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79" r:id="rId2"/>
    <p:sldId id="277" r:id="rId3"/>
    <p:sldId id="280" r:id="rId4"/>
    <p:sldId id="282" r:id="rId5"/>
    <p:sldId id="267" r:id="rId6"/>
    <p:sldId id="260" r:id="rId7"/>
    <p:sldId id="261" r:id="rId8"/>
    <p:sldId id="269" r:id="rId9"/>
    <p:sldId id="256" r:id="rId10"/>
    <p:sldId id="268" r:id="rId11"/>
    <p:sldId id="270" r:id="rId12"/>
    <p:sldId id="258" r:id="rId13"/>
    <p:sldId id="262" r:id="rId14"/>
    <p:sldId id="266" r:id="rId15"/>
    <p:sldId id="27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73466-8663-400B-9830-72223CC284BE}" v="20" dt="2021-04-26T14:14:36.202"/>
    <p1510:client id="{0B134FD1-972D-443A-888D-37B3D8E196D6}" v="406" dt="2021-04-26T14:14:34.600"/>
    <p1510:client id="{0DE8DBD1-5D6F-4A67-83EE-D7F35BA45E5B}" v="87" dt="2021-04-27T04:04:34.615"/>
    <p1510:client id="{24B2D579-3F48-403B-AF1A-611A0C2742F8}" v="33" dt="2021-04-26T15:15:56.012"/>
    <p1510:client id="{8AA767E1-B5FB-4676-A2D2-B6390E3123E5}" v="246" dt="2021-04-26T13:58:53.652"/>
    <p1510:client id="{8F1714EB-7099-47E6-B0CD-C3FD7D05199F}" v="6" dt="2021-04-26T12:24:48.917"/>
    <p1510:client id="{AF2FE80A-8738-46A3-939D-1D521F7477FD}" v="11" dt="2021-04-26T09:53:17.029"/>
    <p1510:client id="{BB867E80-28F9-412A-8698-B5792D1782FA}" v="6" dt="2021-04-27T03:00:19.194"/>
    <p1510:client id="{BEB1CD09-CE47-474A-8F61-1C55C93C8AD5}" v="10" dt="2021-04-26T13:05:55.550"/>
    <p1510:client id="{D480C1D1-7716-F2C4-6C93-68433A4F7FC8}" v="24" dt="2021-04-26T09:44:05.992"/>
    <p1510:client id="{D74107F6-CCCB-4080-B7D0-ACEDFD046E2D}" v="209" dt="2021-04-26T14:46:56.609"/>
    <p1510:client id="{DE27963B-68EE-4C45-947E-45D62A131C03}" v="95" dt="2021-04-26T13:01:17.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Y KWAN CHOO" userId="S::lchoo2@wisc.edu::e212cce7-47b6-4bd0-877b-726b41fa1f7b" providerId="AD" clId="Web-{AF2FE80A-8738-46A3-939D-1D521F7477FD}"/>
    <pc:docChg chg="modSld">
      <pc:chgData name="LEY KWAN CHOO" userId="S::lchoo2@wisc.edu::e212cce7-47b6-4bd0-877b-726b41fa1f7b" providerId="AD" clId="Web-{AF2FE80A-8738-46A3-939D-1D521F7477FD}" dt="2021-04-26T09:53:17.029" v="10" actId="1076"/>
      <pc:docMkLst>
        <pc:docMk/>
      </pc:docMkLst>
      <pc:sldChg chg="delSp modSp">
        <pc:chgData name="LEY KWAN CHOO" userId="S::lchoo2@wisc.edu::e212cce7-47b6-4bd0-877b-726b41fa1f7b" providerId="AD" clId="Web-{AF2FE80A-8738-46A3-939D-1D521F7477FD}" dt="2021-04-26T09:52:59.373" v="7" actId="1076"/>
        <pc:sldMkLst>
          <pc:docMk/>
          <pc:sldMk cId="1144110159" sldId="256"/>
        </pc:sldMkLst>
        <pc:spChg chg="mod">
          <ac:chgData name="LEY KWAN CHOO" userId="S::lchoo2@wisc.edu::e212cce7-47b6-4bd0-877b-726b41fa1f7b" providerId="AD" clId="Web-{AF2FE80A-8738-46A3-939D-1D521F7477FD}" dt="2021-04-26T09:52:59.373" v="7" actId="1076"/>
          <ac:spMkLst>
            <pc:docMk/>
            <pc:sldMk cId="1144110159" sldId="256"/>
            <ac:spMk id="2" creationId="{2BFA2545-E521-A745-AA94-70DEBA69069B}"/>
          </ac:spMkLst>
        </pc:spChg>
        <pc:spChg chg="del">
          <ac:chgData name="LEY KWAN CHOO" userId="S::lchoo2@wisc.edu::e212cce7-47b6-4bd0-877b-726b41fa1f7b" providerId="AD" clId="Web-{AF2FE80A-8738-46A3-939D-1D521F7477FD}" dt="2021-04-26T09:52:49.529" v="4"/>
          <ac:spMkLst>
            <pc:docMk/>
            <pc:sldMk cId="1144110159" sldId="256"/>
            <ac:spMk id="3" creationId="{A7A51B0D-699A-1B43-8F82-98F992CD5DC6}"/>
          </ac:spMkLst>
        </pc:spChg>
      </pc:sldChg>
      <pc:sldChg chg="delSp modSp">
        <pc:chgData name="LEY KWAN CHOO" userId="S::lchoo2@wisc.edu::e212cce7-47b6-4bd0-877b-726b41fa1f7b" providerId="AD" clId="Web-{AF2FE80A-8738-46A3-939D-1D521F7477FD}" dt="2021-04-26T09:53:17.029" v="10" actId="1076"/>
        <pc:sldMkLst>
          <pc:docMk/>
          <pc:sldMk cId="1323079478" sldId="258"/>
        </pc:sldMkLst>
        <pc:spChg chg="mod">
          <ac:chgData name="LEY KWAN CHOO" userId="S::lchoo2@wisc.edu::e212cce7-47b6-4bd0-877b-726b41fa1f7b" providerId="AD" clId="Web-{AF2FE80A-8738-46A3-939D-1D521F7477FD}" dt="2021-04-26T09:53:17.029" v="10" actId="1076"/>
          <ac:spMkLst>
            <pc:docMk/>
            <pc:sldMk cId="1323079478" sldId="258"/>
            <ac:spMk id="2" creationId="{2BFA2545-E521-A745-AA94-70DEBA69069B}"/>
          </ac:spMkLst>
        </pc:spChg>
        <pc:spChg chg="del">
          <ac:chgData name="LEY KWAN CHOO" userId="S::lchoo2@wisc.edu::e212cce7-47b6-4bd0-877b-726b41fa1f7b" providerId="AD" clId="Web-{AF2FE80A-8738-46A3-939D-1D521F7477FD}" dt="2021-04-26T09:53:03.732" v="8"/>
          <ac:spMkLst>
            <pc:docMk/>
            <pc:sldMk cId="1323079478" sldId="258"/>
            <ac:spMk id="3" creationId="{A7A51B0D-699A-1B43-8F82-98F992CD5DC6}"/>
          </ac:spMkLst>
        </pc:spChg>
      </pc:sldChg>
      <pc:sldChg chg="modSp">
        <pc:chgData name="LEY KWAN CHOO" userId="S::lchoo2@wisc.edu::e212cce7-47b6-4bd0-877b-726b41fa1f7b" providerId="AD" clId="Web-{AF2FE80A-8738-46A3-939D-1D521F7477FD}" dt="2021-04-26T09:52:44.201" v="3" actId="1076"/>
        <pc:sldMkLst>
          <pc:docMk/>
          <pc:sldMk cId="3001714031" sldId="267"/>
        </pc:sldMkLst>
        <pc:spChg chg="mod">
          <ac:chgData name="LEY KWAN CHOO" userId="S::lchoo2@wisc.edu::e212cce7-47b6-4bd0-877b-726b41fa1f7b" providerId="AD" clId="Web-{AF2FE80A-8738-46A3-939D-1D521F7477FD}" dt="2021-04-26T09:52:44.201" v="3" actId="1076"/>
          <ac:spMkLst>
            <pc:docMk/>
            <pc:sldMk cId="3001714031" sldId="267"/>
            <ac:spMk id="2" creationId="{2BFA2545-E521-A745-AA94-70DEBA69069B}"/>
          </ac:spMkLst>
        </pc:spChg>
      </pc:sldChg>
    </pc:docChg>
  </pc:docChgLst>
  <pc:docChgLst>
    <pc:chgData name="JIJIE ZHANG" userId="S::jzhang998@wisc.edu::41922679-bc34-4aa3-988a-53ecb736894e" providerId="AD" clId="Web-{8AA767E1-B5FB-4676-A2D2-B6390E3123E5}"/>
    <pc:docChg chg="addSld delSld modSld sldOrd">
      <pc:chgData name="JIJIE ZHANG" userId="S::jzhang998@wisc.edu::41922679-bc34-4aa3-988a-53ecb736894e" providerId="AD" clId="Web-{8AA767E1-B5FB-4676-A2D2-B6390E3123E5}" dt="2021-04-26T13:58:53.652" v="144" actId="1076"/>
      <pc:docMkLst>
        <pc:docMk/>
      </pc:docMkLst>
      <pc:sldChg chg="addSp delSp modSp">
        <pc:chgData name="JIJIE ZHANG" userId="S::jzhang998@wisc.edu::41922679-bc34-4aa3-988a-53ecb736894e" providerId="AD" clId="Web-{8AA767E1-B5FB-4676-A2D2-B6390E3123E5}" dt="2021-04-26T13:58:53.652" v="144" actId="1076"/>
        <pc:sldMkLst>
          <pc:docMk/>
          <pc:sldMk cId="3837148134" sldId="270"/>
        </pc:sldMkLst>
        <pc:picChg chg="add mod">
          <ac:chgData name="JIJIE ZHANG" userId="S::jzhang998@wisc.edu::41922679-bc34-4aa3-988a-53ecb736894e" providerId="AD" clId="Web-{8AA767E1-B5FB-4676-A2D2-B6390E3123E5}" dt="2021-04-26T13:58:53.652" v="144" actId="1076"/>
          <ac:picMkLst>
            <pc:docMk/>
            <pc:sldMk cId="3837148134" sldId="270"/>
            <ac:picMk id="3" creationId="{81621F4C-69A2-4AA1-8DE0-EFFC54D2F3A2}"/>
          </ac:picMkLst>
        </pc:picChg>
        <pc:picChg chg="del">
          <ac:chgData name="JIJIE ZHANG" userId="S::jzhang998@wisc.edu::41922679-bc34-4aa3-988a-53ecb736894e" providerId="AD" clId="Web-{8AA767E1-B5FB-4676-A2D2-B6390E3123E5}" dt="2021-04-26T13:58:43.246" v="140"/>
          <ac:picMkLst>
            <pc:docMk/>
            <pc:sldMk cId="3837148134" sldId="270"/>
            <ac:picMk id="5" creationId="{20152F66-2F34-4D4E-A83C-93044D38D954}"/>
          </ac:picMkLst>
        </pc:picChg>
      </pc:sldChg>
      <pc:sldChg chg="modSp">
        <pc:chgData name="JIJIE ZHANG" userId="S::jzhang998@wisc.edu::41922679-bc34-4aa3-988a-53ecb736894e" providerId="AD" clId="Web-{8AA767E1-B5FB-4676-A2D2-B6390E3123E5}" dt="2021-04-26T13:37:14.906" v="101" actId="20577"/>
        <pc:sldMkLst>
          <pc:docMk/>
          <pc:sldMk cId="2580470648" sldId="277"/>
        </pc:sldMkLst>
        <pc:spChg chg="mod">
          <ac:chgData name="JIJIE ZHANG" userId="S::jzhang998@wisc.edu::41922679-bc34-4aa3-988a-53ecb736894e" providerId="AD" clId="Web-{8AA767E1-B5FB-4676-A2D2-B6390E3123E5}" dt="2021-04-26T13:37:14.906" v="101" actId="20577"/>
          <ac:spMkLst>
            <pc:docMk/>
            <pc:sldMk cId="2580470648" sldId="277"/>
            <ac:spMk id="4" creationId="{35BAD51F-2BC2-4A26-99AC-CBA03E39CAD9}"/>
          </ac:spMkLst>
        </pc:spChg>
      </pc:sldChg>
      <pc:sldChg chg="addSp delSp modSp new del mod ord setBg">
        <pc:chgData name="JIJIE ZHANG" userId="S::jzhang998@wisc.edu::41922679-bc34-4aa3-988a-53ecb736894e" providerId="AD" clId="Web-{8AA767E1-B5FB-4676-A2D2-B6390E3123E5}" dt="2021-04-26T13:30:11.303" v="14"/>
        <pc:sldMkLst>
          <pc:docMk/>
          <pc:sldMk cId="2797104264" sldId="278"/>
        </pc:sldMkLst>
        <pc:spChg chg="add">
          <ac:chgData name="JIJIE ZHANG" userId="S::jzhang998@wisc.edu::41922679-bc34-4aa3-988a-53ecb736894e" providerId="AD" clId="Web-{8AA767E1-B5FB-4676-A2D2-B6390E3123E5}" dt="2021-04-26T13:28:21.629" v="3"/>
          <ac:spMkLst>
            <pc:docMk/>
            <pc:sldMk cId="2797104264" sldId="278"/>
            <ac:spMk id="7" creationId="{42A4FC2C-047E-45A5-965D-8E1E3BF09BC6}"/>
          </ac:spMkLst>
        </pc:spChg>
        <pc:picChg chg="add del mod">
          <ac:chgData name="JIJIE ZHANG" userId="S::jzhang998@wisc.edu::41922679-bc34-4aa3-988a-53ecb736894e" providerId="AD" clId="Web-{8AA767E1-B5FB-4676-A2D2-B6390E3123E5}" dt="2021-04-26T13:29:22.630" v="6"/>
          <ac:picMkLst>
            <pc:docMk/>
            <pc:sldMk cId="2797104264" sldId="278"/>
            <ac:picMk id="2" creationId="{CEAF79DD-6D49-4629-95A3-42C9ABD33283}"/>
          </ac:picMkLst>
        </pc:picChg>
        <pc:picChg chg="add del mod">
          <ac:chgData name="JIJIE ZHANG" userId="S::jzhang998@wisc.edu::41922679-bc34-4aa3-988a-53ecb736894e" providerId="AD" clId="Web-{8AA767E1-B5FB-4676-A2D2-B6390E3123E5}" dt="2021-04-26T13:29:57.740" v="12"/>
          <ac:picMkLst>
            <pc:docMk/>
            <pc:sldMk cId="2797104264" sldId="278"/>
            <ac:picMk id="3" creationId="{C6690FCA-A29C-42FF-B27B-670F570D6B63}"/>
          </ac:picMkLst>
        </pc:picChg>
        <pc:picChg chg="add del mod">
          <ac:chgData name="JIJIE ZHANG" userId="S::jzhang998@wisc.edu::41922679-bc34-4aa3-988a-53ecb736894e" providerId="AD" clId="Web-{8AA767E1-B5FB-4676-A2D2-B6390E3123E5}" dt="2021-04-26T13:29:54.604" v="11"/>
          <ac:picMkLst>
            <pc:docMk/>
            <pc:sldMk cId="2797104264" sldId="278"/>
            <ac:picMk id="4" creationId="{35BB4782-DC7A-4968-9069-B239126295C7}"/>
          </ac:picMkLst>
        </pc:picChg>
      </pc:sldChg>
      <pc:sldChg chg="addSp delSp modSp add mod setBg">
        <pc:chgData name="JIJIE ZHANG" userId="S::jzhang998@wisc.edu::41922679-bc34-4aa3-988a-53ecb736894e" providerId="AD" clId="Web-{8AA767E1-B5FB-4676-A2D2-B6390E3123E5}" dt="2021-04-26T13:33:28.370" v="93" actId="20577"/>
        <pc:sldMkLst>
          <pc:docMk/>
          <pc:sldMk cId="2346308436" sldId="279"/>
        </pc:sldMkLst>
        <pc:spChg chg="mod">
          <ac:chgData name="JIJIE ZHANG" userId="S::jzhang998@wisc.edu::41922679-bc34-4aa3-988a-53ecb736894e" providerId="AD" clId="Web-{8AA767E1-B5FB-4676-A2D2-B6390E3123E5}" dt="2021-04-26T13:33:28.370" v="93" actId="20577"/>
          <ac:spMkLst>
            <pc:docMk/>
            <pc:sldMk cId="2346308436" sldId="279"/>
            <ac:spMk id="2" creationId="{2BFA2545-E521-A745-AA94-70DEBA69069B}"/>
          </ac:spMkLst>
        </pc:spChg>
        <pc:spChg chg="add del">
          <ac:chgData name="JIJIE ZHANG" userId="S::jzhang998@wisc.edu::41922679-bc34-4aa3-988a-53ecb736894e" providerId="AD" clId="Web-{8AA767E1-B5FB-4676-A2D2-B6390E3123E5}" dt="2021-04-26T13:32:03.305" v="37"/>
          <ac:spMkLst>
            <pc:docMk/>
            <pc:sldMk cId="2346308436" sldId="279"/>
            <ac:spMk id="4" creationId="{3A397E3E-B90C-4D82-BAAA-36F7AC6A4565}"/>
          </ac:spMkLst>
        </pc:spChg>
        <pc:spChg chg="add del">
          <ac:chgData name="JIJIE ZHANG" userId="S::jzhang998@wisc.edu::41922679-bc34-4aa3-988a-53ecb736894e" providerId="AD" clId="Web-{8AA767E1-B5FB-4676-A2D2-B6390E3123E5}" dt="2021-04-26T13:32:03.305" v="37"/>
          <ac:spMkLst>
            <pc:docMk/>
            <pc:sldMk cId="2346308436" sldId="279"/>
            <ac:spMk id="5" creationId="{8CF5E676-CA04-4CED-9F1E-5026ED66E66D}"/>
          </ac:spMkLst>
        </pc:spChg>
        <pc:spChg chg="add del">
          <ac:chgData name="JIJIE ZHANG" userId="S::jzhang998@wisc.edu::41922679-bc34-4aa3-988a-53ecb736894e" providerId="AD" clId="Web-{8AA767E1-B5FB-4676-A2D2-B6390E3123E5}" dt="2021-04-26T13:32:03.305" v="37"/>
          <ac:spMkLst>
            <pc:docMk/>
            <pc:sldMk cId="2346308436" sldId="279"/>
            <ac:spMk id="6" creationId="{AFD1189F-9598-4281-8056-2845388D4D05}"/>
          </ac:spMkLst>
        </pc:spChg>
        <pc:spChg chg="add del">
          <ac:chgData name="JIJIE ZHANG" userId="S::jzhang998@wisc.edu::41922679-bc34-4aa3-988a-53ecb736894e" providerId="AD" clId="Web-{8AA767E1-B5FB-4676-A2D2-B6390E3123E5}" dt="2021-04-26T13:31:58.446" v="35"/>
          <ac:spMkLst>
            <pc:docMk/>
            <pc:sldMk cId="2346308436" sldId="279"/>
            <ac:spMk id="7" creationId="{6DDA8CE9-E0A6-4FF2-823D-D08607606DC2}"/>
          </ac:spMkLst>
        </pc:spChg>
        <pc:spChg chg="add del">
          <ac:chgData name="JIJIE ZHANG" userId="S::jzhang998@wisc.edu::41922679-bc34-4aa3-988a-53ecb736894e" providerId="AD" clId="Web-{8AA767E1-B5FB-4676-A2D2-B6390E3123E5}" dt="2021-04-26T13:32:03.305" v="37"/>
          <ac:spMkLst>
            <pc:docMk/>
            <pc:sldMk cId="2346308436" sldId="279"/>
            <ac:spMk id="8" creationId="{E51A97D9-C694-4307-818B-0C5BBF413609}"/>
          </ac:spMkLst>
        </pc:spChg>
        <pc:spChg chg="add del">
          <ac:chgData name="JIJIE ZHANG" userId="S::jzhang998@wisc.edu::41922679-bc34-4aa3-988a-53ecb736894e" providerId="AD" clId="Web-{8AA767E1-B5FB-4676-A2D2-B6390E3123E5}" dt="2021-04-26T13:31:58.446" v="35"/>
          <ac:spMkLst>
            <pc:docMk/>
            <pc:sldMk cId="2346308436" sldId="279"/>
            <ac:spMk id="9" creationId="{11195564-33B9-434B-9641-764F5905A56F}"/>
          </ac:spMkLst>
        </pc:spChg>
        <pc:spChg chg="add">
          <ac:chgData name="JIJIE ZHANG" userId="S::jzhang998@wisc.edu::41922679-bc34-4aa3-988a-53ecb736894e" providerId="AD" clId="Web-{8AA767E1-B5FB-4676-A2D2-B6390E3123E5}" dt="2021-04-26T13:32:03.321" v="38"/>
          <ac:spMkLst>
            <pc:docMk/>
            <pc:sldMk cId="2346308436" sldId="279"/>
            <ac:spMk id="10" creationId="{6DDA8CE9-E0A6-4FF2-823D-D08607606DC2}"/>
          </ac:spMkLst>
        </pc:spChg>
        <pc:spChg chg="add del">
          <ac:chgData name="JIJIE ZHANG" userId="S::jzhang998@wisc.edu::41922679-bc34-4aa3-988a-53ecb736894e" providerId="AD" clId="Web-{8AA767E1-B5FB-4676-A2D2-B6390E3123E5}" dt="2021-04-26T13:32:03.305" v="37"/>
          <ac:spMkLst>
            <pc:docMk/>
            <pc:sldMk cId="2346308436" sldId="279"/>
            <ac:spMk id="13" creationId="{583E04E1-D74F-4ED6-972C-035F4FEC4B88}"/>
          </ac:spMkLst>
        </pc:spChg>
        <pc:spChg chg="add del">
          <ac:chgData name="JIJIE ZHANG" userId="S::jzhang998@wisc.edu::41922679-bc34-4aa3-988a-53ecb736894e" providerId="AD" clId="Web-{8AA767E1-B5FB-4676-A2D2-B6390E3123E5}" dt="2021-04-26T13:32:03.305" v="37"/>
          <ac:spMkLst>
            <pc:docMk/>
            <pc:sldMk cId="2346308436" sldId="279"/>
            <ac:spMk id="15" creationId="{A2B5CBEA-F125-49B6-8335-227C325B112B}"/>
          </ac:spMkLst>
        </pc:spChg>
        <pc:spChg chg="add">
          <ac:chgData name="JIJIE ZHANG" userId="S::jzhang998@wisc.edu::41922679-bc34-4aa3-988a-53ecb736894e" providerId="AD" clId="Web-{8AA767E1-B5FB-4676-A2D2-B6390E3123E5}" dt="2021-04-26T13:32:03.321" v="38"/>
          <ac:spMkLst>
            <pc:docMk/>
            <pc:sldMk cId="2346308436" sldId="279"/>
            <ac:spMk id="16" creationId="{11195564-33B9-434B-9641-764F5905A56F}"/>
          </ac:spMkLst>
        </pc:spChg>
        <pc:spChg chg="add del">
          <ac:chgData name="JIJIE ZHANG" userId="S::jzhang998@wisc.edu::41922679-bc34-4aa3-988a-53ecb736894e" providerId="AD" clId="Web-{8AA767E1-B5FB-4676-A2D2-B6390E3123E5}" dt="2021-04-26T13:32:03.305" v="37"/>
          <ac:spMkLst>
            <pc:docMk/>
            <pc:sldMk cId="2346308436" sldId="279"/>
            <ac:spMk id="19" creationId="{2C1D3151-5F97-4860-B56C-C98BD62CC255}"/>
          </ac:spMkLst>
        </pc:spChg>
        <pc:spChg chg="add del">
          <ac:chgData name="JIJIE ZHANG" userId="S::jzhang998@wisc.edu::41922679-bc34-4aa3-988a-53ecb736894e" providerId="AD" clId="Web-{8AA767E1-B5FB-4676-A2D2-B6390E3123E5}" dt="2021-04-26T13:32:03.305" v="37"/>
          <ac:spMkLst>
            <pc:docMk/>
            <pc:sldMk cId="2346308436" sldId="279"/>
            <ac:spMk id="21" creationId="{8DE96824-E506-4448-8704-5EC7BF7BC51B}"/>
          </ac:spMkLst>
        </pc:spChg>
        <pc:spChg chg="add del">
          <ac:chgData name="JIJIE ZHANG" userId="S::jzhang998@wisc.edu::41922679-bc34-4aa3-988a-53ecb736894e" providerId="AD" clId="Web-{8AA767E1-B5FB-4676-A2D2-B6390E3123E5}" dt="2021-04-26T13:32:03.305" v="37"/>
          <ac:spMkLst>
            <pc:docMk/>
            <pc:sldMk cId="2346308436" sldId="279"/>
            <ac:spMk id="23" creationId="{E16C8D8F-10E9-4498-ABDB-0F923F8B6837}"/>
          </ac:spMkLst>
        </pc:spChg>
        <pc:spChg chg="add del">
          <ac:chgData name="JIJIE ZHANG" userId="S::jzhang998@wisc.edu::41922679-bc34-4aa3-988a-53ecb736894e" providerId="AD" clId="Web-{8AA767E1-B5FB-4676-A2D2-B6390E3123E5}" dt="2021-04-26T13:32:03.305" v="37"/>
          <ac:spMkLst>
            <pc:docMk/>
            <pc:sldMk cId="2346308436" sldId="279"/>
            <ac:spMk id="25" creationId="{4FB204DF-284E-45F6-A017-79A4DF57BCCB}"/>
          </ac:spMkLst>
        </pc:spChg>
        <pc:spChg chg="add del">
          <ac:chgData name="JIJIE ZHANG" userId="S::jzhang998@wisc.edu::41922679-bc34-4aa3-988a-53ecb736894e" providerId="AD" clId="Web-{8AA767E1-B5FB-4676-A2D2-B6390E3123E5}" dt="2021-04-26T13:32:03.305" v="37"/>
          <ac:spMkLst>
            <pc:docMk/>
            <pc:sldMk cId="2346308436" sldId="279"/>
            <ac:spMk id="27" creationId="{5EC6B544-8C84-47A6-885D-A4F09EF5C0F7}"/>
          </ac:spMkLst>
        </pc:spChg>
        <pc:spChg chg="add del">
          <ac:chgData name="JIJIE ZHANG" userId="S::jzhang998@wisc.edu::41922679-bc34-4aa3-988a-53ecb736894e" providerId="AD" clId="Web-{8AA767E1-B5FB-4676-A2D2-B6390E3123E5}" dt="2021-04-26T13:32:03.305" v="37"/>
          <ac:spMkLst>
            <pc:docMk/>
            <pc:sldMk cId="2346308436" sldId="279"/>
            <ac:spMk id="29" creationId="{1E5A83E3-8A11-4492-BB6E-F5F2240316FB}"/>
          </ac:spMkLst>
        </pc:spChg>
        <pc:spChg chg="add del">
          <ac:chgData name="JIJIE ZHANG" userId="S::jzhang998@wisc.edu::41922679-bc34-4aa3-988a-53ecb736894e" providerId="AD" clId="Web-{8AA767E1-B5FB-4676-A2D2-B6390E3123E5}" dt="2021-04-26T13:32:03.305" v="37"/>
          <ac:spMkLst>
            <pc:docMk/>
            <pc:sldMk cId="2346308436" sldId="279"/>
            <ac:spMk id="31" creationId="{32C95C5C-6FBD-47FF-9CA6-066193539A10}"/>
          </ac:spMkLst>
        </pc:spChg>
        <pc:spChg chg="add del">
          <ac:chgData name="JIJIE ZHANG" userId="S::jzhang998@wisc.edu::41922679-bc34-4aa3-988a-53ecb736894e" providerId="AD" clId="Web-{8AA767E1-B5FB-4676-A2D2-B6390E3123E5}" dt="2021-04-26T13:32:03.305" v="37"/>
          <ac:spMkLst>
            <pc:docMk/>
            <pc:sldMk cId="2346308436" sldId="279"/>
            <ac:spMk id="33" creationId="{4D1A5E71-B6B6-486A-8CDC-C7ABD9B903F6}"/>
          </ac:spMkLst>
        </pc:spChg>
        <pc:grpChg chg="add del">
          <ac:chgData name="JIJIE ZHANG" userId="S::jzhang998@wisc.edu::41922679-bc34-4aa3-988a-53ecb736894e" providerId="AD" clId="Web-{8AA767E1-B5FB-4676-A2D2-B6390E3123E5}" dt="2021-04-26T13:31:58.446" v="35"/>
          <ac:grpSpMkLst>
            <pc:docMk/>
            <pc:sldMk cId="2346308436" sldId="279"/>
            <ac:grpSpMk id="11" creationId="{1D18C537-E336-47C4-836B-C342A230F8F3}"/>
          </ac:grpSpMkLst>
        </pc:grpChg>
        <pc:grpChg chg="add del">
          <ac:chgData name="JIJIE ZHANG" userId="S::jzhang998@wisc.edu::41922679-bc34-4aa3-988a-53ecb736894e" providerId="AD" clId="Web-{8AA767E1-B5FB-4676-A2D2-B6390E3123E5}" dt="2021-04-26T13:31:58.446" v="35"/>
          <ac:grpSpMkLst>
            <pc:docMk/>
            <pc:sldMk cId="2346308436" sldId="279"/>
            <ac:grpSpMk id="17" creationId="{5A1259D8-0C3A-4069-A22F-537BBBB61A9C}"/>
          </ac:grpSpMkLst>
        </pc:grpChg>
        <pc:grpChg chg="add">
          <ac:chgData name="JIJIE ZHANG" userId="S::jzhang998@wisc.edu::41922679-bc34-4aa3-988a-53ecb736894e" providerId="AD" clId="Web-{8AA767E1-B5FB-4676-A2D2-B6390E3123E5}" dt="2021-04-26T13:32:03.321" v="38"/>
          <ac:grpSpMkLst>
            <pc:docMk/>
            <pc:sldMk cId="2346308436" sldId="279"/>
            <ac:grpSpMk id="22" creationId="{1D18C537-E336-47C4-836B-C342A230F8F3}"/>
          </ac:grpSpMkLst>
        </pc:grpChg>
        <pc:grpChg chg="add">
          <ac:chgData name="JIJIE ZHANG" userId="S::jzhang998@wisc.edu::41922679-bc34-4aa3-988a-53ecb736894e" providerId="AD" clId="Web-{8AA767E1-B5FB-4676-A2D2-B6390E3123E5}" dt="2021-04-26T13:32:03.321" v="38"/>
          <ac:grpSpMkLst>
            <pc:docMk/>
            <pc:sldMk cId="2346308436" sldId="279"/>
            <ac:grpSpMk id="28" creationId="{5A1259D8-0C3A-4069-A22F-537BBBB61A9C}"/>
          </ac:grpSpMkLst>
        </pc:grpChg>
        <pc:grpChg chg="add del">
          <ac:chgData name="JIJIE ZHANG" userId="S::jzhang998@wisc.edu::41922679-bc34-4aa3-988a-53ecb736894e" providerId="AD" clId="Web-{8AA767E1-B5FB-4676-A2D2-B6390E3123E5}" dt="2021-04-26T13:32:03.305" v="37"/>
          <ac:grpSpMkLst>
            <pc:docMk/>
            <pc:sldMk cId="2346308436" sldId="279"/>
            <ac:grpSpMk id="35" creationId="{FB9739EB-7F66-433D-841F-AB3CD18700B7}"/>
          </ac:grpSpMkLst>
        </pc:grpChg>
      </pc:sldChg>
      <pc:sldChg chg="new del">
        <pc:chgData name="JIJIE ZHANG" userId="S::jzhang998@wisc.edu::41922679-bc34-4aa3-988a-53ecb736894e" providerId="AD" clId="Web-{8AA767E1-B5FB-4676-A2D2-B6390E3123E5}" dt="2021-04-26T13:38:11.048" v="104"/>
        <pc:sldMkLst>
          <pc:docMk/>
          <pc:sldMk cId="2453149158" sldId="281"/>
        </pc:sldMkLst>
      </pc:sldChg>
      <pc:sldChg chg="addSp delSp modSp new">
        <pc:chgData name="JIJIE ZHANG" userId="S::jzhang998@wisc.edu::41922679-bc34-4aa3-988a-53ecb736894e" providerId="AD" clId="Web-{8AA767E1-B5FB-4676-A2D2-B6390E3123E5}" dt="2021-04-26T13:39:42.971" v="139" actId="20577"/>
        <pc:sldMkLst>
          <pc:docMk/>
          <pc:sldMk cId="3317506521" sldId="282"/>
        </pc:sldMkLst>
        <pc:spChg chg="del">
          <ac:chgData name="JIJIE ZHANG" userId="S::jzhang998@wisc.edu::41922679-bc34-4aa3-988a-53ecb736894e" providerId="AD" clId="Web-{8AA767E1-B5FB-4676-A2D2-B6390E3123E5}" dt="2021-04-26T13:38:13.751" v="105"/>
          <ac:spMkLst>
            <pc:docMk/>
            <pc:sldMk cId="3317506521" sldId="282"/>
            <ac:spMk id="3" creationId="{F5037781-1778-43E9-ABDE-DCCF3F194E65}"/>
          </ac:spMkLst>
        </pc:spChg>
        <pc:spChg chg="add del mod">
          <ac:chgData name="JIJIE ZHANG" userId="S::jzhang998@wisc.edu::41922679-bc34-4aa3-988a-53ecb736894e" providerId="AD" clId="Web-{8AA767E1-B5FB-4676-A2D2-B6390E3123E5}" dt="2021-04-26T13:38:42.079" v="112"/>
          <ac:spMkLst>
            <pc:docMk/>
            <pc:sldMk cId="3317506521" sldId="282"/>
            <ac:spMk id="6" creationId="{6C6247B2-5CAE-42D6-A156-353BAC0F9682}"/>
          </ac:spMkLst>
        </pc:spChg>
        <pc:spChg chg="add mod">
          <ac:chgData name="JIJIE ZHANG" userId="S::jzhang998@wisc.edu::41922679-bc34-4aa3-988a-53ecb736894e" providerId="AD" clId="Web-{8AA767E1-B5FB-4676-A2D2-B6390E3123E5}" dt="2021-04-26T13:39:42.971" v="139" actId="20577"/>
          <ac:spMkLst>
            <pc:docMk/>
            <pc:sldMk cId="3317506521" sldId="282"/>
            <ac:spMk id="8" creationId="{9F2D2DED-61BB-4C38-86DE-C7F1D3F61AF7}"/>
          </ac:spMkLst>
        </pc:spChg>
        <pc:picChg chg="add del mod ord">
          <ac:chgData name="JIJIE ZHANG" userId="S::jzhang998@wisc.edu::41922679-bc34-4aa3-988a-53ecb736894e" providerId="AD" clId="Web-{8AA767E1-B5FB-4676-A2D2-B6390E3123E5}" dt="2021-04-26T13:38:18.673" v="109"/>
          <ac:picMkLst>
            <pc:docMk/>
            <pc:sldMk cId="3317506521" sldId="282"/>
            <ac:picMk id="4" creationId="{BBA71C76-F60C-4CDA-BBE6-CA74A3952F45}"/>
          </ac:picMkLst>
        </pc:picChg>
        <pc:picChg chg="add mod ord">
          <ac:chgData name="JIJIE ZHANG" userId="S::jzhang998@wisc.edu::41922679-bc34-4aa3-988a-53ecb736894e" providerId="AD" clId="Web-{8AA767E1-B5FB-4676-A2D2-B6390E3123E5}" dt="2021-04-26T13:38:56.799" v="118" actId="1076"/>
          <ac:picMkLst>
            <pc:docMk/>
            <pc:sldMk cId="3317506521" sldId="282"/>
            <ac:picMk id="7" creationId="{26E21C46-1559-4D61-898D-7A84574DC5D6}"/>
          </ac:picMkLst>
        </pc:picChg>
      </pc:sldChg>
      <pc:sldChg chg="add del">
        <pc:chgData name="JIJIE ZHANG" userId="S::jzhang998@wisc.edu::41922679-bc34-4aa3-988a-53ecb736894e" providerId="AD" clId="Web-{8AA767E1-B5FB-4676-A2D2-B6390E3123E5}" dt="2021-04-26T13:38:36.282" v="111"/>
        <pc:sldMkLst>
          <pc:docMk/>
          <pc:sldMk cId="1869783325" sldId="283"/>
        </pc:sldMkLst>
      </pc:sldChg>
    </pc:docChg>
  </pc:docChgLst>
  <pc:docChgLst>
    <pc:chgData name="LEY KWAN CHOO" userId="S::lchoo2@wisc.edu::e212cce7-47b6-4bd0-877b-726b41fa1f7b" providerId="AD" clId="Web-{D480C1D1-7716-F2C4-6C93-68433A4F7FC8}"/>
    <pc:docChg chg="addSld delSld modSld">
      <pc:chgData name="LEY KWAN CHOO" userId="S::lchoo2@wisc.edu::e212cce7-47b6-4bd0-877b-726b41fa1f7b" providerId="AD" clId="Web-{D480C1D1-7716-F2C4-6C93-68433A4F7FC8}" dt="2021-04-26T09:44:05.711" v="15" actId="20577"/>
      <pc:docMkLst>
        <pc:docMk/>
      </pc:docMkLst>
      <pc:sldChg chg="delSp">
        <pc:chgData name="LEY KWAN CHOO" userId="S::lchoo2@wisc.edu::e212cce7-47b6-4bd0-877b-726b41fa1f7b" providerId="AD" clId="Web-{D480C1D1-7716-F2C4-6C93-68433A4F7FC8}" dt="2021-04-26T09:42:30.443" v="0"/>
        <pc:sldMkLst>
          <pc:docMk/>
          <pc:sldMk cId="1323123984" sldId="266"/>
        </pc:sldMkLst>
        <pc:spChg chg="del">
          <ac:chgData name="LEY KWAN CHOO" userId="S::lchoo2@wisc.edu::e212cce7-47b6-4bd0-877b-726b41fa1f7b" providerId="AD" clId="Web-{D480C1D1-7716-F2C4-6C93-68433A4F7FC8}" dt="2021-04-26T09:42:30.443" v="0"/>
          <ac:spMkLst>
            <pc:docMk/>
            <pc:sldMk cId="1323123984" sldId="266"/>
            <ac:spMk id="4" creationId="{A4D62522-69C0-804A-BF4A-61E142C105F6}"/>
          </ac:spMkLst>
        </pc:spChg>
      </pc:sldChg>
      <pc:sldChg chg="delSp">
        <pc:chgData name="LEY KWAN CHOO" userId="S::lchoo2@wisc.edu::e212cce7-47b6-4bd0-877b-726b41fa1f7b" providerId="AD" clId="Web-{D480C1D1-7716-F2C4-6C93-68433A4F7FC8}" dt="2021-04-26T09:42:36.224" v="1"/>
        <pc:sldMkLst>
          <pc:docMk/>
          <pc:sldMk cId="3001714031" sldId="267"/>
        </pc:sldMkLst>
        <pc:spChg chg="del">
          <ac:chgData name="LEY KWAN CHOO" userId="S::lchoo2@wisc.edu::e212cce7-47b6-4bd0-877b-726b41fa1f7b" providerId="AD" clId="Web-{D480C1D1-7716-F2C4-6C93-68433A4F7FC8}" dt="2021-04-26T09:42:36.224" v="1"/>
          <ac:spMkLst>
            <pc:docMk/>
            <pc:sldMk cId="3001714031" sldId="267"/>
            <ac:spMk id="3" creationId="{A7A51B0D-699A-1B43-8F82-98F992CD5DC6}"/>
          </ac:spMkLst>
        </pc:spChg>
      </pc:sldChg>
      <pc:sldChg chg="new del">
        <pc:chgData name="LEY KWAN CHOO" userId="S::lchoo2@wisc.edu::e212cce7-47b6-4bd0-877b-726b41fa1f7b" providerId="AD" clId="Web-{D480C1D1-7716-F2C4-6C93-68433A4F7FC8}" dt="2021-04-26T09:43:44.163" v="9"/>
        <pc:sldMkLst>
          <pc:docMk/>
          <pc:sldMk cId="1707487010" sldId="271"/>
        </pc:sldMkLst>
      </pc:sldChg>
      <pc:sldChg chg="add del">
        <pc:chgData name="LEY KWAN CHOO" userId="S::lchoo2@wisc.edu::e212cce7-47b6-4bd0-877b-726b41fa1f7b" providerId="AD" clId="Web-{D480C1D1-7716-F2C4-6C93-68433A4F7FC8}" dt="2021-04-26T09:43:42.913" v="8"/>
        <pc:sldMkLst>
          <pc:docMk/>
          <pc:sldMk cId="3162970563" sldId="272"/>
        </pc:sldMkLst>
      </pc:sldChg>
      <pc:sldChg chg="modSp add">
        <pc:chgData name="LEY KWAN CHOO" userId="S::lchoo2@wisc.edu::e212cce7-47b6-4bd0-877b-726b41fa1f7b" providerId="AD" clId="Web-{D480C1D1-7716-F2C4-6C93-68433A4F7FC8}" dt="2021-04-26T09:44:05.711" v="15" actId="20577"/>
        <pc:sldMkLst>
          <pc:docMk/>
          <pc:sldMk cId="465716771" sldId="273"/>
        </pc:sldMkLst>
        <pc:spChg chg="mod">
          <ac:chgData name="LEY KWAN CHOO" userId="S::lchoo2@wisc.edu::e212cce7-47b6-4bd0-877b-726b41fa1f7b" providerId="AD" clId="Web-{D480C1D1-7716-F2C4-6C93-68433A4F7FC8}" dt="2021-04-26T09:44:05.711" v="15" actId="20577"/>
          <ac:spMkLst>
            <pc:docMk/>
            <pc:sldMk cId="465716771" sldId="273"/>
            <ac:spMk id="2" creationId="{089E69A7-F3B2-4997-99E9-26256A035BD9}"/>
          </ac:spMkLst>
        </pc:spChg>
      </pc:sldChg>
      <pc:sldChg chg="add">
        <pc:chgData name="LEY KWAN CHOO" userId="S::lchoo2@wisc.edu::e212cce7-47b6-4bd0-877b-726b41fa1f7b" providerId="AD" clId="Web-{D480C1D1-7716-F2C4-6C93-68433A4F7FC8}" dt="2021-04-26T09:43:26.522" v="5"/>
        <pc:sldMkLst>
          <pc:docMk/>
          <pc:sldMk cId="4214455112" sldId="274"/>
        </pc:sldMkLst>
      </pc:sldChg>
      <pc:sldChg chg="add">
        <pc:chgData name="LEY KWAN CHOO" userId="S::lchoo2@wisc.edu::e212cce7-47b6-4bd0-877b-726b41fa1f7b" providerId="AD" clId="Web-{D480C1D1-7716-F2C4-6C93-68433A4F7FC8}" dt="2021-04-26T09:43:32.522" v="6"/>
        <pc:sldMkLst>
          <pc:docMk/>
          <pc:sldMk cId="2607736882" sldId="275"/>
        </pc:sldMkLst>
      </pc:sldChg>
      <pc:sldChg chg="modSp add">
        <pc:chgData name="LEY KWAN CHOO" userId="S::lchoo2@wisc.edu::e212cce7-47b6-4bd0-877b-726b41fa1f7b" providerId="AD" clId="Web-{D480C1D1-7716-F2C4-6C93-68433A4F7FC8}" dt="2021-04-26T09:43:58.085" v="12" actId="20577"/>
        <pc:sldMkLst>
          <pc:docMk/>
          <pc:sldMk cId="2772021386" sldId="276"/>
        </pc:sldMkLst>
        <pc:spChg chg="mod">
          <ac:chgData name="LEY KWAN CHOO" userId="S::lchoo2@wisc.edu::e212cce7-47b6-4bd0-877b-726b41fa1f7b" providerId="AD" clId="Web-{D480C1D1-7716-F2C4-6C93-68433A4F7FC8}" dt="2021-04-26T09:43:58.085" v="12" actId="20577"/>
          <ac:spMkLst>
            <pc:docMk/>
            <pc:sldMk cId="2772021386" sldId="276"/>
            <ac:spMk id="3" creationId="{8CA772C7-A943-445D-B69E-2012148C94E2}"/>
          </ac:spMkLst>
        </pc:spChg>
      </pc:sldChg>
    </pc:docChg>
  </pc:docChgLst>
  <pc:docChgLst>
    <pc:chgData name="LEY KWAN CHOO" userId="S::lchoo2@wisc.edu::e212cce7-47b6-4bd0-877b-726b41fa1f7b" providerId="AD" clId="Web-{0DE8DBD1-5D6F-4A67-83EE-D7F35BA45E5B}"/>
    <pc:docChg chg="modSld">
      <pc:chgData name="LEY KWAN CHOO" userId="S::lchoo2@wisc.edu::e212cce7-47b6-4bd0-877b-726b41fa1f7b" providerId="AD" clId="Web-{0DE8DBD1-5D6F-4A67-83EE-D7F35BA45E5B}" dt="2021-04-27T04:04:34.505" v="42" actId="20577"/>
      <pc:docMkLst>
        <pc:docMk/>
      </pc:docMkLst>
      <pc:sldChg chg="modSp">
        <pc:chgData name="LEY KWAN CHOO" userId="S::lchoo2@wisc.edu::e212cce7-47b6-4bd0-877b-726b41fa1f7b" providerId="AD" clId="Web-{0DE8DBD1-5D6F-4A67-83EE-D7F35BA45E5B}" dt="2021-04-27T04:04:34.505" v="42" actId="20577"/>
        <pc:sldMkLst>
          <pc:docMk/>
          <pc:sldMk cId="465716771" sldId="273"/>
        </pc:sldMkLst>
        <pc:spChg chg="mod">
          <ac:chgData name="LEY KWAN CHOO" userId="S::lchoo2@wisc.edu::e212cce7-47b6-4bd0-877b-726b41fa1f7b" providerId="AD" clId="Web-{0DE8DBD1-5D6F-4A67-83EE-D7F35BA45E5B}" dt="2021-04-27T04:04:34.505" v="42" actId="20577"/>
          <ac:spMkLst>
            <pc:docMk/>
            <pc:sldMk cId="465716771" sldId="273"/>
            <ac:spMk id="2" creationId="{089E69A7-F3B2-4997-99E9-26256A035BD9}"/>
          </ac:spMkLst>
        </pc:spChg>
      </pc:sldChg>
      <pc:sldChg chg="modSp">
        <pc:chgData name="LEY KWAN CHOO" userId="S::lchoo2@wisc.edu::e212cce7-47b6-4bd0-877b-726b41fa1f7b" providerId="AD" clId="Web-{0DE8DBD1-5D6F-4A67-83EE-D7F35BA45E5B}" dt="2021-04-27T04:03:30.848" v="31" actId="20577"/>
        <pc:sldMkLst>
          <pc:docMk/>
          <pc:sldMk cId="2772021386" sldId="276"/>
        </pc:sldMkLst>
        <pc:spChg chg="mod">
          <ac:chgData name="LEY KWAN CHOO" userId="S::lchoo2@wisc.edu::e212cce7-47b6-4bd0-877b-726b41fa1f7b" providerId="AD" clId="Web-{0DE8DBD1-5D6F-4A67-83EE-D7F35BA45E5B}" dt="2021-04-27T04:03:30.848" v="31" actId="20577"/>
          <ac:spMkLst>
            <pc:docMk/>
            <pc:sldMk cId="2772021386" sldId="276"/>
            <ac:spMk id="3" creationId="{8CA772C7-A943-445D-B69E-2012148C94E2}"/>
          </ac:spMkLst>
        </pc:spChg>
      </pc:sldChg>
    </pc:docChg>
  </pc:docChgLst>
  <pc:docChgLst>
    <pc:chgData name="LEY KWAN CHOO" userId="S::lchoo2@wisc.edu::e212cce7-47b6-4bd0-877b-726b41fa1f7b" providerId="AD" clId="Web-{07473466-8663-400B-9830-72223CC284BE}"/>
    <pc:docChg chg="modSld">
      <pc:chgData name="LEY KWAN CHOO" userId="S::lchoo2@wisc.edu::e212cce7-47b6-4bd0-877b-726b41fa1f7b" providerId="AD" clId="Web-{07473466-8663-400B-9830-72223CC284BE}" dt="2021-04-26T14:14:34.858" v="12" actId="20577"/>
      <pc:docMkLst>
        <pc:docMk/>
      </pc:docMkLst>
      <pc:sldChg chg="modSp">
        <pc:chgData name="LEY KWAN CHOO" userId="S::lchoo2@wisc.edu::e212cce7-47b6-4bd0-877b-726b41fa1f7b" providerId="AD" clId="Web-{07473466-8663-400B-9830-72223CC284BE}" dt="2021-04-26T14:13:56.795" v="2" actId="20577"/>
        <pc:sldMkLst>
          <pc:docMk/>
          <pc:sldMk cId="465716771" sldId="273"/>
        </pc:sldMkLst>
        <pc:spChg chg="mod">
          <ac:chgData name="LEY KWAN CHOO" userId="S::lchoo2@wisc.edu::e212cce7-47b6-4bd0-877b-726b41fa1f7b" providerId="AD" clId="Web-{07473466-8663-400B-9830-72223CC284BE}" dt="2021-04-26T14:13:56.795" v="2" actId="20577"/>
          <ac:spMkLst>
            <pc:docMk/>
            <pc:sldMk cId="465716771" sldId="273"/>
            <ac:spMk id="2" creationId="{089E69A7-F3B2-4997-99E9-26256A035BD9}"/>
          </ac:spMkLst>
        </pc:spChg>
      </pc:sldChg>
      <pc:sldChg chg="modSp">
        <pc:chgData name="LEY KWAN CHOO" userId="S::lchoo2@wisc.edu::e212cce7-47b6-4bd0-877b-726b41fa1f7b" providerId="AD" clId="Web-{07473466-8663-400B-9830-72223CC284BE}" dt="2021-04-26T14:14:34.858" v="12" actId="20577"/>
        <pc:sldMkLst>
          <pc:docMk/>
          <pc:sldMk cId="4214455112" sldId="274"/>
        </pc:sldMkLst>
        <pc:spChg chg="mod">
          <ac:chgData name="LEY KWAN CHOO" userId="S::lchoo2@wisc.edu::e212cce7-47b6-4bd0-877b-726b41fa1f7b" providerId="AD" clId="Web-{07473466-8663-400B-9830-72223CC284BE}" dt="2021-04-26T14:14:34.858" v="12" actId="20577"/>
          <ac:spMkLst>
            <pc:docMk/>
            <pc:sldMk cId="4214455112" sldId="274"/>
            <ac:spMk id="3" creationId="{3AAB9DBB-C180-4594-9A9D-423D20F29041}"/>
          </ac:spMkLst>
        </pc:spChg>
      </pc:sldChg>
      <pc:sldChg chg="modSp">
        <pc:chgData name="LEY KWAN CHOO" userId="S::lchoo2@wisc.edu::e212cce7-47b6-4bd0-877b-726b41fa1f7b" providerId="AD" clId="Web-{07473466-8663-400B-9830-72223CC284BE}" dt="2021-04-26T14:14:18.686" v="7" actId="20577"/>
        <pc:sldMkLst>
          <pc:docMk/>
          <pc:sldMk cId="2607736882" sldId="275"/>
        </pc:sldMkLst>
        <pc:spChg chg="mod">
          <ac:chgData name="LEY KWAN CHOO" userId="S::lchoo2@wisc.edu::e212cce7-47b6-4bd0-877b-726b41fa1f7b" providerId="AD" clId="Web-{07473466-8663-400B-9830-72223CC284BE}" dt="2021-04-26T14:14:18.686" v="7" actId="20577"/>
          <ac:spMkLst>
            <pc:docMk/>
            <pc:sldMk cId="2607736882" sldId="275"/>
            <ac:spMk id="3" creationId="{045EF6E9-0B64-477A-86FC-B42B8930D07B}"/>
          </ac:spMkLst>
        </pc:spChg>
      </pc:sldChg>
      <pc:sldChg chg="modSp">
        <pc:chgData name="LEY KWAN CHOO" userId="S::lchoo2@wisc.edu::e212cce7-47b6-4bd0-877b-726b41fa1f7b" providerId="AD" clId="Web-{07473466-8663-400B-9830-72223CC284BE}" dt="2021-04-26T14:14:29.405" v="10" actId="20577"/>
        <pc:sldMkLst>
          <pc:docMk/>
          <pc:sldMk cId="2772021386" sldId="276"/>
        </pc:sldMkLst>
        <pc:spChg chg="mod">
          <ac:chgData name="LEY KWAN CHOO" userId="S::lchoo2@wisc.edu::e212cce7-47b6-4bd0-877b-726b41fa1f7b" providerId="AD" clId="Web-{07473466-8663-400B-9830-72223CC284BE}" dt="2021-04-26T14:14:29.405" v="10" actId="20577"/>
          <ac:spMkLst>
            <pc:docMk/>
            <pc:sldMk cId="2772021386" sldId="276"/>
            <ac:spMk id="3" creationId="{8CA772C7-A943-445D-B69E-2012148C94E2}"/>
          </ac:spMkLst>
        </pc:spChg>
      </pc:sldChg>
      <pc:sldChg chg="delSp">
        <pc:chgData name="LEY KWAN CHOO" userId="S::lchoo2@wisc.edu::e212cce7-47b6-4bd0-877b-726b41fa1f7b" providerId="AD" clId="Web-{07473466-8663-400B-9830-72223CC284BE}" dt="2021-04-26T13:49:30.284" v="0"/>
        <pc:sldMkLst>
          <pc:docMk/>
          <pc:sldMk cId="3317506521" sldId="282"/>
        </pc:sldMkLst>
        <pc:spChg chg="del">
          <ac:chgData name="LEY KWAN CHOO" userId="S::lchoo2@wisc.edu::e212cce7-47b6-4bd0-877b-726b41fa1f7b" providerId="AD" clId="Web-{07473466-8663-400B-9830-72223CC284BE}" dt="2021-04-26T13:49:30.284" v="0"/>
          <ac:spMkLst>
            <pc:docMk/>
            <pc:sldMk cId="3317506521" sldId="282"/>
            <ac:spMk id="2" creationId="{C8EDC2B3-9CD1-4075-B7E0-03A69709A59C}"/>
          </ac:spMkLst>
        </pc:spChg>
      </pc:sldChg>
    </pc:docChg>
  </pc:docChgLst>
  <pc:docChgLst>
    <pc:chgData name="LEY KWAN CHOO" userId="S::lchoo2@wisc.edu::e212cce7-47b6-4bd0-877b-726b41fa1f7b" providerId="AD" clId="Web-{DE27963B-68EE-4C45-947E-45D62A131C03}"/>
    <pc:docChg chg="modSld">
      <pc:chgData name="LEY KWAN CHOO" userId="S::lchoo2@wisc.edu::e212cce7-47b6-4bd0-877b-726b41fa1f7b" providerId="AD" clId="Web-{DE27963B-68EE-4C45-947E-45D62A131C03}" dt="2021-04-26T13:01:17.636" v="44" actId="20577"/>
      <pc:docMkLst>
        <pc:docMk/>
      </pc:docMkLst>
      <pc:sldChg chg="modSp">
        <pc:chgData name="LEY KWAN CHOO" userId="S::lchoo2@wisc.edu::e212cce7-47b6-4bd0-877b-726b41fa1f7b" providerId="AD" clId="Web-{DE27963B-68EE-4C45-947E-45D62A131C03}" dt="2021-04-26T12:55:22.238" v="33" actId="20577"/>
        <pc:sldMkLst>
          <pc:docMk/>
          <pc:sldMk cId="465716771" sldId="273"/>
        </pc:sldMkLst>
        <pc:spChg chg="mod">
          <ac:chgData name="LEY KWAN CHOO" userId="S::lchoo2@wisc.edu::e212cce7-47b6-4bd0-877b-726b41fa1f7b" providerId="AD" clId="Web-{DE27963B-68EE-4C45-947E-45D62A131C03}" dt="2021-04-26T12:55:22.238" v="33" actId="20577"/>
          <ac:spMkLst>
            <pc:docMk/>
            <pc:sldMk cId="465716771" sldId="273"/>
            <ac:spMk id="2" creationId="{089E69A7-F3B2-4997-99E9-26256A035BD9}"/>
          </ac:spMkLst>
        </pc:spChg>
      </pc:sldChg>
      <pc:sldChg chg="modSp">
        <pc:chgData name="LEY KWAN CHOO" userId="S::lchoo2@wisc.edu::e212cce7-47b6-4bd0-877b-726b41fa1f7b" providerId="AD" clId="Web-{DE27963B-68EE-4C45-947E-45D62A131C03}" dt="2021-04-26T13:01:17.636" v="44" actId="20577"/>
        <pc:sldMkLst>
          <pc:docMk/>
          <pc:sldMk cId="4214455112" sldId="274"/>
        </pc:sldMkLst>
        <pc:spChg chg="mod">
          <ac:chgData name="LEY KWAN CHOO" userId="S::lchoo2@wisc.edu::e212cce7-47b6-4bd0-877b-726b41fa1f7b" providerId="AD" clId="Web-{DE27963B-68EE-4C45-947E-45D62A131C03}" dt="2021-04-26T13:01:17.636" v="44" actId="20577"/>
          <ac:spMkLst>
            <pc:docMk/>
            <pc:sldMk cId="4214455112" sldId="274"/>
            <ac:spMk id="3" creationId="{3AAB9DBB-C180-4594-9A9D-423D20F29041}"/>
          </ac:spMkLst>
        </pc:spChg>
      </pc:sldChg>
      <pc:sldChg chg="modSp">
        <pc:chgData name="LEY KWAN CHOO" userId="S::lchoo2@wisc.edu::e212cce7-47b6-4bd0-877b-726b41fa1f7b" providerId="AD" clId="Web-{DE27963B-68EE-4C45-947E-45D62A131C03}" dt="2021-04-26T12:53:51.158" v="29" actId="20577"/>
        <pc:sldMkLst>
          <pc:docMk/>
          <pc:sldMk cId="2772021386" sldId="276"/>
        </pc:sldMkLst>
        <pc:spChg chg="mod">
          <ac:chgData name="LEY KWAN CHOO" userId="S::lchoo2@wisc.edu::e212cce7-47b6-4bd0-877b-726b41fa1f7b" providerId="AD" clId="Web-{DE27963B-68EE-4C45-947E-45D62A131C03}" dt="2021-04-26T12:53:51.158" v="29" actId="20577"/>
          <ac:spMkLst>
            <pc:docMk/>
            <pc:sldMk cId="2772021386" sldId="276"/>
            <ac:spMk id="3" creationId="{8CA772C7-A943-445D-B69E-2012148C94E2}"/>
          </ac:spMkLst>
        </pc:spChg>
      </pc:sldChg>
    </pc:docChg>
  </pc:docChgLst>
  <pc:docChgLst>
    <pc:chgData name="YOUNG YANG" userId="S::xyang532@wisc.edu::c7f5f742-6563-4158-a7b1-1ace33491bf2" providerId="AD" clId="Web-{BEB1CD09-CE47-474A-8F61-1C55C93C8AD5}"/>
    <pc:docChg chg="modSld">
      <pc:chgData name="YOUNG YANG" userId="S::xyang532@wisc.edu::c7f5f742-6563-4158-a7b1-1ace33491bf2" providerId="AD" clId="Web-{BEB1CD09-CE47-474A-8F61-1C55C93C8AD5}" dt="2021-04-26T13:05:55.550" v="4" actId="20577"/>
      <pc:docMkLst>
        <pc:docMk/>
      </pc:docMkLst>
      <pc:sldChg chg="modSp">
        <pc:chgData name="YOUNG YANG" userId="S::xyang532@wisc.edu::c7f5f742-6563-4158-a7b1-1ace33491bf2" providerId="AD" clId="Web-{BEB1CD09-CE47-474A-8F61-1C55C93C8AD5}" dt="2021-04-26T13:05:55.550" v="4" actId="20577"/>
        <pc:sldMkLst>
          <pc:docMk/>
          <pc:sldMk cId="1060737940" sldId="269"/>
        </pc:sldMkLst>
        <pc:spChg chg="mod">
          <ac:chgData name="YOUNG YANG" userId="S::xyang532@wisc.edu::c7f5f742-6563-4158-a7b1-1ace33491bf2" providerId="AD" clId="Web-{BEB1CD09-CE47-474A-8F61-1C55C93C8AD5}" dt="2021-04-26T13:05:55.550" v="4" actId="20577"/>
          <ac:spMkLst>
            <pc:docMk/>
            <pc:sldMk cId="1060737940" sldId="269"/>
            <ac:spMk id="3" creationId="{8808617E-851B-5A44-A78C-AB1491B25C8C}"/>
          </ac:spMkLst>
        </pc:spChg>
      </pc:sldChg>
    </pc:docChg>
  </pc:docChgLst>
  <pc:docChgLst>
    <pc:chgData name="LEY KWAN CHOO" userId="S::lchoo2@wisc.edu::e212cce7-47b6-4bd0-877b-726b41fa1f7b" providerId="AD" clId="Web-{D74107F6-CCCB-4080-B7D0-ACEDFD046E2D}"/>
    <pc:docChg chg="modSld">
      <pc:chgData name="LEY KWAN CHOO" userId="S::lchoo2@wisc.edu::e212cce7-47b6-4bd0-877b-726b41fa1f7b" providerId="AD" clId="Web-{D74107F6-CCCB-4080-B7D0-ACEDFD046E2D}" dt="2021-04-26T14:46:56.609" v="120" actId="20577"/>
      <pc:docMkLst>
        <pc:docMk/>
      </pc:docMkLst>
      <pc:sldChg chg="modSp">
        <pc:chgData name="LEY KWAN CHOO" userId="S::lchoo2@wisc.edu::e212cce7-47b6-4bd0-877b-726b41fa1f7b" providerId="AD" clId="Web-{D74107F6-CCCB-4080-B7D0-ACEDFD046E2D}" dt="2021-04-26T14:46:56.609" v="120" actId="20577"/>
        <pc:sldMkLst>
          <pc:docMk/>
          <pc:sldMk cId="2772021386" sldId="276"/>
        </pc:sldMkLst>
        <pc:spChg chg="mod">
          <ac:chgData name="LEY KWAN CHOO" userId="S::lchoo2@wisc.edu::e212cce7-47b6-4bd0-877b-726b41fa1f7b" providerId="AD" clId="Web-{D74107F6-CCCB-4080-B7D0-ACEDFD046E2D}" dt="2021-04-26T14:46:56.609" v="120" actId="20577"/>
          <ac:spMkLst>
            <pc:docMk/>
            <pc:sldMk cId="2772021386" sldId="276"/>
            <ac:spMk id="3" creationId="{8CA772C7-A943-445D-B69E-2012148C94E2}"/>
          </ac:spMkLst>
        </pc:spChg>
      </pc:sldChg>
    </pc:docChg>
  </pc:docChgLst>
  <pc:docChgLst>
    <pc:chgData name="LEY KWAN CHOO" userId="S::lchoo2@wisc.edu::e212cce7-47b6-4bd0-877b-726b41fa1f7b" providerId="AD" clId="Web-{BB867E80-28F9-412A-8698-B5792D1782FA}"/>
    <pc:docChg chg="modSld sldOrd">
      <pc:chgData name="LEY KWAN CHOO" userId="S::lchoo2@wisc.edu::e212cce7-47b6-4bd0-877b-726b41fa1f7b" providerId="AD" clId="Web-{BB867E80-28F9-412A-8698-B5792D1782FA}" dt="2021-04-27T03:00:18.881" v="2" actId="20577"/>
      <pc:docMkLst>
        <pc:docMk/>
      </pc:docMkLst>
      <pc:sldChg chg="modSp ord">
        <pc:chgData name="LEY KWAN CHOO" userId="S::lchoo2@wisc.edu::e212cce7-47b6-4bd0-877b-726b41fa1f7b" providerId="AD" clId="Web-{BB867E80-28F9-412A-8698-B5792D1782FA}" dt="2021-04-27T03:00:18.881" v="2" actId="20577"/>
        <pc:sldMkLst>
          <pc:docMk/>
          <pc:sldMk cId="465716771" sldId="273"/>
        </pc:sldMkLst>
        <pc:spChg chg="mod">
          <ac:chgData name="LEY KWAN CHOO" userId="S::lchoo2@wisc.edu::e212cce7-47b6-4bd0-877b-726b41fa1f7b" providerId="AD" clId="Web-{BB867E80-28F9-412A-8698-B5792D1782FA}" dt="2021-04-27T03:00:18.881" v="2" actId="20577"/>
          <ac:spMkLst>
            <pc:docMk/>
            <pc:sldMk cId="465716771" sldId="273"/>
            <ac:spMk id="2" creationId="{089E69A7-F3B2-4997-99E9-26256A035BD9}"/>
          </ac:spMkLst>
        </pc:spChg>
      </pc:sldChg>
    </pc:docChg>
  </pc:docChgLst>
  <pc:docChgLst>
    <pc:chgData name="LEY KWAN CHOO" userId="S::lchoo2@wisc.edu::e212cce7-47b6-4bd0-877b-726b41fa1f7b" providerId="AD" clId="Web-{24B2D579-3F48-403B-AF1A-611A0C2742F8}"/>
    <pc:docChg chg="delSld modSld sldOrd">
      <pc:chgData name="LEY KWAN CHOO" userId="S::lchoo2@wisc.edu::e212cce7-47b6-4bd0-877b-726b41fa1f7b" providerId="AD" clId="Web-{24B2D579-3F48-403B-AF1A-611A0C2742F8}" dt="2021-04-26T15:15:56.012" v="19"/>
      <pc:docMkLst>
        <pc:docMk/>
      </pc:docMkLst>
      <pc:sldChg chg="delSp modSp del">
        <pc:chgData name="LEY KWAN CHOO" userId="S::lchoo2@wisc.edu::e212cce7-47b6-4bd0-877b-726b41fa1f7b" providerId="AD" clId="Web-{24B2D579-3F48-403B-AF1A-611A0C2742F8}" dt="2021-04-26T15:15:32.152" v="9"/>
        <pc:sldMkLst>
          <pc:docMk/>
          <pc:sldMk cId="4214455112" sldId="274"/>
        </pc:sldMkLst>
        <pc:spChg chg="del mod">
          <ac:chgData name="LEY KWAN CHOO" userId="S::lchoo2@wisc.edu::e212cce7-47b6-4bd0-877b-726b41fa1f7b" providerId="AD" clId="Web-{24B2D579-3F48-403B-AF1A-611A0C2742F8}" dt="2021-04-26T15:15:30.777" v="8"/>
          <ac:spMkLst>
            <pc:docMk/>
            <pc:sldMk cId="4214455112" sldId="274"/>
            <ac:spMk id="3" creationId="{3AAB9DBB-C180-4594-9A9D-423D20F29041}"/>
          </ac:spMkLst>
        </pc:spChg>
      </pc:sldChg>
      <pc:sldChg chg="modSp del">
        <pc:chgData name="LEY KWAN CHOO" userId="S::lchoo2@wisc.edu::e212cce7-47b6-4bd0-877b-726b41fa1f7b" providerId="AD" clId="Web-{24B2D579-3F48-403B-AF1A-611A0C2742F8}" dt="2021-04-26T15:15:20.261" v="2"/>
        <pc:sldMkLst>
          <pc:docMk/>
          <pc:sldMk cId="2607736882" sldId="275"/>
        </pc:sldMkLst>
        <pc:spChg chg="mod">
          <ac:chgData name="LEY KWAN CHOO" userId="S::lchoo2@wisc.edu::e212cce7-47b6-4bd0-877b-726b41fa1f7b" providerId="AD" clId="Web-{24B2D579-3F48-403B-AF1A-611A0C2742F8}" dt="2021-04-26T15:15:17.698" v="1" actId="20577"/>
          <ac:spMkLst>
            <pc:docMk/>
            <pc:sldMk cId="2607736882" sldId="275"/>
            <ac:spMk id="3" creationId="{045EF6E9-0B64-477A-86FC-B42B8930D07B}"/>
          </ac:spMkLst>
        </pc:spChg>
      </pc:sldChg>
      <pc:sldChg chg="modSp ord">
        <pc:chgData name="LEY KWAN CHOO" userId="S::lchoo2@wisc.edu::e212cce7-47b6-4bd0-877b-726b41fa1f7b" providerId="AD" clId="Web-{24B2D579-3F48-403B-AF1A-611A0C2742F8}" dt="2021-04-26T15:15:56.012" v="19"/>
        <pc:sldMkLst>
          <pc:docMk/>
          <pc:sldMk cId="2772021386" sldId="276"/>
        </pc:sldMkLst>
        <pc:spChg chg="mod">
          <ac:chgData name="LEY KWAN CHOO" userId="S::lchoo2@wisc.edu::e212cce7-47b6-4bd0-877b-726b41fa1f7b" providerId="AD" clId="Web-{24B2D579-3F48-403B-AF1A-611A0C2742F8}" dt="2021-04-26T15:15:53.356" v="18" actId="20577"/>
          <ac:spMkLst>
            <pc:docMk/>
            <pc:sldMk cId="2772021386" sldId="276"/>
            <ac:spMk id="3" creationId="{8CA772C7-A943-445D-B69E-2012148C94E2}"/>
          </ac:spMkLst>
        </pc:spChg>
      </pc:sldChg>
    </pc:docChg>
  </pc:docChgLst>
  <pc:docChgLst>
    <pc:chgData name="LEY KWAN CHOO" userId="S::lchoo2@wisc.edu::e212cce7-47b6-4bd0-877b-726b41fa1f7b" providerId="AD" clId="Web-{8F1714EB-7099-47E6-B0CD-C3FD7D05199F}"/>
    <pc:docChg chg="modSld">
      <pc:chgData name="LEY KWAN CHOO" userId="S::lchoo2@wisc.edu::e212cce7-47b6-4bd0-877b-726b41fa1f7b" providerId="AD" clId="Web-{8F1714EB-7099-47E6-B0CD-C3FD7D05199F}" dt="2021-04-26T12:24:47.151" v="1" actId="20577"/>
      <pc:docMkLst>
        <pc:docMk/>
      </pc:docMkLst>
      <pc:sldChg chg="modSp">
        <pc:chgData name="LEY KWAN CHOO" userId="S::lchoo2@wisc.edu::e212cce7-47b6-4bd0-877b-726b41fa1f7b" providerId="AD" clId="Web-{8F1714EB-7099-47E6-B0CD-C3FD7D05199F}" dt="2021-04-26T12:24:47.151" v="1" actId="20577"/>
        <pc:sldMkLst>
          <pc:docMk/>
          <pc:sldMk cId="3837148134" sldId="270"/>
        </pc:sldMkLst>
        <pc:spChg chg="mod">
          <ac:chgData name="LEY KWAN CHOO" userId="S::lchoo2@wisc.edu::e212cce7-47b6-4bd0-877b-726b41fa1f7b" providerId="AD" clId="Web-{8F1714EB-7099-47E6-B0CD-C3FD7D05199F}" dt="2021-04-26T12:24:47.151" v="1" actId="20577"/>
          <ac:spMkLst>
            <pc:docMk/>
            <pc:sldMk cId="3837148134" sldId="270"/>
            <ac:spMk id="2" creationId="{8C58A1FA-6196-D84A-A03B-7EE1019E3D86}"/>
          </ac:spMkLst>
        </pc:spChg>
      </pc:sldChg>
    </pc:docChg>
  </pc:docChgLst>
  <pc:docChgLst>
    <pc:chgData name="YALUN LI" userId="S::li2266@wisc.edu::c4b4da2c-cf6a-4d22-9ea5-a6791047e48c" providerId="AD" clId="Web-{0B134FD1-972D-443A-888D-37B3D8E196D6}"/>
    <pc:docChg chg="addSld modSld sldOrd">
      <pc:chgData name="YALUN LI" userId="S::li2266@wisc.edu::c4b4da2c-cf6a-4d22-9ea5-a6791047e48c" providerId="AD" clId="Web-{0B134FD1-972D-443A-888D-37B3D8E196D6}" dt="2021-04-26T14:14:31.444" v="261" actId="20577"/>
      <pc:docMkLst>
        <pc:docMk/>
      </pc:docMkLst>
      <pc:sldChg chg="modSp">
        <pc:chgData name="YALUN LI" userId="S::li2266@wisc.edu::c4b4da2c-cf6a-4d22-9ea5-a6791047e48c" providerId="AD" clId="Web-{0B134FD1-972D-443A-888D-37B3D8E196D6}" dt="2021-04-26T14:14:31.444" v="261" actId="20577"/>
        <pc:sldMkLst>
          <pc:docMk/>
          <pc:sldMk cId="2772021386" sldId="276"/>
        </pc:sldMkLst>
        <pc:spChg chg="mod">
          <ac:chgData name="YALUN LI" userId="S::li2266@wisc.edu::c4b4da2c-cf6a-4d22-9ea5-a6791047e48c" providerId="AD" clId="Web-{0B134FD1-972D-443A-888D-37B3D8E196D6}" dt="2021-04-26T14:14:31.444" v="261" actId="20577"/>
          <ac:spMkLst>
            <pc:docMk/>
            <pc:sldMk cId="2772021386" sldId="276"/>
            <ac:spMk id="3" creationId="{8CA772C7-A943-445D-B69E-2012148C94E2}"/>
          </ac:spMkLst>
        </pc:spChg>
      </pc:sldChg>
      <pc:sldChg chg="addSp delSp modSp new ord">
        <pc:chgData name="YALUN LI" userId="S::li2266@wisc.edu::c4b4da2c-cf6a-4d22-9ea5-a6791047e48c" providerId="AD" clId="Web-{0B134FD1-972D-443A-888D-37B3D8E196D6}" dt="2021-04-26T13:54:22.847" v="253" actId="1076"/>
        <pc:sldMkLst>
          <pc:docMk/>
          <pc:sldMk cId="2580470648" sldId="277"/>
        </pc:sldMkLst>
        <pc:spChg chg="add mod">
          <ac:chgData name="YALUN LI" userId="S::li2266@wisc.edu::c4b4da2c-cf6a-4d22-9ea5-a6791047e48c" providerId="AD" clId="Web-{0B134FD1-972D-443A-888D-37B3D8E196D6}" dt="2021-04-26T13:27:21.036" v="5" actId="1076"/>
          <ac:spMkLst>
            <pc:docMk/>
            <pc:sldMk cId="2580470648" sldId="277"/>
            <ac:spMk id="2" creationId="{B01EF4B4-26DC-4700-89F1-F4848F96E0A4}"/>
          </ac:spMkLst>
        </pc:spChg>
        <pc:spChg chg="add del mod">
          <ac:chgData name="YALUN LI" userId="S::li2266@wisc.edu::c4b4da2c-cf6a-4d22-9ea5-a6791047e48c" providerId="AD" clId="Web-{0B134FD1-972D-443A-888D-37B3D8E196D6}" dt="2021-04-26T13:27:41.114" v="8"/>
          <ac:spMkLst>
            <pc:docMk/>
            <pc:sldMk cId="2580470648" sldId="277"/>
            <ac:spMk id="3" creationId="{15FF1700-479D-4362-97C1-368E41A2771A}"/>
          </ac:spMkLst>
        </pc:spChg>
        <pc:spChg chg="add mod">
          <ac:chgData name="YALUN LI" userId="S::li2266@wisc.edu::c4b4da2c-cf6a-4d22-9ea5-a6791047e48c" providerId="AD" clId="Web-{0B134FD1-972D-443A-888D-37B3D8E196D6}" dt="2021-04-26T13:54:00.206" v="249" actId="20577"/>
          <ac:spMkLst>
            <pc:docMk/>
            <pc:sldMk cId="2580470648" sldId="277"/>
            <ac:spMk id="4" creationId="{35BAD51F-2BC2-4A26-99AC-CBA03E39CAD9}"/>
          </ac:spMkLst>
        </pc:spChg>
        <pc:spChg chg="add del">
          <ac:chgData name="YALUN LI" userId="S::li2266@wisc.edu::c4b4da2c-cf6a-4d22-9ea5-a6791047e48c" providerId="AD" clId="Web-{0B134FD1-972D-443A-888D-37B3D8E196D6}" dt="2021-04-26T13:44:51.768" v="113"/>
          <ac:spMkLst>
            <pc:docMk/>
            <pc:sldMk cId="2580470648" sldId="277"/>
            <ac:spMk id="9" creationId="{4641BAA8-A042-4C45-A305-707F2304C138}"/>
          </ac:spMkLst>
        </pc:spChg>
        <pc:spChg chg="add del">
          <ac:chgData name="YALUN LI" userId="S::li2266@wisc.edu::c4b4da2c-cf6a-4d22-9ea5-a6791047e48c" providerId="AD" clId="Web-{0B134FD1-972D-443A-888D-37B3D8E196D6}" dt="2021-04-26T13:44:51.737" v="112"/>
          <ac:spMkLst>
            <pc:docMk/>
            <pc:sldMk cId="2580470648" sldId="277"/>
            <ac:spMk id="10" creationId="{E021F08C-EEB1-48DD-879C-941CE163A6AA}"/>
          </ac:spMkLst>
        </pc:spChg>
        <pc:picChg chg="add del mod">
          <ac:chgData name="YALUN LI" userId="S::li2266@wisc.edu::c4b4da2c-cf6a-4d22-9ea5-a6791047e48c" providerId="AD" clId="Web-{0B134FD1-972D-443A-888D-37B3D8E196D6}" dt="2021-04-26T13:33:55.563" v="33"/>
          <ac:picMkLst>
            <pc:docMk/>
            <pc:sldMk cId="2580470648" sldId="277"/>
            <ac:picMk id="5" creationId="{8F7E6032-6AA5-451B-947E-BCFFD6B82C41}"/>
          </ac:picMkLst>
        </pc:picChg>
        <pc:picChg chg="add del mod">
          <ac:chgData name="YALUN LI" userId="S::li2266@wisc.edu::c4b4da2c-cf6a-4d22-9ea5-a6791047e48c" providerId="AD" clId="Web-{0B134FD1-972D-443A-888D-37B3D8E196D6}" dt="2021-04-26T13:41:35.513" v="87"/>
          <ac:picMkLst>
            <pc:docMk/>
            <pc:sldMk cId="2580470648" sldId="277"/>
            <ac:picMk id="6" creationId="{A8AE49EE-1FED-494C-8896-DFE6CD53F5A1}"/>
          </ac:picMkLst>
        </pc:picChg>
        <pc:picChg chg="add del mod">
          <ac:chgData name="YALUN LI" userId="S::li2266@wisc.edu::c4b4da2c-cf6a-4d22-9ea5-a6791047e48c" providerId="AD" clId="Web-{0B134FD1-972D-443A-888D-37B3D8E196D6}" dt="2021-04-26T13:43:23.360" v="100"/>
          <ac:picMkLst>
            <pc:docMk/>
            <pc:sldMk cId="2580470648" sldId="277"/>
            <ac:picMk id="7" creationId="{032DB966-5B3A-47F7-8E83-7DB282C097B3}"/>
          </ac:picMkLst>
        </pc:picChg>
        <pc:picChg chg="add mod">
          <ac:chgData name="YALUN LI" userId="S::li2266@wisc.edu::c4b4da2c-cf6a-4d22-9ea5-a6791047e48c" providerId="AD" clId="Web-{0B134FD1-972D-443A-888D-37B3D8E196D6}" dt="2021-04-26T13:54:22.847" v="253" actId="1076"/>
          <ac:picMkLst>
            <pc:docMk/>
            <pc:sldMk cId="2580470648" sldId="277"/>
            <ac:picMk id="8" creationId="{95E5391A-D194-4AA2-8A12-517CBA1DC121}"/>
          </ac:picMkLst>
        </pc:picChg>
      </pc:sldChg>
      <pc:sldChg chg="addSp delSp modSp new">
        <pc:chgData name="YALUN LI" userId="S::li2266@wisc.edu::c4b4da2c-cf6a-4d22-9ea5-a6791047e48c" providerId="AD" clId="Web-{0B134FD1-972D-443A-888D-37B3D8E196D6}" dt="2021-04-26T13:55:03.458" v="259" actId="20577"/>
        <pc:sldMkLst>
          <pc:docMk/>
          <pc:sldMk cId="1690558413" sldId="280"/>
        </pc:sldMkLst>
        <pc:spChg chg="add del mod">
          <ac:chgData name="YALUN LI" userId="S::li2266@wisc.edu::c4b4da2c-cf6a-4d22-9ea5-a6791047e48c" providerId="AD" clId="Web-{0B134FD1-972D-443A-888D-37B3D8E196D6}" dt="2021-04-26T13:31:31.652" v="19"/>
          <ac:spMkLst>
            <pc:docMk/>
            <pc:sldMk cId="1690558413" sldId="280"/>
            <ac:spMk id="2" creationId="{3E035DEA-4B3E-4107-8A2B-CA12B4B95731}"/>
          </ac:spMkLst>
        </pc:spChg>
        <pc:spChg chg="add del mod">
          <ac:chgData name="YALUN LI" userId="S::li2266@wisc.edu::c4b4da2c-cf6a-4d22-9ea5-a6791047e48c" providerId="AD" clId="Web-{0B134FD1-972D-443A-888D-37B3D8E196D6}" dt="2021-04-26T13:35:38.972" v="47"/>
          <ac:spMkLst>
            <pc:docMk/>
            <pc:sldMk cId="1690558413" sldId="280"/>
            <ac:spMk id="4" creationId="{06AC9782-AF2E-4EDC-AE43-C238257CD9B2}"/>
          </ac:spMkLst>
        </pc:spChg>
        <pc:spChg chg="add mod">
          <ac:chgData name="YALUN LI" userId="S::li2266@wisc.edu::c4b4da2c-cf6a-4d22-9ea5-a6791047e48c" providerId="AD" clId="Web-{0B134FD1-972D-443A-888D-37B3D8E196D6}" dt="2021-04-26T13:55:03.458" v="259" actId="20577"/>
          <ac:spMkLst>
            <pc:docMk/>
            <pc:sldMk cId="1690558413" sldId="280"/>
            <ac:spMk id="5" creationId="{A01EC627-FAEE-4E03-A46B-3043D62E4F14}"/>
          </ac:spMkLst>
        </pc:spChg>
        <pc:spChg chg="add del mod">
          <ac:chgData name="YALUN LI" userId="S::li2266@wisc.edu::c4b4da2c-cf6a-4d22-9ea5-a6791047e48c" providerId="AD" clId="Web-{0B134FD1-972D-443A-888D-37B3D8E196D6}" dt="2021-04-26T13:37:35.053" v="68"/>
          <ac:spMkLst>
            <pc:docMk/>
            <pc:sldMk cId="1690558413" sldId="280"/>
            <ac:spMk id="6" creationId="{EECD2121-7B04-420B-B320-05E4704B3FD9}"/>
          </ac:spMkLst>
        </pc:spChg>
        <pc:spChg chg="add del mod">
          <ac:chgData name="YALUN LI" userId="S::li2266@wisc.edu::c4b4da2c-cf6a-4d22-9ea5-a6791047e48c" providerId="AD" clId="Web-{0B134FD1-972D-443A-888D-37B3D8E196D6}" dt="2021-04-26T13:38:03.554" v="73"/>
          <ac:spMkLst>
            <pc:docMk/>
            <pc:sldMk cId="1690558413" sldId="280"/>
            <ac:spMk id="7" creationId="{7EB44184-6330-4FA8-BF69-0A0F834F4C28}"/>
          </ac:spMkLst>
        </pc:spChg>
        <pc:spChg chg="add mod">
          <ac:chgData name="YALUN LI" userId="S::li2266@wisc.edu::c4b4da2c-cf6a-4d22-9ea5-a6791047e48c" providerId="AD" clId="Web-{0B134FD1-972D-443A-888D-37B3D8E196D6}" dt="2021-04-26T13:38:48.836" v="82" actId="14100"/>
          <ac:spMkLst>
            <pc:docMk/>
            <pc:sldMk cId="1690558413" sldId="280"/>
            <ac:spMk id="8" creationId="{2AFE047A-3B88-44B8-AC66-A87235854E5F}"/>
          </ac:spMkLst>
        </pc:spChg>
        <pc:picChg chg="add del mod">
          <ac:chgData name="YALUN LI" userId="S::li2266@wisc.edu::c4b4da2c-cf6a-4d22-9ea5-a6791047e48c" providerId="AD" clId="Web-{0B134FD1-972D-443A-888D-37B3D8E196D6}" dt="2021-04-26T13:33:37.890" v="29"/>
          <ac:picMkLst>
            <pc:docMk/>
            <pc:sldMk cId="1690558413" sldId="280"/>
            <ac:picMk id="3" creationId="{35D07B92-6680-4D00-B25E-B1D275B31658}"/>
          </ac:picMkLst>
        </pc:picChg>
        <pc:picChg chg="add del mod">
          <ac:chgData name="YALUN LI" userId="S::li2266@wisc.edu::c4b4da2c-cf6a-4d22-9ea5-a6791047e48c" providerId="AD" clId="Web-{0B134FD1-972D-443A-888D-37B3D8E196D6}" dt="2021-04-26T13:42:44.155" v="97"/>
          <ac:picMkLst>
            <pc:docMk/>
            <pc:sldMk cId="1690558413" sldId="280"/>
            <ac:picMk id="9" creationId="{1339BF7C-14F2-4452-B0A5-91DB844F3F59}"/>
          </ac:picMkLst>
        </pc:picChg>
        <pc:picChg chg="add mod">
          <ac:chgData name="YALUN LI" userId="S::li2266@wisc.edu::c4b4da2c-cf6a-4d22-9ea5-a6791047e48c" providerId="AD" clId="Web-{0B134FD1-972D-443A-888D-37B3D8E196D6}" dt="2021-04-26T13:41:50.123" v="92" actId="1076"/>
          <ac:picMkLst>
            <pc:docMk/>
            <pc:sldMk cId="1690558413" sldId="280"/>
            <ac:picMk id="10" creationId="{7B840F91-44BC-4526-8CF2-B1AF4674516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2DEFBC-9D6E-2C44-9500-BE0589B1DE13}" type="datetimeFigureOut">
              <a:rPr lang="en-CN" smtClean="0"/>
              <a:t>04/26/2021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85919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DEFBC-9D6E-2C44-9500-BE0589B1DE13}" type="datetimeFigureOut">
              <a:rPr lang="en-CN" smtClean="0"/>
              <a:t>04/26/2021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403949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DEFBC-9D6E-2C44-9500-BE0589B1DE13}" type="datetimeFigureOut">
              <a:rPr lang="en-CN" smtClean="0"/>
              <a:t>04/26/2021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37130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DEFBC-9D6E-2C44-9500-BE0589B1DE13}" type="datetimeFigureOut">
              <a:rPr lang="en-CN" smtClean="0"/>
              <a:t>04/26/2021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187675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DEFBC-9D6E-2C44-9500-BE0589B1DE13}" type="datetimeFigureOut">
              <a:rPr lang="en-CN" smtClean="0"/>
              <a:t>04/26/2021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311967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2DEFBC-9D6E-2C44-9500-BE0589B1DE13}" type="datetimeFigureOut">
              <a:rPr lang="en-CN" smtClean="0"/>
              <a:t>04/26/2021</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182908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2DEFBC-9D6E-2C44-9500-BE0589B1DE13}" type="datetimeFigureOut">
              <a:rPr lang="en-CN" smtClean="0"/>
              <a:t>04/26/2021</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40206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2DEFBC-9D6E-2C44-9500-BE0589B1DE13}" type="datetimeFigureOut">
              <a:rPr lang="en-CN" smtClean="0"/>
              <a:t>04/26/2021</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229084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DEFBC-9D6E-2C44-9500-BE0589B1DE13}" type="datetimeFigureOut">
              <a:rPr lang="en-CN" smtClean="0"/>
              <a:t>04/26/2021</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295823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DEFBC-9D6E-2C44-9500-BE0589B1DE13}" type="datetimeFigureOut">
              <a:rPr lang="en-CN" smtClean="0"/>
              <a:t>04/26/2021</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242834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DEFBC-9D6E-2C44-9500-BE0589B1DE13}" type="datetimeFigureOut">
              <a:rPr lang="en-CN" smtClean="0"/>
              <a:t>04/26/2021</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E0A61CC8-5EC3-EC45-8970-6499DBF46883}" type="slidenum">
              <a:rPr lang="en-CN" smtClean="0"/>
              <a:t>‹#›</a:t>
            </a:fld>
            <a:endParaRPr lang="en-CN"/>
          </a:p>
        </p:txBody>
      </p:sp>
    </p:spTree>
    <p:extLst>
      <p:ext uri="{BB962C8B-B14F-4D97-AF65-F5344CB8AC3E}">
        <p14:creationId xmlns:p14="http://schemas.microsoft.com/office/powerpoint/2010/main" val="279787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DEFBC-9D6E-2C44-9500-BE0589B1DE13}" type="datetimeFigureOut">
              <a:rPr lang="en-CN" smtClean="0"/>
              <a:t>04/26/2021</a:t>
            </a:fld>
            <a:endParaRPr lang="en-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61CC8-5EC3-EC45-8970-6499DBF46883}" type="slidenum">
              <a:rPr lang="en-CN" smtClean="0"/>
              <a:t>‹#›</a:t>
            </a:fld>
            <a:endParaRPr lang="en-CN"/>
          </a:p>
        </p:txBody>
      </p:sp>
    </p:spTree>
    <p:extLst>
      <p:ext uri="{BB962C8B-B14F-4D97-AF65-F5344CB8AC3E}">
        <p14:creationId xmlns:p14="http://schemas.microsoft.com/office/powerpoint/2010/main" val="340590978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0">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4">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1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8" name="Freeform: Shape 17">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8">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FA2545-E521-A745-AA94-70DEBA69069B}"/>
              </a:ext>
            </a:extLst>
          </p:cNvPr>
          <p:cNvSpPr>
            <a:spLocks noGrp="1"/>
          </p:cNvSpPr>
          <p:nvPr>
            <p:ph type="ctrTitle"/>
          </p:nvPr>
        </p:nvSpPr>
        <p:spPr>
          <a:xfrm>
            <a:off x="790158" y="1301841"/>
            <a:ext cx="5760719" cy="4747805"/>
          </a:xfrm>
        </p:spPr>
        <p:txBody>
          <a:bodyPr anchor="ctr">
            <a:normAutofit/>
          </a:bodyPr>
          <a:lstStyle/>
          <a:p>
            <a:pPr algn="l"/>
            <a:r>
              <a:rPr lang="en-US" altLang="zh-CN" sz="5400">
                <a:solidFill>
                  <a:schemeClr val="tx2"/>
                </a:solidFill>
                <a:ea typeface="等线 Light"/>
                <a:cs typeface="Calibri Light"/>
              </a:rPr>
              <a:t>Suicide Analysis</a:t>
            </a:r>
            <a:br>
              <a:rPr lang="en-US" altLang="zh-CN" sz="5400">
                <a:solidFill>
                  <a:schemeClr val="tx2"/>
                </a:solidFill>
                <a:ea typeface="等线 Light"/>
                <a:cs typeface="Calibri Light"/>
              </a:rPr>
            </a:br>
            <a:r>
              <a:rPr lang="en-US" altLang="zh-CN" sz="1800">
                <a:solidFill>
                  <a:schemeClr val="tx2"/>
                </a:solidFill>
                <a:ea typeface="等线 Light"/>
                <a:cs typeface="Calibri Light"/>
              </a:rPr>
              <a:t>By Young, </a:t>
            </a:r>
            <a:r>
              <a:rPr lang="en-US" altLang="zh-CN" sz="1800" err="1">
                <a:solidFill>
                  <a:schemeClr val="tx2"/>
                </a:solidFill>
                <a:ea typeface="等线 Light"/>
                <a:cs typeface="Calibri Light"/>
              </a:rPr>
              <a:t>Yalun</a:t>
            </a:r>
            <a:r>
              <a:rPr lang="en-US" altLang="zh-CN" sz="1800">
                <a:solidFill>
                  <a:schemeClr val="tx2"/>
                </a:solidFill>
                <a:ea typeface="等线 Light"/>
                <a:cs typeface="Calibri Light"/>
              </a:rPr>
              <a:t>, </a:t>
            </a:r>
            <a:r>
              <a:rPr lang="en-US" altLang="zh-CN" sz="1800" err="1">
                <a:solidFill>
                  <a:schemeClr val="tx2"/>
                </a:solidFill>
                <a:ea typeface="等线 Light"/>
                <a:cs typeface="Calibri Light"/>
              </a:rPr>
              <a:t>Jijie</a:t>
            </a:r>
            <a:r>
              <a:rPr lang="en-US" altLang="zh-CN" sz="1800">
                <a:solidFill>
                  <a:schemeClr val="tx2"/>
                </a:solidFill>
                <a:ea typeface="等线 Light"/>
                <a:cs typeface="Calibri Light"/>
              </a:rPr>
              <a:t>, Kwan</a:t>
            </a:r>
            <a:endParaRPr lang="en-US" altLang="zh-CN" sz="5400">
              <a:solidFill>
                <a:schemeClr val="tx2"/>
              </a:solidFill>
              <a:ea typeface="等线 Light"/>
              <a:cs typeface="Calibri Light"/>
            </a:endParaRPr>
          </a:p>
        </p:txBody>
      </p:sp>
    </p:spTree>
    <p:extLst>
      <p:ext uri="{BB962C8B-B14F-4D97-AF65-F5344CB8AC3E}">
        <p14:creationId xmlns:p14="http://schemas.microsoft.com/office/powerpoint/2010/main" val="234630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D395-F28F-614C-BC0F-6153BF24FB64}"/>
              </a:ext>
            </a:extLst>
          </p:cNvPr>
          <p:cNvSpPr>
            <a:spLocks noGrp="1"/>
          </p:cNvSpPr>
          <p:nvPr>
            <p:ph type="title"/>
          </p:nvPr>
        </p:nvSpPr>
        <p:spPr/>
        <p:txBody>
          <a:bodyPr/>
          <a:lstStyle/>
          <a:p>
            <a:r>
              <a:rPr lang="en-US" altLang="zh-CN"/>
              <a:t>Mental</a:t>
            </a:r>
            <a:r>
              <a:rPr lang="zh-CN" altLang="en-US"/>
              <a:t> </a:t>
            </a:r>
            <a:r>
              <a:rPr lang="en-US" altLang="zh-CN"/>
              <a:t>Stress</a:t>
            </a:r>
            <a:endParaRPr lang="en-CN"/>
          </a:p>
        </p:txBody>
      </p:sp>
      <p:sp>
        <p:nvSpPr>
          <p:cNvPr id="3" name="Content Placeholder 2">
            <a:extLst>
              <a:ext uri="{FF2B5EF4-FFF2-40B4-BE49-F238E27FC236}">
                <a16:creationId xmlns:a16="http://schemas.microsoft.com/office/drawing/2014/main" id="{8808617E-851B-5A44-A78C-AB1491B25C8C}"/>
              </a:ext>
            </a:extLst>
          </p:cNvPr>
          <p:cNvSpPr>
            <a:spLocks noGrp="1"/>
          </p:cNvSpPr>
          <p:nvPr>
            <p:ph idx="1"/>
          </p:nvPr>
        </p:nvSpPr>
        <p:spPr/>
        <p:txBody>
          <a:bodyPr/>
          <a:lstStyle/>
          <a:p>
            <a:r>
              <a:rPr lang="en-US" altLang="zh-CN">
                <a:solidFill>
                  <a:srgbClr val="FF0000"/>
                </a:solidFill>
              </a:rPr>
              <a:t>Mental</a:t>
            </a:r>
            <a:r>
              <a:rPr lang="zh-CN" altLang="en-US">
                <a:solidFill>
                  <a:srgbClr val="FF0000"/>
                </a:solidFill>
              </a:rPr>
              <a:t> </a:t>
            </a:r>
            <a:r>
              <a:rPr lang="en-US" altLang="zh-CN">
                <a:solidFill>
                  <a:srgbClr val="FF0000"/>
                </a:solidFill>
              </a:rPr>
              <a:t>Stress</a:t>
            </a:r>
            <a:r>
              <a:rPr lang="zh-CN" altLang="en-US">
                <a:solidFill>
                  <a:srgbClr val="FF0000"/>
                </a:solidFill>
              </a:rPr>
              <a:t> </a:t>
            </a:r>
            <a:r>
              <a:rPr lang="en-US" altLang="zh-CN"/>
              <a:t>is</a:t>
            </a:r>
            <a:r>
              <a:rPr lang="zh-CN" altLang="en-US"/>
              <a:t> </a:t>
            </a:r>
            <a:r>
              <a:rPr lang="en-US" altLang="zh-CN"/>
              <a:t>another</a:t>
            </a:r>
            <a:r>
              <a:rPr lang="zh-CN" altLang="en-US"/>
              <a:t> </a:t>
            </a:r>
            <a:r>
              <a:rPr lang="en-US" altLang="zh-CN"/>
              <a:t>main</a:t>
            </a:r>
            <a:r>
              <a:rPr lang="zh-CN" altLang="en-US"/>
              <a:t> </a:t>
            </a:r>
            <a:r>
              <a:rPr lang="en-US" altLang="zh-CN"/>
              <a:t>cause</a:t>
            </a:r>
            <a:r>
              <a:rPr lang="zh-CN" altLang="en-US"/>
              <a:t> </a:t>
            </a:r>
            <a:r>
              <a:rPr lang="en-US" altLang="zh-CN"/>
              <a:t>of</a:t>
            </a:r>
            <a:r>
              <a:rPr lang="zh-CN" altLang="en-US"/>
              <a:t> </a:t>
            </a:r>
            <a:r>
              <a:rPr lang="en-US" altLang="zh-CN"/>
              <a:t>suicide.</a:t>
            </a:r>
          </a:p>
          <a:p>
            <a:r>
              <a:rPr lang="en-US" altLang="zh-CN"/>
              <a:t>Mental</a:t>
            </a:r>
            <a:r>
              <a:rPr lang="zh-CN" altLang="en-US"/>
              <a:t> </a:t>
            </a:r>
            <a:r>
              <a:rPr lang="en-US" altLang="zh-CN"/>
              <a:t>Stress</a:t>
            </a:r>
            <a:r>
              <a:rPr lang="zh-CN" altLang="en-US"/>
              <a:t> </a:t>
            </a:r>
            <a:r>
              <a:rPr lang="en-US" altLang="zh-CN"/>
              <a:t>can</a:t>
            </a:r>
            <a:r>
              <a:rPr lang="zh-CN" altLang="en-US"/>
              <a:t> </a:t>
            </a:r>
            <a:r>
              <a:rPr lang="en-US" altLang="zh-CN"/>
              <a:t>come</a:t>
            </a:r>
            <a:r>
              <a:rPr lang="zh-CN" altLang="en-US"/>
              <a:t> </a:t>
            </a:r>
            <a:r>
              <a:rPr lang="en-US" altLang="zh-CN"/>
              <a:t>from</a:t>
            </a:r>
            <a:r>
              <a:rPr lang="zh-CN" altLang="en-US"/>
              <a:t> </a:t>
            </a:r>
            <a:r>
              <a:rPr lang="en-US" altLang="zh-CN"/>
              <a:t>everywhere</a:t>
            </a:r>
            <a:r>
              <a:rPr lang="zh-CN" altLang="en-US"/>
              <a:t> </a:t>
            </a:r>
            <a:r>
              <a:rPr lang="en-US" altLang="zh-CN"/>
              <a:t>like</a:t>
            </a:r>
            <a:r>
              <a:rPr lang="zh-CN" altLang="en-US"/>
              <a:t> </a:t>
            </a:r>
            <a:r>
              <a:rPr lang="en-US" altLang="zh-CN"/>
              <a:t>workplace,</a:t>
            </a:r>
            <a:r>
              <a:rPr lang="zh-CN" altLang="en-US"/>
              <a:t> </a:t>
            </a:r>
            <a:r>
              <a:rPr lang="en-US" altLang="zh-CN"/>
              <a:t>family</a:t>
            </a:r>
            <a:r>
              <a:rPr lang="zh-CN" altLang="en-US"/>
              <a:t> </a:t>
            </a:r>
            <a:r>
              <a:rPr lang="en-US" altLang="zh-CN"/>
              <a:t>issue</a:t>
            </a:r>
            <a:r>
              <a:rPr lang="zh-CN" altLang="en-US"/>
              <a:t> </a:t>
            </a:r>
            <a:r>
              <a:rPr lang="en-US" altLang="zh-CN"/>
              <a:t>and</a:t>
            </a:r>
            <a:r>
              <a:rPr lang="zh-CN" altLang="en-US"/>
              <a:t> </a:t>
            </a:r>
            <a:r>
              <a:rPr lang="en-US" altLang="zh-CN"/>
              <a:t>studying.</a:t>
            </a:r>
            <a:r>
              <a:rPr lang="zh-CN" altLang="en-US"/>
              <a:t> </a:t>
            </a:r>
            <a:endParaRPr lang="en-US" altLang="zh-CN"/>
          </a:p>
          <a:p>
            <a:r>
              <a:rPr lang="en-US" altLang="zh-CN"/>
              <a:t>As</a:t>
            </a:r>
            <a:r>
              <a:rPr lang="zh-CN" altLang="en-US"/>
              <a:t> </a:t>
            </a:r>
            <a:r>
              <a:rPr lang="en-US" altLang="zh-CN"/>
              <a:t>people</a:t>
            </a:r>
            <a:r>
              <a:rPr lang="zh-CN" altLang="en-US"/>
              <a:t> </a:t>
            </a:r>
            <a:r>
              <a:rPr lang="en-US" altLang="zh-CN"/>
              <a:t>age,</a:t>
            </a:r>
            <a:r>
              <a:rPr lang="zh-CN" altLang="en-US"/>
              <a:t> </a:t>
            </a:r>
            <a:r>
              <a:rPr lang="en-US" altLang="zh-CN"/>
              <a:t>they</a:t>
            </a:r>
            <a:r>
              <a:rPr lang="zh-CN" altLang="en-US"/>
              <a:t> </a:t>
            </a:r>
            <a:r>
              <a:rPr lang="en-US" altLang="zh-CN"/>
              <a:t>are</a:t>
            </a:r>
            <a:r>
              <a:rPr lang="zh-CN" altLang="en-US"/>
              <a:t> </a:t>
            </a:r>
            <a:r>
              <a:rPr lang="en-US" altLang="zh-CN"/>
              <a:t>more</a:t>
            </a:r>
            <a:r>
              <a:rPr lang="zh-CN" altLang="en-US"/>
              <a:t> </a:t>
            </a:r>
            <a:r>
              <a:rPr lang="en-US" altLang="zh-CN"/>
              <a:t>likely</a:t>
            </a:r>
            <a:r>
              <a:rPr lang="zh-CN" altLang="en-US"/>
              <a:t> </a:t>
            </a:r>
            <a:r>
              <a:rPr lang="en-US" altLang="zh-CN"/>
              <a:t>to</a:t>
            </a:r>
            <a:r>
              <a:rPr lang="zh-CN" altLang="en-US"/>
              <a:t> </a:t>
            </a:r>
            <a:r>
              <a:rPr lang="en-US" altLang="zh-CN"/>
              <a:t>have</a:t>
            </a:r>
            <a:r>
              <a:rPr lang="zh-CN" altLang="en-US"/>
              <a:t> </a:t>
            </a:r>
            <a:r>
              <a:rPr lang="en-US" altLang="zh-CN"/>
              <a:t>more</a:t>
            </a:r>
            <a:r>
              <a:rPr lang="zh-CN" altLang="en-US"/>
              <a:t> </a:t>
            </a:r>
            <a:r>
              <a:rPr lang="en-US" altLang="zh-CN"/>
              <a:t>pressure</a:t>
            </a:r>
            <a:r>
              <a:rPr lang="zh-CN" altLang="en-US"/>
              <a:t> </a:t>
            </a:r>
            <a:r>
              <a:rPr lang="en-US" altLang="zh-CN"/>
              <a:t>from</a:t>
            </a:r>
            <a:r>
              <a:rPr lang="zh-CN" altLang="en-US"/>
              <a:t> </a:t>
            </a:r>
            <a:r>
              <a:rPr lang="en-US" altLang="zh-CN"/>
              <a:t>life</a:t>
            </a:r>
            <a:r>
              <a:rPr lang="zh-CN" altLang="en-US"/>
              <a:t> </a:t>
            </a:r>
            <a:r>
              <a:rPr lang="en-US" altLang="zh-CN"/>
              <a:t>and</a:t>
            </a:r>
            <a:r>
              <a:rPr lang="zh-CN" altLang="en-US"/>
              <a:t> </a:t>
            </a:r>
            <a:r>
              <a:rPr lang="en-US" altLang="zh-CN"/>
              <a:t>from</a:t>
            </a:r>
            <a:r>
              <a:rPr lang="zh-CN" altLang="en-US"/>
              <a:t> </a:t>
            </a:r>
            <a:r>
              <a:rPr lang="en-US" altLang="zh-CN"/>
              <a:t>taking</a:t>
            </a:r>
            <a:r>
              <a:rPr lang="zh-CN" altLang="en-US"/>
              <a:t> </a:t>
            </a:r>
            <a:r>
              <a:rPr lang="en-US" altLang="zh-CN"/>
              <a:t>painful</a:t>
            </a:r>
            <a:r>
              <a:rPr lang="zh-CN" altLang="en-US"/>
              <a:t> </a:t>
            </a:r>
            <a:r>
              <a:rPr lang="en-US" altLang="zh-CN"/>
              <a:t>and</a:t>
            </a:r>
            <a:r>
              <a:rPr lang="zh-CN" altLang="en-US"/>
              <a:t> </a:t>
            </a:r>
            <a:r>
              <a:rPr lang="en-US" altLang="zh-CN"/>
              <a:t>continuous</a:t>
            </a:r>
            <a:r>
              <a:rPr lang="zh-CN" altLang="en-US"/>
              <a:t> </a:t>
            </a:r>
            <a:r>
              <a:rPr lang="en-US" altLang="zh-CN"/>
              <a:t>therapies</a:t>
            </a:r>
            <a:r>
              <a:rPr lang="zh-CN" altLang="en-US"/>
              <a:t> </a:t>
            </a:r>
            <a:r>
              <a:rPr lang="en-US" altLang="zh-CN"/>
              <a:t>for</a:t>
            </a:r>
            <a:r>
              <a:rPr lang="zh-CN" altLang="en-US"/>
              <a:t> </a:t>
            </a:r>
            <a:r>
              <a:rPr lang="en-US" altLang="zh-CN"/>
              <a:t>curing</a:t>
            </a:r>
            <a:r>
              <a:rPr lang="zh-CN" altLang="en-US"/>
              <a:t> </a:t>
            </a:r>
            <a:r>
              <a:rPr lang="en-US" altLang="zh-CN"/>
              <a:t>illness.</a:t>
            </a:r>
          </a:p>
          <a:p>
            <a:pPr marL="0" indent="0">
              <a:buNone/>
            </a:pPr>
            <a:endParaRPr lang="en-US" altLang="zh-CN"/>
          </a:p>
          <a:p>
            <a:pPr marL="0" indent="0">
              <a:buNone/>
            </a:pPr>
            <a:r>
              <a:rPr lang="en-US" altLang="zh-CN" b="1" i="1"/>
              <a:t>Possible</a:t>
            </a:r>
            <a:r>
              <a:rPr lang="zh-CN" altLang="en-US" b="1" i="1"/>
              <a:t> </a:t>
            </a:r>
            <a:r>
              <a:rPr lang="en-US" altLang="zh-CN" b="1" i="1"/>
              <a:t>Assumption:</a:t>
            </a:r>
            <a:endParaRPr lang="en-US" altLang="zh-CN"/>
          </a:p>
          <a:p>
            <a:pPr marL="0" indent="0">
              <a:buNone/>
            </a:pPr>
            <a:r>
              <a:rPr lang="en-US" altLang="zh-CN"/>
              <a:t>Older</a:t>
            </a:r>
            <a:r>
              <a:rPr lang="zh-CN" altLang="en-US"/>
              <a:t> </a:t>
            </a:r>
            <a:r>
              <a:rPr lang="en-US" altLang="zh-CN"/>
              <a:t>people</a:t>
            </a:r>
            <a:r>
              <a:rPr lang="zh-CN" altLang="en-US"/>
              <a:t> </a:t>
            </a:r>
            <a:r>
              <a:rPr lang="en-US" altLang="zh-CN"/>
              <a:t>-&gt;</a:t>
            </a:r>
            <a:r>
              <a:rPr lang="zh-CN" altLang="en-US"/>
              <a:t> </a:t>
            </a:r>
            <a:r>
              <a:rPr lang="en-US" altLang="zh-CN"/>
              <a:t>more</a:t>
            </a:r>
            <a:r>
              <a:rPr lang="zh-CN" altLang="en-US"/>
              <a:t> </a:t>
            </a:r>
            <a:r>
              <a:rPr lang="en-US" altLang="zh-CN"/>
              <a:t>mental</a:t>
            </a:r>
            <a:r>
              <a:rPr lang="zh-CN" altLang="en-US"/>
              <a:t> </a:t>
            </a:r>
            <a:r>
              <a:rPr lang="en-US" altLang="zh-CN"/>
              <a:t>stress</a:t>
            </a:r>
            <a:r>
              <a:rPr lang="zh-CN" altLang="en-US"/>
              <a:t> </a:t>
            </a:r>
            <a:r>
              <a:rPr lang="en-US" altLang="zh-CN"/>
              <a:t>-&gt;</a:t>
            </a:r>
            <a:r>
              <a:rPr lang="zh-CN" altLang="en-US"/>
              <a:t> </a:t>
            </a:r>
            <a:r>
              <a:rPr lang="en-US" altLang="zh-CN"/>
              <a:t>higher</a:t>
            </a:r>
            <a:r>
              <a:rPr lang="zh-CN" altLang="en-US"/>
              <a:t> </a:t>
            </a:r>
            <a:r>
              <a:rPr lang="en-US" altLang="zh-CN"/>
              <a:t>suicide</a:t>
            </a:r>
            <a:r>
              <a:rPr lang="zh-CN" altLang="en-US"/>
              <a:t> </a:t>
            </a:r>
            <a:r>
              <a:rPr lang="en-US" altLang="zh-CN"/>
              <a:t>rate</a:t>
            </a:r>
          </a:p>
          <a:p>
            <a:pPr marL="0" indent="0">
              <a:buNone/>
            </a:pPr>
            <a:endParaRPr lang="en-CN"/>
          </a:p>
        </p:txBody>
      </p:sp>
    </p:spTree>
    <p:extLst>
      <p:ext uri="{BB962C8B-B14F-4D97-AF65-F5344CB8AC3E}">
        <p14:creationId xmlns:p14="http://schemas.microsoft.com/office/powerpoint/2010/main" val="372326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Text, letter&#10;&#10;Description automatically generated">
            <a:extLst>
              <a:ext uri="{FF2B5EF4-FFF2-40B4-BE49-F238E27FC236}">
                <a16:creationId xmlns:a16="http://schemas.microsoft.com/office/drawing/2014/main" id="{03234FD4-FD16-414C-88E6-1680CCE36535}"/>
              </a:ext>
            </a:extLst>
          </p:cNvPr>
          <p:cNvPicPr>
            <a:picLocks noGrp="1" noChangeAspect="1"/>
          </p:cNvPicPr>
          <p:nvPr>
            <p:ph idx="1"/>
          </p:nvPr>
        </p:nvPicPr>
        <p:blipFill>
          <a:blip r:embed="rId2"/>
          <a:stretch>
            <a:fillRect/>
          </a:stretch>
        </p:blipFill>
        <p:spPr>
          <a:xfrm>
            <a:off x="6096000" y="3270252"/>
            <a:ext cx="5922963" cy="1098550"/>
          </a:xfrm>
        </p:spPr>
      </p:pic>
      <p:pic>
        <p:nvPicPr>
          <p:cNvPr id="14" name="Picture 13" descr="Text&#10;&#10;Description automatically generated with medium confidence">
            <a:extLst>
              <a:ext uri="{FF2B5EF4-FFF2-40B4-BE49-F238E27FC236}">
                <a16:creationId xmlns:a16="http://schemas.microsoft.com/office/drawing/2014/main" id="{CA25A82A-80B7-9B4D-A74C-176663BC6AEE}"/>
              </a:ext>
            </a:extLst>
          </p:cNvPr>
          <p:cNvPicPr>
            <a:picLocks noChangeAspect="1"/>
          </p:cNvPicPr>
          <p:nvPr/>
        </p:nvPicPr>
        <p:blipFill>
          <a:blip r:embed="rId3"/>
          <a:stretch>
            <a:fillRect/>
          </a:stretch>
        </p:blipFill>
        <p:spPr>
          <a:xfrm>
            <a:off x="6096000" y="4827587"/>
            <a:ext cx="5922963" cy="1198563"/>
          </a:xfrm>
          <a:prstGeom prst="rect">
            <a:avLst/>
          </a:prstGeom>
        </p:spPr>
      </p:pic>
      <p:sp>
        <p:nvSpPr>
          <p:cNvPr id="2" name="Title 1">
            <a:extLst>
              <a:ext uri="{FF2B5EF4-FFF2-40B4-BE49-F238E27FC236}">
                <a16:creationId xmlns:a16="http://schemas.microsoft.com/office/drawing/2014/main" id="{8C58A1FA-6196-D84A-A03B-7EE1019E3D86}"/>
              </a:ext>
            </a:extLst>
          </p:cNvPr>
          <p:cNvSpPr>
            <a:spLocks noGrp="1"/>
          </p:cNvSpPr>
          <p:nvPr>
            <p:ph type="title"/>
          </p:nvPr>
        </p:nvSpPr>
        <p:spPr>
          <a:xfrm>
            <a:off x="1286932" y="1204109"/>
            <a:ext cx="10023398" cy="857894"/>
          </a:xfrm>
        </p:spPr>
        <p:txBody>
          <a:bodyPr>
            <a:normAutofit/>
          </a:bodyPr>
          <a:lstStyle/>
          <a:p>
            <a:r>
              <a:rPr lang="en-US" altLang="zh-CN" sz="4000">
                <a:solidFill>
                  <a:srgbClr val="FFFFFF"/>
                </a:solidFill>
                <a:ea typeface="等线 Light"/>
              </a:rPr>
              <a:t>Box</a:t>
            </a:r>
            <a:r>
              <a:rPr lang="zh-CN" altLang="en-US" sz="4000">
                <a:solidFill>
                  <a:srgbClr val="FFFFFF"/>
                </a:solidFill>
                <a:ea typeface="等线 Light"/>
              </a:rPr>
              <a:t> </a:t>
            </a:r>
            <a:r>
              <a:rPr lang="en-US" altLang="zh-CN" sz="4000">
                <a:solidFill>
                  <a:srgbClr val="FFFFFF"/>
                </a:solidFill>
                <a:ea typeface="等线 Light"/>
              </a:rPr>
              <a:t>plot</a:t>
            </a:r>
            <a:r>
              <a:rPr lang="zh-CN" altLang="en-US" sz="4000">
                <a:solidFill>
                  <a:srgbClr val="FFFFFF"/>
                </a:solidFill>
                <a:ea typeface="等线 Light"/>
              </a:rPr>
              <a:t> </a:t>
            </a:r>
            <a:r>
              <a:rPr lang="en-US" altLang="zh-CN" sz="4000">
                <a:solidFill>
                  <a:srgbClr val="FFFFFF"/>
                </a:solidFill>
                <a:ea typeface="等线 Light"/>
              </a:rPr>
              <a:t>and</a:t>
            </a:r>
            <a:r>
              <a:rPr lang="zh-CN" altLang="en-US" sz="4000">
                <a:solidFill>
                  <a:srgbClr val="FFFFFF"/>
                </a:solidFill>
                <a:ea typeface="等线 Light"/>
              </a:rPr>
              <a:t> </a:t>
            </a:r>
            <a:r>
              <a:rPr lang="en-US" altLang="zh-CN" sz="4000">
                <a:solidFill>
                  <a:srgbClr val="FFFFFF"/>
                </a:solidFill>
                <a:ea typeface="等线 Light"/>
              </a:rPr>
              <a:t>Anova test</a:t>
            </a:r>
            <a:r>
              <a:rPr lang="zh-CN" altLang="en-US" sz="4000">
                <a:solidFill>
                  <a:srgbClr val="FFFFFF"/>
                </a:solidFill>
                <a:ea typeface="等线 Light"/>
              </a:rPr>
              <a:t> </a:t>
            </a:r>
            <a:r>
              <a:rPr lang="en-US" altLang="zh-CN" sz="4000">
                <a:solidFill>
                  <a:srgbClr val="FFFFFF"/>
                </a:solidFill>
                <a:ea typeface="等线 Light"/>
              </a:rPr>
              <a:t>on</a:t>
            </a:r>
            <a:r>
              <a:rPr lang="zh-CN" altLang="en-US" sz="4000">
                <a:solidFill>
                  <a:srgbClr val="FFFFFF"/>
                </a:solidFill>
                <a:ea typeface="等线 Light"/>
              </a:rPr>
              <a:t> </a:t>
            </a:r>
            <a:r>
              <a:rPr lang="en-US" altLang="zh-CN" sz="4000">
                <a:solidFill>
                  <a:srgbClr val="FFFFFF"/>
                </a:solidFill>
                <a:ea typeface="等线 Light"/>
              </a:rPr>
              <a:t>assumption</a:t>
            </a:r>
            <a:endParaRPr lang="en-CN" sz="4000">
              <a:solidFill>
                <a:srgbClr val="FFFFFF"/>
              </a:solidFill>
              <a:ea typeface="等线 Light"/>
            </a:endParaRPr>
          </a:p>
        </p:txBody>
      </p:sp>
      <p:pic>
        <p:nvPicPr>
          <p:cNvPr id="3" name="Picture 3" descr="Chart, box and whisker chart&#10;&#10;Description automatically generated">
            <a:extLst>
              <a:ext uri="{FF2B5EF4-FFF2-40B4-BE49-F238E27FC236}">
                <a16:creationId xmlns:a16="http://schemas.microsoft.com/office/drawing/2014/main" id="{81621F4C-69A2-4AA1-8DE0-EFFC54D2F3A2}"/>
              </a:ext>
            </a:extLst>
          </p:cNvPr>
          <p:cNvPicPr>
            <a:picLocks noChangeAspect="1"/>
          </p:cNvPicPr>
          <p:nvPr/>
        </p:nvPicPr>
        <p:blipFill>
          <a:blip r:embed="rId4"/>
          <a:stretch>
            <a:fillRect/>
          </a:stretch>
        </p:blipFill>
        <p:spPr>
          <a:xfrm>
            <a:off x="406400" y="2894110"/>
            <a:ext cx="5283200" cy="3174350"/>
          </a:xfrm>
          <a:prstGeom prst="rect">
            <a:avLst/>
          </a:prstGeom>
        </p:spPr>
      </p:pic>
    </p:spTree>
    <p:extLst>
      <p:ext uri="{BB962C8B-B14F-4D97-AF65-F5344CB8AC3E}">
        <p14:creationId xmlns:p14="http://schemas.microsoft.com/office/powerpoint/2010/main" val="383714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2545-E521-A745-AA94-70DEBA69069B}"/>
              </a:ext>
            </a:extLst>
          </p:cNvPr>
          <p:cNvSpPr>
            <a:spLocks noGrp="1"/>
          </p:cNvSpPr>
          <p:nvPr>
            <p:ph type="ctrTitle"/>
          </p:nvPr>
        </p:nvSpPr>
        <p:spPr>
          <a:xfrm>
            <a:off x="1819835" y="2574645"/>
            <a:ext cx="8552330" cy="1706283"/>
          </a:xfrm>
        </p:spPr>
        <p:txBody>
          <a:bodyPr>
            <a:normAutofit fontScale="90000"/>
          </a:bodyPr>
          <a:lstStyle/>
          <a:p>
            <a:r>
              <a:rPr lang="en-US" altLang="zh-CN"/>
              <a:t>Does</a:t>
            </a:r>
            <a:r>
              <a:rPr lang="zh-CN" altLang="en-US"/>
              <a:t> </a:t>
            </a:r>
            <a:r>
              <a:rPr lang="en-US" altLang="zh-CN" b="1" i="1"/>
              <a:t>Suicide</a:t>
            </a:r>
            <a:r>
              <a:rPr lang="zh-CN" altLang="en-US" b="1" i="1"/>
              <a:t> </a:t>
            </a:r>
            <a:r>
              <a:rPr lang="en-US" altLang="zh-CN" b="1" i="1"/>
              <a:t>Rate</a:t>
            </a:r>
            <a:r>
              <a:rPr lang="zh-CN" altLang="en-US" b="1" i="1"/>
              <a:t> </a:t>
            </a:r>
            <a:r>
              <a:rPr lang="en-US" altLang="zh-CN"/>
              <a:t>associate</a:t>
            </a:r>
            <a:r>
              <a:rPr lang="zh-CN" altLang="en-US"/>
              <a:t> </a:t>
            </a:r>
            <a:r>
              <a:rPr lang="en-US" altLang="zh-CN"/>
              <a:t>with</a:t>
            </a:r>
            <a:r>
              <a:rPr lang="zh-CN" altLang="en-US"/>
              <a:t> </a:t>
            </a:r>
            <a:r>
              <a:rPr lang="en-US" altLang="zh-CN" b="1" i="1"/>
              <a:t>Gender?</a:t>
            </a:r>
            <a:endParaRPr lang="en-CN" b="1" i="1"/>
          </a:p>
        </p:txBody>
      </p:sp>
    </p:spTree>
    <p:extLst>
      <p:ext uri="{BB962C8B-B14F-4D97-AF65-F5344CB8AC3E}">
        <p14:creationId xmlns:p14="http://schemas.microsoft.com/office/powerpoint/2010/main" val="132307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626E-FF2D-E546-A046-315E67D9FC12}"/>
              </a:ext>
            </a:extLst>
          </p:cNvPr>
          <p:cNvSpPr>
            <a:spLocks noGrp="1"/>
          </p:cNvSpPr>
          <p:nvPr>
            <p:ph type="title"/>
          </p:nvPr>
        </p:nvSpPr>
        <p:spPr/>
        <p:txBody>
          <a:bodyPr/>
          <a:lstStyle/>
          <a:p>
            <a:r>
              <a:rPr lang="en-US" altLang="zh-CN"/>
              <a:t>Gender</a:t>
            </a:r>
            <a:endParaRPr lang="en-CN"/>
          </a:p>
        </p:txBody>
      </p:sp>
      <p:sp>
        <p:nvSpPr>
          <p:cNvPr id="3" name="Content Placeholder 2">
            <a:extLst>
              <a:ext uri="{FF2B5EF4-FFF2-40B4-BE49-F238E27FC236}">
                <a16:creationId xmlns:a16="http://schemas.microsoft.com/office/drawing/2014/main" id="{218075CD-F190-E947-A99B-E0E5809D8E05}"/>
              </a:ext>
            </a:extLst>
          </p:cNvPr>
          <p:cNvSpPr>
            <a:spLocks noGrp="1"/>
          </p:cNvSpPr>
          <p:nvPr>
            <p:ph idx="1"/>
          </p:nvPr>
        </p:nvSpPr>
        <p:spPr/>
        <p:txBody>
          <a:bodyPr/>
          <a:lstStyle/>
          <a:p>
            <a:r>
              <a:rPr lang="en-US" altLang="zh-CN"/>
              <a:t>One</a:t>
            </a:r>
            <a:r>
              <a:rPr lang="zh-CN" altLang="en-US"/>
              <a:t> </a:t>
            </a:r>
            <a:r>
              <a:rPr lang="en-US" altLang="zh-CN"/>
              <a:t>main</a:t>
            </a:r>
            <a:r>
              <a:rPr lang="zh-CN" altLang="en-US"/>
              <a:t> </a:t>
            </a:r>
            <a:r>
              <a:rPr lang="en-US" altLang="zh-CN"/>
              <a:t>cause</a:t>
            </a:r>
            <a:r>
              <a:rPr lang="zh-CN" altLang="en-US"/>
              <a:t> </a:t>
            </a:r>
            <a:r>
              <a:rPr lang="en-US" altLang="zh-CN"/>
              <a:t>of</a:t>
            </a:r>
            <a:r>
              <a:rPr lang="zh-CN" altLang="en-US"/>
              <a:t> </a:t>
            </a:r>
            <a:r>
              <a:rPr lang="en-US" altLang="zh-CN"/>
              <a:t>suicide</a:t>
            </a:r>
            <a:r>
              <a:rPr lang="zh-CN" altLang="en-US"/>
              <a:t> </a:t>
            </a:r>
            <a:r>
              <a:rPr lang="en-US" altLang="zh-CN"/>
              <a:t>is</a:t>
            </a:r>
            <a:r>
              <a:rPr lang="zh-CN" altLang="en-US"/>
              <a:t> </a:t>
            </a:r>
            <a:r>
              <a:rPr lang="en-US" altLang="zh-CN" b="1">
                <a:solidFill>
                  <a:srgbClr val="FF0000"/>
                </a:solidFill>
              </a:rPr>
              <a:t>traumatic</a:t>
            </a:r>
            <a:r>
              <a:rPr lang="zh-CN" altLang="en-US" b="1">
                <a:solidFill>
                  <a:srgbClr val="FF0000"/>
                </a:solidFill>
              </a:rPr>
              <a:t> </a:t>
            </a:r>
            <a:r>
              <a:rPr lang="en-US" altLang="zh-CN" b="1">
                <a:solidFill>
                  <a:srgbClr val="FF0000"/>
                </a:solidFill>
              </a:rPr>
              <a:t>experience</a:t>
            </a:r>
            <a:r>
              <a:rPr lang="en-US" altLang="zh-CN"/>
              <a:t>.</a:t>
            </a:r>
          </a:p>
          <a:p>
            <a:r>
              <a:rPr lang="en-US" altLang="zh-CN"/>
              <a:t>Females</a:t>
            </a:r>
            <a:r>
              <a:rPr lang="zh-CN" altLang="en-US"/>
              <a:t> </a:t>
            </a:r>
            <a:r>
              <a:rPr lang="en-US" altLang="zh-CN"/>
              <a:t>may</a:t>
            </a:r>
            <a:r>
              <a:rPr lang="zh-CN" altLang="en-US"/>
              <a:t> </a:t>
            </a:r>
            <a:r>
              <a:rPr lang="en-US" altLang="zh-CN"/>
              <a:t>have</a:t>
            </a:r>
            <a:r>
              <a:rPr lang="zh-CN" altLang="en-US"/>
              <a:t> </a:t>
            </a:r>
            <a:r>
              <a:rPr lang="en-US" altLang="zh-CN"/>
              <a:t>more</a:t>
            </a:r>
            <a:r>
              <a:rPr lang="zh-CN" altLang="en-US"/>
              <a:t> </a:t>
            </a:r>
            <a:r>
              <a:rPr lang="en-US" altLang="zh-CN"/>
              <a:t>traumatic</a:t>
            </a:r>
            <a:r>
              <a:rPr lang="zh-CN" altLang="en-US"/>
              <a:t> </a:t>
            </a:r>
            <a:r>
              <a:rPr lang="en-US" altLang="zh-CN"/>
              <a:t>experience</a:t>
            </a:r>
            <a:r>
              <a:rPr lang="zh-CN" altLang="en-US"/>
              <a:t> </a:t>
            </a:r>
            <a:r>
              <a:rPr lang="en-US" altLang="zh-CN"/>
              <a:t>like</a:t>
            </a:r>
            <a:r>
              <a:rPr lang="zh-CN" altLang="en-US"/>
              <a:t> </a:t>
            </a:r>
            <a:r>
              <a:rPr lang="en-US" altLang="zh-CN"/>
              <a:t>sexual</a:t>
            </a:r>
            <a:r>
              <a:rPr lang="zh-CN" altLang="en-US"/>
              <a:t> </a:t>
            </a:r>
            <a:r>
              <a:rPr lang="en-US" altLang="zh-CN"/>
              <a:t>abuse</a:t>
            </a:r>
            <a:r>
              <a:rPr lang="zh-CN" altLang="en-US"/>
              <a:t> </a:t>
            </a:r>
            <a:r>
              <a:rPr lang="en-US" altLang="zh-CN"/>
              <a:t>or</a:t>
            </a:r>
            <a:r>
              <a:rPr lang="zh-CN" altLang="en-US"/>
              <a:t> </a:t>
            </a:r>
            <a:r>
              <a:rPr lang="en-US" altLang="zh-CN"/>
              <a:t>physical</a:t>
            </a:r>
            <a:r>
              <a:rPr lang="zh-CN" altLang="en-US"/>
              <a:t> </a:t>
            </a:r>
            <a:r>
              <a:rPr lang="en-US" altLang="zh-CN"/>
              <a:t>abuse</a:t>
            </a:r>
            <a:r>
              <a:rPr lang="zh-CN" altLang="en-US"/>
              <a:t> </a:t>
            </a:r>
            <a:r>
              <a:rPr lang="en-US" altLang="zh-CN"/>
              <a:t>than</a:t>
            </a:r>
            <a:r>
              <a:rPr lang="zh-CN" altLang="en-US"/>
              <a:t> </a:t>
            </a:r>
            <a:r>
              <a:rPr lang="en-US" altLang="zh-CN"/>
              <a:t>those</a:t>
            </a:r>
            <a:r>
              <a:rPr lang="zh-CN" altLang="en-US"/>
              <a:t> </a:t>
            </a:r>
            <a:r>
              <a:rPr lang="en-US" altLang="zh-CN"/>
              <a:t>of</a:t>
            </a:r>
            <a:r>
              <a:rPr lang="zh-CN" altLang="en-US"/>
              <a:t> </a:t>
            </a:r>
            <a:r>
              <a:rPr lang="en-US" altLang="zh-CN"/>
              <a:t>males.</a:t>
            </a:r>
          </a:p>
          <a:p>
            <a:endParaRPr lang="en-CN"/>
          </a:p>
          <a:p>
            <a:pPr marL="0" indent="0">
              <a:buNone/>
            </a:pPr>
            <a:r>
              <a:rPr lang="en-US" altLang="zh-CN" b="1" i="1"/>
              <a:t>Possible</a:t>
            </a:r>
            <a:r>
              <a:rPr lang="zh-CN" altLang="en-US" b="1" i="1"/>
              <a:t> </a:t>
            </a:r>
            <a:r>
              <a:rPr lang="en-US" altLang="zh-CN" b="1" i="1"/>
              <a:t>Assumption:</a:t>
            </a:r>
          </a:p>
          <a:p>
            <a:pPr marL="0" indent="0">
              <a:buNone/>
            </a:pPr>
            <a:r>
              <a:rPr lang="en-US" altLang="zh-CN"/>
              <a:t>Females</a:t>
            </a:r>
            <a:r>
              <a:rPr lang="zh-CN" altLang="en-US"/>
              <a:t> </a:t>
            </a:r>
            <a:r>
              <a:rPr lang="en-US" altLang="zh-CN"/>
              <a:t>-&gt;</a:t>
            </a:r>
            <a:r>
              <a:rPr lang="zh-CN" altLang="en-US"/>
              <a:t> </a:t>
            </a:r>
            <a:r>
              <a:rPr lang="en-US" altLang="zh-CN"/>
              <a:t>more</a:t>
            </a:r>
            <a:r>
              <a:rPr lang="zh-CN" altLang="en-US"/>
              <a:t> </a:t>
            </a:r>
            <a:r>
              <a:rPr lang="en-US" altLang="zh-CN"/>
              <a:t>traumatic</a:t>
            </a:r>
            <a:r>
              <a:rPr lang="zh-CN" altLang="en-US"/>
              <a:t> </a:t>
            </a:r>
            <a:r>
              <a:rPr lang="en-US" altLang="zh-CN"/>
              <a:t>experience</a:t>
            </a:r>
            <a:r>
              <a:rPr lang="zh-CN" altLang="en-US"/>
              <a:t> </a:t>
            </a:r>
            <a:r>
              <a:rPr lang="en-US" altLang="zh-CN"/>
              <a:t>-&gt;</a:t>
            </a:r>
            <a:r>
              <a:rPr lang="zh-CN" altLang="en-US"/>
              <a:t> </a:t>
            </a:r>
            <a:r>
              <a:rPr lang="en-US" altLang="zh-CN"/>
              <a:t>higher</a:t>
            </a:r>
            <a:r>
              <a:rPr lang="zh-CN" altLang="en-US"/>
              <a:t> </a:t>
            </a:r>
            <a:r>
              <a:rPr lang="en-US" altLang="zh-CN"/>
              <a:t>suicide</a:t>
            </a:r>
            <a:r>
              <a:rPr lang="zh-CN" altLang="en-US"/>
              <a:t> </a:t>
            </a:r>
            <a:r>
              <a:rPr lang="en-US" altLang="zh-CN"/>
              <a:t>rate</a:t>
            </a:r>
            <a:endParaRPr lang="en-CN"/>
          </a:p>
        </p:txBody>
      </p:sp>
    </p:spTree>
    <p:extLst>
      <p:ext uri="{BB962C8B-B14F-4D97-AF65-F5344CB8AC3E}">
        <p14:creationId xmlns:p14="http://schemas.microsoft.com/office/powerpoint/2010/main" val="27078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58A1FA-6196-D84A-A03B-7EE1019E3D86}"/>
              </a:ext>
            </a:extLst>
          </p:cNvPr>
          <p:cNvSpPr>
            <a:spLocks noGrp="1"/>
          </p:cNvSpPr>
          <p:nvPr>
            <p:ph type="title"/>
          </p:nvPr>
        </p:nvSpPr>
        <p:spPr>
          <a:xfrm>
            <a:off x="1286932" y="1204109"/>
            <a:ext cx="10023398" cy="857894"/>
          </a:xfrm>
        </p:spPr>
        <p:txBody>
          <a:bodyPr>
            <a:normAutofit/>
          </a:bodyPr>
          <a:lstStyle/>
          <a:p>
            <a:r>
              <a:rPr lang="en-US" altLang="zh-CN" sz="4000">
                <a:solidFill>
                  <a:srgbClr val="FFFFFF"/>
                </a:solidFill>
              </a:rPr>
              <a:t>Bar</a:t>
            </a:r>
            <a:r>
              <a:rPr lang="zh-CN" altLang="en-US" sz="4000">
                <a:solidFill>
                  <a:srgbClr val="FFFFFF"/>
                </a:solidFill>
              </a:rPr>
              <a:t> </a:t>
            </a:r>
            <a:r>
              <a:rPr lang="en-US" altLang="zh-CN" sz="4000">
                <a:solidFill>
                  <a:srgbClr val="FFFFFF"/>
                </a:solidFill>
              </a:rPr>
              <a:t>plot</a:t>
            </a:r>
            <a:r>
              <a:rPr lang="zh-CN" altLang="en-US" sz="4000">
                <a:solidFill>
                  <a:srgbClr val="FFFFFF"/>
                </a:solidFill>
              </a:rPr>
              <a:t> </a:t>
            </a:r>
            <a:r>
              <a:rPr lang="en-US" altLang="zh-CN" sz="4000">
                <a:solidFill>
                  <a:srgbClr val="FFFFFF"/>
                </a:solidFill>
              </a:rPr>
              <a:t>and</a:t>
            </a:r>
            <a:r>
              <a:rPr lang="zh-CN" altLang="en-US" sz="4000">
                <a:solidFill>
                  <a:srgbClr val="FFFFFF"/>
                </a:solidFill>
              </a:rPr>
              <a:t> </a:t>
            </a:r>
            <a:r>
              <a:rPr lang="en-US" altLang="zh-CN" sz="4000">
                <a:solidFill>
                  <a:srgbClr val="FFFFFF"/>
                </a:solidFill>
              </a:rPr>
              <a:t>T</a:t>
            </a:r>
            <a:r>
              <a:rPr lang="zh-CN" altLang="en-US" sz="4000">
                <a:solidFill>
                  <a:srgbClr val="FFFFFF"/>
                </a:solidFill>
              </a:rPr>
              <a:t> </a:t>
            </a:r>
            <a:r>
              <a:rPr lang="en-US" altLang="zh-CN" sz="4000">
                <a:solidFill>
                  <a:srgbClr val="FFFFFF"/>
                </a:solidFill>
              </a:rPr>
              <a:t>test</a:t>
            </a:r>
            <a:r>
              <a:rPr lang="zh-CN" altLang="en-US" sz="4000">
                <a:solidFill>
                  <a:srgbClr val="FFFFFF"/>
                </a:solidFill>
              </a:rPr>
              <a:t> </a:t>
            </a:r>
            <a:r>
              <a:rPr lang="en-US" altLang="zh-CN" sz="4000">
                <a:solidFill>
                  <a:srgbClr val="FFFFFF"/>
                </a:solidFill>
              </a:rPr>
              <a:t>on</a:t>
            </a:r>
            <a:r>
              <a:rPr lang="zh-CN" altLang="en-US" sz="4000">
                <a:solidFill>
                  <a:srgbClr val="FFFFFF"/>
                </a:solidFill>
              </a:rPr>
              <a:t> </a:t>
            </a:r>
            <a:r>
              <a:rPr lang="en-US" altLang="zh-CN" sz="4000">
                <a:solidFill>
                  <a:srgbClr val="FFFFFF"/>
                </a:solidFill>
              </a:rPr>
              <a:t>assumption</a:t>
            </a:r>
            <a:endParaRPr lang="en-CN" sz="4000">
              <a:solidFill>
                <a:srgbClr val="FFFFFF"/>
              </a:solidFill>
            </a:endParaRPr>
          </a:p>
        </p:txBody>
      </p:sp>
      <p:pic>
        <p:nvPicPr>
          <p:cNvPr id="8" name="Picture 7" descr="Chart, bar chart&#10;&#10;Description automatically generated">
            <a:extLst>
              <a:ext uri="{FF2B5EF4-FFF2-40B4-BE49-F238E27FC236}">
                <a16:creationId xmlns:a16="http://schemas.microsoft.com/office/drawing/2014/main" id="{4A50A2AD-231C-AC4E-8190-BB2E387E3CC0}"/>
              </a:ext>
            </a:extLst>
          </p:cNvPr>
          <p:cNvPicPr>
            <a:picLocks noChangeAspect="1"/>
          </p:cNvPicPr>
          <p:nvPr/>
        </p:nvPicPr>
        <p:blipFill>
          <a:blip r:embed="rId2"/>
          <a:stretch>
            <a:fillRect/>
          </a:stretch>
        </p:blipFill>
        <p:spPr>
          <a:xfrm>
            <a:off x="341948" y="2628900"/>
            <a:ext cx="5526574" cy="3394290"/>
          </a:xfrm>
          <a:prstGeom prst="rect">
            <a:avLst/>
          </a:prstGeom>
        </p:spPr>
      </p:pic>
      <p:pic>
        <p:nvPicPr>
          <p:cNvPr id="9" name="Picture 8">
            <a:extLst>
              <a:ext uri="{FF2B5EF4-FFF2-40B4-BE49-F238E27FC236}">
                <a16:creationId xmlns:a16="http://schemas.microsoft.com/office/drawing/2014/main" id="{AE0C7BCD-5E4F-264A-B24D-DF04B23882B8}"/>
              </a:ext>
            </a:extLst>
          </p:cNvPr>
          <p:cNvPicPr>
            <a:picLocks noChangeAspect="1"/>
          </p:cNvPicPr>
          <p:nvPr/>
        </p:nvPicPr>
        <p:blipFill>
          <a:blip r:embed="rId3"/>
          <a:stretch>
            <a:fillRect/>
          </a:stretch>
        </p:blipFill>
        <p:spPr>
          <a:xfrm>
            <a:off x="6536224" y="2742405"/>
            <a:ext cx="4821430" cy="1529557"/>
          </a:xfrm>
          <a:prstGeom prst="rect">
            <a:avLst/>
          </a:prstGeom>
        </p:spPr>
      </p:pic>
      <p:pic>
        <p:nvPicPr>
          <p:cNvPr id="11" name="Picture 10">
            <a:extLst>
              <a:ext uri="{FF2B5EF4-FFF2-40B4-BE49-F238E27FC236}">
                <a16:creationId xmlns:a16="http://schemas.microsoft.com/office/drawing/2014/main" id="{773B3DA9-1A96-FF45-AAE9-087BD1CA5654}"/>
              </a:ext>
            </a:extLst>
          </p:cNvPr>
          <p:cNvPicPr>
            <a:picLocks noChangeAspect="1"/>
          </p:cNvPicPr>
          <p:nvPr/>
        </p:nvPicPr>
        <p:blipFill>
          <a:blip r:embed="rId4"/>
          <a:stretch>
            <a:fillRect/>
          </a:stretch>
        </p:blipFill>
        <p:spPr>
          <a:xfrm>
            <a:off x="6096000" y="4493633"/>
            <a:ext cx="5986496" cy="1529557"/>
          </a:xfrm>
          <a:prstGeom prst="rect">
            <a:avLst/>
          </a:prstGeom>
        </p:spPr>
      </p:pic>
    </p:spTree>
    <p:extLst>
      <p:ext uri="{BB962C8B-B14F-4D97-AF65-F5344CB8AC3E}">
        <p14:creationId xmlns:p14="http://schemas.microsoft.com/office/powerpoint/2010/main" val="132312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E69A7-F3B2-4997-99E9-26256A035BD9}"/>
              </a:ext>
            </a:extLst>
          </p:cNvPr>
          <p:cNvSpPr txBox="1"/>
          <p:nvPr/>
        </p:nvSpPr>
        <p:spPr>
          <a:xfrm>
            <a:off x="593558" y="593558"/>
            <a:ext cx="1043338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solidFill>
                  <a:srgbClr val="FB8C00"/>
                </a:solidFill>
                <a:latin typeface="Calibri Light"/>
                <a:cs typeface="Calibri Light"/>
              </a:rPr>
              <a:t>Quick recap</a:t>
            </a:r>
            <a:endParaRPr lang="en-US" sz="6600" dirty="0">
              <a:solidFill>
                <a:srgbClr val="FFFFFF"/>
              </a:solidFill>
              <a:latin typeface="Calibri Light"/>
              <a:cs typeface="Calibri Light"/>
            </a:endParaRPr>
          </a:p>
          <a:p>
            <a:pPr algn="just"/>
            <a:endParaRPr lang="en-US" sz="2800">
              <a:solidFill>
                <a:srgbClr val="FFFFFF"/>
              </a:solidFill>
              <a:latin typeface="Berlin Sans FB Demi"/>
              <a:cs typeface="Calibri" panose="020F0502020204030204"/>
            </a:endParaRPr>
          </a:p>
          <a:p>
            <a:pPr algn="just"/>
            <a:r>
              <a:rPr lang="en-US" sz="2800" dirty="0">
                <a:solidFill>
                  <a:srgbClr val="FFFFFF"/>
                </a:solidFill>
                <a:latin typeface="Calibri Light"/>
                <a:cs typeface="Calibri" panose="020F0502020204030204"/>
              </a:rPr>
              <a:t>1. GDP per capita vs Suicide Rate</a:t>
            </a:r>
            <a:endParaRPr lang="en-US" dirty="0">
              <a:latin typeface="Calibri Light"/>
              <a:cs typeface="Calibri Light"/>
            </a:endParaRPr>
          </a:p>
          <a:p>
            <a:pPr algn="just"/>
            <a:endParaRPr lang="en-US" sz="2800">
              <a:latin typeface="Calibri Light"/>
              <a:cs typeface="Calibri" panose="020F0502020204030204"/>
            </a:endParaRPr>
          </a:p>
          <a:p>
            <a:pPr algn="just"/>
            <a:r>
              <a:rPr lang="en-US" sz="2400" dirty="0">
                <a:latin typeface="Calibri Light"/>
                <a:cs typeface="Calibri" panose="020F0502020204030204"/>
              </a:rPr>
              <a:t>Our initial assumption that lower GDP per capita leads to higher suicide rate is </a:t>
            </a:r>
            <a:r>
              <a:rPr lang="en-US" sz="2400" b="1" dirty="0">
                <a:solidFill>
                  <a:srgbClr val="FFFF00"/>
                </a:solidFill>
                <a:latin typeface="Calibri Light"/>
                <a:cs typeface="Calibri" panose="020F0502020204030204"/>
              </a:rPr>
              <a:t>invalid</a:t>
            </a:r>
            <a:r>
              <a:rPr lang="en-US" sz="2400" dirty="0">
                <a:latin typeface="Calibri Light"/>
                <a:cs typeface="Calibri" panose="020F0502020204030204"/>
              </a:rPr>
              <a:t>.</a:t>
            </a:r>
            <a:endParaRPr lang="en-US" sz="2400" dirty="0">
              <a:latin typeface="Calibri Light"/>
              <a:cs typeface="Calibri Light"/>
            </a:endParaRPr>
          </a:p>
          <a:p>
            <a:pPr algn="just"/>
            <a:endParaRPr lang="en-US" sz="2400">
              <a:solidFill>
                <a:srgbClr val="FFFFFF"/>
              </a:solidFill>
              <a:latin typeface="Calibri Light"/>
              <a:cs typeface="Calibri" panose="020F0502020204030204"/>
            </a:endParaRPr>
          </a:p>
          <a:p>
            <a:pPr algn="just"/>
            <a:r>
              <a:rPr lang="en-US" sz="2400" dirty="0">
                <a:solidFill>
                  <a:srgbClr val="FFFFFF"/>
                </a:solidFill>
                <a:latin typeface="Calibri Light"/>
                <a:cs typeface="Calibri" panose="020F0502020204030204"/>
              </a:rPr>
              <a:t>Our data suggests there is </a:t>
            </a:r>
            <a:r>
              <a:rPr lang="en-US" sz="2400" b="1" dirty="0">
                <a:solidFill>
                  <a:srgbClr val="FFFF00"/>
                </a:solidFill>
                <a:latin typeface="Calibri Light"/>
                <a:cs typeface="Calibri" panose="020F0502020204030204"/>
              </a:rPr>
              <a:t>no direct association</a:t>
            </a:r>
            <a:r>
              <a:rPr lang="en-US" sz="2400" dirty="0">
                <a:solidFill>
                  <a:srgbClr val="FFFFFF"/>
                </a:solidFill>
                <a:latin typeface="Calibri Light"/>
                <a:cs typeface="Calibri" panose="020F0502020204030204"/>
              </a:rPr>
              <a:t> between GDP per capita and the suicide rate.</a:t>
            </a:r>
          </a:p>
          <a:p>
            <a:pPr algn="just"/>
            <a:endParaRPr lang="en-US" sz="2400">
              <a:solidFill>
                <a:srgbClr val="FFFFFF"/>
              </a:solidFill>
              <a:latin typeface="Calibri Light"/>
              <a:cs typeface="Calibri" panose="020F0502020204030204"/>
            </a:endParaRPr>
          </a:p>
          <a:p>
            <a:pPr algn="just"/>
            <a:r>
              <a:rPr lang="en-US" sz="2400" dirty="0">
                <a:latin typeface="Calibri Light"/>
                <a:cs typeface="Calibri" panose="020F0502020204030204"/>
              </a:rPr>
              <a:t>This tells us even country with </a:t>
            </a:r>
            <a:r>
              <a:rPr lang="en-US" sz="2400" b="1" dirty="0">
                <a:solidFill>
                  <a:srgbClr val="FFFF00"/>
                </a:solidFill>
                <a:latin typeface="Calibri Light"/>
                <a:cs typeface="Calibri" panose="020F0502020204030204"/>
              </a:rPr>
              <a:t>high GDP could experience high suicide rate</a:t>
            </a:r>
            <a:r>
              <a:rPr lang="en-US" sz="2400" b="1" dirty="0">
                <a:latin typeface="Calibri Light"/>
                <a:cs typeface="Calibri" panose="020F0502020204030204"/>
              </a:rPr>
              <a:t>, </a:t>
            </a:r>
            <a:endParaRPr lang="en-US" sz="2400" b="1">
              <a:solidFill>
                <a:srgbClr val="FFFFFF"/>
              </a:solidFill>
              <a:latin typeface="Calibri Light"/>
              <a:cs typeface="Calibri" panose="020F0502020204030204"/>
            </a:endParaRPr>
          </a:p>
          <a:p>
            <a:pPr algn="just"/>
            <a:r>
              <a:rPr lang="en-US" sz="2400" b="1" dirty="0">
                <a:solidFill>
                  <a:srgbClr val="FFFF00"/>
                </a:solidFill>
                <a:latin typeface="Calibri Light"/>
                <a:cs typeface="Calibri" panose="020F0502020204030204"/>
              </a:rPr>
              <a:t>poverty </a:t>
            </a:r>
            <a:r>
              <a:rPr lang="en-US" sz="2400" dirty="0">
                <a:latin typeface="Calibri Light"/>
                <a:cs typeface="Calibri" panose="020F0502020204030204"/>
              </a:rPr>
              <a:t>is not the only source for the people to commit suicide.</a:t>
            </a:r>
            <a:endParaRPr lang="en-US" dirty="0"/>
          </a:p>
          <a:p>
            <a:endParaRPr lang="en-US">
              <a:latin typeface="Calibri Light"/>
              <a:cs typeface="Calibri" panose="020F0502020204030204"/>
            </a:endParaRPr>
          </a:p>
          <a:p>
            <a:endParaRPr lang="en-US">
              <a:latin typeface="Calibri Light"/>
              <a:cs typeface="Calibri" panose="020F0502020204030204"/>
            </a:endParaRPr>
          </a:p>
        </p:txBody>
      </p:sp>
    </p:spTree>
    <p:extLst>
      <p:ext uri="{BB962C8B-B14F-4D97-AF65-F5344CB8AC3E}">
        <p14:creationId xmlns:p14="http://schemas.microsoft.com/office/powerpoint/2010/main" val="46571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772C7-A943-445D-B69E-2012148C94E2}"/>
              </a:ext>
            </a:extLst>
          </p:cNvPr>
          <p:cNvSpPr txBox="1"/>
          <p:nvPr/>
        </p:nvSpPr>
        <p:spPr>
          <a:xfrm>
            <a:off x="743953" y="1385637"/>
            <a:ext cx="11125198"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panose="020F0502020204030204"/>
              </a:rPr>
              <a:t>In conclusion,</a:t>
            </a:r>
          </a:p>
          <a:p>
            <a:endParaRPr lang="en-US" sz="2800" dirty="0">
              <a:ea typeface="+mn-lt"/>
              <a:cs typeface="+mn-lt"/>
            </a:endParaRPr>
          </a:p>
          <a:p>
            <a:r>
              <a:rPr lang="en-US" sz="2800" b="1" dirty="0">
                <a:solidFill>
                  <a:srgbClr val="FFFF00"/>
                </a:solidFill>
                <a:ea typeface="+mn-lt"/>
                <a:cs typeface="+mn-lt"/>
              </a:rPr>
              <a:t>GDP per capita</a:t>
            </a:r>
            <a:r>
              <a:rPr lang="en-US" sz="2800" dirty="0">
                <a:ea typeface="+mn-lt"/>
                <a:cs typeface="+mn-lt"/>
              </a:rPr>
              <a:t> is not a good indicator to measure suicide rate. </a:t>
            </a:r>
          </a:p>
          <a:p>
            <a:endParaRPr lang="en-US" sz="2800">
              <a:ea typeface="+mn-lt"/>
              <a:cs typeface="+mn-lt"/>
            </a:endParaRPr>
          </a:p>
          <a:p>
            <a:r>
              <a:rPr lang="en-US" sz="2800" dirty="0">
                <a:ea typeface="+mn-lt"/>
                <a:cs typeface="+mn-lt"/>
              </a:rPr>
              <a:t>Our analysis showed GDP per capita has </a:t>
            </a:r>
            <a:r>
              <a:rPr lang="en-US" sz="2800" b="1" dirty="0">
                <a:solidFill>
                  <a:srgbClr val="FFFF00"/>
                </a:solidFill>
                <a:ea typeface="+mn-lt"/>
                <a:cs typeface="+mn-lt"/>
              </a:rPr>
              <a:t>no association</a:t>
            </a:r>
            <a:r>
              <a:rPr lang="en-US" sz="2800" dirty="0">
                <a:ea typeface="+mn-lt"/>
                <a:cs typeface="+mn-lt"/>
              </a:rPr>
              <a:t> with suicide rate.</a:t>
            </a:r>
          </a:p>
          <a:p>
            <a:endParaRPr lang="en-US">
              <a:ea typeface="+mn-lt"/>
              <a:cs typeface="+mn-lt"/>
            </a:endParaRPr>
          </a:p>
          <a:p>
            <a:endParaRPr lang="en-US">
              <a:cs typeface="Calibri"/>
            </a:endParaRPr>
          </a:p>
        </p:txBody>
      </p:sp>
    </p:spTree>
    <p:extLst>
      <p:ext uri="{BB962C8B-B14F-4D97-AF65-F5344CB8AC3E}">
        <p14:creationId xmlns:p14="http://schemas.microsoft.com/office/powerpoint/2010/main" val="277202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EF4B4-26DC-4700-89F1-F4848F96E0A4}"/>
              </a:ext>
            </a:extLst>
          </p:cNvPr>
          <p:cNvSpPr txBox="1"/>
          <p:nvPr/>
        </p:nvSpPr>
        <p:spPr>
          <a:xfrm>
            <a:off x="810242" y="547105"/>
            <a:ext cx="285284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ea typeface="等线"/>
              </a:rPr>
              <a:t>Background</a:t>
            </a:r>
          </a:p>
        </p:txBody>
      </p:sp>
      <p:sp>
        <p:nvSpPr>
          <p:cNvPr id="4" name="TextBox 3">
            <a:extLst>
              <a:ext uri="{FF2B5EF4-FFF2-40B4-BE49-F238E27FC236}">
                <a16:creationId xmlns:a16="http://schemas.microsoft.com/office/drawing/2014/main" id="{35BAD51F-2BC2-4A26-99AC-CBA03E39CAD9}"/>
              </a:ext>
            </a:extLst>
          </p:cNvPr>
          <p:cNvSpPr txBox="1"/>
          <p:nvPr/>
        </p:nvSpPr>
        <p:spPr>
          <a:xfrm>
            <a:off x="809250" y="1315162"/>
            <a:ext cx="754424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With COVID-19 still remaining severe around the globe, many people are living in an insecure and abnormal life. The most severe and common consequence of painful stress, caused by this pandemic, is committing suicide. </a:t>
            </a:r>
          </a:p>
        </p:txBody>
      </p:sp>
      <p:pic>
        <p:nvPicPr>
          <p:cNvPr id="8" name="Picture 8" descr="A picture containing gear&#10;&#10;Description automatically generated">
            <a:extLst>
              <a:ext uri="{FF2B5EF4-FFF2-40B4-BE49-F238E27FC236}">
                <a16:creationId xmlns:a16="http://schemas.microsoft.com/office/drawing/2014/main" id="{95E5391A-D194-4AA2-8A12-517CBA1DC121}"/>
              </a:ext>
            </a:extLst>
          </p:cNvPr>
          <p:cNvPicPr>
            <a:picLocks noChangeAspect="1"/>
          </p:cNvPicPr>
          <p:nvPr/>
        </p:nvPicPr>
        <p:blipFill>
          <a:blip r:embed="rId2"/>
          <a:stretch>
            <a:fillRect/>
          </a:stretch>
        </p:blipFill>
        <p:spPr>
          <a:xfrm>
            <a:off x="8418373" y="1452517"/>
            <a:ext cx="3498518" cy="2334765"/>
          </a:xfrm>
          <a:prstGeom prst="rect">
            <a:avLst/>
          </a:prstGeom>
        </p:spPr>
      </p:pic>
    </p:spTree>
    <p:extLst>
      <p:ext uri="{BB962C8B-B14F-4D97-AF65-F5344CB8AC3E}">
        <p14:creationId xmlns:p14="http://schemas.microsoft.com/office/powerpoint/2010/main" val="258047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1EC627-FAEE-4E03-A46B-3043D62E4F14}"/>
              </a:ext>
            </a:extLst>
          </p:cNvPr>
          <p:cNvSpPr txBox="1"/>
          <p:nvPr/>
        </p:nvSpPr>
        <p:spPr>
          <a:xfrm>
            <a:off x="865062" y="1270731"/>
            <a:ext cx="8236178"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Because suicide for every age group is heavy, engaging in a conversation and research about suicide rates with other factors can be valuable and applicable.​</a:t>
            </a:r>
            <a:r>
              <a:rPr lang="en-US" sz="2800"/>
              <a:t> This report analyzes potentially associated factors. Through an examination of factors affecting suicide, we will show that GDP per capita is </a:t>
            </a:r>
            <a:r>
              <a:rPr lang="en-US" sz="2800">
                <a:solidFill>
                  <a:srgbClr val="FF0000"/>
                </a:solidFill>
              </a:rPr>
              <a:t>not</a:t>
            </a:r>
            <a:r>
              <a:rPr lang="en-US" sz="2800"/>
              <a:t> the crucial factor whereas the age and gender associate with suicide rate; factors "higher age" and "male" will lead to higher suicide rate.​</a:t>
            </a:r>
            <a:endParaRPr lang="en-US" sz="2800">
              <a:cs typeface="Calibri"/>
            </a:endParaRPr>
          </a:p>
          <a:p>
            <a:endParaRPr lang="en-US" sz="2800">
              <a:cs typeface="Calibri"/>
            </a:endParaRPr>
          </a:p>
        </p:txBody>
      </p:sp>
      <p:sp>
        <p:nvSpPr>
          <p:cNvPr id="8" name="TextBox 7">
            <a:extLst>
              <a:ext uri="{FF2B5EF4-FFF2-40B4-BE49-F238E27FC236}">
                <a16:creationId xmlns:a16="http://schemas.microsoft.com/office/drawing/2014/main" id="{2AFE047A-3B88-44B8-AC66-A87235854E5F}"/>
              </a:ext>
            </a:extLst>
          </p:cNvPr>
          <p:cNvSpPr txBox="1"/>
          <p:nvPr/>
        </p:nvSpPr>
        <p:spPr>
          <a:xfrm>
            <a:off x="865062" y="503249"/>
            <a:ext cx="288573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rPr>
              <a:t>Background​</a:t>
            </a:r>
            <a:endParaRPr lang="en-US" sz="4400">
              <a:latin typeface="Calibri Light"/>
              <a:cs typeface="Calibri Light"/>
            </a:endParaRPr>
          </a:p>
        </p:txBody>
      </p:sp>
      <p:pic>
        <p:nvPicPr>
          <p:cNvPr id="10" name="Picture 10" descr="A picture containing text&#10;&#10;Description automatically generated">
            <a:extLst>
              <a:ext uri="{FF2B5EF4-FFF2-40B4-BE49-F238E27FC236}">
                <a16:creationId xmlns:a16="http://schemas.microsoft.com/office/drawing/2014/main" id="{7B840F91-44BC-4526-8CF2-B1AF46745162}"/>
              </a:ext>
            </a:extLst>
          </p:cNvPr>
          <p:cNvPicPr>
            <a:picLocks noChangeAspect="1"/>
          </p:cNvPicPr>
          <p:nvPr/>
        </p:nvPicPr>
        <p:blipFill>
          <a:blip r:embed="rId2"/>
          <a:stretch>
            <a:fillRect/>
          </a:stretch>
        </p:blipFill>
        <p:spPr>
          <a:xfrm>
            <a:off x="9312846" y="1450522"/>
            <a:ext cx="4546782" cy="3222366"/>
          </a:xfrm>
          <a:prstGeom prst="rect">
            <a:avLst/>
          </a:prstGeom>
        </p:spPr>
      </p:pic>
    </p:spTree>
    <p:extLst>
      <p:ext uri="{BB962C8B-B14F-4D97-AF65-F5344CB8AC3E}">
        <p14:creationId xmlns:p14="http://schemas.microsoft.com/office/powerpoint/2010/main" val="169055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Map&#10;&#10;Description automatically generated">
            <a:extLst>
              <a:ext uri="{FF2B5EF4-FFF2-40B4-BE49-F238E27FC236}">
                <a16:creationId xmlns:a16="http://schemas.microsoft.com/office/drawing/2014/main" id="{26E21C46-1559-4D61-898D-7A84574DC5D6}"/>
              </a:ext>
            </a:extLst>
          </p:cNvPr>
          <p:cNvPicPr>
            <a:picLocks noGrp="1" noChangeAspect="1"/>
          </p:cNvPicPr>
          <p:nvPr>
            <p:ph idx="1"/>
          </p:nvPr>
        </p:nvPicPr>
        <p:blipFill>
          <a:blip r:embed="rId2"/>
          <a:stretch>
            <a:fillRect/>
          </a:stretch>
        </p:blipFill>
        <p:spPr>
          <a:xfrm>
            <a:off x="2056719" y="526596"/>
            <a:ext cx="8071307" cy="4859338"/>
          </a:xfrm>
        </p:spPr>
      </p:pic>
      <p:sp>
        <p:nvSpPr>
          <p:cNvPr id="8" name="TextBox 7">
            <a:extLst>
              <a:ext uri="{FF2B5EF4-FFF2-40B4-BE49-F238E27FC236}">
                <a16:creationId xmlns:a16="http://schemas.microsoft.com/office/drawing/2014/main" id="{9F2D2DED-61BB-4C38-86DE-C7F1D3F61AF7}"/>
              </a:ext>
            </a:extLst>
          </p:cNvPr>
          <p:cNvSpPr txBox="1"/>
          <p:nvPr/>
        </p:nvSpPr>
        <p:spPr>
          <a:xfrm>
            <a:off x="471714" y="5537200"/>
            <a:ext cx="10892971"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The data set is collected from Kaggle.</a:t>
            </a:r>
          </a:p>
          <a:p>
            <a:r>
              <a:rPr lang="en-US" sz="2000">
                <a:ea typeface="+mn-lt"/>
                <a:cs typeface="+mn-lt"/>
              </a:rPr>
              <a:t>Rusty</a:t>
            </a:r>
            <a:r>
              <a:rPr lang="en-US" sz="2000" i="1">
                <a:ea typeface="+mn-lt"/>
                <a:cs typeface="+mn-lt"/>
              </a:rPr>
              <a:t>. "Suicide rates Overview 1985 to 2016." </a:t>
            </a:r>
            <a:r>
              <a:rPr lang="en-US" sz="2000">
                <a:ea typeface="+mn-lt"/>
                <a:cs typeface="+mn-lt"/>
              </a:rPr>
              <a:t>Kaggle, December 01. 2018, Retrieved April 10, 2021, from </a:t>
            </a:r>
            <a:r>
              <a:rPr lang="en-US" sz="2000">
                <a:ea typeface="+mn-lt"/>
                <a:cs typeface="+mn-lt"/>
                <a:hlinkClick r:id="rId3"/>
              </a:rPr>
              <a:t>https://www.kaggle.com/russellyates88/suicide-rates-overview-1985-to-2016</a:t>
            </a:r>
            <a:r>
              <a:rPr lang="en-US" sz="2000">
                <a:ea typeface="+mn-lt"/>
                <a:cs typeface="+mn-lt"/>
              </a:rPr>
              <a:t>.</a:t>
            </a:r>
          </a:p>
          <a:p>
            <a:pPr algn="l"/>
            <a:endParaRPr lang="en-US">
              <a:cs typeface="Calibri"/>
            </a:endParaRPr>
          </a:p>
        </p:txBody>
      </p:sp>
    </p:spTree>
    <p:extLst>
      <p:ext uri="{BB962C8B-B14F-4D97-AF65-F5344CB8AC3E}">
        <p14:creationId xmlns:p14="http://schemas.microsoft.com/office/powerpoint/2010/main" val="331750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2545-E521-A745-AA94-70DEBA69069B}"/>
              </a:ext>
            </a:extLst>
          </p:cNvPr>
          <p:cNvSpPr>
            <a:spLocks noGrp="1"/>
          </p:cNvSpPr>
          <p:nvPr>
            <p:ph type="ctrTitle"/>
          </p:nvPr>
        </p:nvSpPr>
        <p:spPr>
          <a:xfrm>
            <a:off x="1595717" y="2538785"/>
            <a:ext cx="9099177" cy="1777720"/>
          </a:xfrm>
        </p:spPr>
        <p:txBody>
          <a:bodyPr>
            <a:normAutofit/>
          </a:bodyPr>
          <a:lstStyle/>
          <a:p>
            <a:r>
              <a:rPr lang="en-US" altLang="zh-CN"/>
              <a:t>Does</a:t>
            </a:r>
            <a:r>
              <a:rPr lang="zh-CN" altLang="en-US"/>
              <a:t> </a:t>
            </a:r>
            <a:r>
              <a:rPr lang="en-US" altLang="zh-CN" b="1" i="1"/>
              <a:t>Suicide</a:t>
            </a:r>
            <a:r>
              <a:rPr lang="zh-CN" altLang="en-US" b="1" i="1"/>
              <a:t> </a:t>
            </a:r>
            <a:r>
              <a:rPr lang="en-US" altLang="zh-CN" b="1" i="1"/>
              <a:t>Rate</a:t>
            </a:r>
            <a:r>
              <a:rPr lang="zh-CN" altLang="en-US"/>
              <a:t> </a:t>
            </a:r>
            <a:r>
              <a:rPr lang="en-US" altLang="zh-CN"/>
              <a:t>associate</a:t>
            </a:r>
            <a:r>
              <a:rPr lang="zh-CN" altLang="en-US"/>
              <a:t> </a:t>
            </a:r>
            <a:r>
              <a:rPr lang="en-US" altLang="zh-CN"/>
              <a:t>with</a:t>
            </a:r>
            <a:r>
              <a:rPr lang="zh-CN" altLang="en-US"/>
              <a:t> </a:t>
            </a:r>
            <a:r>
              <a:rPr lang="en-US" altLang="zh-CN" b="1" i="1"/>
              <a:t>Person’s Wealth?</a:t>
            </a:r>
            <a:endParaRPr lang="en-CN" b="1" i="1"/>
          </a:p>
        </p:txBody>
      </p:sp>
    </p:spTree>
    <p:extLst>
      <p:ext uri="{BB962C8B-B14F-4D97-AF65-F5344CB8AC3E}">
        <p14:creationId xmlns:p14="http://schemas.microsoft.com/office/powerpoint/2010/main" val="300171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D395-F28F-614C-BC0F-6153BF24FB64}"/>
              </a:ext>
            </a:extLst>
          </p:cNvPr>
          <p:cNvSpPr>
            <a:spLocks noGrp="1"/>
          </p:cNvSpPr>
          <p:nvPr>
            <p:ph type="title"/>
          </p:nvPr>
        </p:nvSpPr>
        <p:spPr/>
        <p:txBody>
          <a:bodyPr/>
          <a:lstStyle/>
          <a:p>
            <a:r>
              <a:rPr lang="en-US" altLang="zh-CN"/>
              <a:t>GDP Per Capita</a:t>
            </a:r>
            <a:endParaRPr lang="en-CN"/>
          </a:p>
        </p:txBody>
      </p:sp>
      <p:sp>
        <p:nvSpPr>
          <p:cNvPr id="3" name="Content Placeholder 2">
            <a:extLst>
              <a:ext uri="{FF2B5EF4-FFF2-40B4-BE49-F238E27FC236}">
                <a16:creationId xmlns:a16="http://schemas.microsoft.com/office/drawing/2014/main" id="{8808617E-851B-5A44-A78C-AB1491B25C8C}"/>
              </a:ext>
            </a:extLst>
          </p:cNvPr>
          <p:cNvSpPr>
            <a:spLocks noGrp="1"/>
          </p:cNvSpPr>
          <p:nvPr>
            <p:ph idx="1"/>
          </p:nvPr>
        </p:nvSpPr>
        <p:spPr/>
        <p:txBody>
          <a:bodyPr/>
          <a:lstStyle/>
          <a:p>
            <a:r>
              <a:rPr lang="en-US" altLang="zh-CN">
                <a:solidFill>
                  <a:srgbClr val="FF0000"/>
                </a:solidFill>
              </a:rPr>
              <a:t>Low wealth </a:t>
            </a:r>
            <a:r>
              <a:rPr lang="en-US" altLang="zh-CN"/>
              <a:t>is</a:t>
            </a:r>
            <a:r>
              <a:rPr lang="zh-CN" altLang="en-US"/>
              <a:t> </a:t>
            </a:r>
            <a:r>
              <a:rPr lang="en-US" altLang="zh-CN"/>
              <a:t>a</a:t>
            </a:r>
            <a:r>
              <a:rPr lang="zh-CN" altLang="en-US"/>
              <a:t> </a:t>
            </a:r>
            <a:r>
              <a:rPr lang="en-US" altLang="zh-CN"/>
              <a:t>main</a:t>
            </a:r>
            <a:r>
              <a:rPr lang="zh-CN" altLang="en-US"/>
              <a:t> </a:t>
            </a:r>
            <a:r>
              <a:rPr lang="en-US" altLang="zh-CN"/>
              <a:t>cause</a:t>
            </a:r>
            <a:r>
              <a:rPr lang="zh-CN" altLang="en-US"/>
              <a:t> </a:t>
            </a:r>
            <a:r>
              <a:rPr lang="en-US" altLang="zh-CN"/>
              <a:t>of</a:t>
            </a:r>
            <a:r>
              <a:rPr lang="zh-CN" altLang="en-US"/>
              <a:t> </a:t>
            </a:r>
            <a:r>
              <a:rPr lang="en-US" altLang="zh-CN"/>
              <a:t>suicide.</a:t>
            </a:r>
          </a:p>
          <a:p>
            <a:r>
              <a:rPr lang="en-US" altLang="zh-CN"/>
              <a:t>Low GDP Per Capita means low per capita wealth, such that some people may be unemployed and have financial problems.</a:t>
            </a:r>
            <a:r>
              <a:rPr lang="zh-CN" altLang="en-US"/>
              <a:t> </a:t>
            </a:r>
            <a:endParaRPr lang="en-US" altLang="zh-CN"/>
          </a:p>
          <a:p>
            <a:r>
              <a:rPr lang="en-US" altLang="zh-CN"/>
              <a:t>Such people may choose to commit suicide.</a:t>
            </a:r>
          </a:p>
          <a:p>
            <a:pPr marL="0" indent="0">
              <a:buNone/>
            </a:pPr>
            <a:endParaRPr lang="en-US" altLang="zh-CN"/>
          </a:p>
          <a:p>
            <a:pPr marL="0" indent="0">
              <a:buNone/>
            </a:pPr>
            <a:r>
              <a:rPr lang="en-US" altLang="zh-CN" b="1" i="1"/>
              <a:t>Possible</a:t>
            </a:r>
            <a:r>
              <a:rPr lang="zh-CN" altLang="en-US" b="1" i="1"/>
              <a:t> </a:t>
            </a:r>
            <a:r>
              <a:rPr lang="en-US" altLang="zh-CN" b="1" i="1"/>
              <a:t>Assumption:</a:t>
            </a:r>
            <a:endParaRPr lang="en-US" altLang="zh-CN"/>
          </a:p>
          <a:p>
            <a:pPr marL="0" indent="0">
              <a:buNone/>
            </a:pPr>
            <a:r>
              <a:rPr lang="en-US" altLang="zh-CN"/>
              <a:t>Low GDP -&gt;</a:t>
            </a:r>
            <a:r>
              <a:rPr lang="zh-CN" altLang="en-US"/>
              <a:t> </a:t>
            </a:r>
            <a:r>
              <a:rPr lang="en-US" altLang="zh-CN"/>
              <a:t>Low per capita wealth -&gt;</a:t>
            </a:r>
            <a:r>
              <a:rPr lang="zh-CN" altLang="en-US"/>
              <a:t> </a:t>
            </a:r>
            <a:r>
              <a:rPr lang="en-US" altLang="zh-CN"/>
              <a:t>financial problems -&gt; higher</a:t>
            </a:r>
            <a:r>
              <a:rPr lang="zh-CN" altLang="en-US"/>
              <a:t> </a:t>
            </a:r>
            <a:r>
              <a:rPr lang="en-US" altLang="zh-CN"/>
              <a:t>suicide</a:t>
            </a:r>
            <a:r>
              <a:rPr lang="zh-CN" altLang="en-US"/>
              <a:t> </a:t>
            </a:r>
            <a:r>
              <a:rPr lang="en-US" altLang="zh-CN"/>
              <a:t>rate</a:t>
            </a:r>
          </a:p>
          <a:p>
            <a:pPr marL="0" indent="0">
              <a:buNone/>
            </a:pPr>
            <a:endParaRPr lang="en-CN"/>
          </a:p>
        </p:txBody>
      </p:sp>
    </p:spTree>
    <p:extLst>
      <p:ext uri="{BB962C8B-B14F-4D97-AF65-F5344CB8AC3E}">
        <p14:creationId xmlns:p14="http://schemas.microsoft.com/office/powerpoint/2010/main" val="116464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58A1FA-6196-D84A-A03B-7EE1019E3D86}"/>
              </a:ext>
            </a:extLst>
          </p:cNvPr>
          <p:cNvSpPr>
            <a:spLocks noGrp="1"/>
          </p:cNvSpPr>
          <p:nvPr>
            <p:ph type="title"/>
          </p:nvPr>
        </p:nvSpPr>
        <p:spPr>
          <a:xfrm>
            <a:off x="1286932" y="1204109"/>
            <a:ext cx="10023398" cy="857894"/>
          </a:xfrm>
        </p:spPr>
        <p:txBody>
          <a:bodyPr>
            <a:normAutofit fontScale="90000"/>
          </a:bodyPr>
          <a:lstStyle/>
          <a:p>
            <a:pPr algn="ctr"/>
            <a:r>
              <a:rPr lang="en-US" altLang="zh-CN" sz="4000">
                <a:solidFill>
                  <a:srgbClr val="FFFFFF"/>
                </a:solidFill>
              </a:rPr>
              <a:t>Scatter</a:t>
            </a:r>
            <a:r>
              <a:rPr lang="zh-CN" altLang="en-US" sz="4000">
                <a:solidFill>
                  <a:srgbClr val="FFFFFF"/>
                </a:solidFill>
              </a:rPr>
              <a:t> </a:t>
            </a:r>
            <a:r>
              <a:rPr lang="en-US" altLang="zh-CN" sz="4000">
                <a:solidFill>
                  <a:srgbClr val="FFFFFF"/>
                </a:solidFill>
              </a:rPr>
              <a:t>plot,</a:t>
            </a:r>
            <a:r>
              <a:rPr lang="zh-CN" altLang="en-US" sz="4000">
                <a:solidFill>
                  <a:srgbClr val="FFFFFF"/>
                </a:solidFill>
              </a:rPr>
              <a:t> </a:t>
            </a:r>
            <a:r>
              <a:rPr lang="en-US" altLang="zh-CN" sz="4000">
                <a:solidFill>
                  <a:srgbClr val="FFFFFF"/>
                </a:solidFill>
              </a:rPr>
              <a:t>Hypothesis</a:t>
            </a:r>
            <a:r>
              <a:rPr lang="zh-CN" altLang="en-US" sz="4000">
                <a:solidFill>
                  <a:srgbClr val="FFFFFF"/>
                </a:solidFill>
              </a:rPr>
              <a:t> </a:t>
            </a:r>
            <a:r>
              <a:rPr lang="en-US" altLang="zh-CN" sz="4000">
                <a:solidFill>
                  <a:srgbClr val="FFFFFF"/>
                </a:solidFill>
              </a:rPr>
              <a:t>test, and Linear model</a:t>
            </a:r>
            <a:r>
              <a:rPr lang="zh-CN" altLang="en-US" sz="4000">
                <a:solidFill>
                  <a:srgbClr val="FFFFFF"/>
                </a:solidFill>
              </a:rPr>
              <a:t> </a:t>
            </a:r>
            <a:r>
              <a:rPr lang="en-US" altLang="zh-CN" sz="4000">
                <a:solidFill>
                  <a:srgbClr val="FFFFFF"/>
                </a:solidFill>
              </a:rPr>
              <a:t>on</a:t>
            </a:r>
            <a:r>
              <a:rPr lang="zh-CN" altLang="en-US" sz="4000">
                <a:solidFill>
                  <a:srgbClr val="FFFFFF"/>
                </a:solidFill>
              </a:rPr>
              <a:t> </a:t>
            </a:r>
            <a:r>
              <a:rPr lang="en-US" altLang="zh-CN" sz="4000">
                <a:solidFill>
                  <a:srgbClr val="FFFFFF"/>
                </a:solidFill>
              </a:rPr>
              <a:t>assumption</a:t>
            </a:r>
            <a:endParaRPr lang="en-CN" sz="4000">
              <a:solidFill>
                <a:srgbClr val="FFFFFF"/>
              </a:solidFill>
            </a:endParaRPr>
          </a:p>
        </p:txBody>
      </p:sp>
      <p:pic>
        <p:nvPicPr>
          <p:cNvPr id="4" name="图片 3">
            <a:extLst>
              <a:ext uri="{FF2B5EF4-FFF2-40B4-BE49-F238E27FC236}">
                <a16:creationId xmlns:a16="http://schemas.microsoft.com/office/drawing/2014/main" id="{6E66359C-B19F-4B41-BBEA-CDE3DEEC03A3}"/>
              </a:ext>
            </a:extLst>
          </p:cNvPr>
          <p:cNvPicPr>
            <a:picLocks noChangeAspect="1"/>
          </p:cNvPicPr>
          <p:nvPr/>
        </p:nvPicPr>
        <p:blipFill>
          <a:blip r:embed="rId2"/>
          <a:stretch>
            <a:fillRect/>
          </a:stretch>
        </p:blipFill>
        <p:spPr>
          <a:xfrm>
            <a:off x="354010" y="2840094"/>
            <a:ext cx="5503863" cy="3187937"/>
          </a:xfrm>
          <a:prstGeom prst="rect">
            <a:avLst/>
          </a:prstGeom>
        </p:spPr>
      </p:pic>
      <p:pic>
        <p:nvPicPr>
          <p:cNvPr id="10" name="内容占位符 9">
            <a:extLst>
              <a:ext uri="{FF2B5EF4-FFF2-40B4-BE49-F238E27FC236}">
                <a16:creationId xmlns:a16="http://schemas.microsoft.com/office/drawing/2014/main" id="{C770E458-75AB-4012-8C0A-8CECC4B4859C}"/>
              </a:ext>
            </a:extLst>
          </p:cNvPr>
          <p:cNvPicPr>
            <a:picLocks noGrp="1" noChangeAspect="1"/>
          </p:cNvPicPr>
          <p:nvPr>
            <p:ph idx="1"/>
          </p:nvPr>
        </p:nvPicPr>
        <p:blipFill>
          <a:blip r:embed="rId3"/>
          <a:stretch>
            <a:fillRect/>
          </a:stretch>
        </p:blipFill>
        <p:spPr>
          <a:xfrm>
            <a:off x="6095999" y="2840094"/>
            <a:ext cx="5922963" cy="588906"/>
          </a:xfrm>
        </p:spPr>
      </p:pic>
      <p:pic>
        <p:nvPicPr>
          <p:cNvPr id="15" name="图片 14">
            <a:extLst>
              <a:ext uri="{FF2B5EF4-FFF2-40B4-BE49-F238E27FC236}">
                <a16:creationId xmlns:a16="http://schemas.microsoft.com/office/drawing/2014/main" id="{7EB6BAA1-A3B1-4E82-A5F6-9ACCD50643AB}"/>
              </a:ext>
            </a:extLst>
          </p:cNvPr>
          <p:cNvPicPr>
            <a:picLocks noChangeAspect="1"/>
          </p:cNvPicPr>
          <p:nvPr/>
        </p:nvPicPr>
        <p:blipFill>
          <a:blip r:embed="rId4"/>
          <a:stretch>
            <a:fillRect/>
          </a:stretch>
        </p:blipFill>
        <p:spPr>
          <a:xfrm>
            <a:off x="6095998" y="3875232"/>
            <a:ext cx="5922963" cy="628650"/>
          </a:xfrm>
          <a:prstGeom prst="rect">
            <a:avLst/>
          </a:prstGeom>
        </p:spPr>
      </p:pic>
      <p:pic>
        <p:nvPicPr>
          <p:cNvPr id="22" name="图片 21">
            <a:extLst>
              <a:ext uri="{FF2B5EF4-FFF2-40B4-BE49-F238E27FC236}">
                <a16:creationId xmlns:a16="http://schemas.microsoft.com/office/drawing/2014/main" id="{7B93EA57-F088-4E71-B9FD-CFE36E201F05}"/>
              </a:ext>
            </a:extLst>
          </p:cNvPr>
          <p:cNvPicPr>
            <a:picLocks noChangeAspect="1"/>
          </p:cNvPicPr>
          <p:nvPr/>
        </p:nvPicPr>
        <p:blipFill>
          <a:blip r:embed="rId5"/>
          <a:stretch>
            <a:fillRect/>
          </a:stretch>
        </p:blipFill>
        <p:spPr>
          <a:xfrm>
            <a:off x="6095997" y="4950114"/>
            <a:ext cx="5922964" cy="1068354"/>
          </a:xfrm>
          <a:prstGeom prst="rect">
            <a:avLst/>
          </a:prstGeom>
        </p:spPr>
      </p:pic>
    </p:spTree>
    <p:extLst>
      <p:ext uri="{BB962C8B-B14F-4D97-AF65-F5344CB8AC3E}">
        <p14:creationId xmlns:p14="http://schemas.microsoft.com/office/powerpoint/2010/main" val="188739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D395-F28F-614C-BC0F-6153BF24FB64}"/>
              </a:ext>
            </a:extLst>
          </p:cNvPr>
          <p:cNvSpPr>
            <a:spLocks noGrp="1"/>
          </p:cNvSpPr>
          <p:nvPr>
            <p:ph type="title"/>
          </p:nvPr>
        </p:nvSpPr>
        <p:spPr/>
        <p:txBody>
          <a:bodyPr/>
          <a:lstStyle/>
          <a:p>
            <a:r>
              <a:rPr lang="en-US" altLang="zh-CN"/>
              <a:t>GDP Per Capita</a:t>
            </a:r>
            <a:endParaRPr lang="en-CN"/>
          </a:p>
        </p:txBody>
      </p:sp>
      <p:sp>
        <p:nvSpPr>
          <p:cNvPr id="3" name="Content Placeholder 2">
            <a:extLst>
              <a:ext uri="{FF2B5EF4-FFF2-40B4-BE49-F238E27FC236}">
                <a16:creationId xmlns:a16="http://schemas.microsoft.com/office/drawing/2014/main" id="{8808617E-851B-5A44-A78C-AB1491B25C8C}"/>
              </a:ext>
            </a:extLst>
          </p:cNvPr>
          <p:cNvSpPr>
            <a:spLocks noGrp="1"/>
          </p:cNvSpPr>
          <p:nvPr>
            <p:ph idx="1"/>
          </p:nvPr>
        </p:nvSpPr>
        <p:spPr/>
        <p:txBody>
          <a:bodyPr vert="horz" lIns="91440" tIns="45720" rIns="91440" bIns="45720" rtlCol="0" anchor="t">
            <a:normAutofit/>
          </a:bodyPr>
          <a:lstStyle/>
          <a:p>
            <a:r>
              <a:rPr lang="en-US" altLang="zh-CN">
                <a:ea typeface="等线"/>
              </a:rPr>
              <a:t>However, from the analysis, we found that there is a no association between wealth and suicides.</a:t>
            </a:r>
            <a:r>
              <a:rPr lang="zh-CN" altLang="en-US">
                <a:ea typeface="等线"/>
              </a:rPr>
              <a:t> </a:t>
            </a:r>
            <a:endParaRPr lang="en-US" altLang="zh-CN"/>
          </a:p>
          <a:p>
            <a:r>
              <a:rPr lang="en-US" altLang="zh-CN">
                <a:ea typeface="等线"/>
              </a:rPr>
              <a:t>Therefore, we speculate that GDP per capita may not be an indicator directly related to the core causes of suicide, </a:t>
            </a:r>
            <a:r>
              <a:rPr lang="en-US">
                <a:ea typeface="+mn-lt"/>
                <a:cs typeface="+mn-lt"/>
              </a:rPr>
              <a:t>because some companies may falsely report economic data in order to evade taxes, which will lead to the inaccuracy of GDP, </a:t>
            </a:r>
            <a:r>
              <a:rPr lang="en-US" altLang="zh-CN">
                <a:ea typeface="等线"/>
                <a:cs typeface="+mn-lt"/>
              </a:rPr>
              <a:t>so</a:t>
            </a:r>
            <a:r>
              <a:rPr lang="en-US" altLang="zh-CN">
                <a:ea typeface="等线"/>
              </a:rPr>
              <a:t> we continue to analyze age and gender.</a:t>
            </a:r>
            <a:endParaRPr lang="en-US" altLang="zh-CN">
              <a:ea typeface="等线"/>
              <a:cs typeface="Calibri"/>
            </a:endParaRPr>
          </a:p>
        </p:txBody>
      </p:sp>
    </p:spTree>
    <p:extLst>
      <p:ext uri="{BB962C8B-B14F-4D97-AF65-F5344CB8AC3E}">
        <p14:creationId xmlns:p14="http://schemas.microsoft.com/office/powerpoint/2010/main" val="106073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2545-E521-A745-AA94-70DEBA69069B}"/>
              </a:ext>
            </a:extLst>
          </p:cNvPr>
          <p:cNvSpPr>
            <a:spLocks noGrp="1"/>
          </p:cNvSpPr>
          <p:nvPr>
            <p:ph type="ctrTitle"/>
          </p:nvPr>
        </p:nvSpPr>
        <p:spPr>
          <a:xfrm>
            <a:off x="1766047" y="2547750"/>
            <a:ext cx="8659906" cy="1759790"/>
          </a:xfrm>
        </p:spPr>
        <p:txBody>
          <a:bodyPr>
            <a:normAutofit/>
          </a:bodyPr>
          <a:lstStyle/>
          <a:p>
            <a:r>
              <a:rPr lang="en-US" altLang="zh-CN"/>
              <a:t>Does</a:t>
            </a:r>
            <a:r>
              <a:rPr lang="zh-CN" altLang="en-US"/>
              <a:t> </a:t>
            </a:r>
            <a:r>
              <a:rPr lang="en-US" altLang="zh-CN" b="1" i="1"/>
              <a:t>Suicide</a:t>
            </a:r>
            <a:r>
              <a:rPr lang="zh-CN" altLang="en-US" b="1" i="1"/>
              <a:t> </a:t>
            </a:r>
            <a:r>
              <a:rPr lang="en-US" altLang="zh-CN" b="1" i="1"/>
              <a:t>Rate</a:t>
            </a:r>
            <a:r>
              <a:rPr lang="zh-CN" altLang="en-US"/>
              <a:t> </a:t>
            </a:r>
            <a:r>
              <a:rPr lang="en-US" altLang="zh-CN"/>
              <a:t>associate</a:t>
            </a:r>
            <a:r>
              <a:rPr lang="zh-CN" altLang="en-US"/>
              <a:t> </a:t>
            </a:r>
            <a:r>
              <a:rPr lang="en-US" altLang="zh-CN"/>
              <a:t>with</a:t>
            </a:r>
            <a:r>
              <a:rPr lang="zh-CN" altLang="en-US"/>
              <a:t> </a:t>
            </a:r>
            <a:r>
              <a:rPr lang="en-US" altLang="zh-CN" b="1" i="1"/>
              <a:t>Age?</a:t>
            </a:r>
            <a:endParaRPr lang="en-CN" b="1" i="1"/>
          </a:p>
        </p:txBody>
      </p:sp>
    </p:spTree>
    <p:extLst>
      <p:ext uri="{BB962C8B-B14F-4D97-AF65-F5344CB8AC3E}">
        <p14:creationId xmlns:p14="http://schemas.microsoft.com/office/powerpoint/2010/main" val="11441101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Suicide Analysis By Young, Yalun, Jijie, Kwan</vt:lpstr>
      <vt:lpstr>PowerPoint Presentation</vt:lpstr>
      <vt:lpstr>PowerPoint Presentation</vt:lpstr>
      <vt:lpstr>PowerPoint Presentation</vt:lpstr>
      <vt:lpstr>Does Suicide Rate associate with Person’s Wealth?</vt:lpstr>
      <vt:lpstr>GDP Per Capita</vt:lpstr>
      <vt:lpstr>Scatter plot, Hypothesis test, and Linear model on assumption</vt:lpstr>
      <vt:lpstr>GDP Per Capita</vt:lpstr>
      <vt:lpstr>Does Suicide Rate associate with Age?</vt:lpstr>
      <vt:lpstr>Mental Stress</vt:lpstr>
      <vt:lpstr>Box plot and Anova test on assumption</vt:lpstr>
      <vt:lpstr>Does Suicide Rate associate with Gender?</vt:lpstr>
      <vt:lpstr>Gender</vt:lpstr>
      <vt:lpstr>Bar plot and T test on assumption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Suicide Rate associate with  </dc:title>
  <dc:creator>JIJIE ZHANG</dc:creator>
  <cp:revision>23</cp:revision>
  <dcterms:created xsi:type="dcterms:W3CDTF">2021-04-24T14:57:29Z</dcterms:created>
  <dcterms:modified xsi:type="dcterms:W3CDTF">2021-04-27T04:04:36Z</dcterms:modified>
</cp:coreProperties>
</file>