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304" r:id="rId3"/>
    <p:sldId id="275" r:id="rId4"/>
    <p:sldId id="274" r:id="rId5"/>
    <p:sldId id="303" r:id="rId6"/>
    <p:sldId id="287" r:id="rId7"/>
    <p:sldId id="292" r:id="rId8"/>
    <p:sldId id="293" r:id="rId9"/>
    <p:sldId id="298" r:id="rId10"/>
    <p:sldId id="295" r:id="rId11"/>
    <p:sldId id="305" r:id="rId12"/>
    <p:sldId id="297" r:id="rId13"/>
    <p:sldId id="307" r:id="rId14"/>
    <p:sldId id="306" r:id="rId15"/>
    <p:sldId id="301" r:id="rId16"/>
    <p:sldId id="300" r:id="rId17"/>
    <p:sldId id="30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30"/>
    <p:restoredTop sz="91261" autoAdjust="0"/>
  </p:normalViewPr>
  <p:slideViewPr>
    <p:cSldViewPr snapToGrid="0" snapToObjects="1">
      <p:cViewPr>
        <p:scale>
          <a:sx n="85" d="100"/>
          <a:sy n="85" d="100"/>
        </p:scale>
        <p:origin x="1672" y="616"/>
      </p:cViewPr>
      <p:guideLst>
        <p:guide orient="horz" pos="2160"/>
        <p:guide pos="2880"/>
      </p:guideLst>
    </p:cSldViewPr>
  </p:slideViewPr>
  <p:notesTextViewPr>
    <p:cViewPr>
      <p:scale>
        <a:sx n="114" d="100"/>
        <a:sy n="114" d="100"/>
      </p:scale>
      <p:origin x="0" y="0"/>
    </p:cViewPr>
  </p:notesTextViewPr>
  <p:sorterViewPr>
    <p:cViewPr>
      <p:scale>
        <a:sx n="140" d="100"/>
        <a:sy n="140" d="100"/>
      </p:scale>
      <p:origin x="0" y="3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2C9D0-00C1-0A4A-8592-82B8A82495E4}" type="datetimeFigureOut">
              <a:rPr lang="en-US" smtClean="0"/>
              <a:t>10/8/21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B363B-9D88-A04D-85CD-386D406D3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3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EB363B-9D88-A04D-85CD-386D406D35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28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B363B-9D88-A04D-85CD-386D406D35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1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EB363B-9D88-A04D-85CD-386D406D352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308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10/8/21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4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10/8/21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825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10/8/21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7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10/8/21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9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10/8/21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78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10/8/21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44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10/8/21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04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10/8/21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81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10/8/21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9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10/8/21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05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10/8/21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74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950EB-25D9-9644-B8DF-CEA5CAE7D9CA}" type="datetimeFigureOut">
              <a:rPr lang="en-US" smtClean="0"/>
              <a:t>10/8/21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83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9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2464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000090"/>
                </a:solidFill>
              </a:rPr>
              <a:t>ESS 411/511 Geophysical Continuum Mechanics  Class #5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3662" y="1042002"/>
            <a:ext cx="724945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Highlights from Class #4           –    </a:t>
            </a:r>
            <a:r>
              <a:rPr lang="en-US" sz="2000" dirty="0">
                <a:solidFill>
                  <a:srgbClr val="002060"/>
                </a:solidFill>
              </a:rPr>
              <a:t>Anna </a:t>
            </a:r>
            <a:r>
              <a:rPr lang="en-US" sz="2000" dirty="0" err="1">
                <a:solidFill>
                  <a:srgbClr val="002060"/>
                </a:solidFill>
              </a:rPr>
              <a:t>Ledeczi</a:t>
            </a:r>
            <a:endParaRPr lang="en-US" sz="2000" dirty="0">
              <a:solidFill>
                <a:srgbClr val="002060"/>
              </a:solidFill>
            </a:endParaRPr>
          </a:p>
          <a:p>
            <a:r>
              <a:rPr lang="en-US" sz="2000" dirty="0">
                <a:solidFill>
                  <a:srgbClr val="000090"/>
                </a:solidFill>
              </a:rPr>
              <a:t>Today’s highlights on Monday </a:t>
            </a:r>
            <a:r>
              <a:rPr lang="en-US" sz="2000" dirty="0">
                <a:solidFill>
                  <a:srgbClr val="002060"/>
                </a:solidFill>
              </a:rPr>
              <a:t>–    Peter Lindquist</a:t>
            </a:r>
          </a:p>
          <a:p>
            <a:endParaRPr lang="en-US" sz="2000" dirty="0">
              <a:solidFill>
                <a:srgbClr val="000090"/>
              </a:solidFill>
            </a:endParaRPr>
          </a:p>
          <a:p>
            <a:r>
              <a:rPr lang="en-US" sz="2000" dirty="0">
                <a:solidFill>
                  <a:srgbClr val="000090"/>
                </a:solidFill>
              </a:rPr>
              <a:t>Remember we are looking for just 2 or 3 </a:t>
            </a:r>
            <a:r>
              <a:rPr lang="en-US" sz="2000" i="1" dirty="0">
                <a:solidFill>
                  <a:srgbClr val="000090"/>
                </a:solidFill>
              </a:rPr>
              <a:t>highlights</a:t>
            </a:r>
            <a:r>
              <a:rPr lang="en-US" sz="2000" dirty="0">
                <a:solidFill>
                  <a:srgbClr val="000090"/>
                </a:solidFill>
              </a:rPr>
              <a:t>, not a transcript of the entire class.   (What did you think was most important?)</a:t>
            </a:r>
          </a:p>
          <a:p>
            <a:endParaRPr lang="en-US" sz="2000" dirty="0">
              <a:solidFill>
                <a:srgbClr val="000090"/>
              </a:solidFill>
            </a:endParaRPr>
          </a:p>
          <a:p>
            <a:r>
              <a:rPr lang="en-US" sz="2000" dirty="0">
                <a:solidFill>
                  <a:srgbClr val="000090"/>
                </a:solidFill>
              </a:rPr>
              <a:t>Warm-up question (break-out) 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Ground displacements (and initial wave amplitudes at the epicenter of an earthquake) can be a meter or more.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Why are amplitudes only cm or mm (or less) when the waves arrive at Seattle? (at least two </a:t>
            </a:r>
            <a:r>
              <a:rPr lang="en-US" sz="2000">
                <a:solidFill>
                  <a:srgbClr val="000090"/>
                </a:solidFill>
              </a:rPr>
              <a:t>reasons)</a:t>
            </a:r>
            <a:endParaRPr lang="en-US" sz="20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857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557584" y="1365126"/>
            <a:ext cx="7211618" cy="852966"/>
            <a:chOff x="557584" y="1365126"/>
            <a:chExt cx="7211618" cy="852966"/>
          </a:xfrm>
        </p:grpSpPr>
        <p:sp>
          <p:nvSpPr>
            <p:cNvPr id="7" name="TextBox 6"/>
            <p:cNvSpPr txBox="1"/>
            <p:nvPr/>
          </p:nvSpPr>
          <p:spPr>
            <a:xfrm>
              <a:off x="557584" y="1387095"/>
              <a:ext cx="25005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0090"/>
                  </a:solidFill>
                </a:rPr>
                <a:t>Energy input from time 0 to </a:t>
              </a:r>
              <a:r>
                <a:rPr lang="en-US" sz="2400" i="1" dirty="0">
                  <a:solidFill>
                    <a:srgbClr val="000090"/>
                  </a:solidFill>
                </a:rPr>
                <a:t>t </a:t>
              </a:r>
            </a:p>
          </p:txBody>
        </p:sp>
        <p:pic>
          <p:nvPicPr>
            <p:cNvPr id="8" name="Picture 7" descr="Screen Shot 2020-10-07 at 13.37.52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0845" y="1365126"/>
              <a:ext cx="3878357" cy="774766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665651" y="268049"/>
            <a:ext cx="6206715" cy="830997"/>
            <a:chOff x="638912" y="-26047"/>
            <a:chExt cx="6206715" cy="830997"/>
          </a:xfrm>
        </p:grpSpPr>
        <p:sp>
          <p:nvSpPr>
            <p:cNvPr id="9" name="TextBox 8"/>
            <p:cNvSpPr txBox="1"/>
            <p:nvPr/>
          </p:nvSpPr>
          <p:spPr>
            <a:xfrm>
              <a:off x="4132406" y="147863"/>
              <a:ext cx="27132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/>
                <a:t>E</a:t>
              </a:r>
              <a:r>
                <a:rPr lang="en-US" sz="2800" dirty="0"/>
                <a:t>(</a:t>
              </a:r>
              <a:r>
                <a:rPr lang="en-US" sz="2800" i="1" dirty="0"/>
                <a:t>t</a:t>
              </a:r>
              <a:r>
                <a:rPr lang="en-US" sz="2800" dirty="0"/>
                <a:t>) = </a:t>
              </a:r>
              <a:r>
                <a:rPr lang="en-US" sz="2800" i="1" dirty="0"/>
                <a:t>E</a:t>
              </a:r>
              <a:r>
                <a:rPr lang="en-US" sz="2800" baseline="-25000" dirty="0"/>
                <a:t>0</a:t>
              </a:r>
              <a:r>
                <a:rPr lang="en-US" sz="2800" dirty="0"/>
                <a:t> +</a:t>
              </a:r>
              <a:r>
                <a:rPr lang="en-US" sz="2800" dirty="0">
                  <a:latin typeface="Symbol" charset="2"/>
                  <a:ea typeface="Symbol" charset="2"/>
                  <a:cs typeface="Symbol" charset="2"/>
                </a:rPr>
                <a:t>D</a:t>
              </a:r>
              <a:r>
                <a:rPr lang="en-US" sz="2800" i="1" dirty="0"/>
                <a:t>E</a:t>
              </a:r>
              <a:r>
                <a:rPr lang="en-US" sz="2800" dirty="0"/>
                <a:t>(</a:t>
              </a:r>
              <a:r>
                <a:rPr lang="en-US" sz="2800" i="1" dirty="0"/>
                <a:t>t</a:t>
              </a:r>
              <a:r>
                <a:rPr lang="en-US" sz="2800" dirty="0"/>
                <a:t>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38912" y="-26047"/>
              <a:ext cx="31300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0090"/>
                  </a:solidFill>
                </a:rPr>
                <a:t>Energy in harmonically driven material</a:t>
              </a:r>
              <a:endParaRPr lang="en-US" sz="2400" i="1" dirty="0">
                <a:solidFill>
                  <a:srgbClr val="000090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06105" y="3398842"/>
            <a:ext cx="7158278" cy="1260833"/>
            <a:chOff x="519993" y="2930962"/>
            <a:chExt cx="7158278" cy="126083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993" y="2930962"/>
              <a:ext cx="7158278" cy="868508"/>
            </a:xfrm>
            <a:prstGeom prst="rect">
              <a:avLst/>
            </a:prstGeom>
          </p:spPr>
        </p:pic>
        <p:cxnSp>
          <p:nvCxnSpPr>
            <p:cNvPr id="14" name="Straight Connector 13"/>
            <p:cNvCxnSpPr/>
            <p:nvPr/>
          </p:nvCxnSpPr>
          <p:spPr>
            <a:xfrm>
              <a:off x="3388660" y="3696835"/>
              <a:ext cx="902308" cy="0"/>
            </a:xfrm>
            <a:prstGeom prst="line">
              <a:avLst/>
            </a:prstGeom>
            <a:ln w="76200">
              <a:solidFill>
                <a:srgbClr val="C00000"/>
              </a:solidFill>
              <a:headEnd type="triangl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601322" y="3696835"/>
              <a:ext cx="1638114" cy="0"/>
            </a:xfrm>
            <a:prstGeom prst="line">
              <a:avLst/>
            </a:prstGeom>
            <a:ln w="76200">
              <a:solidFill>
                <a:srgbClr val="C00000"/>
              </a:solidFill>
              <a:headEnd type="triangl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617259" y="3730130"/>
              <a:ext cx="27109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solidFill>
                    <a:srgbClr val="C00000"/>
                  </a:solidFill>
                  <a:latin typeface="Symbol" charset="2"/>
                  <a:ea typeface="Symbol" charset="2"/>
                  <a:cs typeface="Symbol" charset="2"/>
                </a:rPr>
                <a:t>s</a:t>
              </a:r>
              <a:r>
                <a:rPr lang="en-US" sz="2400" dirty="0">
                  <a:solidFill>
                    <a:srgbClr val="C00000"/>
                  </a:solidFill>
                  <a:latin typeface="Symbol" charset="2"/>
                  <a:ea typeface="Symbol" charset="2"/>
                  <a:cs typeface="Symbol" charset="2"/>
                </a:rPr>
                <a:t>               </a:t>
              </a:r>
              <a:r>
                <a:rPr lang="en-US" sz="2400" i="1" dirty="0">
                  <a:solidFill>
                    <a:srgbClr val="C00000"/>
                  </a:solidFill>
                  <a:latin typeface="Calibri" charset="0"/>
                  <a:ea typeface="Calibri" charset="0"/>
                  <a:cs typeface="Calibri" charset="0"/>
                </a:rPr>
                <a:t>e</a:t>
              </a:r>
              <a:r>
                <a:rPr lang="en-US" sz="2400" dirty="0"/>
                <a:t>=|</a:t>
              </a:r>
              <a:r>
                <a:rPr lang="en-US" sz="2400" i="1" dirty="0"/>
                <a:t>e</a:t>
              </a:r>
              <a:r>
                <a:rPr lang="en-US" sz="2400" baseline="-25000" dirty="0"/>
                <a:t>0</a:t>
              </a:r>
              <a:r>
                <a:rPr lang="en-US" sz="2400" dirty="0"/>
                <a:t>|</a:t>
              </a:r>
              <a:r>
                <a:rPr lang="en-US" sz="2400" i="1" dirty="0"/>
                <a:t>e</a:t>
              </a:r>
              <a:r>
                <a:rPr lang="en-US" sz="2400" dirty="0"/>
                <a:t> </a:t>
              </a:r>
              <a:r>
                <a:rPr lang="en-US" sz="2400" i="1" baseline="30000" dirty="0"/>
                <a:t>i</a:t>
              </a:r>
              <a:r>
                <a:rPr lang="en-US" sz="2400" i="1" baseline="30000" dirty="0">
                  <a:latin typeface="Symbol" charset="2"/>
                  <a:ea typeface="Symbol" charset="2"/>
                  <a:cs typeface="Symbol" charset="2"/>
                </a:rPr>
                <a:t>d</a:t>
              </a:r>
              <a:endParaRPr lang="en-US" sz="2400" dirty="0">
                <a:solidFill>
                  <a:srgbClr val="C00000"/>
                </a:solidFill>
                <a:latin typeface="Symbol" charset="2"/>
                <a:ea typeface="Symbol" charset="2"/>
                <a:cs typeface="Symbol" charset="2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41829" y="2471633"/>
            <a:ext cx="6538794" cy="927209"/>
            <a:chOff x="519993" y="2003753"/>
            <a:chExt cx="6538794" cy="927209"/>
          </a:xfrm>
        </p:grpSpPr>
        <p:sp>
          <p:nvSpPr>
            <p:cNvPr id="20" name="TextBox 19"/>
            <p:cNvSpPr txBox="1"/>
            <p:nvPr/>
          </p:nvSpPr>
          <p:spPr>
            <a:xfrm>
              <a:off x="519993" y="2003753"/>
              <a:ext cx="5647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0090"/>
                  </a:solidFill>
                </a:rPr>
                <a:t>After breaking exponentials into </a:t>
              </a:r>
              <a:r>
                <a:rPr lang="en-US" sz="2400" dirty="0" err="1">
                  <a:solidFill>
                    <a:srgbClr val="000090"/>
                  </a:solidFill>
                </a:rPr>
                <a:t>cos</a:t>
              </a:r>
              <a:r>
                <a:rPr lang="en-US" sz="2400" dirty="0">
                  <a:solidFill>
                    <a:srgbClr val="000090"/>
                  </a:solidFill>
                </a:rPr>
                <a:t> and sin </a:t>
              </a:r>
            </a:p>
          </p:txBody>
        </p:sp>
        <p:graphicFrame>
          <p:nvGraphicFramePr>
            <p:cNvPr id="3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57993361"/>
                </p:ext>
              </p:extLst>
            </p:nvPr>
          </p:nvGraphicFramePr>
          <p:xfrm>
            <a:off x="3769009" y="2446421"/>
            <a:ext cx="3289778" cy="4845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7" name="Equation" r:id="rId5" imgW="1638300" imgH="241300" progId="Equation.3">
                    <p:embed/>
                  </p:oleObj>
                </mc:Choice>
                <mc:Fallback>
                  <p:oleObj name="Equation" r:id="rId5" imgW="1638300" imgH="2413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769009" y="2446421"/>
                          <a:ext cx="3289778" cy="48454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" name="Group 17"/>
          <p:cNvGrpSpPr/>
          <p:nvPr/>
        </p:nvGrpSpPr>
        <p:grpSpPr>
          <a:xfrm>
            <a:off x="641829" y="4696785"/>
            <a:ext cx="8502171" cy="1629737"/>
            <a:chOff x="638912" y="4402689"/>
            <a:chExt cx="8502171" cy="1629737"/>
          </a:xfrm>
        </p:grpSpPr>
        <p:pic>
          <p:nvPicPr>
            <p:cNvPr id="4" name="Picture 3" descr="Screen Shot 2020-10-07 at 10.20.01.png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426" b="43361"/>
            <a:stretch/>
          </p:blipFill>
          <p:spPr>
            <a:xfrm>
              <a:off x="638912" y="4402689"/>
              <a:ext cx="8502171" cy="860612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2338365" y="5356665"/>
              <a:ext cx="12150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Oscillatory,</a:t>
              </a:r>
            </a:p>
            <a:p>
              <a:r>
                <a:rPr lang="en-US" dirty="0"/>
                <a:t>storage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729423" y="5386095"/>
              <a:ext cx="13178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Monotonic, dissipation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1965158" y="5252914"/>
              <a:ext cx="1985549" cy="0"/>
            </a:xfrm>
            <a:prstGeom prst="line">
              <a:avLst/>
            </a:prstGeom>
            <a:ln w="76200">
              <a:solidFill>
                <a:srgbClr val="C00000"/>
              </a:solidFill>
              <a:headEnd type="triangl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540869" y="5332623"/>
              <a:ext cx="1838499" cy="0"/>
            </a:xfrm>
            <a:prstGeom prst="line">
              <a:avLst/>
            </a:prstGeom>
            <a:ln w="76200">
              <a:solidFill>
                <a:srgbClr val="C00000"/>
              </a:solidFill>
              <a:headEnd type="triangl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794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C0E66-336E-034E-852C-8DBB99EE3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change over time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E2B03B-72CA-E14D-91C1-5A4B4569E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9709"/>
            <a:ext cx="9144000" cy="476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219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7644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Debye Dispersion in Harmonic loading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225597"/>
            <a:ext cx="69886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Elastic wave speed is proportional to elastic modulus |</a:t>
            </a:r>
            <a:r>
              <a:rPr lang="en-US" sz="2000" i="1" dirty="0">
                <a:solidFill>
                  <a:srgbClr val="002060"/>
                </a:solidFill>
              </a:rPr>
              <a:t>m</a:t>
            </a:r>
            <a:r>
              <a:rPr lang="en-US" sz="2000" dirty="0">
                <a:solidFill>
                  <a:srgbClr val="002060"/>
                </a:solidFill>
              </a:rPr>
              <a:t>|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When different frequencies in a wave packet travel at different speeds, the packet breaks up or </a:t>
            </a:r>
            <a:r>
              <a:rPr lang="en-US" sz="2000" i="1" dirty="0">
                <a:solidFill>
                  <a:srgbClr val="002060"/>
                </a:solidFill>
              </a:rPr>
              <a:t>disperses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-1" y="2241261"/>
            <a:ext cx="6155653" cy="4616740"/>
            <a:chOff x="-1" y="2241261"/>
            <a:chExt cx="6155653" cy="461674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2241261"/>
              <a:ext cx="6155653" cy="461674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4437529" y="3267637"/>
              <a:ext cx="5591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Fast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50895" y="4512882"/>
              <a:ext cx="613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slow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 rot="18764899">
              <a:off x="2499333" y="3999473"/>
              <a:ext cx="1156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002060"/>
                  </a:solidFill>
                </a:rPr>
                <a:t>Dispersing</a:t>
              </a:r>
              <a:endParaRPr lang="en-US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EB7509-C8A4-8E46-BC3A-E9A6E2DF882F}"/>
              </a:ext>
            </a:extLst>
          </p:cNvPr>
          <p:cNvGrpSpPr/>
          <p:nvPr/>
        </p:nvGrpSpPr>
        <p:grpSpPr>
          <a:xfrm>
            <a:off x="-174813" y="2389179"/>
            <a:ext cx="6155653" cy="4616740"/>
            <a:chOff x="-1" y="2241261"/>
            <a:chExt cx="6155653" cy="461674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FD206D7-D7CC-E341-B4ED-A433F742E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2241261"/>
              <a:ext cx="6155653" cy="461674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CD193EC-2542-124B-A53B-CD4EC9CD96B3}"/>
                </a:ext>
              </a:extLst>
            </p:cNvPr>
            <p:cNvSpPr txBox="1"/>
            <p:nvPr/>
          </p:nvSpPr>
          <p:spPr>
            <a:xfrm>
              <a:off x="4437529" y="3267637"/>
              <a:ext cx="5591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Fast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BC9802-6E62-114C-B2B9-2CDA875140A6}"/>
                </a:ext>
              </a:extLst>
            </p:cNvPr>
            <p:cNvSpPr txBox="1"/>
            <p:nvPr/>
          </p:nvSpPr>
          <p:spPr>
            <a:xfrm>
              <a:off x="1550895" y="4512882"/>
              <a:ext cx="613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slow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68F093E-C762-C141-AB19-538DFCD62025}"/>
                </a:ext>
              </a:extLst>
            </p:cNvPr>
            <p:cNvSpPr txBox="1"/>
            <p:nvPr/>
          </p:nvSpPr>
          <p:spPr>
            <a:xfrm rot="18764899">
              <a:off x="2499333" y="3999473"/>
              <a:ext cx="1156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002060"/>
                  </a:solidFill>
                </a:rPr>
                <a:t>Dispersing</a:t>
              </a:r>
              <a:endParaRPr lang="en-US" dirty="0">
                <a:solidFill>
                  <a:srgbClr val="002060"/>
                </a:solidFill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17BF399-E7C0-EA45-9B85-425D5E9CF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026" y="4221219"/>
            <a:ext cx="2880774" cy="7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49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65570-8CD1-3E42-AE9A-D91149C11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What is </a:t>
            </a:r>
            <a:r>
              <a:rPr lang="en-US" sz="3200" i="1" dirty="0">
                <a:solidFill>
                  <a:srgbClr val="002060"/>
                </a:solidFill>
                <a:latin typeface="Symbol" pitchFamily="2" charset="2"/>
              </a:rPr>
              <a:t>t</a:t>
            </a:r>
            <a:r>
              <a:rPr lang="en-US" sz="3200" dirty="0">
                <a:solidFill>
                  <a:srgbClr val="002060"/>
                </a:solidFill>
              </a:rPr>
              <a:t>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7198E1-F4EA-3D45-8939-70372BE79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897" y="1739323"/>
            <a:ext cx="6070600" cy="1003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972090-C98B-5143-8B24-C1ED6CC84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42623"/>
            <a:ext cx="9144000" cy="202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551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4F66C-0A37-2246-9878-7FE678F1C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Why is there a maximum in dispersion?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A85DD4-EF0A-1642-A428-0F9147ADB8EC}"/>
              </a:ext>
            </a:extLst>
          </p:cNvPr>
          <p:cNvSpPr txBox="1"/>
          <p:nvPr/>
        </p:nvSpPr>
        <p:spPr>
          <a:xfrm>
            <a:off x="1581880" y="3600556"/>
            <a:ext cx="57404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What happens at low frequency  </a:t>
            </a:r>
            <a:r>
              <a:rPr lang="en-US" sz="2400" i="1" dirty="0" err="1">
                <a:solidFill>
                  <a:srgbClr val="002060"/>
                </a:solidFill>
                <a:latin typeface="Symbol" pitchFamily="2" charset="2"/>
              </a:rPr>
              <a:t>wt</a:t>
            </a:r>
            <a:r>
              <a:rPr lang="en-US" sz="2400" dirty="0">
                <a:solidFill>
                  <a:srgbClr val="002060"/>
                </a:solidFill>
              </a:rPr>
              <a:t> &lt;&lt; 1?</a:t>
            </a:r>
          </a:p>
          <a:p>
            <a:endParaRPr lang="en-US" sz="2400" dirty="0">
              <a:solidFill>
                <a:srgbClr val="002060"/>
              </a:solidFill>
            </a:endParaRPr>
          </a:p>
          <a:p>
            <a:endParaRPr lang="en-US" sz="2400" dirty="0">
              <a:solidFill>
                <a:srgbClr val="002060"/>
              </a:solidFill>
            </a:endParaRPr>
          </a:p>
          <a:p>
            <a:r>
              <a:rPr lang="en-US" sz="2400" dirty="0">
                <a:solidFill>
                  <a:srgbClr val="002060"/>
                </a:solidFill>
              </a:rPr>
              <a:t>What happens at high frequency  </a:t>
            </a:r>
            <a:r>
              <a:rPr lang="en-US" sz="2400" i="1" dirty="0" err="1">
                <a:solidFill>
                  <a:srgbClr val="002060"/>
                </a:solidFill>
                <a:latin typeface="Symbol" pitchFamily="2" charset="2"/>
              </a:rPr>
              <a:t>wt</a:t>
            </a:r>
            <a:r>
              <a:rPr lang="en-US" sz="2400" dirty="0">
                <a:solidFill>
                  <a:srgbClr val="002060"/>
                </a:solidFill>
              </a:rPr>
              <a:t> &gt;&gt; 1?</a:t>
            </a:r>
          </a:p>
          <a:p>
            <a:r>
              <a:rPr lang="en-US" sz="2400" dirty="0">
                <a:solidFill>
                  <a:srgbClr val="002060"/>
                </a:solidFill>
                <a:latin typeface="Symbol" pitchFamily="2" charset="2"/>
              </a:rPr>
              <a:t>                               s/m</a:t>
            </a:r>
            <a:r>
              <a:rPr lang="en-US" sz="2400" baseline="-25000" dirty="0">
                <a:solidFill>
                  <a:srgbClr val="002060"/>
                </a:solidFill>
              </a:rPr>
              <a:t>2</a:t>
            </a:r>
          </a:p>
          <a:p>
            <a:endParaRPr lang="en-US" sz="2400" dirty="0">
              <a:solidFill>
                <a:srgbClr val="002060"/>
              </a:solidFill>
            </a:endParaRPr>
          </a:p>
          <a:p>
            <a:r>
              <a:rPr lang="en-US" sz="2400" dirty="0">
                <a:solidFill>
                  <a:srgbClr val="002060"/>
                </a:solidFill>
              </a:rPr>
              <a:t>What happens in the middle range </a:t>
            </a:r>
            <a:r>
              <a:rPr lang="en-US" sz="2400" i="1" dirty="0" err="1">
                <a:solidFill>
                  <a:srgbClr val="002060"/>
                </a:solidFill>
                <a:latin typeface="Symbol" pitchFamily="2" charset="2"/>
              </a:rPr>
              <a:t>wt</a:t>
            </a:r>
            <a:r>
              <a:rPr lang="en-US" sz="2400" dirty="0">
                <a:solidFill>
                  <a:srgbClr val="002060"/>
                </a:solidFill>
              </a:rPr>
              <a:t>  ~ 1?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" name="Picture 3" descr="Screen Shot 2020-10-02 at 10.21.06.png">
            <a:extLst>
              <a:ext uri="{FF2B5EF4-FFF2-40B4-BE49-F238E27FC236}">
                <a16:creationId xmlns:a16="http://schemas.microsoft.com/office/drawing/2014/main" id="{589FEE61-BAB1-2944-A26C-89950AD595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18" r="45210"/>
          <a:stretch/>
        </p:blipFill>
        <p:spPr>
          <a:xfrm>
            <a:off x="1714500" y="1257300"/>
            <a:ext cx="3711939" cy="22947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D6B4F5-5D47-B149-8F92-B77E412D72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5913" y="4050232"/>
            <a:ext cx="3308350" cy="6742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0143B19-CA5E-2C40-B28A-97A6C8B2946A}"/>
              </a:ext>
            </a:extLst>
          </p:cNvPr>
          <p:cNvSpPr txBox="1"/>
          <p:nvPr/>
        </p:nvSpPr>
        <p:spPr>
          <a:xfrm>
            <a:off x="1810475" y="5142477"/>
            <a:ext cx="1798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Strain response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7F9C23-0B17-7644-896C-E4D3C74CB20A}"/>
              </a:ext>
            </a:extLst>
          </p:cNvPr>
          <p:cNvSpPr txBox="1"/>
          <p:nvPr/>
        </p:nvSpPr>
        <p:spPr>
          <a:xfrm>
            <a:off x="1866900" y="4339713"/>
            <a:ext cx="1798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Strain response</a:t>
            </a:r>
          </a:p>
        </p:txBody>
      </p:sp>
    </p:spTree>
    <p:extLst>
      <p:ext uri="{BB962C8B-B14F-4D97-AF65-F5344CB8AC3E}">
        <p14:creationId xmlns:p14="http://schemas.microsoft.com/office/powerpoint/2010/main" val="430838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872242" y="3208229"/>
            <a:ext cx="6582106" cy="3161399"/>
            <a:chOff x="76055" y="1650999"/>
            <a:chExt cx="8242446" cy="4342498"/>
          </a:xfrm>
        </p:grpSpPr>
        <p:grpSp>
          <p:nvGrpSpPr>
            <p:cNvPr id="4" name="Group 3"/>
            <p:cNvGrpSpPr/>
            <p:nvPr/>
          </p:nvGrpSpPr>
          <p:grpSpPr>
            <a:xfrm>
              <a:off x="1275447" y="2641601"/>
              <a:ext cx="3296321" cy="2871876"/>
              <a:chOff x="1500057" y="328519"/>
              <a:chExt cx="1267557" cy="2655979"/>
            </a:xfrm>
          </p:grpSpPr>
          <p:sp>
            <p:nvSpPr>
              <p:cNvPr id="29" name="Freeform 28"/>
              <p:cNvSpPr/>
              <p:nvPr/>
            </p:nvSpPr>
            <p:spPr>
              <a:xfrm>
                <a:off x="1500057" y="402903"/>
                <a:ext cx="1239881" cy="2581595"/>
              </a:xfrm>
              <a:custGeom>
                <a:avLst/>
                <a:gdLst>
                  <a:gd name="connsiteX0" fmla="*/ 0 w 2397760"/>
                  <a:gd name="connsiteY0" fmla="*/ 1645920 h 1667788"/>
                  <a:gd name="connsiteX1" fmla="*/ 50800 w 2397760"/>
                  <a:gd name="connsiteY1" fmla="*/ 1656080 h 1667788"/>
                  <a:gd name="connsiteX2" fmla="*/ 111760 w 2397760"/>
                  <a:gd name="connsiteY2" fmla="*/ 1635760 h 1667788"/>
                  <a:gd name="connsiteX3" fmla="*/ 142240 w 2397760"/>
                  <a:gd name="connsiteY3" fmla="*/ 1625600 h 1667788"/>
                  <a:gd name="connsiteX4" fmla="*/ 172720 w 2397760"/>
                  <a:gd name="connsiteY4" fmla="*/ 1615440 h 1667788"/>
                  <a:gd name="connsiteX5" fmla="*/ 243840 w 2397760"/>
                  <a:gd name="connsiteY5" fmla="*/ 1595120 h 1667788"/>
                  <a:gd name="connsiteX6" fmla="*/ 274320 w 2397760"/>
                  <a:gd name="connsiteY6" fmla="*/ 1574800 h 1667788"/>
                  <a:gd name="connsiteX7" fmla="*/ 335280 w 2397760"/>
                  <a:gd name="connsiteY7" fmla="*/ 1554480 h 1667788"/>
                  <a:gd name="connsiteX8" fmla="*/ 365760 w 2397760"/>
                  <a:gd name="connsiteY8" fmla="*/ 1544320 h 1667788"/>
                  <a:gd name="connsiteX9" fmla="*/ 426720 w 2397760"/>
                  <a:gd name="connsiteY9" fmla="*/ 1503680 h 1667788"/>
                  <a:gd name="connsiteX10" fmla="*/ 457200 w 2397760"/>
                  <a:gd name="connsiteY10" fmla="*/ 1493520 h 1667788"/>
                  <a:gd name="connsiteX11" fmla="*/ 518160 w 2397760"/>
                  <a:gd name="connsiteY11" fmla="*/ 1452880 h 1667788"/>
                  <a:gd name="connsiteX12" fmla="*/ 558800 w 2397760"/>
                  <a:gd name="connsiteY12" fmla="*/ 1402080 h 1667788"/>
                  <a:gd name="connsiteX13" fmla="*/ 609600 w 2397760"/>
                  <a:gd name="connsiteY13" fmla="*/ 1361440 h 1667788"/>
                  <a:gd name="connsiteX14" fmla="*/ 619760 w 2397760"/>
                  <a:gd name="connsiteY14" fmla="*/ 1330960 h 1667788"/>
                  <a:gd name="connsiteX15" fmla="*/ 660400 w 2397760"/>
                  <a:gd name="connsiteY15" fmla="*/ 1270000 h 1667788"/>
                  <a:gd name="connsiteX16" fmla="*/ 701040 w 2397760"/>
                  <a:gd name="connsiteY16" fmla="*/ 1209040 h 1667788"/>
                  <a:gd name="connsiteX17" fmla="*/ 721360 w 2397760"/>
                  <a:gd name="connsiteY17" fmla="*/ 1178560 h 1667788"/>
                  <a:gd name="connsiteX18" fmla="*/ 741680 w 2397760"/>
                  <a:gd name="connsiteY18" fmla="*/ 1148080 h 1667788"/>
                  <a:gd name="connsiteX19" fmla="*/ 772160 w 2397760"/>
                  <a:gd name="connsiteY19" fmla="*/ 1087120 h 1667788"/>
                  <a:gd name="connsiteX20" fmla="*/ 802640 w 2397760"/>
                  <a:gd name="connsiteY20" fmla="*/ 995680 h 1667788"/>
                  <a:gd name="connsiteX21" fmla="*/ 812800 w 2397760"/>
                  <a:gd name="connsiteY21" fmla="*/ 965200 h 1667788"/>
                  <a:gd name="connsiteX22" fmla="*/ 833120 w 2397760"/>
                  <a:gd name="connsiteY22" fmla="*/ 934720 h 1667788"/>
                  <a:gd name="connsiteX23" fmla="*/ 853440 w 2397760"/>
                  <a:gd name="connsiteY23" fmla="*/ 873760 h 1667788"/>
                  <a:gd name="connsiteX24" fmla="*/ 873760 w 2397760"/>
                  <a:gd name="connsiteY24" fmla="*/ 843280 h 1667788"/>
                  <a:gd name="connsiteX25" fmla="*/ 904240 w 2397760"/>
                  <a:gd name="connsiteY25" fmla="*/ 741680 h 1667788"/>
                  <a:gd name="connsiteX26" fmla="*/ 914400 w 2397760"/>
                  <a:gd name="connsiteY26" fmla="*/ 680720 h 1667788"/>
                  <a:gd name="connsiteX27" fmla="*/ 924560 w 2397760"/>
                  <a:gd name="connsiteY27" fmla="*/ 650240 h 1667788"/>
                  <a:gd name="connsiteX28" fmla="*/ 944880 w 2397760"/>
                  <a:gd name="connsiteY28" fmla="*/ 568960 h 1667788"/>
                  <a:gd name="connsiteX29" fmla="*/ 965200 w 2397760"/>
                  <a:gd name="connsiteY29" fmla="*/ 487680 h 1667788"/>
                  <a:gd name="connsiteX30" fmla="*/ 985520 w 2397760"/>
                  <a:gd name="connsiteY30" fmla="*/ 457200 h 1667788"/>
                  <a:gd name="connsiteX31" fmla="*/ 995680 w 2397760"/>
                  <a:gd name="connsiteY31" fmla="*/ 426720 h 1667788"/>
                  <a:gd name="connsiteX32" fmla="*/ 1016000 w 2397760"/>
                  <a:gd name="connsiteY32" fmla="*/ 396240 h 1667788"/>
                  <a:gd name="connsiteX33" fmla="*/ 1026160 w 2397760"/>
                  <a:gd name="connsiteY33" fmla="*/ 365760 h 1667788"/>
                  <a:gd name="connsiteX34" fmla="*/ 1056640 w 2397760"/>
                  <a:gd name="connsiteY34" fmla="*/ 345440 h 1667788"/>
                  <a:gd name="connsiteX35" fmla="*/ 1076960 w 2397760"/>
                  <a:gd name="connsiteY35" fmla="*/ 284480 h 1667788"/>
                  <a:gd name="connsiteX36" fmla="*/ 1097280 w 2397760"/>
                  <a:gd name="connsiteY36" fmla="*/ 254000 h 1667788"/>
                  <a:gd name="connsiteX37" fmla="*/ 1107440 w 2397760"/>
                  <a:gd name="connsiteY37" fmla="*/ 223520 h 1667788"/>
                  <a:gd name="connsiteX38" fmla="*/ 1137920 w 2397760"/>
                  <a:gd name="connsiteY38" fmla="*/ 203200 h 1667788"/>
                  <a:gd name="connsiteX39" fmla="*/ 1209040 w 2397760"/>
                  <a:gd name="connsiteY39" fmla="*/ 121920 h 1667788"/>
                  <a:gd name="connsiteX40" fmla="*/ 1249680 w 2397760"/>
                  <a:gd name="connsiteY40" fmla="*/ 71120 h 1667788"/>
                  <a:gd name="connsiteX41" fmla="*/ 1270000 w 2397760"/>
                  <a:gd name="connsiteY41" fmla="*/ 40640 h 1667788"/>
                  <a:gd name="connsiteX42" fmla="*/ 1300480 w 2397760"/>
                  <a:gd name="connsiteY42" fmla="*/ 30480 h 1667788"/>
                  <a:gd name="connsiteX43" fmla="*/ 1361440 w 2397760"/>
                  <a:gd name="connsiteY43" fmla="*/ 0 h 1667788"/>
                  <a:gd name="connsiteX44" fmla="*/ 1432560 w 2397760"/>
                  <a:gd name="connsiteY44" fmla="*/ 10160 h 1667788"/>
                  <a:gd name="connsiteX45" fmla="*/ 1503680 w 2397760"/>
                  <a:gd name="connsiteY45" fmla="*/ 30480 h 1667788"/>
                  <a:gd name="connsiteX46" fmla="*/ 1544320 w 2397760"/>
                  <a:gd name="connsiteY46" fmla="*/ 81280 h 1667788"/>
                  <a:gd name="connsiteX47" fmla="*/ 1564640 w 2397760"/>
                  <a:gd name="connsiteY47" fmla="*/ 111760 h 1667788"/>
                  <a:gd name="connsiteX48" fmla="*/ 1615440 w 2397760"/>
                  <a:gd name="connsiteY48" fmla="*/ 172720 h 1667788"/>
                  <a:gd name="connsiteX49" fmla="*/ 1635760 w 2397760"/>
                  <a:gd name="connsiteY49" fmla="*/ 254000 h 1667788"/>
                  <a:gd name="connsiteX50" fmla="*/ 1656080 w 2397760"/>
                  <a:gd name="connsiteY50" fmla="*/ 325120 h 1667788"/>
                  <a:gd name="connsiteX51" fmla="*/ 1645920 w 2397760"/>
                  <a:gd name="connsiteY51" fmla="*/ 355600 h 1667788"/>
                  <a:gd name="connsiteX52" fmla="*/ 1676400 w 2397760"/>
                  <a:gd name="connsiteY52" fmla="*/ 447040 h 1667788"/>
                  <a:gd name="connsiteX53" fmla="*/ 1706880 w 2397760"/>
                  <a:gd name="connsiteY53" fmla="*/ 568960 h 1667788"/>
                  <a:gd name="connsiteX54" fmla="*/ 1717040 w 2397760"/>
                  <a:gd name="connsiteY54" fmla="*/ 609600 h 1667788"/>
                  <a:gd name="connsiteX55" fmla="*/ 1737360 w 2397760"/>
                  <a:gd name="connsiteY55" fmla="*/ 670560 h 1667788"/>
                  <a:gd name="connsiteX56" fmla="*/ 1767840 w 2397760"/>
                  <a:gd name="connsiteY56" fmla="*/ 772160 h 1667788"/>
                  <a:gd name="connsiteX57" fmla="*/ 1778000 w 2397760"/>
                  <a:gd name="connsiteY57" fmla="*/ 802640 h 1667788"/>
                  <a:gd name="connsiteX58" fmla="*/ 1798320 w 2397760"/>
                  <a:gd name="connsiteY58" fmla="*/ 833120 h 1667788"/>
                  <a:gd name="connsiteX59" fmla="*/ 1788160 w 2397760"/>
                  <a:gd name="connsiteY59" fmla="*/ 863600 h 1667788"/>
                  <a:gd name="connsiteX60" fmla="*/ 1808480 w 2397760"/>
                  <a:gd name="connsiteY60" fmla="*/ 894080 h 1667788"/>
                  <a:gd name="connsiteX61" fmla="*/ 1838960 w 2397760"/>
                  <a:gd name="connsiteY61" fmla="*/ 985520 h 1667788"/>
                  <a:gd name="connsiteX62" fmla="*/ 1859280 w 2397760"/>
                  <a:gd name="connsiteY62" fmla="*/ 1046480 h 1667788"/>
                  <a:gd name="connsiteX63" fmla="*/ 1869440 w 2397760"/>
                  <a:gd name="connsiteY63" fmla="*/ 1076960 h 1667788"/>
                  <a:gd name="connsiteX64" fmla="*/ 1889760 w 2397760"/>
                  <a:gd name="connsiteY64" fmla="*/ 1107440 h 1667788"/>
                  <a:gd name="connsiteX65" fmla="*/ 1910080 w 2397760"/>
                  <a:gd name="connsiteY65" fmla="*/ 1168400 h 1667788"/>
                  <a:gd name="connsiteX66" fmla="*/ 1930400 w 2397760"/>
                  <a:gd name="connsiteY66" fmla="*/ 1198880 h 1667788"/>
                  <a:gd name="connsiteX67" fmla="*/ 1950720 w 2397760"/>
                  <a:gd name="connsiteY67" fmla="*/ 1259840 h 1667788"/>
                  <a:gd name="connsiteX68" fmla="*/ 1971040 w 2397760"/>
                  <a:gd name="connsiteY68" fmla="*/ 1290320 h 1667788"/>
                  <a:gd name="connsiteX69" fmla="*/ 1981200 w 2397760"/>
                  <a:gd name="connsiteY69" fmla="*/ 1320800 h 1667788"/>
                  <a:gd name="connsiteX70" fmla="*/ 2021840 w 2397760"/>
                  <a:gd name="connsiteY70" fmla="*/ 1381760 h 1667788"/>
                  <a:gd name="connsiteX71" fmla="*/ 2042160 w 2397760"/>
                  <a:gd name="connsiteY71" fmla="*/ 1412240 h 1667788"/>
                  <a:gd name="connsiteX72" fmla="*/ 2062480 w 2397760"/>
                  <a:gd name="connsiteY72" fmla="*/ 1442720 h 1667788"/>
                  <a:gd name="connsiteX73" fmla="*/ 2092960 w 2397760"/>
                  <a:gd name="connsiteY73" fmla="*/ 1463040 h 1667788"/>
                  <a:gd name="connsiteX74" fmla="*/ 2133600 w 2397760"/>
                  <a:gd name="connsiteY74" fmla="*/ 1503680 h 1667788"/>
                  <a:gd name="connsiteX75" fmla="*/ 2164080 w 2397760"/>
                  <a:gd name="connsiteY75" fmla="*/ 1534160 h 1667788"/>
                  <a:gd name="connsiteX76" fmla="*/ 2194560 w 2397760"/>
                  <a:gd name="connsiteY76" fmla="*/ 1544320 h 1667788"/>
                  <a:gd name="connsiteX77" fmla="*/ 2225040 w 2397760"/>
                  <a:gd name="connsiteY77" fmla="*/ 1564640 h 1667788"/>
                  <a:gd name="connsiteX78" fmla="*/ 2255520 w 2397760"/>
                  <a:gd name="connsiteY78" fmla="*/ 1574800 h 1667788"/>
                  <a:gd name="connsiteX79" fmla="*/ 2316480 w 2397760"/>
                  <a:gd name="connsiteY79" fmla="*/ 1615440 h 1667788"/>
                  <a:gd name="connsiteX80" fmla="*/ 2346960 w 2397760"/>
                  <a:gd name="connsiteY80" fmla="*/ 1635760 h 1667788"/>
                  <a:gd name="connsiteX81" fmla="*/ 2377440 w 2397760"/>
                  <a:gd name="connsiteY81" fmla="*/ 1666240 h 1667788"/>
                  <a:gd name="connsiteX82" fmla="*/ 2397760 w 2397760"/>
                  <a:gd name="connsiteY82" fmla="*/ 1666240 h 1667788"/>
                  <a:gd name="connsiteX0" fmla="*/ 0 w 2397760"/>
                  <a:gd name="connsiteY0" fmla="*/ 1645920 h 1667788"/>
                  <a:gd name="connsiteX1" fmla="*/ 50800 w 2397760"/>
                  <a:gd name="connsiteY1" fmla="*/ 1656080 h 1667788"/>
                  <a:gd name="connsiteX2" fmla="*/ 111760 w 2397760"/>
                  <a:gd name="connsiteY2" fmla="*/ 1635760 h 1667788"/>
                  <a:gd name="connsiteX3" fmla="*/ 142240 w 2397760"/>
                  <a:gd name="connsiteY3" fmla="*/ 1625600 h 1667788"/>
                  <a:gd name="connsiteX4" fmla="*/ 172720 w 2397760"/>
                  <a:gd name="connsiteY4" fmla="*/ 1615440 h 1667788"/>
                  <a:gd name="connsiteX5" fmla="*/ 243840 w 2397760"/>
                  <a:gd name="connsiteY5" fmla="*/ 1595120 h 1667788"/>
                  <a:gd name="connsiteX6" fmla="*/ 274320 w 2397760"/>
                  <a:gd name="connsiteY6" fmla="*/ 1574800 h 1667788"/>
                  <a:gd name="connsiteX7" fmla="*/ 335280 w 2397760"/>
                  <a:gd name="connsiteY7" fmla="*/ 1554480 h 1667788"/>
                  <a:gd name="connsiteX8" fmla="*/ 365760 w 2397760"/>
                  <a:gd name="connsiteY8" fmla="*/ 1544320 h 1667788"/>
                  <a:gd name="connsiteX9" fmla="*/ 426720 w 2397760"/>
                  <a:gd name="connsiteY9" fmla="*/ 1503680 h 1667788"/>
                  <a:gd name="connsiteX10" fmla="*/ 457200 w 2397760"/>
                  <a:gd name="connsiteY10" fmla="*/ 1493520 h 1667788"/>
                  <a:gd name="connsiteX11" fmla="*/ 518160 w 2397760"/>
                  <a:gd name="connsiteY11" fmla="*/ 1452880 h 1667788"/>
                  <a:gd name="connsiteX12" fmla="*/ 558800 w 2397760"/>
                  <a:gd name="connsiteY12" fmla="*/ 1402080 h 1667788"/>
                  <a:gd name="connsiteX13" fmla="*/ 609600 w 2397760"/>
                  <a:gd name="connsiteY13" fmla="*/ 1361440 h 1667788"/>
                  <a:gd name="connsiteX14" fmla="*/ 619760 w 2397760"/>
                  <a:gd name="connsiteY14" fmla="*/ 1330960 h 1667788"/>
                  <a:gd name="connsiteX15" fmla="*/ 660400 w 2397760"/>
                  <a:gd name="connsiteY15" fmla="*/ 1270000 h 1667788"/>
                  <a:gd name="connsiteX16" fmla="*/ 701040 w 2397760"/>
                  <a:gd name="connsiteY16" fmla="*/ 1209040 h 1667788"/>
                  <a:gd name="connsiteX17" fmla="*/ 721360 w 2397760"/>
                  <a:gd name="connsiteY17" fmla="*/ 1178560 h 1667788"/>
                  <a:gd name="connsiteX18" fmla="*/ 741680 w 2397760"/>
                  <a:gd name="connsiteY18" fmla="*/ 1148080 h 1667788"/>
                  <a:gd name="connsiteX19" fmla="*/ 772160 w 2397760"/>
                  <a:gd name="connsiteY19" fmla="*/ 1087120 h 1667788"/>
                  <a:gd name="connsiteX20" fmla="*/ 802640 w 2397760"/>
                  <a:gd name="connsiteY20" fmla="*/ 995680 h 1667788"/>
                  <a:gd name="connsiteX21" fmla="*/ 812800 w 2397760"/>
                  <a:gd name="connsiteY21" fmla="*/ 965200 h 1667788"/>
                  <a:gd name="connsiteX22" fmla="*/ 833120 w 2397760"/>
                  <a:gd name="connsiteY22" fmla="*/ 934720 h 1667788"/>
                  <a:gd name="connsiteX23" fmla="*/ 853440 w 2397760"/>
                  <a:gd name="connsiteY23" fmla="*/ 873760 h 1667788"/>
                  <a:gd name="connsiteX24" fmla="*/ 873760 w 2397760"/>
                  <a:gd name="connsiteY24" fmla="*/ 843280 h 1667788"/>
                  <a:gd name="connsiteX25" fmla="*/ 904240 w 2397760"/>
                  <a:gd name="connsiteY25" fmla="*/ 741680 h 1667788"/>
                  <a:gd name="connsiteX26" fmla="*/ 914400 w 2397760"/>
                  <a:gd name="connsiteY26" fmla="*/ 680720 h 1667788"/>
                  <a:gd name="connsiteX27" fmla="*/ 924560 w 2397760"/>
                  <a:gd name="connsiteY27" fmla="*/ 650240 h 1667788"/>
                  <a:gd name="connsiteX28" fmla="*/ 944880 w 2397760"/>
                  <a:gd name="connsiteY28" fmla="*/ 568960 h 1667788"/>
                  <a:gd name="connsiteX29" fmla="*/ 965200 w 2397760"/>
                  <a:gd name="connsiteY29" fmla="*/ 487680 h 1667788"/>
                  <a:gd name="connsiteX30" fmla="*/ 985520 w 2397760"/>
                  <a:gd name="connsiteY30" fmla="*/ 457200 h 1667788"/>
                  <a:gd name="connsiteX31" fmla="*/ 995680 w 2397760"/>
                  <a:gd name="connsiteY31" fmla="*/ 426720 h 1667788"/>
                  <a:gd name="connsiteX32" fmla="*/ 1016000 w 2397760"/>
                  <a:gd name="connsiteY32" fmla="*/ 396240 h 1667788"/>
                  <a:gd name="connsiteX33" fmla="*/ 1026160 w 2397760"/>
                  <a:gd name="connsiteY33" fmla="*/ 365760 h 1667788"/>
                  <a:gd name="connsiteX34" fmla="*/ 1056640 w 2397760"/>
                  <a:gd name="connsiteY34" fmla="*/ 345440 h 1667788"/>
                  <a:gd name="connsiteX35" fmla="*/ 1076960 w 2397760"/>
                  <a:gd name="connsiteY35" fmla="*/ 284480 h 1667788"/>
                  <a:gd name="connsiteX36" fmla="*/ 1097280 w 2397760"/>
                  <a:gd name="connsiteY36" fmla="*/ 254000 h 1667788"/>
                  <a:gd name="connsiteX37" fmla="*/ 1107440 w 2397760"/>
                  <a:gd name="connsiteY37" fmla="*/ 223520 h 1667788"/>
                  <a:gd name="connsiteX38" fmla="*/ 1137920 w 2397760"/>
                  <a:gd name="connsiteY38" fmla="*/ 203200 h 1667788"/>
                  <a:gd name="connsiteX39" fmla="*/ 1209040 w 2397760"/>
                  <a:gd name="connsiteY39" fmla="*/ 121920 h 1667788"/>
                  <a:gd name="connsiteX40" fmla="*/ 1249680 w 2397760"/>
                  <a:gd name="connsiteY40" fmla="*/ 71120 h 1667788"/>
                  <a:gd name="connsiteX41" fmla="*/ 1270000 w 2397760"/>
                  <a:gd name="connsiteY41" fmla="*/ 40640 h 1667788"/>
                  <a:gd name="connsiteX42" fmla="*/ 1300480 w 2397760"/>
                  <a:gd name="connsiteY42" fmla="*/ 30480 h 1667788"/>
                  <a:gd name="connsiteX43" fmla="*/ 1361440 w 2397760"/>
                  <a:gd name="connsiteY43" fmla="*/ 0 h 1667788"/>
                  <a:gd name="connsiteX44" fmla="*/ 1432560 w 2397760"/>
                  <a:gd name="connsiteY44" fmla="*/ 10160 h 1667788"/>
                  <a:gd name="connsiteX45" fmla="*/ 1503680 w 2397760"/>
                  <a:gd name="connsiteY45" fmla="*/ 30480 h 1667788"/>
                  <a:gd name="connsiteX46" fmla="*/ 1564640 w 2397760"/>
                  <a:gd name="connsiteY46" fmla="*/ 111760 h 1667788"/>
                  <a:gd name="connsiteX47" fmla="*/ 1615440 w 2397760"/>
                  <a:gd name="connsiteY47" fmla="*/ 172720 h 1667788"/>
                  <a:gd name="connsiteX48" fmla="*/ 1635760 w 2397760"/>
                  <a:gd name="connsiteY48" fmla="*/ 254000 h 1667788"/>
                  <a:gd name="connsiteX49" fmla="*/ 1656080 w 2397760"/>
                  <a:gd name="connsiteY49" fmla="*/ 325120 h 1667788"/>
                  <a:gd name="connsiteX50" fmla="*/ 1645920 w 2397760"/>
                  <a:gd name="connsiteY50" fmla="*/ 355600 h 1667788"/>
                  <a:gd name="connsiteX51" fmla="*/ 1676400 w 2397760"/>
                  <a:gd name="connsiteY51" fmla="*/ 447040 h 1667788"/>
                  <a:gd name="connsiteX52" fmla="*/ 1706880 w 2397760"/>
                  <a:gd name="connsiteY52" fmla="*/ 568960 h 1667788"/>
                  <a:gd name="connsiteX53" fmla="*/ 1717040 w 2397760"/>
                  <a:gd name="connsiteY53" fmla="*/ 609600 h 1667788"/>
                  <a:gd name="connsiteX54" fmla="*/ 1737360 w 2397760"/>
                  <a:gd name="connsiteY54" fmla="*/ 670560 h 1667788"/>
                  <a:gd name="connsiteX55" fmla="*/ 1767840 w 2397760"/>
                  <a:gd name="connsiteY55" fmla="*/ 772160 h 1667788"/>
                  <a:gd name="connsiteX56" fmla="*/ 1778000 w 2397760"/>
                  <a:gd name="connsiteY56" fmla="*/ 802640 h 1667788"/>
                  <a:gd name="connsiteX57" fmla="*/ 1798320 w 2397760"/>
                  <a:gd name="connsiteY57" fmla="*/ 833120 h 1667788"/>
                  <a:gd name="connsiteX58" fmla="*/ 1788160 w 2397760"/>
                  <a:gd name="connsiteY58" fmla="*/ 863600 h 1667788"/>
                  <a:gd name="connsiteX59" fmla="*/ 1808480 w 2397760"/>
                  <a:gd name="connsiteY59" fmla="*/ 894080 h 1667788"/>
                  <a:gd name="connsiteX60" fmla="*/ 1838960 w 2397760"/>
                  <a:gd name="connsiteY60" fmla="*/ 985520 h 1667788"/>
                  <a:gd name="connsiteX61" fmla="*/ 1859280 w 2397760"/>
                  <a:gd name="connsiteY61" fmla="*/ 1046480 h 1667788"/>
                  <a:gd name="connsiteX62" fmla="*/ 1869440 w 2397760"/>
                  <a:gd name="connsiteY62" fmla="*/ 1076960 h 1667788"/>
                  <a:gd name="connsiteX63" fmla="*/ 1889760 w 2397760"/>
                  <a:gd name="connsiteY63" fmla="*/ 1107440 h 1667788"/>
                  <a:gd name="connsiteX64" fmla="*/ 1910080 w 2397760"/>
                  <a:gd name="connsiteY64" fmla="*/ 1168400 h 1667788"/>
                  <a:gd name="connsiteX65" fmla="*/ 1930400 w 2397760"/>
                  <a:gd name="connsiteY65" fmla="*/ 1198880 h 1667788"/>
                  <a:gd name="connsiteX66" fmla="*/ 1950720 w 2397760"/>
                  <a:gd name="connsiteY66" fmla="*/ 1259840 h 1667788"/>
                  <a:gd name="connsiteX67" fmla="*/ 1971040 w 2397760"/>
                  <a:gd name="connsiteY67" fmla="*/ 1290320 h 1667788"/>
                  <a:gd name="connsiteX68" fmla="*/ 1981200 w 2397760"/>
                  <a:gd name="connsiteY68" fmla="*/ 1320800 h 1667788"/>
                  <a:gd name="connsiteX69" fmla="*/ 2021840 w 2397760"/>
                  <a:gd name="connsiteY69" fmla="*/ 1381760 h 1667788"/>
                  <a:gd name="connsiteX70" fmla="*/ 2042160 w 2397760"/>
                  <a:gd name="connsiteY70" fmla="*/ 1412240 h 1667788"/>
                  <a:gd name="connsiteX71" fmla="*/ 2062480 w 2397760"/>
                  <a:gd name="connsiteY71" fmla="*/ 1442720 h 1667788"/>
                  <a:gd name="connsiteX72" fmla="*/ 2092960 w 2397760"/>
                  <a:gd name="connsiteY72" fmla="*/ 1463040 h 1667788"/>
                  <a:gd name="connsiteX73" fmla="*/ 2133600 w 2397760"/>
                  <a:gd name="connsiteY73" fmla="*/ 1503680 h 1667788"/>
                  <a:gd name="connsiteX74" fmla="*/ 2164080 w 2397760"/>
                  <a:gd name="connsiteY74" fmla="*/ 1534160 h 1667788"/>
                  <a:gd name="connsiteX75" fmla="*/ 2194560 w 2397760"/>
                  <a:gd name="connsiteY75" fmla="*/ 1544320 h 1667788"/>
                  <a:gd name="connsiteX76" fmla="*/ 2225040 w 2397760"/>
                  <a:gd name="connsiteY76" fmla="*/ 1564640 h 1667788"/>
                  <a:gd name="connsiteX77" fmla="*/ 2255520 w 2397760"/>
                  <a:gd name="connsiteY77" fmla="*/ 1574800 h 1667788"/>
                  <a:gd name="connsiteX78" fmla="*/ 2316480 w 2397760"/>
                  <a:gd name="connsiteY78" fmla="*/ 1615440 h 1667788"/>
                  <a:gd name="connsiteX79" fmla="*/ 2346960 w 2397760"/>
                  <a:gd name="connsiteY79" fmla="*/ 1635760 h 1667788"/>
                  <a:gd name="connsiteX80" fmla="*/ 2377440 w 2397760"/>
                  <a:gd name="connsiteY80" fmla="*/ 1666240 h 1667788"/>
                  <a:gd name="connsiteX81" fmla="*/ 2397760 w 2397760"/>
                  <a:gd name="connsiteY81" fmla="*/ 1666240 h 1667788"/>
                  <a:gd name="connsiteX0" fmla="*/ 0 w 2397760"/>
                  <a:gd name="connsiteY0" fmla="*/ 1645920 h 1667788"/>
                  <a:gd name="connsiteX1" fmla="*/ 50800 w 2397760"/>
                  <a:gd name="connsiteY1" fmla="*/ 1656080 h 1667788"/>
                  <a:gd name="connsiteX2" fmla="*/ 111760 w 2397760"/>
                  <a:gd name="connsiteY2" fmla="*/ 1635760 h 1667788"/>
                  <a:gd name="connsiteX3" fmla="*/ 142240 w 2397760"/>
                  <a:gd name="connsiteY3" fmla="*/ 1625600 h 1667788"/>
                  <a:gd name="connsiteX4" fmla="*/ 172720 w 2397760"/>
                  <a:gd name="connsiteY4" fmla="*/ 1615440 h 1667788"/>
                  <a:gd name="connsiteX5" fmla="*/ 243840 w 2397760"/>
                  <a:gd name="connsiteY5" fmla="*/ 1595120 h 1667788"/>
                  <a:gd name="connsiteX6" fmla="*/ 274320 w 2397760"/>
                  <a:gd name="connsiteY6" fmla="*/ 1574800 h 1667788"/>
                  <a:gd name="connsiteX7" fmla="*/ 335280 w 2397760"/>
                  <a:gd name="connsiteY7" fmla="*/ 1554480 h 1667788"/>
                  <a:gd name="connsiteX8" fmla="*/ 365760 w 2397760"/>
                  <a:gd name="connsiteY8" fmla="*/ 1544320 h 1667788"/>
                  <a:gd name="connsiteX9" fmla="*/ 426720 w 2397760"/>
                  <a:gd name="connsiteY9" fmla="*/ 1503680 h 1667788"/>
                  <a:gd name="connsiteX10" fmla="*/ 457200 w 2397760"/>
                  <a:gd name="connsiteY10" fmla="*/ 1493520 h 1667788"/>
                  <a:gd name="connsiteX11" fmla="*/ 518160 w 2397760"/>
                  <a:gd name="connsiteY11" fmla="*/ 1452880 h 1667788"/>
                  <a:gd name="connsiteX12" fmla="*/ 558800 w 2397760"/>
                  <a:gd name="connsiteY12" fmla="*/ 1402080 h 1667788"/>
                  <a:gd name="connsiteX13" fmla="*/ 609600 w 2397760"/>
                  <a:gd name="connsiteY13" fmla="*/ 1361440 h 1667788"/>
                  <a:gd name="connsiteX14" fmla="*/ 619760 w 2397760"/>
                  <a:gd name="connsiteY14" fmla="*/ 1330960 h 1667788"/>
                  <a:gd name="connsiteX15" fmla="*/ 660400 w 2397760"/>
                  <a:gd name="connsiteY15" fmla="*/ 1270000 h 1667788"/>
                  <a:gd name="connsiteX16" fmla="*/ 701040 w 2397760"/>
                  <a:gd name="connsiteY16" fmla="*/ 1209040 h 1667788"/>
                  <a:gd name="connsiteX17" fmla="*/ 721360 w 2397760"/>
                  <a:gd name="connsiteY17" fmla="*/ 1178560 h 1667788"/>
                  <a:gd name="connsiteX18" fmla="*/ 741680 w 2397760"/>
                  <a:gd name="connsiteY18" fmla="*/ 1148080 h 1667788"/>
                  <a:gd name="connsiteX19" fmla="*/ 772160 w 2397760"/>
                  <a:gd name="connsiteY19" fmla="*/ 1087120 h 1667788"/>
                  <a:gd name="connsiteX20" fmla="*/ 802640 w 2397760"/>
                  <a:gd name="connsiteY20" fmla="*/ 995680 h 1667788"/>
                  <a:gd name="connsiteX21" fmla="*/ 812800 w 2397760"/>
                  <a:gd name="connsiteY21" fmla="*/ 965200 h 1667788"/>
                  <a:gd name="connsiteX22" fmla="*/ 833120 w 2397760"/>
                  <a:gd name="connsiteY22" fmla="*/ 934720 h 1667788"/>
                  <a:gd name="connsiteX23" fmla="*/ 853440 w 2397760"/>
                  <a:gd name="connsiteY23" fmla="*/ 873760 h 1667788"/>
                  <a:gd name="connsiteX24" fmla="*/ 873760 w 2397760"/>
                  <a:gd name="connsiteY24" fmla="*/ 843280 h 1667788"/>
                  <a:gd name="connsiteX25" fmla="*/ 904240 w 2397760"/>
                  <a:gd name="connsiteY25" fmla="*/ 741680 h 1667788"/>
                  <a:gd name="connsiteX26" fmla="*/ 914400 w 2397760"/>
                  <a:gd name="connsiteY26" fmla="*/ 680720 h 1667788"/>
                  <a:gd name="connsiteX27" fmla="*/ 924560 w 2397760"/>
                  <a:gd name="connsiteY27" fmla="*/ 650240 h 1667788"/>
                  <a:gd name="connsiteX28" fmla="*/ 944880 w 2397760"/>
                  <a:gd name="connsiteY28" fmla="*/ 568960 h 1667788"/>
                  <a:gd name="connsiteX29" fmla="*/ 965200 w 2397760"/>
                  <a:gd name="connsiteY29" fmla="*/ 487680 h 1667788"/>
                  <a:gd name="connsiteX30" fmla="*/ 985520 w 2397760"/>
                  <a:gd name="connsiteY30" fmla="*/ 457200 h 1667788"/>
                  <a:gd name="connsiteX31" fmla="*/ 995680 w 2397760"/>
                  <a:gd name="connsiteY31" fmla="*/ 426720 h 1667788"/>
                  <a:gd name="connsiteX32" fmla="*/ 1016000 w 2397760"/>
                  <a:gd name="connsiteY32" fmla="*/ 396240 h 1667788"/>
                  <a:gd name="connsiteX33" fmla="*/ 1026160 w 2397760"/>
                  <a:gd name="connsiteY33" fmla="*/ 365760 h 1667788"/>
                  <a:gd name="connsiteX34" fmla="*/ 1056640 w 2397760"/>
                  <a:gd name="connsiteY34" fmla="*/ 345440 h 1667788"/>
                  <a:gd name="connsiteX35" fmla="*/ 1076960 w 2397760"/>
                  <a:gd name="connsiteY35" fmla="*/ 284480 h 1667788"/>
                  <a:gd name="connsiteX36" fmla="*/ 1097280 w 2397760"/>
                  <a:gd name="connsiteY36" fmla="*/ 254000 h 1667788"/>
                  <a:gd name="connsiteX37" fmla="*/ 1107440 w 2397760"/>
                  <a:gd name="connsiteY37" fmla="*/ 223520 h 1667788"/>
                  <a:gd name="connsiteX38" fmla="*/ 1137920 w 2397760"/>
                  <a:gd name="connsiteY38" fmla="*/ 203200 h 1667788"/>
                  <a:gd name="connsiteX39" fmla="*/ 1209040 w 2397760"/>
                  <a:gd name="connsiteY39" fmla="*/ 121920 h 1667788"/>
                  <a:gd name="connsiteX40" fmla="*/ 1249680 w 2397760"/>
                  <a:gd name="connsiteY40" fmla="*/ 71120 h 1667788"/>
                  <a:gd name="connsiteX41" fmla="*/ 1270000 w 2397760"/>
                  <a:gd name="connsiteY41" fmla="*/ 40640 h 1667788"/>
                  <a:gd name="connsiteX42" fmla="*/ 1300480 w 2397760"/>
                  <a:gd name="connsiteY42" fmla="*/ 30480 h 1667788"/>
                  <a:gd name="connsiteX43" fmla="*/ 1361440 w 2397760"/>
                  <a:gd name="connsiteY43" fmla="*/ 0 h 1667788"/>
                  <a:gd name="connsiteX44" fmla="*/ 1432560 w 2397760"/>
                  <a:gd name="connsiteY44" fmla="*/ 10160 h 1667788"/>
                  <a:gd name="connsiteX45" fmla="*/ 1503680 w 2397760"/>
                  <a:gd name="connsiteY45" fmla="*/ 30480 h 1667788"/>
                  <a:gd name="connsiteX46" fmla="*/ 1564640 w 2397760"/>
                  <a:gd name="connsiteY46" fmla="*/ 111760 h 1667788"/>
                  <a:gd name="connsiteX47" fmla="*/ 1635760 w 2397760"/>
                  <a:gd name="connsiteY47" fmla="*/ 254000 h 1667788"/>
                  <a:gd name="connsiteX48" fmla="*/ 1656080 w 2397760"/>
                  <a:gd name="connsiteY48" fmla="*/ 325120 h 1667788"/>
                  <a:gd name="connsiteX49" fmla="*/ 1645920 w 2397760"/>
                  <a:gd name="connsiteY49" fmla="*/ 355600 h 1667788"/>
                  <a:gd name="connsiteX50" fmla="*/ 1676400 w 2397760"/>
                  <a:gd name="connsiteY50" fmla="*/ 447040 h 1667788"/>
                  <a:gd name="connsiteX51" fmla="*/ 1706880 w 2397760"/>
                  <a:gd name="connsiteY51" fmla="*/ 568960 h 1667788"/>
                  <a:gd name="connsiteX52" fmla="*/ 1717040 w 2397760"/>
                  <a:gd name="connsiteY52" fmla="*/ 609600 h 1667788"/>
                  <a:gd name="connsiteX53" fmla="*/ 1737360 w 2397760"/>
                  <a:gd name="connsiteY53" fmla="*/ 670560 h 1667788"/>
                  <a:gd name="connsiteX54" fmla="*/ 1767840 w 2397760"/>
                  <a:gd name="connsiteY54" fmla="*/ 772160 h 1667788"/>
                  <a:gd name="connsiteX55" fmla="*/ 1778000 w 2397760"/>
                  <a:gd name="connsiteY55" fmla="*/ 802640 h 1667788"/>
                  <a:gd name="connsiteX56" fmla="*/ 1798320 w 2397760"/>
                  <a:gd name="connsiteY56" fmla="*/ 833120 h 1667788"/>
                  <a:gd name="connsiteX57" fmla="*/ 1788160 w 2397760"/>
                  <a:gd name="connsiteY57" fmla="*/ 863600 h 1667788"/>
                  <a:gd name="connsiteX58" fmla="*/ 1808480 w 2397760"/>
                  <a:gd name="connsiteY58" fmla="*/ 894080 h 1667788"/>
                  <a:gd name="connsiteX59" fmla="*/ 1838960 w 2397760"/>
                  <a:gd name="connsiteY59" fmla="*/ 985520 h 1667788"/>
                  <a:gd name="connsiteX60" fmla="*/ 1859280 w 2397760"/>
                  <a:gd name="connsiteY60" fmla="*/ 1046480 h 1667788"/>
                  <a:gd name="connsiteX61" fmla="*/ 1869440 w 2397760"/>
                  <a:gd name="connsiteY61" fmla="*/ 1076960 h 1667788"/>
                  <a:gd name="connsiteX62" fmla="*/ 1889760 w 2397760"/>
                  <a:gd name="connsiteY62" fmla="*/ 1107440 h 1667788"/>
                  <a:gd name="connsiteX63" fmla="*/ 1910080 w 2397760"/>
                  <a:gd name="connsiteY63" fmla="*/ 1168400 h 1667788"/>
                  <a:gd name="connsiteX64" fmla="*/ 1930400 w 2397760"/>
                  <a:gd name="connsiteY64" fmla="*/ 1198880 h 1667788"/>
                  <a:gd name="connsiteX65" fmla="*/ 1950720 w 2397760"/>
                  <a:gd name="connsiteY65" fmla="*/ 1259840 h 1667788"/>
                  <a:gd name="connsiteX66" fmla="*/ 1971040 w 2397760"/>
                  <a:gd name="connsiteY66" fmla="*/ 1290320 h 1667788"/>
                  <a:gd name="connsiteX67" fmla="*/ 1981200 w 2397760"/>
                  <a:gd name="connsiteY67" fmla="*/ 1320800 h 1667788"/>
                  <a:gd name="connsiteX68" fmla="*/ 2021840 w 2397760"/>
                  <a:gd name="connsiteY68" fmla="*/ 1381760 h 1667788"/>
                  <a:gd name="connsiteX69" fmla="*/ 2042160 w 2397760"/>
                  <a:gd name="connsiteY69" fmla="*/ 1412240 h 1667788"/>
                  <a:gd name="connsiteX70" fmla="*/ 2062480 w 2397760"/>
                  <a:gd name="connsiteY70" fmla="*/ 1442720 h 1667788"/>
                  <a:gd name="connsiteX71" fmla="*/ 2092960 w 2397760"/>
                  <a:gd name="connsiteY71" fmla="*/ 1463040 h 1667788"/>
                  <a:gd name="connsiteX72" fmla="*/ 2133600 w 2397760"/>
                  <a:gd name="connsiteY72" fmla="*/ 1503680 h 1667788"/>
                  <a:gd name="connsiteX73" fmla="*/ 2164080 w 2397760"/>
                  <a:gd name="connsiteY73" fmla="*/ 1534160 h 1667788"/>
                  <a:gd name="connsiteX74" fmla="*/ 2194560 w 2397760"/>
                  <a:gd name="connsiteY74" fmla="*/ 1544320 h 1667788"/>
                  <a:gd name="connsiteX75" fmla="*/ 2225040 w 2397760"/>
                  <a:gd name="connsiteY75" fmla="*/ 1564640 h 1667788"/>
                  <a:gd name="connsiteX76" fmla="*/ 2255520 w 2397760"/>
                  <a:gd name="connsiteY76" fmla="*/ 1574800 h 1667788"/>
                  <a:gd name="connsiteX77" fmla="*/ 2316480 w 2397760"/>
                  <a:gd name="connsiteY77" fmla="*/ 1615440 h 1667788"/>
                  <a:gd name="connsiteX78" fmla="*/ 2346960 w 2397760"/>
                  <a:gd name="connsiteY78" fmla="*/ 1635760 h 1667788"/>
                  <a:gd name="connsiteX79" fmla="*/ 2377440 w 2397760"/>
                  <a:gd name="connsiteY79" fmla="*/ 1666240 h 1667788"/>
                  <a:gd name="connsiteX80" fmla="*/ 2397760 w 2397760"/>
                  <a:gd name="connsiteY80" fmla="*/ 1666240 h 1667788"/>
                  <a:gd name="connsiteX0" fmla="*/ 0 w 2397760"/>
                  <a:gd name="connsiteY0" fmla="*/ 1645920 h 1667788"/>
                  <a:gd name="connsiteX1" fmla="*/ 50800 w 2397760"/>
                  <a:gd name="connsiteY1" fmla="*/ 1656080 h 1667788"/>
                  <a:gd name="connsiteX2" fmla="*/ 111760 w 2397760"/>
                  <a:gd name="connsiteY2" fmla="*/ 1635760 h 1667788"/>
                  <a:gd name="connsiteX3" fmla="*/ 142240 w 2397760"/>
                  <a:gd name="connsiteY3" fmla="*/ 1625600 h 1667788"/>
                  <a:gd name="connsiteX4" fmla="*/ 172720 w 2397760"/>
                  <a:gd name="connsiteY4" fmla="*/ 1615440 h 1667788"/>
                  <a:gd name="connsiteX5" fmla="*/ 243840 w 2397760"/>
                  <a:gd name="connsiteY5" fmla="*/ 1595120 h 1667788"/>
                  <a:gd name="connsiteX6" fmla="*/ 274320 w 2397760"/>
                  <a:gd name="connsiteY6" fmla="*/ 1574800 h 1667788"/>
                  <a:gd name="connsiteX7" fmla="*/ 335280 w 2397760"/>
                  <a:gd name="connsiteY7" fmla="*/ 1554480 h 1667788"/>
                  <a:gd name="connsiteX8" fmla="*/ 365760 w 2397760"/>
                  <a:gd name="connsiteY8" fmla="*/ 1544320 h 1667788"/>
                  <a:gd name="connsiteX9" fmla="*/ 426720 w 2397760"/>
                  <a:gd name="connsiteY9" fmla="*/ 1503680 h 1667788"/>
                  <a:gd name="connsiteX10" fmla="*/ 457200 w 2397760"/>
                  <a:gd name="connsiteY10" fmla="*/ 1493520 h 1667788"/>
                  <a:gd name="connsiteX11" fmla="*/ 518160 w 2397760"/>
                  <a:gd name="connsiteY11" fmla="*/ 1452880 h 1667788"/>
                  <a:gd name="connsiteX12" fmla="*/ 558800 w 2397760"/>
                  <a:gd name="connsiteY12" fmla="*/ 1402080 h 1667788"/>
                  <a:gd name="connsiteX13" fmla="*/ 609600 w 2397760"/>
                  <a:gd name="connsiteY13" fmla="*/ 1361440 h 1667788"/>
                  <a:gd name="connsiteX14" fmla="*/ 619760 w 2397760"/>
                  <a:gd name="connsiteY14" fmla="*/ 1330960 h 1667788"/>
                  <a:gd name="connsiteX15" fmla="*/ 660400 w 2397760"/>
                  <a:gd name="connsiteY15" fmla="*/ 1270000 h 1667788"/>
                  <a:gd name="connsiteX16" fmla="*/ 701040 w 2397760"/>
                  <a:gd name="connsiteY16" fmla="*/ 1209040 h 1667788"/>
                  <a:gd name="connsiteX17" fmla="*/ 721360 w 2397760"/>
                  <a:gd name="connsiteY17" fmla="*/ 1178560 h 1667788"/>
                  <a:gd name="connsiteX18" fmla="*/ 741680 w 2397760"/>
                  <a:gd name="connsiteY18" fmla="*/ 1148080 h 1667788"/>
                  <a:gd name="connsiteX19" fmla="*/ 772160 w 2397760"/>
                  <a:gd name="connsiteY19" fmla="*/ 1087120 h 1667788"/>
                  <a:gd name="connsiteX20" fmla="*/ 802640 w 2397760"/>
                  <a:gd name="connsiteY20" fmla="*/ 995680 h 1667788"/>
                  <a:gd name="connsiteX21" fmla="*/ 812800 w 2397760"/>
                  <a:gd name="connsiteY21" fmla="*/ 965200 h 1667788"/>
                  <a:gd name="connsiteX22" fmla="*/ 833120 w 2397760"/>
                  <a:gd name="connsiteY22" fmla="*/ 934720 h 1667788"/>
                  <a:gd name="connsiteX23" fmla="*/ 853440 w 2397760"/>
                  <a:gd name="connsiteY23" fmla="*/ 873760 h 1667788"/>
                  <a:gd name="connsiteX24" fmla="*/ 873760 w 2397760"/>
                  <a:gd name="connsiteY24" fmla="*/ 843280 h 1667788"/>
                  <a:gd name="connsiteX25" fmla="*/ 904240 w 2397760"/>
                  <a:gd name="connsiteY25" fmla="*/ 741680 h 1667788"/>
                  <a:gd name="connsiteX26" fmla="*/ 914400 w 2397760"/>
                  <a:gd name="connsiteY26" fmla="*/ 680720 h 1667788"/>
                  <a:gd name="connsiteX27" fmla="*/ 924560 w 2397760"/>
                  <a:gd name="connsiteY27" fmla="*/ 650240 h 1667788"/>
                  <a:gd name="connsiteX28" fmla="*/ 944880 w 2397760"/>
                  <a:gd name="connsiteY28" fmla="*/ 568960 h 1667788"/>
                  <a:gd name="connsiteX29" fmla="*/ 965200 w 2397760"/>
                  <a:gd name="connsiteY29" fmla="*/ 487680 h 1667788"/>
                  <a:gd name="connsiteX30" fmla="*/ 985520 w 2397760"/>
                  <a:gd name="connsiteY30" fmla="*/ 457200 h 1667788"/>
                  <a:gd name="connsiteX31" fmla="*/ 995680 w 2397760"/>
                  <a:gd name="connsiteY31" fmla="*/ 426720 h 1667788"/>
                  <a:gd name="connsiteX32" fmla="*/ 1016000 w 2397760"/>
                  <a:gd name="connsiteY32" fmla="*/ 396240 h 1667788"/>
                  <a:gd name="connsiteX33" fmla="*/ 1026160 w 2397760"/>
                  <a:gd name="connsiteY33" fmla="*/ 365760 h 1667788"/>
                  <a:gd name="connsiteX34" fmla="*/ 1056640 w 2397760"/>
                  <a:gd name="connsiteY34" fmla="*/ 345440 h 1667788"/>
                  <a:gd name="connsiteX35" fmla="*/ 1076960 w 2397760"/>
                  <a:gd name="connsiteY35" fmla="*/ 284480 h 1667788"/>
                  <a:gd name="connsiteX36" fmla="*/ 1097280 w 2397760"/>
                  <a:gd name="connsiteY36" fmla="*/ 254000 h 1667788"/>
                  <a:gd name="connsiteX37" fmla="*/ 1107440 w 2397760"/>
                  <a:gd name="connsiteY37" fmla="*/ 223520 h 1667788"/>
                  <a:gd name="connsiteX38" fmla="*/ 1137920 w 2397760"/>
                  <a:gd name="connsiteY38" fmla="*/ 203200 h 1667788"/>
                  <a:gd name="connsiteX39" fmla="*/ 1209040 w 2397760"/>
                  <a:gd name="connsiteY39" fmla="*/ 121920 h 1667788"/>
                  <a:gd name="connsiteX40" fmla="*/ 1249680 w 2397760"/>
                  <a:gd name="connsiteY40" fmla="*/ 71120 h 1667788"/>
                  <a:gd name="connsiteX41" fmla="*/ 1270000 w 2397760"/>
                  <a:gd name="connsiteY41" fmla="*/ 40640 h 1667788"/>
                  <a:gd name="connsiteX42" fmla="*/ 1300480 w 2397760"/>
                  <a:gd name="connsiteY42" fmla="*/ 30480 h 1667788"/>
                  <a:gd name="connsiteX43" fmla="*/ 1361440 w 2397760"/>
                  <a:gd name="connsiteY43" fmla="*/ 0 h 1667788"/>
                  <a:gd name="connsiteX44" fmla="*/ 1432560 w 2397760"/>
                  <a:gd name="connsiteY44" fmla="*/ 10160 h 1667788"/>
                  <a:gd name="connsiteX45" fmla="*/ 1503680 w 2397760"/>
                  <a:gd name="connsiteY45" fmla="*/ 30480 h 1667788"/>
                  <a:gd name="connsiteX46" fmla="*/ 1564640 w 2397760"/>
                  <a:gd name="connsiteY46" fmla="*/ 111760 h 1667788"/>
                  <a:gd name="connsiteX47" fmla="*/ 1635760 w 2397760"/>
                  <a:gd name="connsiteY47" fmla="*/ 254000 h 1667788"/>
                  <a:gd name="connsiteX48" fmla="*/ 1656080 w 2397760"/>
                  <a:gd name="connsiteY48" fmla="*/ 325120 h 1667788"/>
                  <a:gd name="connsiteX49" fmla="*/ 1676400 w 2397760"/>
                  <a:gd name="connsiteY49" fmla="*/ 447040 h 1667788"/>
                  <a:gd name="connsiteX50" fmla="*/ 1706880 w 2397760"/>
                  <a:gd name="connsiteY50" fmla="*/ 568960 h 1667788"/>
                  <a:gd name="connsiteX51" fmla="*/ 1717040 w 2397760"/>
                  <a:gd name="connsiteY51" fmla="*/ 609600 h 1667788"/>
                  <a:gd name="connsiteX52" fmla="*/ 1737360 w 2397760"/>
                  <a:gd name="connsiteY52" fmla="*/ 670560 h 1667788"/>
                  <a:gd name="connsiteX53" fmla="*/ 1767840 w 2397760"/>
                  <a:gd name="connsiteY53" fmla="*/ 772160 h 1667788"/>
                  <a:gd name="connsiteX54" fmla="*/ 1778000 w 2397760"/>
                  <a:gd name="connsiteY54" fmla="*/ 802640 h 1667788"/>
                  <a:gd name="connsiteX55" fmla="*/ 1798320 w 2397760"/>
                  <a:gd name="connsiteY55" fmla="*/ 833120 h 1667788"/>
                  <a:gd name="connsiteX56" fmla="*/ 1788160 w 2397760"/>
                  <a:gd name="connsiteY56" fmla="*/ 863600 h 1667788"/>
                  <a:gd name="connsiteX57" fmla="*/ 1808480 w 2397760"/>
                  <a:gd name="connsiteY57" fmla="*/ 894080 h 1667788"/>
                  <a:gd name="connsiteX58" fmla="*/ 1838960 w 2397760"/>
                  <a:gd name="connsiteY58" fmla="*/ 985520 h 1667788"/>
                  <a:gd name="connsiteX59" fmla="*/ 1859280 w 2397760"/>
                  <a:gd name="connsiteY59" fmla="*/ 1046480 h 1667788"/>
                  <a:gd name="connsiteX60" fmla="*/ 1869440 w 2397760"/>
                  <a:gd name="connsiteY60" fmla="*/ 1076960 h 1667788"/>
                  <a:gd name="connsiteX61" fmla="*/ 1889760 w 2397760"/>
                  <a:gd name="connsiteY61" fmla="*/ 1107440 h 1667788"/>
                  <a:gd name="connsiteX62" fmla="*/ 1910080 w 2397760"/>
                  <a:gd name="connsiteY62" fmla="*/ 1168400 h 1667788"/>
                  <a:gd name="connsiteX63" fmla="*/ 1930400 w 2397760"/>
                  <a:gd name="connsiteY63" fmla="*/ 1198880 h 1667788"/>
                  <a:gd name="connsiteX64" fmla="*/ 1950720 w 2397760"/>
                  <a:gd name="connsiteY64" fmla="*/ 1259840 h 1667788"/>
                  <a:gd name="connsiteX65" fmla="*/ 1971040 w 2397760"/>
                  <a:gd name="connsiteY65" fmla="*/ 1290320 h 1667788"/>
                  <a:gd name="connsiteX66" fmla="*/ 1981200 w 2397760"/>
                  <a:gd name="connsiteY66" fmla="*/ 1320800 h 1667788"/>
                  <a:gd name="connsiteX67" fmla="*/ 2021840 w 2397760"/>
                  <a:gd name="connsiteY67" fmla="*/ 1381760 h 1667788"/>
                  <a:gd name="connsiteX68" fmla="*/ 2042160 w 2397760"/>
                  <a:gd name="connsiteY68" fmla="*/ 1412240 h 1667788"/>
                  <a:gd name="connsiteX69" fmla="*/ 2062480 w 2397760"/>
                  <a:gd name="connsiteY69" fmla="*/ 1442720 h 1667788"/>
                  <a:gd name="connsiteX70" fmla="*/ 2092960 w 2397760"/>
                  <a:gd name="connsiteY70" fmla="*/ 1463040 h 1667788"/>
                  <a:gd name="connsiteX71" fmla="*/ 2133600 w 2397760"/>
                  <a:gd name="connsiteY71" fmla="*/ 1503680 h 1667788"/>
                  <a:gd name="connsiteX72" fmla="*/ 2164080 w 2397760"/>
                  <a:gd name="connsiteY72" fmla="*/ 1534160 h 1667788"/>
                  <a:gd name="connsiteX73" fmla="*/ 2194560 w 2397760"/>
                  <a:gd name="connsiteY73" fmla="*/ 1544320 h 1667788"/>
                  <a:gd name="connsiteX74" fmla="*/ 2225040 w 2397760"/>
                  <a:gd name="connsiteY74" fmla="*/ 1564640 h 1667788"/>
                  <a:gd name="connsiteX75" fmla="*/ 2255520 w 2397760"/>
                  <a:gd name="connsiteY75" fmla="*/ 1574800 h 1667788"/>
                  <a:gd name="connsiteX76" fmla="*/ 2316480 w 2397760"/>
                  <a:gd name="connsiteY76" fmla="*/ 1615440 h 1667788"/>
                  <a:gd name="connsiteX77" fmla="*/ 2346960 w 2397760"/>
                  <a:gd name="connsiteY77" fmla="*/ 1635760 h 1667788"/>
                  <a:gd name="connsiteX78" fmla="*/ 2377440 w 2397760"/>
                  <a:gd name="connsiteY78" fmla="*/ 1666240 h 1667788"/>
                  <a:gd name="connsiteX79" fmla="*/ 2397760 w 2397760"/>
                  <a:gd name="connsiteY79" fmla="*/ 1666240 h 1667788"/>
                  <a:gd name="connsiteX0" fmla="*/ 0 w 2397760"/>
                  <a:gd name="connsiteY0" fmla="*/ 1645920 h 1667788"/>
                  <a:gd name="connsiteX1" fmla="*/ 50800 w 2397760"/>
                  <a:gd name="connsiteY1" fmla="*/ 1656080 h 1667788"/>
                  <a:gd name="connsiteX2" fmla="*/ 111760 w 2397760"/>
                  <a:gd name="connsiteY2" fmla="*/ 1635760 h 1667788"/>
                  <a:gd name="connsiteX3" fmla="*/ 142240 w 2397760"/>
                  <a:gd name="connsiteY3" fmla="*/ 1625600 h 1667788"/>
                  <a:gd name="connsiteX4" fmla="*/ 172720 w 2397760"/>
                  <a:gd name="connsiteY4" fmla="*/ 1615440 h 1667788"/>
                  <a:gd name="connsiteX5" fmla="*/ 243840 w 2397760"/>
                  <a:gd name="connsiteY5" fmla="*/ 1595120 h 1667788"/>
                  <a:gd name="connsiteX6" fmla="*/ 274320 w 2397760"/>
                  <a:gd name="connsiteY6" fmla="*/ 1574800 h 1667788"/>
                  <a:gd name="connsiteX7" fmla="*/ 335280 w 2397760"/>
                  <a:gd name="connsiteY7" fmla="*/ 1554480 h 1667788"/>
                  <a:gd name="connsiteX8" fmla="*/ 365760 w 2397760"/>
                  <a:gd name="connsiteY8" fmla="*/ 1544320 h 1667788"/>
                  <a:gd name="connsiteX9" fmla="*/ 426720 w 2397760"/>
                  <a:gd name="connsiteY9" fmla="*/ 1503680 h 1667788"/>
                  <a:gd name="connsiteX10" fmla="*/ 457200 w 2397760"/>
                  <a:gd name="connsiteY10" fmla="*/ 1493520 h 1667788"/>
                  <a:gd name="connsiteX11" fmla="*/ 518160 w 2397760"/>
                  <a:gd name="connsiteY11" fmla="*/ 1452880 h 1667788"/>
                  <a:gd name="connsiteX12" fmla="*/ 558800 w 2397760"/>
                  <a:gd name="connsiteY12" fmla="*/ 1402080 h 1667788"/>
                  <a:gd name="connsiteX13" fmla="*/ 609600 w 2397760"/>
                  <a:gd name="connsiteY13" fmla="*/ 1361440 h 1667788"/>
                  <a:gd name="connsiteX14" fmla="*/ 619760 w 2397760"/>
                  <a:gd name="connsiteY14" fmla="*/ 1330960 h 1667788"/>
                  <a:gd name="connsiteX15" fmla="*/ 660400 w 2397760"/>
                  <a:gd name="connsiteY15" fmla="*/ 1270000 h 1667788"/>
                  <a:gd name="connsiteX16" fmla="*/ 701040 w 2397760"/>
                  <a:gd name="connsiteY16" fmla="*/ 1209040 h 1667788"/>
                  <a:gd name="connsiteX17" fmla="*/ 721360 w 2397760"/>
                  <a:gd name="connsiteY17" fmla="*/ 1178560 h 1667788"/>
                  <a:gd name="connsiteX18" fmla="*/ 741680 w 2397760"/>
                  <a:gd name="connsiteY18" fmla="*/ 1148080 h 1667788"/>
                  <a:gd name="connsiteX19" fmla="*/ 772160 w 2397760"/>
                  <a:gd name="connsiteY19" fmla="*/ 1087120 h 1667788"/>
                  <a:gd name="connsiteX20" fmla="*/ 802640 w 2397760"/>
                  <a:gd name="connsiteY20" fmla="*/ 995680 h 1667788"/>
                  <a:gd name="connsiteX21" fmla="*/ 812800 w 2397760"/>
                  <a:gd name="connsiteY21" fmla="*/ 965200 h 1667788"/>
                  <a:gd name="connsiteX22" fmla="*/ 833120 w 2397760"/>
                  <a:gd name="connsiteY22" fmla="*/ 934720 h 1667788"/>
                  <a:gd name="connsiteX23" fmla="*/ 853440 w 2397760"/>
                  <a:gd name="connsiteY23" fmla="*/ 873760 h 1667788"/>
                  <a:gd name="connsiteX24" fmla="*/ 873760 w 2397760"/>
                  <a:gd name="connsiteY24" fmla="*/ 843280 h 1667788"/>
                  <a:gd name="connsiteX25" fmla="*/ 904240 w 2397760"/>
                  <a:gd name="connsiteY25" fmla="*/ 741680 h 1667788"/>
                  <a:gd name="connsiteX26" fmla="*/ 914400 w 2397760"/>
                  <a:gd name="connsiteY26" fmla="*/ 680720 h 1667788"/>
                  <a:gd name="connsiteX27" fmla="*/ 924560 w 2397760"/>
                  <a:gd name="connsiteY27" fmla="*/ 650240 h 1667788"/>
                  <a:gd name="connsiteX28" fmla="*/ 944880 w 2397760"/>
                  <a:gd name="connsiteY28" fmla="*/ 568960 h 1667788"/>
                  <a:gd name="connsiteX29" fmla="*/ 965200 w 2397760"/>
                  <a:gd name="connsiteY29" fmla="*/ 487680 h 1667788"/>
                  <a:gd name="connsiteX30" fmla="*/ 985520 w 2397760"/>
                  <a:gd name="connsiteY30" fmla="*/ 457200 h 1667788"/>
                  <a:gd name="connsiteX31" fmla="*/ 995680 w 2397760"/>
                  <a:gd name="connsiteY31" fmla="*/ 426720 h 1667788"/>
                  <a:gd name="connsiteX32" fmla="*/ 1016000 w 2397760"/>
                  <a:gd name="connsiteY32" fmla="*/ 396240 h 1667788"/>
                  <a:gd name="connsiteX33" fmla="*/ 1026160 w 2397760"/>
                  <a:gd name="connsiteY33" fmla="*/ 365760 h 1667788"/>
                  <a:gd name="connsiteX34" fmla="*/ 1056640 w 2397760"/>
                  <a:gd name="connsiteY34" fmla="*/ 345440 h 1667788"/>
                  <a:gd name="connsiteX35" fmla="*/ 1076960 w 2397760"/>
                  <a:gd name="connsiteY35" fmla="*/ 284480 h 1667788"/>
                  <a:gd name="connsiteX36" fmla="*/ 1097280 w 2397760"/>
                  <a:gd name="connsiteY36" fmla="*/ 254000 h 1667788"/>
                  <a:gd name="connsiteX37" fmla="*/ 1107440 w 2397760"/>
                  <a:gd name="connsiteY37" fmla="*/ 223520 h 1667788"/>
                  <a:gd name="connsiteX38" fmla="*/ 1137920 w 2397760"/>
                  <a:gd name="connsiteY38" fmla="*/ 203200 h 1667788"/>
                  <a:gd name="connsiteX39" fmla="*/ 1209040 w 2397760"/>
                  <a:gd name="connsiteY39" fmla="*/ 121920 h 1667788"/>
                  <a:gd name="connsiteX40" fmla="*/ 1249680 w 2397760"/>
                  <a:gd name="connsiteY40" fmla="*/ 71120 h 1667788"/>
                  <a:gd name="connsiteX41" fmla="*/ 1270000 w 2397760"/>
                  <a:gd name="connsiteY41" fmla="*/ 40640 h 1667788"/>
                  <a:gd name="connsiteX42" fmla="*/ 1300480 w 2397760"/>
                  <a:gd name="connsiteY42" fmla="*/ 30480 h 1667788"/>
                  <a:gd name="connsiteX43" fmla="*/ 1361440 w 2397760"/>
                  <a:gd name="connsiteY43" fmla="*/ 0 h 1667788"/>
                  <a:gd name="connsiteX44" fmla="*/ 1432560 w 2397760"/>
                  <a:gd name="connsiteY44" fmla="*/ 10160 h 1667788"/>
                  <a:gd name="connsiteX45" fmla="*/ 1503680 w 2397760"/>
                  <a:gd name="connsiteY45" fmla="*/ 30480 h 1667788"/>
                  <a:gd name="connsiteX46" fmla="*/ 1564640 w 2397760"/>
                  <a:gd name="connsiteY46" fmla="*/ 111760 h 1667788"/>
                  <a:gd name="connsiteX47" fmla="*/ 1635760 w 2397760"/>
                  <a:gd name="connsiteY47" fmla="*/ 254000 h 1667788"/>
                  <a:gd name="connsiteX48" fmla="*/ 1656080 w 2397760"/>
                  <a:gd name="connsiteY48" fmla="*/ 325120 h 1667788"/>
                  <a:gd name="connsiteX49" fmla="*/ 1676400 w 2397760"/>
                  <a:gd name="connsiteY49" fmla="*/ 447040 h 1667788"/>
                  <a:gd name="connsiteX50" fmla="*/ 1706880 w 2397760"/>
                  <a:gd name="connsiteY50" fmla="*/ 568960 h 1667788"/>
                  <a:gd name="connsiteX51" fmla="*/ 1737360 w 2397760"/>
                  <a:gd name="connsiteY51" fmla="*/ 670560 h 1667788"/>
                  <a:gd name="connsiteX52" fmla="*/ 1767840 w 2397760"/>
                  <a:gd name="connsiteY52" fmla="*/ 772160 h 1667788"/>
                  <a:gd name="connsiteX53" fmla="*/ 1778000 w 2397760"/>
                  <a:gd name="connsiteY53" fmla="*/ 802640 h 1667788"/>
                  <a:gd name="connsiteX54" fmla="*/ 1798320 w 2397760"/>
                  <a:gd name="connsiteY54" fmla="*/ 833120 h 1667788"/>
                  <a:gd name="connsiteX55" fmla="*/ 1788160 w 2397760"/>
                  <a:gd name="connsiteY55" fmla="*/ 863600 h 1667788"/>
                  <a:gd name="connsiteX56" fmla="*/ 1808480 w 2397760"/>
                  <a:gd name="connsiteY56" fmla="*/ 894080 h 1667788"/>
                  <a:gd name="connsiteX57" fmla="*/ 1838960 w 2397760"/>
                  <a:gd name="connsiteY57" fmla="*/ 985520 h 1667788"/>
                  <a:gd name="connsiteX58" fmla="*/ 1859280 w 2397760"/>
                  <a:gd name="connsiteY58" fmla="*/ 1046480 h 1667788"/>
                  <a:gd name="connsiteX59" fmla="*/ 1869440 w 2397760"/>
                  <a:gd name="connsiteY59" fmla="*/ 1076960 h 1667788"/>
                  <a:gd name="connsiteX60" fmla="*/ 1889760 w 2397760"/>
                  <a:gd name="connsiteY60" fmla="*/ 1107440 h 1667788"/>
                  <a:gd name="connsiteX61" fmla="*/ 1910080 w 2397760"/>
                  <a:gd name="connsiteY61" fmla="*/ 1168400 h 1667788"/>
                  <a:gd name="connsiteX62" fmla="*/ 1930400 w 2397760"/>
                  <a:gd name="connsiteY62" fmla="*/ 1198880 h 1667788"/>
                  <a:gd name="connsiteX63" fmla="*/ 1950720 w 2397760"/>
                  <a:gd name="connsiteY63" fmla="*/ 1259840 h 1667788"/>
                  <a:gd name="connsiteX64" fmla="*/ 1971040 w 2397760"/>
                  <a:gd name="connsiteY64" fmla="*/ 1290320 h 1667788"/>
                  <a:gd name="connsiteX65" fmla="*/ 1981200 w 2397760"/>
                  <a:gd name="connsiteY65" fmla="*/ 1320800 h 1667788"/>
                  <a:gd name="connsiteX66" fmla="*/ 2021840 w 2397760"/>
                  <a:gd name="connsiteY66" fmla="*/ 1381760 h 1667788"/>
                  <a:gd name="connsiteX67" fmla="*/ 2042160 w 2397760"/>
                  <a:gd name="connsiteY67" fmla="*/ 1412240 h 1667788"/>
                  <a:gd name="connsiteX68" fmla="*/ 2062480 w 2397760"/>
                  <a:gd name="connsiteY68" fmla="*/ 1442720 h 1667788"/>
                  <a:gd name="connsiteX69" fmla="*/ 2092960 w 2397760"/>
                  <a:gd name="connsiteY69" fmla="*/ 1463040 h 1667788"/>
                  <a:gd name="connsiteX70" fmla="*/ 2133600 w 2397760"/>
                  <a:gd name="connsiteY70" fmla="*/ 1503680 h 1667788"/>
                  <a:gd name="connsiteX71" fmla="*/ 2164080 w 2397760"/>
                  <a:gd name="connsiteY71" fmla="*/ 1534160 h 1667788"/>
                  <a:gd name="connsiteX72" fmla="*/ 2194560 w 2397760"/>
                  <a:gd name="connsiteY72" fmla="*/ 1544320 h 1667788"/>
                  <a:gd name="connsiteX73" fmla="*/ 2225040 w 2397760"/>
                  <a:gd name="connsiteY73" fmla="*/ 1564640 h 1667788"/>
                  <a:gd name="connsiteX74" fmla="*/ 2255520 w 2397760"/>
                  <a:gd name="connsiteY74" fmla="*/ 1574800 h 1667788"/>
                  <a:gd name="connsiteX75" fmla="*/ 2316480 w 2397760"/>
                  <a:gd name="connsiteY75" fmla="*/ 1615440 h 1667788"/>
                  <a:gd name="connsiteX76" fmla="*/ 2346960 w 2397760"/>
                  <a:gd name="connsiteY76" fmla="*/ 1635760 h 1667788"/>
                  <a:gd name="connsiteX77" fmla="*/ 2377440 w 2397760"/>
                  <a:gd name="connsiteY77" fmla="*/ 1666240 h 1667788"/>
                  <a:gd name="connsiteX78" fmla="*/ 2397760 w 2397760"/>
                  <a:gd name="connsiteY78" fmla="*/ 1666240 h 1667788"/>
                  <a:gd name="connsiteX0" fmla="*/ 0 w 2397760"/>
                  <a:gd name="connsiteY0" fmla="*/ 1645920 h 1667788"/>
                  <a:gd name="connsiteX1" fmla="*/ 50800 w 2397760"/>
                  <a:gd name="connsiteY1" fmla="*/ 1656080 h 1667788"/>
                  <a:gd name="connsiteX2" fmla="*/ 111760 w 2397760"/>
                  <a:gd name="connsiteY2" fmla="*/ 1635760 h 1667788"/>
                  <a:gd name="connsiteX3" fmla="*/ 142240 w 2397760"/>
                  <a:gd name="connsiteY3" fmla="*/ 1625600 h 1667788"/>
                  <a:gd name="connsiteX4" fmla="*/ 172720 w 2397760"/>
                  <a:gd name="connsiteY4" fmla="*/ 1615440 h 1667788"/>
                  <a:gd name="connsiteX5" fmla="*/ 243840 w 2397760"/>
                  <a:gd name="connsiteY5" fmla="*/ 1595120 h 1667788"/>
                  <a:gd name="connsiteX6" fmla="*/ 274320 w 2397760"/>
                  <a:gd name="connsiteY6" fmla="*/ 1574800 h 1667788"/>
                  <a:gd name="connsiteX7" fmla="*/ 335280 w 2397760"/>
                  <a:gd name="connsiteY7" fmla="*/ 1554480 h 1667788"/>
                  <a:gd name="connsiteX8" fmla="*/ 365760 w 2397760"/>
                  <a:gd name="connsiteY8" fmla="*/ 1544320 h 1667788"/>
                  <a:gd name="connsiteX9" fmla="*/ 426720 w 2397760"/>
                  <a:gd name="connsiteY9" fmla="*/ 1503680 h 1667788"/>
                  <a:gd name="connsiteX10" fmla="*/ 457200 w 2397760"/>
                  <a:gd name="connsiteY10" fmla="*/ 1493520 h 1667788"/>
                  <a:gd name="connsiteX11" fmla="*/ 518160 w 2397760"/>
                  <a:gd name="connsiteY11" fmla="*/ 1452880 h 1667788"/>
                  <a:gd name="connsiteX12" fmla="*/ 558800 w 2397760"/>
                  <a:gd name="connsiteY12" fmla="*/ 1402080 h 1667788"/>
                  <a:gd name="connsiteX13" fmla="*/ 609600 w 2397760"/>
                  <a:gd name="connsiteY13" fmla="*/ 1361440 h 1667788"/>
                  <a:gd name="connsiteX14" fmla="*/ 619760 w 2397760"/>
                  <a:gd name="connsiteY14" fmla="*/ 1330960 h 1667788"/>
                  <a:gd name="connsiteX15" fmla="*/ 660400 w 2397760"/>
                  <a:gd name="connsiteY15" fmla="*/ 1270000 h 1667788"/>
                  <a:gd name="connsiteX16" fmla="*/ 701040 w 2397760"/>
                  <a:gd name="connsiteY16" fmla="*/ 1209040 h 1667788"/>
                  <a:gd name="connsiteX17" fmla="*/ 721360 w 2397760"/>
                  <a:gd name="connsiteY17" fmla="*/ 1178560 h 1667788"/>
                  <a:gd name="connsiteX18" fmla="*/ 741680 w 2397760"/>
                  <a:gd name="connsiteY18" fmla="*/ 1148080 h 1667788"/>
                  <a:gd name="connsiteX19" fmla="*/ 772160 w 2397760"/>
                  <a:gd name="connsiteY19" fmla="*/ 1087120 h 1667788"/>
                  <a:gd name="connsiteX20" fmla="*/ 802640 w 2397760"/>
                  <a:gd name="connsiteY20" fmla="*/ 995680 h 1667788"/>
                  <a:gd name="connsiteX21" fmla="*/ 812800 w 2397760"/>
                  <a:gd name="connsiteY21" fmla="*/ 965200 h 1667788"/>
                  <a:gd name="connsiteX22" fmla="*/ 833120 w 2397760"/>
                  <a:gd name="connsiteY22" fmla="*/ 934720 h 1667788"/>
                  <a:gd name="connsiteX23" fmla="*/ 853440 w 2397760"/>
                  <a:gd name="connsiteY23" fmla="*/ 873760 h 1667788"/>
                  <a:gd name="connsiteX24" fmla="*/ 873760 w 2397760"/>
                  <a:gd name="connsiteY24" fmla="*/ 843280 h 1667788"/>
                  <a:gd name="connsiteX25" fmla="*/ 904240 w 2397760"/>
                  <a:gd name="connsiteY25" fmla="*/ 741680 h 1667788"/>
                  <a:gd name="connsiteX26" fmla="*/ 914400 w 2397760"/>
                  <a:gd name="connsiteY26" fmla="*/ 680720 h 1667788"/>
                  <a:gd name="connsiteX27" fmla="*/ 924560 w 2397760"/>
                  <a:gd name="connsiteY27" fmla="*/ 650240 h 1667788"/>
                  <a:gd name="connsiteX28" fmla="*/ 944880 w 2397760"/>
                  <a:gd name="connsiteY28" fmla="*/ 568960 h 1667788"/>
                  <a:gd name="connsiteX29" fmla="*/ 965200 w 2397760"/>
                  <a:gd name="connsiteY29" fmla="*/ 487680 h 1667788"/>
                  <a:gd name="connsiteX30" fmla="*/ 985520 w 2397760"/>
                  <a:gd name="connsiteY30" fmla="*/ 457200 h 1667788"/>
                  <a:gd name="connsiteX31" fmla="*/ 995680 w 2397760"/>
                  <a:gd name="connsiteY31" fmla="*/ 426720 h 1667788"/>
                  <a:gd name="connsiteX32" fmla="*/ 1016000 w 2397760"/>
                  <a:gd name="connsiteY32" fmla="*/ 396240 h 1667788"/>
                  <a:gd name="connsiteX33" fmla="*/ 1026160 w 2397760"/>
                  <a:gd name="connsiteY33" fmla="*/ 365760 h 1667788"/>
                  <a:gd name="connsiteX34" fmla="*/ 1056640 w 2397760"/>
                  <a:gd name="connsiteY34" fmla="*/ 345440 h 1667788"/>
                  <a:gd name="connsiteX35" fmla="*/ 1076960 w 2397760"/>
                  <a:gd name="connsiteY35" fmla="*/ 284480 h 1667788"/>
                  <a:gd name="connsiteX36" fmla="*/ 1097280 w 2397760"/>
                  <a:gd name="connsiteY36" fmla="*/ 254000 h 1667788"/>
                  <a:gd name="connsiteX37" fmla="*/ 1107440 w 2397760"/>
                  <a:gd name="connsiteY37" fmla="*/ 223520 h 1667788"/>
                  <a:gd name="connsiteX38" fmla="*/ 1137920 w 2397760"/>
                  <a:gd name="connsiteY38" fmla="*/ 203200 h 1667788"/>
                  <a:gd name="connsiteX39" fmla="*/ 1209040 w 2397760"/>
                  <a:gd name="connsiteY39" fmla="*/ 121920 h 1667788"/>
                  <a:gd name="connsiteX40" fmla="*/ 1249680 w 2397760"/>
                  <a:gd name="connsiteY40" fmla="*/ 71120 h 1667788"/>
                  <a:gd name="connsiteX41" fmla="*/ 1270000 w 2397760"/>
                  <a:gd name="connsiteY41" fmla="*/ 40640 h 1667788"/>
                  <a:gd name="connsiteX42" fmla="*/ 1300480 w 2397760"/>
                  <a:gd name="connsiteY42" fmla="*/ 30480 h 1667788"/>
                  <a:gd name="connsiteX43" fmla="*/ 1361440 w 2397760"/>
                  <a:gd name="connsiteY43" fmla="*/ 0 h 1667788"/>
                  <a:gd name="connsiteX44" fmla="*/ 1432560 w 2397760"/>
                  <a:gd name="connsiteY44" fmla="*/ 10160 h 1667788"/>
                  <a:gd name="connsiteX45" fmla="*/ 1503680 w 2397760"/>
                  <a:gd name="connsiteY45" fmla="*/ 30480 h 1667788"/>
                  <a:gd name="connsiteX46" fmla="*/ 1564640 w 2397760"/>
                  <a:gd name="connsiteY46" fmla="*/ 111760 h 1667788"/>
                  <a:gd name="connsiteX47" fmla="*/ 1635760 w 2397760"/>
                  <a:gd name="connsiteY47" fmla="*/ 254000 h 1667788"/>
                  <a:gd name="connsiteX48" fmla="*/ 1656080 w 2397760"/>
                  <a:gd name="connsiteY48" fmla="*/ 325120 h 1667788"/>
                  <a:gd name="connsiteX49" fmla="*/ 1676400 w 2397760"/>
                  <a:gd name="connsiteY49" fmla="*/ 447040 h 1667788"/>
                  <a:gd name="connsiteX50" fmla="*/ 1706880 w 2397760"/>
                  <a:gd name="connsiteY50" fmla="*/ 568960 h 1667788"/>
                  <a:gd name="connsiteX51" fmla="*/ 1737360 w 2397760"/>
                  <a:gd name="connsiteY51" fmla="*/ 670560 h 1667788"/>
                  <a:gd name="connsiteX52" fmla="*/ 1767840 w 2397760"/>
                  <a:gd name="connsiteY52" fmla="*/ 772160 h 1667788"/>
                  <a:gd name="connsiteX53" fmla="*/ 1778000 w 2397760"/>
                  <a:gd name="connsiteY53" fmla="*/ 802640 h 1667788"/>
                  <a:gd name="connsiteX54" fmla="*/ 1788160 w 2397760"/>
                  <a:gd name="connsiteY54" fmla="*/ 863600 h 1667788"/>
                  <a:gd name="connsiteX55" fmla="*/ 1808480 w 2397760"/>
                  <a:gd name="connsiteY55" fmla="*/ 894080 h 1667788"/>
                  <a:gd name="connsiteX56" fmla="*/ 1838960 w 2397760"/>
                  <a:gd name="connsiteY56" fmla="*/ 985520 h 1667788"/>
                  <a:gd name="connsiteX57" fmla="*/ 1859280 w 2397760"/>
                  <a:gd name="connsiteY57" fmla="*/ 1046480 h 1667788"/>
                  <a:gd name="connsiteX58" fmla="*/ 1869440 w 2397760"/>
                  <a:gd name="connsiteY58" fmla="*/ 1076960 h 1667788"/>
                  <a:gd name="connsiteX59" fmla="*/ 1889760 w 2397760"/>
                  <a:gd name="connsiteY59" fmla="*/ 1107440 h 1667788"/>
                  <a:gd name="connsiteX60" fmla="*/ 1910080 w 2397760"/>
                  <a:gd name="connsiteY60" fmla="*/ 1168400 h 1667788"/>
                  <a:gd name="connsiteX61" fmla="*/ 1930400 w 2397760"/>
                  <a:gd name="connsiteY61" fmla="*/ 1198880 h 1667788"/>
                  <a:gd name="connsiteX62" fmla="*/ 1950720 w 2397760"/>
                  <a:gd name="connsiteY62" fmla="*/ 1259840 h 1667788"/>
                  <a:gd name="connsiteX63" fmla="*/ 1971040 w 2397760"/>
                  <a:gd name="connsiteY63" fmla="*/ 1290320 h 1667788"/>
                  <a:gd name="connsiteX64" fmla="*/ 1981200 w 2397760"/>
                  <a:gd name="connsiteY64" fmla="*/ 1320800 h 1667788"/>
                  <a:gd name="connsiteX65" fmla="*/ 2021840 w 2397760"/>
                  <a:gd name="connsiteY65" fmla="*/ 1381760 h 1667788"/>
                  <a:gd name="connsiteX66" fmla="*/ 2042160 w 2397760"/>
                  <a:gd name="connsiteY66" fmla="*/ 1412240 h 1667788"/>
                  <a:gd name="connsiteX67" fmla="*/ 2062480 w 2397760"/>
                  <a:gd name="connsiteY67" fmla="*/ 1442720 h 1667788"/>
                  <a:gd name="connsiteX68" fmla="*/ 2092960 w 2397760"/>
                  <a:gd name="connsiteY68" fmla="*/ 1463040 h 1667788"/>
                  <a:gd name="connsiteX69" fmla="*/ 2133600 w 2397760"/>
                  <a:gd name="connsiteY69" fmla="*/ 1503680 h 1667788"/>
                  <a:gd name="connsiteX70" fmla="*/ 2164080 w 2397760"/>
                  <a:gd name="connsiteY70" fmla="*/ 1534160 h 1667788"/>
                  <a:gd name="connsiteX71" fmla="*/ 2194560 w 2397760"/>
                  <a:gd name="connsiteY71" fmla="*/ 1544320 h 1667788"/>
                  <a:gd name="connsiteX72" fmla="*/ 2225040 w 2397760"/>
                  <a:gd name="connsiteY72" fmla="*/ 1564640 h 1667788"/>
                  <a:gd name="connsiteX73" fmla="*/ 2255520 w 2397760"/>
                  <a:gd name="connsiteY73" fmla="*/ 1574800 h 1667788"/>
                  <a:gd name="connsiteX74" fmla="*/ 2316480 w 2397760"/>
                  <a:gd name="connsiteY74" fmla="*/ 1615440 h 1667788"/>
                  <a:gd name="connsiteX75" fmla="*/ 2346960 w 2397760"/>
                  <a:gd name="connsiteY75" fmla="*/ 1635760 h 1667788"/>
                  <a:gd name="connsiteX76" fmla="*/ 2377440 w 2397760"/>
                  <a:gd name="connsiteY76" fmla="*/ 1666240 h 1667788"/>
                  <a:gd name="connsiteX77" fmla="*/ 2397760 w 2397760"/>
                  <a:gd name="connsiteY77" fmla="*/ 1666240 h 1667788"/>
                  <a:gd name="connsiteX0" fmla="*/ 0 w 2397760"/>
                  <a:gd name="connsiteY0" fmla="*/ 1645920 h 1667788"/>
                  <a:gd name="connsiteX1" fmla="*/ 50800 w 2397760"/>
                  <a:gd name="connsiteY1" fmla="*/ 1656080 h 1667788"/>
                  <a:gd name="connsiteX2" fmla="*/ 111760 w 2397760"/>
                  <a:gd name="connsiteY2" fmla="*/ 1635760 h 1667788"/>
                  <a:gd name="connsiteX3" fmla="*/ 142240 w 2397760"/>
                  <a:gd name="connsiteY3" fmla="*/ 1625600 h 1667788"/>
                  <a:gd name="connsiteX4" fmla="*/ 172720 w 2397760"/>
                  <a:gd name="connsiteY4" fmla="*/ 1615440 h 1667788"/>
                  <a:gd name="connsiteX5" fmla="*/ 243840 w 2397760"/>
                  <a:gd name="connsiteY5" fmla="*/ 1595120 h 1667788"/>
                  <a:gd name="connsiteX6" fmla="*/ 274320 w 2397760"/>
                  <a:gd name="connsiteY6" fmla="*/ 1574800 h 1667788"/>
                  <a:gd name="connsiteX7" fmla="*/ 335280 w 2397760"/>
                  <a:gd name="connsiteY7" fmla="*/ 1554480 h 1667788"/>
                  <a:gd name="connsiteX8" fmla="*/ 365760 w 2397760"/>
                  <a:gd name="connsiteY8" fmla="*/ 1544320 h 1667788"/>
                  <a:gd name="connsiteX9" fmla="*/ 426720 w 2397760"/>
                  <a:gd name="connsiteY9" fmla="*/ 1503680 h 1667788"/>
                  <a:gd name="connsiteX10" fmla="*/ 457200 w 2397760"/>
                  <a:gd name="connsiteY10" fmla="*/ 1493520 h 1667788"/>
                  <a:gd name="connsiteX11" fmla="*/ 518160 w 2397760"/>
                  <a:gd name="connsiteY11" fmla="*/ 1452880 h 1667788"/>
                  <a:gd name="connsiteX12" fmla="*/ 558800 w 2397760"/>
                  <a:gd name="connsiteY12" fmla="*/ 1402080 h 1667788"/>
                  <a:gd name="connsiteX13" fmla="*/ 609600 w 2397760"/>
                  <a:gd name="connsiteY13" fmla="*/ 1361440 h 1667788"/>
                  <a:gd name="connsiteX14" fmla="*/ 619760 w 2397760"/>
                  <a:gd name="connsiteY14" fmla="*/ 1330960 h 1667788"/>
                  <a:gd name="connsiteX15" fmla="*/ 660400 w 2397760"/>
                  <a:gd name="connsiteY15" fmla="*/ 1270000 h 1667788"/>
                  <a:gd name="connsiteX16" fmla="*/ 701040 w 2397760"/>
                  <a:gd name="connsiteY16" fmla="*/ 1209040 h 1667788"/>
                  <a:gd name="connsiteX17" fmla="*/ 721360 w 2397760"/>
                  <a:gd name="connsiteY17" fmla="*/ 1178560 h 1667788"/>
                  <a:gd name="connsiteX18" fmla="*/ 741680 w 2397760"/>
                  <a:gd name="connsiteY18" fmla="*/ 1148080 h 1667788"/>
                  <a:gd name="connsiteX19" fmla="*/ 772160 w 2397760"/>
                  <a:gd name="connsiteY19" fmla="*/ 1087120 h 1667788"/>
                  <a:gd name="connsiteX20" fmla="*/ 802640 w 2397760"/>
                  <a:gd name="connsiteY20" fmla="*/ 995680 h 1667788"/>
                  <a:gd name="connsiteX21" fmla="*/ 812800 w 2397760"/>
                  <a:gd name="connsiteY21" fmla="*/ 965200 h 1667788"/>
                  <a:gd name="connsiteX22" fmla="*/ 833120 w 2397760"/>
                  <a:gd name="connsiteY22" fmla="*/ 934720 h 1667788"/>
                  <a:gd name="connsiteX23" fmla="*/ 853440 w 2397760"/>
                  <a:gd name="connsiteY23" fmla="*/ 873760 h 1667788"/>
                  <a:gd name="connsiteX24" fmla="*/ 873760 w 2397760"/>
                  <a:gd name="connsiteY24" fmla="*/ 843280 h 1667788"/>
                  <a:gd name="connsiteX25" fmla="*/ 904240 w 2397760"/>
                  <a:gd name="connsiteY25" fmla="*/ 741680 h 1667788"/>
                  <a:gd name="connsiteX26" fmla="*/ 914400 w 2397760"/>
                  <a:gd name="connsiteY26" fmla="*/ 680720 h 1667788"/>
                  <a:gd name="connsiteX27" fmla="*/ 924560 w 2397760"/>
                  <a:gd name="connsiteY27" fmla="*/ 650240 h 1667788"/>
                  <a:gd name="connsiteX28" fmla="*/ 944880 w 2397760"/>
                  <a:gd name="connsiteY28" fmla="*/ 568960 h 1667788"/>
                  <a:gd name="connsiteX29" fmla="*/ 965200 w 2397760"/>
                  <a:gd name="connsiteY29" fmla="*/ 487680 h 1667788"/>
                  <a:gd name="connsiteX30" fmla="*/ 985520 w 2397760"/>
                  <a:gd name="connsiteY30" fmla="*/ 457200 h 1667788"/>
                  <a:gd name="connsiteX31" fmla="*/ 995680 w 2397760"/>
                  <a:gd name="connsiteY31" fmla="*/ 426720 h 1667788"/>
                  <a:gd name="connsiteX32" fmla="*/ 1016000 w 2397760"/>
                  <a:gd name="connsiteY32" fmla="*/ 396240 h 1667788"/>
                  <a:gd name="connsiteX33" fmla="*/ 1026160 w 2397760"/>
                  <a:gd name="connsiteY33" fmla="*/ 365760 h 1667788"/>
                  <a:gd name="connsiteX34" fmla="*/ 1056640 w 2397760"/>
                  <a:gd name="connsiteY34" fmla="*/ 345440 h 1667788"/>
                  <a:gd name="connsiteX35" fmla="*/ 1076960 w 2397760"/>
                  <a:gd name="connsiteY35" fmla="*/ 284480 h 1667788"/>
                  <a:gd name="connsiteX36" fmla="*/ 1097280 w 2397760"/>
                  <a:gd name="connsiteY36" fmla="*/ 254000 h 1667788"/>
                  <a:gd name="connsiteX37" fmla="*/ 1107440 w 2397760"/>
                  <a:gd name="connsiteY37" fmla="*/ 223520 h 1667788"/>
                  <a:gd name="connsiteX38" fmla="*/ 1137920 w 2397760"/>
                  <a:gd name="connsiteY38" fmla="*/ 203200 h 1667788"/>
                  <a:gd name="connsiteX39" fmla="*/ 1209040 w 2397760"/>
                  <a:gd name="connsiteY39" fmla="*/ 121920 h 1667788"/>
                  <a:gd name="connsiteX40" fmla="*/ 1249680 w 2397760"/>
                  <a:gd name="connsiteY40" fmla="*/ 71120 h 1667788"/>
                  <a:gd name="connsiteX41" fmla="*/ 1270000 w 2397760"/>
                  <a:gd name="connsiteY41" fmla="*/ 40640 h 1667788"/>
                  <a:gd name="connsiteX42" fmla="*/ 1300480 w 2397760"/>
                  <a:gd name="connsiteY42" fmla="*/ 30480 h 1667788"/>
                  <a:gd name="connsiteX43" fmla="*/ 1361440 w 2397760"/>
                  <a:gd name="connsiteY43" fmla="*/ 0 h 1667788"/>
                  <a:gd name="connsiteX44" fmla="*/ 1432560 w 2397760"/>
                  <a:gd name="connsiteY44" fmla="*/ 10160 h 1667788"/>
                  <a:gd name="connsiteX45" fmla="*/ 1503680 w 2397760"/>
                  <a:gd name="connsiteY45" fmla="*/ 30480 h 1667788"/>
                  <a:gd name="connsiteX46" fmla="*/ 1564640 w 2397760"/>
                  <a:gd name="connsiteY46" fmla="*/ 111760 h 1667788"/>
                  <a:gd name="connsiteX47" fmla="*/ 1635760 w 2397760"/>
                  <a:gd name="connsiteY47" fmla="*/ 254000 h 1667788"/>
                  <a:gd name="connsiteX48" fmla="*/ 1656080 w 2397760"/>
                  <a:gd name="connsiteY48" fmla="*/ 325120 h 1667788"/>
                  <a:gd name="connsiteX49" fmla="*/ 1676400 w 2397760"/>
                  <a:gd name="connsiteY49" fmla="*/ 447040 h 1667788"/>
                  <a:gd name="connsiteX50" fmla="*/ 1706880 w 2397760"/>
                  <a:gd name="connsiteY50" fmla="*/ 568960 h 1667788"/>
                  <a:gd name="connsiteX51" fmla="*/ 1737360 w 2397760"/>
                  <a:gd name="connsiteY51" fmla="*/ 670560 h 1667788"/>
                  <a:gd name="connsiteX52" fmla="*/ 1767840 w 2397760"/>
                  <a:gd name="connsiteY52" fmla="*/ 772160 h 1667788"/>
                  <a:gd name="connsiteX53" fmla="*/ 1788160 w 2397760"/>
                  <a:gd name="connsiteY53" fmla="*/ 863600 h 1667788"/>
                  <a:gd name="connsiteX54" fmla="*/ 1808480 w 2397760"/>
                  <a:gd name="connsiteY54" fmla="*/ 894080 h 1667788"/>
                  <a:gd name="connsiteX55" fmla="*/ 1838960 w 2397760"/>
                  <a:gd name="connsiteY55" fmla="*/ 985520 h 1667788"/>
                  <a:gd name="connsiteX56" fmla="*/ 1859280 w 2397760"/>
                  <a:gd name="connsiteY56" fmla="*/ 1046480 h 1667788"/>
                  <a:gd name="connsiteX57" fmla="*/ 1869440 w 2397760"/>
                  <a:gd name="connsiteY57" fmla="*/ 1076960 h 1667788"/>
                  <a:gd name="connsiteX58" fmla="*/ 1889760 w 2397760"/>
                  <a:gd name="connsiteY58" fmla="*/ 1107440 h 1667788"/>
                  <a:gd name="connsiteX59" fmla="*/ 1910080 w 2397760"/>
                  <a:gd name="connsiteY59" fmla="*/ 1168400 h 1667788"/>
                  <a:gd name="connsiteX60" fmla="*/ 1930400 w 2397760"/>
                  <a:gd name="connsiteY60" fmla="*/ 1198880 h 1667788"/>
                  <a:gd name="connsiteX61" fmla="*/ 1950720 w 2397760"/>
                  <a:gd name="connsiteY61" fmla="*/ 1259840 h 1667788"/>
                  <a:gd name="connsiteX62" fmla="*/ 1971040 w 2397760"/>
                  <a:gd name="connsiteY62" fmla="*/ 1290320 h 1667788"/>
                  <a:gd name="connsiteX63" fmla="*/ 1981200 w 2397760"/>
                  <a:gd name="connsiteY63" fmla="*/ 1320800 h 1667788"/>
                  <a:gd name="connsiteX64" fmla="*/ 2021840 w 2397760"/>
                  <a:gd name="connsiteY64" fmla="*/ 1381760 h 1667788"/>
                  <a:gd name="connsiteX65" fmla="*/ 2042160 w 2397760"/>
                  <a:gd name="connsiteY65" fmla="*/ 1412240 h 1667788"/>
                  <a:gd name="connsiteX66" fmla="*/ 2062480 w 2397760"/>
                  <a:gd name="connsiteY66" fmla="*/ 1442720 h 1667788"/>
                  <a:gd name="connsiteX67" fmla="*/ 2092960 w 2397760"/>
                  <a:gd name="connsiteY67" fmla="*/ 1463040 h 1667788"/>
                  <a:gd name="connsiteX68" fmla="*/ 2133600 w 2397760"/>
                  <a:gd name="connsiteY68" fmla="*/ 1503680 h 1667788"/>
                  <a:gd name="connsiteX69" fmla="*/ 2164080 w 2397760"/>
                  <a:gd name="connsiteY69" fmla="*/ 1534160 h 1667788"/>
                  <a:gd name="connsiteX70" fmla="*/ 2194560 w 2397760"/>
                  <a:gd name="connsiteY70" fmla="*/ 1544320 h 1667788"/>
                  <a:gd name="connsiteX71" fmla="*/ 2225040 w 2397760"/>
                  <a:gd name="connsiteY71" fmla="*/ 1564640 h 1667788"/>
                  <a:gd name="connsiteX72" fmla="*/ 2255520 w 2397760"/>
                  <a:gd name="connsiteY72" fmla="*/ 1574800 h 1667788"/>
                  <a:gd name="connsiteX73" fmla="*/ 2316480 w 2397760"/>
                  <a:gd name="connsiteY73" fmla="*/ 1615440 h 1667788"/>
                  <a:gd name="connsiteX74" fmla="*/ 2346960 w 2397760"/>
                  <a:gd name="connsiteY74" fmla="*/ 1635760 h 1667788"/>
                  <a:gd name="connsiteX75" fmla="*/ 2377440 w 2397760"/>
                  <a:gd name="connsiteY75" fmla="*/ 1666240 h 1667788"/>
                  <a:gd name="connsiteX76" fmla="*/ 2397760 w 2397760"/>
                  <a:gd name="connsiteY76" fmla="*/ 1666240 h 1667788"/>
                  <a:gd name="connsiteX0" fmla="*/ 0 w 2397760"/>
                  <a:gd name="connsiteY0" fmla="*/ 1645920 h 1667788"/>
                  <a:gd name="connsiteX1" fmla="*/ 50800 w 2397760"/>
                  <a:gd name="connsiteY1" fmla="*/ 1656080 h 1667788"/>
                  <a:gd name="connsiteX2" fmla="*/ 111760 w 2397760"/>
                  <a:gd name="connsiteY2" fmla="*/ 1635760 h 1667788"/>
                  <a:gd name="connsiteX3" fmla="*/ 142240 w 2397760"/>
                  <a:gd name="connsiteY3" fmla="*/ 1625600 h 1667788"/>
                  <a:gd name="connsiteX4" fmla="*/ 172720 w 2397760"/>
                  <a:gd name="connsiteY4" fmla="*/ 1615440 h 1667788"/>
                  <a:gd name="connsiteX5" fmla="*/ 243840 w 2397760"/>
                  <a:gd name="connsiteY5" fmla="*/ 1595120 h 1667788"/>
                  <a:gd name="connsiteX6" fmla="*/ 274320 w 2397760"/>
                  <a:gd name="connsiteY6" fmla="*/ 1574800 h 1667788"/>
                  <a:gd name="connsiteX7" fmla="*/ 335280 w 2397760"/>
                  <a:gd name="connsiteY7" fmla="*/ 1554480 h 1667788"/>
                  <a:gd name="connsiteX8" fmla="*/ 365760 w 2397760"/>
                  <a:gd name="connsiteY8" fmla="*/ 1544320 h 1667788"/>
                  <a:gd name="connsiteX9" fmla="*/ 426720 w 2397760"/>
                  <a:gd name="connsiteY9" fmla="*/ 1503680 h 1667788"/>
                  <a:gd name="connsiteX10" fmla="*/ 457200 w 2397760"/>
                  <a:gd name="connsiteY10" fmla="*/ 1493520 h 1667788"/>
                  <a:gd name="connsiteX11" fmla="*/ 518160 w 2397760"/>
                  <a:gd name="connsiteY11" fmla="*/ 1452880 h 1667788"/>
                  <a:gd name="connsiteX12" fmla="*/ 558800 w 2397760"/>
                  <a:gd name="connsiteY12" fmla="*/ 1402080 h 1667788"/>
                  <a:gd name="connsiteX13" fmla="*/ 609600 w 2397760"/>
                  <a:gd name="connsiteY13" fmla="*/ 1361440 h 1667788"/>
                  <a:gd name="connsiteX14" fmla="*/ 619760 w 2397760"/>
                  <a:gd name="connsiteY14" fmla="*/ 1330960 h 1667788"/>
                  <a:gd name="connsiteX15" fmla="*/ 660400 w 2397760"/>
                  <a:gd name="connsiteY15" fmla="*/ 1270000 h 1667788"/>
                  <a:gd name="connsiteX16" fmla="*/ 701040 w 2397760"/>
                  <a:gd name="connsiteY16" fmla="*/ 1209040 h 1667788"/>
                  <a:gd name="connsiteX17" fmla="*/ 721360 w 2397760"/>
                  <a:gd name="connsiteY17" fmla="*/ 1178560 h 1667788"/>
                  <a:gd name="connsiteX18" fmla="*/ 741680 w 2397760"/>
                  <a:gd name="connsiteY18" fmla="*/ 1148080 h 1667788"/>
                  <a:gd name="connsiteX19" fmla="*/ 772160 w 2397760"/>
                  <a:gd name="connsiteY19" fmla="*/ 1087120 h 1667788"/>
                  <a:gd name="connsiteX20" fmla="*/ 802640 w 2397760"/>
                  <a:gd name="connsiteY20" fmla="*/ 995680 h 1667788"/>
                  <a:gd name="connsiteX21" fmla="*/ 812800 w 2397760"/>
                  <a:gd name="connsiteY21" fmla="*/ 965200 h 1667788"/>
                  <a:gd name="connsiteX22" fmla="*/ 833120 w 2397760"/>
                  <a:gd name="connsiteY22" fmla="*/ 934720 h 1667788"/>
                  <a:gd name="connsiteX23" fmla="*/ 853440 w 2397760"/>
                  <a:gd name="connsiteY23" fmla="*/ 873760 h 1667788"/>
                  <a:gd name="connsiteX24" fmla="*/ 873760 w 2397760"/>
                  <a:gd name="connsiteY24" fmla="*/ 843280 h 1667788"/>
                  <a:gd name="connsiteX25" fmla="*/ 904240 w 2397760"/>
                  <a:gd name="connsiteY25" fmla="*/ 741680 h 1667788"/>
                  <a:gd name="connsiteX26" fmla="*/ 914400 w 2397760"/>
                  <a:gd name="connsiteY26" fmla="*/ 680720 h 1667788"/>
                  <a:gd name="connsiteX27" fmla="*/ 924560 w 2397760"/>
                  <a:gd name="connsiteY27" fmla="*/ 650240 h 1667788"/>
                  <a:gd name="connsiteX28" fmla="*/ 944880 w 2397760"/>
                  <a:gd name="connsiteY28" fmla="*/ 568960 h 1667788"/>
                  <a:gd name="connsiteX29" fmla="*/ 965200 w 2397760"/>
                  <a:gd name="connsiteY29" fmla="*/ 487680 h 1667788"/>
                  <a:gd name="connsiteX30" fmla="*/ 985520 w 2397760"/>
                  <a:gd name="connsiteY30" fmla="*/ 457200 h 1667788"/>
                  <a:gd name="connsiteX31" fmla="*/ 995680 w 2397760"/>
                  <a:gd name="connsiteY31" fmla="*/ 426720 h 1667788"/>
                  <a:gd name="connsiteX32" fmla="*/ 1016000 w 2397760"/>
                  <a:gd name="connsiteY32" fmla="*/ 396240 h 1667788"/>
                  <a:gd name="connsiteX33" fmla="*/ 1026160 w 2397760"/>
                  <a:gd name="connsiteY33" fmla="*/ 365760 h 1667788"/>
                  <a:gd name="connsiteX34" fmla="*/ 1056640 w 2397760"/>
                  <a:gd name="connsiteY34" fmla="*/ 345440 h 1667788"/>
                  <a:gd name="connsiteX35" fmla="*/ 1076960 w 2397760"/>
                  <a:gd name="connsiteY35" fmla="*/ 284480 h 1667788"/>
                  <a:gd name="connsiteX36" fmla="*/ 1097280 w 2397760"/>
                  <a:gd name="connsiteY36" fmla="*/ 254000 h 1667788"/>
                  <a:gd name="connsiteX37" fmla="*/ 1107440 w 2397760"/>
                  <a:gd name="connsiteY37" fmla="*/ 223520 h 1667788"/>
                  <a:gd name="connsiteX38" fmla="*/ 1137920 w 2397760"/>
                  <a:gd name="connsiteY38" fmla="*/ 203200 h 1667788"/>
                  <a:gd name="connsiteX39" fmla="*/ 1209040 w 2397760"/>
                  <a:gd name="connsiteY39" fmla="*/ 121920 h 1667788"/>
                  <a:gd name="connsiteX40" fmla="*/ 1249680 w 2397760"/>
                  <a:gd name="connsiteY40" fmla="*/ 71120 h 1667788"/>
                  <a:gd name="connsiteX41" fmla="*/ 1270000 w 2397760"/>
                  <a:gd name="connsiteY41" fmla="*/ 40640 h 1667788"/>
                  <a:gd name="connsiteX42" fmla="*/ 1300480 w 2397760"/>
                  <a:gd name="connsiteY42" fmla="*/ 30480 h 1667788"/>
                  <a:gd name="connsiteX43" fmla="*/ 1361440 w 2397760"/>
                  <a:gd name="connsiteY43" fmla="*/ 0 h 1667788"/>
                  <a:gd name="connsiteX44" fmla="*/ 1432560 w 2397760"/>
                  <a:gd name="connsiteY44" fmla="*/ 10160 h 1667788"/>
                  <a:gd name="connsiteX45" fmla="*/ 1503680 w 2397760"/>
                  <a:gd name="connsiteY45" fmla="*/ 30480 h 1667788"/>
                  <a:gd name="connsiteX46" fmla="*/ 1564640 w 2397760"/>
                  <a:gd name="connsiteY46" fmla="*/ 111760 h 1667788"/>
                  <a:gd name="connsiteX47" fmla="*/ 1635760 w 2397760"/>
                  <a:gd name="connsiteY47" fmla="*/ 254000 h 1667788"/>
                  <a:gd name="connsiteX48" fmla="*/ 1656080 w 2397760"/>
                  <a:gd name="connsiteY48" fmla="*/ 325120 h 1667788"/>
                  <a:gd name="connsiteX49" fmla="*/ 1676400 w 2397760"/>
                  <a:gd name="connsiteY49" fmla="*/ 447040 h 1667788"/>
                  <a:gd name="connsiteX50" fmla="*/ 1706880 w 2397760"/>
                  <a:gd name="connsiteY50" fmla="*/ 568960 h 1667788"/>
                  <a:gd name="connsiteX51" fmla="*/ 1767840 w 2397760"/>
                  <a:gd name="connsiteY51" fmla="*/ 772160 h 1667788"/>
                  <a:gd name="connsiteX52" fmla="*/ 1788160 w 2397760"/>
                  <a:gd name="connsiteY52" fmla="*/ 863600 h 1667788"/>
                  <a:gd name="connsiteX53" fmla="*/ 1808480 w 2397760"/>
                  <a:gd name="connsiteY53" fmla="*/ 894080 h 1667788"/>
                  <a:gd name="connsiteX54" fmla="*/ 1838960 w 2397760"/>
                  <a:gd name="connsiteY54" fmla="*/ 985520 h 1667788"/>
                  <a:gd name="connsiteX55" fmla="*/ 1859280 w 2397760"/>
                  <a:gd name="connsiteY55" fmla="*/ 1046480 h 1667788"/>
                  <a:gd name="connsiteX56" fmla="*/ 1869440 w 2397760"/>
                  <a:gd name="connsiteY56" fmla="*/ 1076960 h 1667788"/>
                  <a:gd name="connsiteX57" fmla="*/ 1889760 w 2397760"/>
                  <a:gd name="connsiteY57" fmla="*/ 1107440 h 1667788"/>
                  <a:gd name="connsiteX58" fmla="*/ 1910080 w 2397760"/>
                  <a:gd name="connsiteY58" fmla="*/ 1168400 h 1667788"/>
                  <a:gd name="connsiteX59" fmla="*/ 1930400 w 2397760"/>
                  <a:gd name="connsiteY59" fmla="*/ 1198880 h 1667788"/>
                  <a:gd name="connsiteX60" fmla="*/ 1950720 w 2397760"/>
                  <a:gd name="connsiteY60" fmla="*/ 1259840 h 1667788"/>
                  <a:gd name="connsiteX61" fmla="*/ 1971040 w 2397760"/>
                  <a:gd name="connsiteY61" fmla="*/ 1290320 h 1667788"/>
                  <a:gd name="connsiteX62" fmla="*/ 1981200 w 2397760"/>
                  <a:gd name="connsiteY62" fmla="*/ 1320800 h 1667788"/>
                  <a:gd name="connsiteX63" fmla="*/ 2021840 w 2397760"/>
                  <a:gd name="connsiteY63" fmla="*/ 1381760 h 1667788"/>
                  <a:gd name="connsiteX64" fmla="*/ 2042160 w 2397760"/>
                  <a:gd name="connsiteY64" fmla="*/ 1412240 h 1667788"/>
                  <a:gd name="connsiteX65" fmla="*/ 2062480 w 2397760"/>
                  <a:gd name="connsiteY65" fmla="*/ 1442720 h 1667788"/>
                  <a:gd name="connsiteX66" fmla="*/ 2092960 w 2397760"/>
                  <a:gd name="connsiteY66" fmla="*/ 1463040 h 1667788"/>
                  <a:gd name="connsiteX67" fmla="*/ 2133600 w 2397760"/>
                  <a:gd name="connsiteY67" fmla="*/ 1503680 h 1667788"/>
                  <a:gd name="connsiteX68" fmla="*/ 2164080 w 2397760"/>
                  <a:gd name="connsiteY68" fmla="*/ 1534160 h 1667788"/>
                  <a:gd name="connsiteX69" fmla="*/ 2194560 w 2397760"/>
                  <a:gd name="connsiteY69" fmla="*/ 1544320 h 1667788"/>
                  <a:gd name="connsiteX70" fmla="*/ 2225040 w 2397760"/>
                  <a:gd name="connsiteY70" fmla="*/ 1564640 h 1667788"/>
                  <a:gd name="connsiteX71" fmla="*/ 2255520 w 2397760"/>
                  <a:gd name="connsiteY71" fmla="*/ 1574800 h 1667788"/>
                  <a:gd name="connsiteX72" fmla="*/ 2316480 w 2397760"/>
                  <a:gd name="connsiteY72" fmla="*/ 1615440 h 1667788"/>
                  <a:gd name="connsiteX73" fmla="*/ 2346960 w 2397760"/>
                  <a:gd name="connsiteY73" fmla="*/ 1635760 h 1667788"/>
                  <a:gd name="connsiteX74" fmla="*/ 2377440 w 2397760"/>
                  <a:gd name="connsiteY74" fmla="*/ 1666240 h 1667788"/>
                  <a:gd name="connsiteX75" fmla="*/ 2397760 w 2397760"/>
                  <a:gd name="connsiteY75" fmla="*/ 1666240 h 1667788"/>
                  <a:gd name="connsiteX0" fmla="*/ 0 w 2397760"/>
                  <a:gd name="connsiteY0" fmla="*/ 1645920 h 1667788"/>
                  <a:gd name="connsiteX1" fmla="*/ 50800 w 2397760"/>
                  <a:gd name="connsiteY1" fmla="*/ 1656080 h 1667788"/>
                  <a:gd name="connsiteX2" fmla="*/ 111760 w 2397760"/>
                  <a:gd name="connsiteY2" fmla="*/ 1635760 h 1667788"/>
                  <a:gd name="connsiteX3" fmla="*/ 142240 w 2397760"/>
                  <a:gd name="connsiteY3" fmla="*/ 1625600 h 1667788"/>
                  <a:gd name="connsiteX4" fmla="*/ 172720 w 2397760"/>
                  <a:gd name="connsiteY4" fmla="*/ 1615440 h 1667788"/>
                  <a:gd name="connsiteX5" fmla="*/ 243840 w 2397760"/>
                  <a:gd name="connsiteY5" fmla="*/ 1595120 h 1667788"/>
                  <a:gd name="connsiteX6" fmla="*/ 274320 w 2397760"/>
                  <a:gd name="connsiteY6" fmla="*/ 1574800 h 1667788"/>
                  <a:gd name="connsiteX7" fmla="*/ 335280 w 2397760"/>
                  <a:gd name="connsiteY7" fmla="*/ 1554480 h 1667788"/>
                  <a:gd name="connsiteX8" fmla="*/ 365760 w 2397760"/>
                  <a:gd name="connsiteY8" fmla="*/ 1544320 h 1667788"/>
                  <a:gd name="connsiteX9" fmla="*/ 426720 w 2397760"/>
                  <a:gd name="connsiteY9" fmla="*/ 1503680 h 1667788"/>
                  <a:gd name="connsiteX10" fmla="*/ 457200 w 2397760"/>
                  <a:gd name="connsiteY10" fmla="*/ 1493520 h 1667788"/>
                  <a:gd name="connsiteX11" fmla="*/ 518160 w 2397760"/>
                  <a:gd name="connsiteY11" fmla="*/ 1452880 h 1667788"/>
                  <a:gd name="connsiteX12" fmla="*/ 558800 w 2397760"/>
                  <a:gd name="connsiteY12" fmla="*/ 1402080 h 1667788"/>
                  <a:gd name="connsiteX13" fmla="*/ 609600 w 2397760"/>
                  <a:gd name="connsiteY13" fmla="*/ 1361440 h 1667788"/>
                  <a:gd name="connsiteX14" fmla="*/ 619760 w 2397760"/>
                  <a:gd name="connsiteY14" fmla="*/ 1330960 h 1667788"/>
                  <a:gd name="connsiteX15" fmla="*/ 660400 w 2397760"/>
                  <a:gd name="connsiteY15" fmla="*/ 1270000 h 1667788"/>
                  <a:gd name="connsiteX16" fmla="*/ 701040 w 2397760"/>
                  <a:gd name="connsiteY16" fmla="*/ 1209040 h 1667788"/>
                  <a:gd name="connsiteX17" fmla="*/ 721360 w 2397760"/>
                  <a:gd name="connsiteY17" fmla="*/ 1178560 h 1667788"/>
                  <a:gd name="connsiteX18" fmla="*/ 741680 w 2397760"/>
                  <a:gd name="connsiteY18" fmla="*/ 1148080 h 1667788"/>
                  <a:gd name="connsiteX19" fmla="*/ 772160 w 2397760"/>
                  <a:gd name="connsiteY19" fmla="*/ 1087120 h 1667788"/>
                  <a:gd name="connsiteX20" fmla="*/ 802640 w 2397760"/>
                  <a:gd name="connsiteY20" fmla="*/ 995680 h 1667788"/>
                  <a:gd name="connsiteX21" fmla="*/ 812800 w 2397760"/>
                  <a:gd name="connsiteY21" fmla="*/ 965200 h 1667788"/>
                  <a:gd name="connsiteX22" fmla="*/ 833120 w 2397760"/>
                  <a:gd name="connsiteY22" fmla="*/ 934720 h 1667788"/>
                  <a:gd name="connsiteX23" fmla="*/ 853440 w 2397760"/>
                  <a:gd name="connsiteY23" fmla="*/ 873760 h 1667788"/>
                  <a:gd name="connsiteX24" fmla="*/ 873760 w 2397760"/>
                  <a:gd name="connsiteY24" fmla="*/ 843280 h 1667788"/>
                  <a:gd name="connsiteX25" fmla="*/ 904240 w 2397760"/>
                  <a:gd name="connsiteY25" fmla="*/ 741680 h 1667788"/>
                  <a:gd name="connsiteX26" fmla="*/ 914400 w 2397760"/>
                  <a:gd name="connsiteY26" fmla="*/ 680720 h 1667788"/>
                  <a:gd name="connsiteX27" fmla="*/ 924560 w 2397760"/>
                  <a:gd name="connsiteY27" fmla="*/ 650240 h 1667788"/>
                  <a:gd name="connsiteX28" fmla="*/ 944880 w 2397760"/>
                  <a:gd name="connsiteY28" fmla="*/ 568960 h 1667788"/>
                  <a:gd name="connsiteX29" fmla="*/ 965200 w 2397760"/>
                  <a:gd name="connsiteY29" fmla="*/ 487680 h 1667788"/>
                  <a:gd name="connsiteX30" fmla="*/ 985520 w 2397760"/>
                  <a:gd name="connsiteY30" fmla="*/ 457200 h 1667788"/>
                  <a:gd name="connsiteX31" fmla="*/ 995680 w 2397760"/>
                  <a:gd name="connsiteY31" fmla="*/ 426720 h 1667788"/>
                  <a:gd name="connsiteX32" fmla="*/ 1016000 w 2397760"/>
                  <a:gd name="connsiteY32" fmla="*/ 396240 h 1667788"/>
                  <a:gd name="connsiteX33" fmla="*/ 1026160 w 2397760"/>
                  <a:gd name="connsiteY33" fmla="*/ 365760 h 1667788"/>
                  <a:gd name="connsiteX34" fmla="*/ 1056640 w 2397760"/>
                  <a:gd name="connsiteY34" fmla="*/ 345440 h 1667788"/>
                  <a:gd name="connsiteX35" fmla="*/ 1076960 w 2397760"/>
                  <a:gd name="connsiteY35" fmla="*/ 284480 h 1667788"/>
                  <a:gd name="connsiteX36" fmla="*/ 1097280 w 2397760"/>
                  <a:gd name="connsiteY36" fmla="*/ 254000 h 1667788"/>
                  <a:gd name="connsiteX37" fmla="*/ 1107440 w 2397760"/>
                  <a:gd name="connsiteY37" fmla="*/ 223520 h 1667788"/>
                  <a:gd name="connsiteX38" fmla="*/ 1137920 w 2397760"/>
                  <a:gd name="connsiteY38" fmla="*/ 203200 h 1667788"/>
                  <a:gd name="connsiteX39" fmla="*/ 1209040 w 2397760"/>
                  <a:gd name="connsiteY39" fmla="*/ 121920 h 1667788"/>
                  <a:gd name="connsiteX40" fmla="*/ 1249680 w 2397760"/>
                  <a:gd name="connsiteY40" fmla="*/ 71120 h 1667788"/>
                  <a:gd name="connsiteX41" fmla="*/ 1270000 w 2397760"/>
                  <a:gd name="connsiteY41" fmla="*/ 40640 h 1667788"/>
                  <a:gd name="connsiteX42" fmla="*/ 1300480 w 2397760"/>
                  <a:gd name="connsiteY42" fmla="*/ 30480 h 1667788"/>
                  <a:gd name="connsiteX43" fmla="*/ 1361440 w 2397760"/>
                  <a:gd name="connsiteY43" fmla="*/ 0 h 1667788"/>
                  <a:gd name="connsiteX44" fmla="*/ 1432560 w 2397760"/>
                  <a:gd name="connsiteY44" fmla="*/ 10160 h 1667788"/>
                  <a:gd name="connsiteX45" fmla="*/ 1503680 w 2397760"/>
                  <a:gd name="connsiteY45" fmla="*/ 30480 h 1667788"/>
                  <a:gd name="connsiteX46" fmla="*/ 1564640 w 2397760"/>
                  <a:gd name="connsiteY46" fmla="*/ 111760 h 1667788"/>
                  <a:gd name="connsiteX47" fmla="*/ 1635760 w 2397760"/>
                  <a:gd name="connsiteY47" fmla="*/ 254000 h 1667788"/>
                  <a:gd name="connsiteX48" fmla="*/ 1656080 w 2397760"/>
                  <a:gd name="connsiteY48" fmla="*/ 325120 h 1667788"/>
                  <a:gd name="connsiteX49" fmla="*/ 1676400 w 2397760"/>
                  <a:gd name="connsiteY49" fmla="*/ 447040 h 1667788"/>
                  <a:gd name="connsiteX50" fmla="*/ 1706880 w 2397760"/>
                  <a:gd name="connsiteY50" fmla="*/ 568960 h 1667788"/>
                  <a:gd name="connsiteX51" fmla="*/ 1788160 w 2397760"/>
                  <a:gd name="connsiteY51" fmla="*/ 863600 h 1667788"/>
                  <a:gd name="connsiteX52" fmla="*/ 1808480 w 2397760"/>
                  <a:gd name="connsiteY52" fmla="*/ 894080 h 1667788"/>
                  <a:gd name="connsiteX53" fmla="*/ 1838960 w 2397760"/>
                  <a:gd name="connsiteY53" fmla="*/ 985520 h 1667788"/>
                  <a:gd name="connsiteX54" fmla="*/ 1859280 w 2397760"/>
                  <a:gd name="connsiteY54" fmla="*/ 1046480 h 1667788"/>
                  <a:gd name="connsiteX55" fmla="*/ 1869440 w 2397760"/>
                  <a:gd name="connsiteY55" fmla="*/ 1076960 h 1667788"/>
                  <a:gd name="connsiteX56" fmla="*/ 1889760 w 2397760"/>
                  <a:gd name="connsiteY56" fmla="*/ 1107440 h 1667788"/>
                  <a:gd name="connsiteX57" fmla="*/ 1910080 w 2397760"/>
                  <a:gd name="connsiteY57" fmla="*/ 1168400 h 1667788"/>
                  <a:gd name="connsiteX58" fmla="*/ 1930400 w 2397760"/>
                  <a:gd name="connsiteY58" fmla="*/ 1198880 h 1667788"/>
                  <a:gd name="connsiteX59" fmla="*/ 1950720 w 2397760"/>
                  <a:gd name="connsiteY59" fmla="*/ 1259840 h 1667788"/>
                  <a:gd name="connsiteX60" fmla="*/ 1971040 w 2397760"/>
                  <a:gd name="connsiteY60" fmla="*/ 1290320 h 1667788"/>
                  <a:gd name="connsiteX61" fmla="*/ 1981200 w 2397760"/>
                  <a:gd name="connsiteY61" fmla="*/ 1320800 h 1667788"/>
                  <a:gd name="connsiteX62" fmla="*/ 2021840 w 2397760"/>
                  <a:gd name="connsiteY62" fmla="*/ 1381760 h 1667788"/>
                  <a:gd name="connsiteX63" fmla="*/ 2042160 w 2397760"/>
                  <a:gd name="connsiteY63" fmla="*/ 1412240 h 1667788"/>
                  <a:gd name="connsiteX64" fmla="*/ 2062480 w 2397760"/>
                  <a:gd name="connsiteY64" fmla="*/ 1442720 h 1667788"/>
                  <a:gd name="connsiteX65" fmla="*/ 2092960 w 2397760"/>
                  <a:gd name="connsiteY65" fmla="*/ 1463040 h 1667788"/>
                  <a:gd name="connsiteX66" fmla="*/ 2133600 w 2397760"/>
                  <a:gd name="connsiteY66" fmla="*/ 1503680 h 1667788"/>
                  <a:gd name="connsiteX67" fmla="*/ 2164080 w 2397760"/>
                  <a:gd name="connsiteY67" fmla="*/ 1534160 h 1667788"/>
                  <a:gd name="connsiteX68" fmla="*/ 2194560 w 2397760"/>
                  <a:gd name="connsiteY68" fmla="*/ 1544320 h 1667788"/>
                  <a:gd name="connsiteX69" fmla="*/ 2225040 w 2397760"/>
                  <a:gd name="connsiteY69" fmla="*/ 1564640 h 1667788"/>
                  <a:gd name="connsiteX70" fmla="*/ 2255520 w 2397760"/>
                  <a:gd name="connsiteY70" fmla="*/ 1574800 h 1667788"/>
                  <a:gd name="connsiteX71" fmla="*/ 2316480 w 2397760"/>
                  <a:gd name="connsiteY71" fmla="*/ 1615440 h 1667788"/>
                  <a:gd name="connsiteX72" fmla="*/ 2346960 w 2397760"/>
                  <a:gd name="connsiteY72" fmla="*/ 1635760 h 1667788"/>
                  <a:gd name="connsiteX73" fmla="*/ 2377440 w 2397760"/>
                  <a:gd name="connsiteY73" fmla="*/ 1666240 h 1667788"/>
                  <a:gd name="connsiteX74" fmla="*/ 2397760 w 2397760"/>
                  <a:gd name="connsiteY74" fmla="*/ 1666240 h 1667788"/>
                  <a:gd name="connsiteX0" fmla="*/ 0 w 2397760"/>
                  <a:gd name="connsiteY0" fmla="*/ 1645920 h 1667788"/>
                  <a:gd name="connsiteX1" fmla="*/ 50800 w 2397760"/>
                  <a:gd name="connsiteY1" fmla="*/ 1656080 h 1667788"/>
                  <a:gd name="connsiteX2" fmla="*/ 111760 w 2397760"/>
                  <a:gd name="connsiteY2" fmla="*/ 1635760 h 1667788"/>
                  <a:gd name="connsiteX3" fmla="*/ 142240 w 2397760"/>
                  <a:gd name="connsiteY3" fmla="*/ 1625600 h 1667788"/>
                  <a:gd name="connsiteX4" fmla="*/ 172720 w 2397760"/>
                  <a:gd name="connsiteY4" fmla="*/ 1615440 h 1667788"/>
                  <a:gd name="connsiteX5" fmla="*/ 243840 w 2397760"/>
                  <a:gd name="connsiteY5" fmla="*/ 1595120 h 1667788"/>
                  <a:gd name="connsiteX6" fmla="*/ 274320 w 2397760"/>
                  <a:gd name="connsiteY6" fmla="*/ 1574800 h 1667788"/>
                  <a:gd name="connsiteX7" fmla="*/ 335280 w 2397760"/>
                  <a:gd name="connsiteY7" fmla="*/ 1554480 h 1667788"/>
                  <a:gd name="connsiteX8" fmla="*/ 365760 w 2397760"/>
                  <a:gd name="connsiteY8" fmla="*/ 1544320 h 1667788"/>
                  <a:gd name="connsiteX9" fmla="*/ 426720 w 2397760"/>
                  <a:gd name="connsiteY9" fmla="*/ 1503680 h 1667788"/>
                  <a:gd name="connsiteX10" fmla="*/ 457200 w 2397760"/>
                  <a:gd name="connsiteY10" fmla="*/ 1493520 h 1667788"/>
                  <a:gd name="connsiteX11" fmla="*/ 518160 w 2397760"/>
                  <a:gd name="connsiteY11" fmla="*/ 1452880 h 1667788"/>
                  <a:gd name="connsiteX12" fmla="*/ 558800 w 2397760"/>
                  <a:gd name="connsiteY12" fmla="*/ 1402080 h 1667788"/>
                  <a:gd name="connsiteX13" fmla="*/ 609600 w 2397760"/>
                  <a:gd name="connsiteY13" fmla="*/ 1361440 h 1667788"/>
                  <a:gd name="connsiteX14" fmla="*/ 619760 w 2397760"/>
                  <a:gd name="connsiteY14" fmla="*/ 1330960 h 1667788"/>
                  <a:gd name="connsiteX15" fmla="*/ 660400 w 2397760"/>
                  <a:gd name="connsiteY15" fmla="*/ 1270000 h 1667788"/>
                  <a:gd name="connsiteX16" fmla="*/ 701040 w 2397760"/>
                  <a:gd name="connsiteY16" fmla="*/ 1209040 h 1667788"/>
                  <a:gd name="connsiteX17" fmla="*/ 721360 w 2397760"/>
                  <a:gd name="connsiteY17" fmla="*/ 1178560 h 1667788"/>
                  <a:gd name="connsiteX18" fmla="*/ 741680 w 2397760"/>
                  <a:gd name="connsiteY18" fmla="*/ 1148080 h 1667788"/>
                  <a:gd name="connsiteX19" fmla="*/ 772160 w 2397760"/>
                  <a:gd name="connsiteY19" fmla="*/ 1087120 h 1667788"/>
                  <a:gd name="connsiteX20" fmla="*/ 802640 w 2397760"/>
                  <a:gd name="connsiteY20" fmla="*/ 995680 h 1667788"/>
                  <a:gd name="connsiteX21" fmla="*/ 812800 w 2397760"/>
                  <a:gd name="connsiteY21" fmla="*/ 965200 h 1667788"/>
                  <a:gd name="connsiteX22" fmla="*/ 833120 w 2397760"/>
                  <a:gd name="connsiteY22" fmla="*/ 934720 h 1667788"/>
                  <a:gd name="connsiteX23" fmla="*/ 853440 w 2397760"/>
                  <a:gd name="connsiteY23" fmla="*/ 873760 h 1667788"/>
                  <a:gd name="connsiteX24" fmla="*/ 873760 w 2397760"/>
                  <a:gd name="connsiteY24" fmla="*/ 843280 h 1667788"/>
                  <a:gd name="connsiteX25" fmla="*/ 904240 w 2397760"/>
                  <a:gd name="connsiteY25" fmla="*/ 741680 h 1667788"/>
                  <a:gd name="connsiteX26" fmla="*/ 914400 w 2397760"/>
                  <a:gd name="connsiteY26" fmla="*/ 680720 h 1667788"/>
                  <a:gd name="connsiteX27" fmla="*/ 924560 w 2397760"/>
                  <a:gd name="connsiteY27" fmla="*/ 650240 h 1667788"/>
                  <a:gd name="connsiteX28" fmla="*/ 944880 w 2397760"/>
                  <a:gd name="connsiteY28" fmla="*/ 568960 h 1667788"/>
                  <a:gd name="connsiteX29" fmla="*/ 965200 w 2397760"/>
                  <a:gd name="connsiteY29" fmla="*/ 487680 h 1667788"/>
                  <a:gd name="connsiteX30" fmla="*/ 985520 w 2397760"/>
                  <a:gd name="connsiteY30" fmla="*/ 457200 h 1667788"/>
                  <a:gd name="connsiteX31" fmla="*/ 1016000 w 2397760"/>
                  <a:gd name="connsiteY31" fmla="*/ 396240 h 1667788"/>
                  <a:gd name="connsiteX32" fmla="*/ 1026160 w 2397760"/>
                  <a:gd name="connsiteY32" fmla="*/ 365760 h 1667788"/>
                  <a:gd name="connsiteX33" fmla="*/ 1056640 w 2397760"/>
                  <a:gd name="connsiteY33" fmla="*/ 345440 h 1667788"/>
                  <a:gd name="connsiteX34" fmla="*/ 1076960 w 2397760"/>
                  <a:gd name="connsiteY34" fmla="*/ 284480 h 1667788"/>
                  <a:gd name="connsiteX35" fmla="*/ 1097280 w 2397760"/>
                  <a:gd name="connsiteY35" fmla="*/ 254000 h 1667788"/>
                  <a:gd name="connsiteX36" fmla="*/ 1107440 w 2397760"/>
                  <a:gd name="connsiteY36" fmla="*/ 223520 h 1667788"/>
                  <a:gd name="connsiteX37" fmla="*/ 1137920 w 2397760"/>
                  <a:gd name="connsiteY37" fmla="*/ 203200 h 1667788"/>
                  <a:gd name="connsiteX38" fmla="*/ 1209040 w 2397760"/>
                  <a:gd name="connsiteY38" fmla="*/ 121920 h 1667788"/>
                  <a:gd name="connsiteX39" fmla="*/ 1249680 w 2397760"/>
                  <a:gd name="connsiteY39" fmla="*/ 71120 h 1667788"/>
                  <a:gd name="connsiteX40" fmla="*/ 1270000 w 2397760"/>
                  <a:gd name="connsiteY40" fmla="*/ 40640 h 1667788"/>
                  <a:gd name="connsiteX41" fmla="*/ 1300480 w 2397760"/>
                  <a:gd name="connsiteY41" fmla="*/ 30480 h 1667788"/>
                  <a:gd name="connsiteX42" fmla="*/ 1361440 w 2397760"/>
                  <a:gd name="connsiteY42" fmla="*/ 0 h 1667788"/>
                  <a:gd name="connsiteX43" fmla="*/ 1432560 w 2397760"/>
                  <a:gd name="connsiteY43" fmla="*/ 10160 h 1667788"/>
                  <a:gd name="connsiteX44" fmla="*/ 1503680 w 2397760"/>
                  <a:gd name="connsiteY44" fmla="*/ 30480 h 1667788"/>
                  <a:gd name="connsiteX45" fmla="*/ 1564640 w 2397760"/>
                  <a:gd name="connsiteY45" fmla="*/ 111760 h 1667788"/>
                  <a:gd name="connsiteX46" fmla="*/ 1635760 w 2397760"/>
                  <a:gd name="connsiteY46" fmla="*/ 254000 h 1667788"/>
                  <a:gd name="connsiteX47" fmla="*/ 1656080 w 2397760"/>
                  <a:gd name="connsiteY47" fmla="*/ 325120 h 1667788"/>
                  <a:gd name="connsiteX48" fmla="*/ 1676400 w 2397760"/>
                  <a:gd name="connsiteY48" fmla="*/ 447040 h 1667788"/>
                  <a:gd name="connsiteX49" fmla="*/ 1706880 w 2397760"/>
                  <a:gd name="connsiteY49" fmla="*/ 568960 h 1667788"/>
                  <a:gd name="connsiteX50" fmla="*/ 1788160 w 2397760"/>
                  <a:gd name="connsiteY50" fmla="*/ 863600 h 1667788"/>
                  <a:gd name="connsiteX51" fmla="*/ 1808480 w 2397760"/>
                  <a:gd name="connsiteY51" fmla="*/ 894080 h 1667788"/>
                  <a:gd name="connsiteX52" fmla="*/ 1838960 w 2397760"/>
                  <a:gd name="connsiteY52" fmla="*/ 985520 h 1667788"/>
                  <a:gd name="connsiteX53" fmla="*/ 1859280 w 2397760"/>
                  <a:gd name="connsiteY53" fmla="*/ 1046480 h 1667788"/>
                  <a:gd name="connsiteX54" fmla="*/ 1869440 w 2397760"/>
                  <a:gd name="connsiteY54" fmla="*/ 1076960 h 1667788"/>
                  <a:gd name="connsiteX55" fmla="*/ 1889760 w 2397760"/>
                  <a:gd name="connsiteY55" fmla="*/ 1107440 h 1667788"/>
                  <a:gd name="connsiteX56" fmla="*/ 1910080 w 2397760"/>
                  <a:gd name="connsiteY56" fmla="*/ 1168400 h 1667788"/>
                  <a:gd name="connsiteX57" fmla="*/ 1930400 w 2397760"/>
                  <a:gd name="connsiteY57" fmla="*/ 1198880 h 1667788"/>
                  <a:gd name="connsiteX58" fmla="*/ 1950720 w 2397760"/>
                  <a:gd name="connsiteY58" fmla="*/ 1259840 h 1667788"/>
                  <a:gd name="connsiteX59" fmla="*/ 1971040 w 2397760"/>
                  <a:gd name="connsiteY59" fmla="*/ 1290320 h 1667788"/>
                  <a:gd name="connsiteX60" fmla="*/ 1981200 w 2397760"/>
                  <a:gd name="connsiteY60" fmla="*/ 1320800 h 1667788"/>
                  <a:gd name="connsiteX61" fmla="*/ 2021840 w 2397760"/>
                  <a:gd name="connsiteY61" fmla="*/ 1381760 h 1667788"/>
                  <a:gd name="connsiteX62" fmla="*/ 2042160 w 2397760"/>
                  <a:gd name="connsiteY62" fmla="*/ 1412240 h 1667788"/>
                  <a:gd name="connsiteX63" fmla="*/ 2062480 w 2397760"/>
                  <a:gd name="connsiteY63" fmla="*/ 1442720 h 1667788"/>
                  <a:gd name="connsiteX64" fmla="*/ 2092960 w 2397760"/>
                  <a:gd name="connsiteY64" fmla="*/ 1463040 h 1667788"/>
                  <a:gd name="connsiteX65" fmla="*/ 2133600 w 2397760"/>
                  <a:gd name="connsiteY65" fmla="*/ 1503680 h 1667788"/>
                  <a:gd name="connsiteX66" fmla="*/ 2164080 w 2397760"/>
                  <a:gd name="connsiteY66" fmla="*/ 1534160 h 1667788"/>
                  <a:gd name="connsiteX67" fmla="*/ 2194560 w 2397760"/>
                  <a:gd name="connsiteY67" fmla="*/ 1544320 h 1667788"/>
                  <a:gd name="connsiteX68" fmla="*/ 2225040 w 2397760"/>
                  <a:gd name="connsiteY68" fmla="*/ 1564640 h 1667788"/>
                  <a:gd name="connsiteX69" fmla="*/ 2255520 w 2397760"/>
                  <a:gd name="connsiteY69" fmla="*/ 1574800 h 1667788"/>
                  <a:gd name="connsiteX70" fmla="*/ 2316480 w 2397760"/>
                  <a:gd name="connsiteY70" fmla="*/ 1615440 h 1667788"/>
                  <a:gd name="connsiteX71" fmla="*/ 2346960 w 2397760"/>
                  <a:gd name="connsiteY71" fmla="*/ 1635760 h 1667788"/>
                  <a:gd name="connsiteX72" fmla="*/ 2377440 w 2397760"/>
                  <a:gd name="connsiteY72" fmla="*/ 1666240 h 1667788"/>
                  <a:gd name="connsiteX73" fmla="*/ 2397760 w 2397760"/>
                  <a:gd name="connsiteY73" fmla="*/ 1666240 h 1667788"/>
                  <a:gd name="connsiteX0" fmla="*/ 0 w 2397760"/>
                  <a:gd name="connsiteY0" fmla="*/ 1645920 h 1667788"/>
                  <a:gd name="connsiteX1" fmla="*/ 50800 w 2397760"/>
                  <a:gd name="connsiteY1" fmla="*/ 1656080 h 1667788"/>
                  <a:gd name="connsiteX2" fmla="*/ 111760 w 2397760"/>
                  <a:gd name="connsiteY2" fmla="*/ 1635760 h 1667788"/>
                  <a:gd name="connsiteX3" fmla="*/ 142240 w 2397760"/>
                  <a:gd name="connsiteY3" fmla="*/ 1625600 h 1667788"/>
                  <a:gd name="connsiteX4" fmla="*/ 172720 w 2397760"/>
                  <a:gd name="connsiteY4" fmla="*/ 1615440 h 1667788"/>
                  <a:gd name="connsiteX5" fmla="*/ 243840 w 2397760"/>
                  <a:gd name="connsiteY5" fmla="*/ 1595120 h 1667788"/>
                  <a:gd name="connsiteX6" fmla="*/ 274320 w 2397760"/>
                  <a:gd name="connsiteY6" fmla="*/ 1574800 h 1667788"/>
                  <a:gd name="connsiteX7" fmla="*/ 335280 w 2397760"/>
                  <a:gd name="connsiteY7" fmla="*/ 1554480 h 1667788"/>
                  <a:gd name="connsiteX8" fmla="*/ 365760 w 2397760"/>
                  <a:gd name="connsiteY8" fmla="*/ 1544320 h 1667788"/>
                  <a:gd name="connsiteX9" fmla="*/ 426720 w 2397760"/>
                  <a:gd name="connsiteY9" fmla="*/ 1503680 h 1667788"/>
                  <a:gd name="connsiteX10" fmla="*/ 457200 w 2397760"/>
                  <a:gd name="connsiteY10" fmla="*/ 1493520 h 1667788"/>
                  <a:gd name="connsiteX11" fmla="*/ 518160 w 2397760"/>
                  <a:gd name="connsiteY11" fmla="*/ 1452880 h 1667788"/>
                  <a:gd name="connsiteX12" fmla="*/ 558800 w 2397760"/>
                  <a:gd name="connsiteY12" fmla="*/ 1402080 h 1667788"/>
                  <a:gd name="connsiteX13" fmla="*/ 609600 w 2397760"/>
                  <a:gd name="connsiteY13" fmla="*/ 1361440 h 1667788"/>
                  <a:gd name="connsiteX14" fmla="*/ 619760 w 2397760"/>
                  <a:gd name="connsiteY14" fmla="*/ 1330960 h 1667788"/>
                  <a:gd name="connsiteX15" fmla="*/ 660400 w 2397760"/>
                  <a:gd name="connsiteY15" fmla="*/ 1270000 h 1667788"/>
                  <a:gd name="connsiteX16" fmla="*/ 701040 w 2397760"/>
                  <a:gd name="connsiteY16" fmla="*/ 1209040 h 1667788"/>
                  <a:gd name="connsiteX17" fmla="*/ 721360 w 2397760"/>
                  <a:gd name="connsiteY17" fmla="*/ 1178560 h 1667788"/>
                  <a:gd name="connsiteX18" fmla="*/ 741680 w 2397760"/>
                  <a:gd name="connsiteY18" fmla="*/ 1148080 h 1667788"/>
                  <a:gd name="connsiteX19" fmla="*/ 772160 w 2397760"/>
                  <a:gd name="connsiteY19" fmla="*/ 1087120 h 1667788"/>
                  <a:gd name="connsiteX20" fmla="*/ 802640 w 2397760"/>
                  <a:gd name="connsiteY20" fmla="*/ 995680 h 1667788"/>
                  <a:gd name="connsiteX21" fmla="*/ 812800 w 2397760"/>
                  <a:gd name="connsiteY21" fmla="*/ 965200 h 1667788"/>
                  <a:gd name="connsiteX22" fmla="*/ 833120 w 2397760"/>
                  <a:gd name="connsiteY22" fmla="*/ 934720 h 1667788"/>
                  <a:gd name="connsiteX23" fmla="*/ 853440 w 2397760"/>
                  <a:gd name="connsiteY23" fmla="*/ 873760 h 1667788"/>
                  <a:gd name="connsiteX24" fmla="*/ 873760 w 2397760"/>
                  <a:gd name="connsiteY24" fmla="*/ 843280 h 1667788"/>
                  <a:gd name="connsiteX25" fmla="*/ 904240 w 2397760"/>
                  <a:gd name="connsiteY25" fmla="*/ 741680 h 1667788"/>
                  <a:gd name="connsiteX26" fmla="*/ 914400 w 2397760"/>
                  <a:gd name="connsiteY26" fmla="*/ 680720 h 1667788"/>
                  <a:gd name="connsiteX27" fmla="*/ 924560 w 2397760"/>
                  <a:gd name="connsiteY27" fmla="*/ 650240 h 1667788"/>
                  <a:gd name="connsiteX28" fmla="*/ 944880 w 2397760"/>
                  <a:gd name="connsiteY28" fmla="*/ 568960 h 1667788"/>
                  <a:gd name="connsiteX29" fmla="*/ 965200 w 2397760"/>
                  <a:gd name="connsiteY29" fmla="*/ 487680 h 1667788"/>
                  <a:gd name="connsiteX30" fmla="*/ 985520 w 2397760"/>
                  <a:gd name="connsiteY30" fmla="*/ 457200 h 1667788"/>
                  <a:gd name="connsiteX31" fmla="*/ 1016000 w 2397760"/>
                  <a:gd name="connsiteY31" fmla="*/ 396240 h 1667788"/>
                  <a:gd name="connsiteX32" fmla="*/ 1026160 w 2397760"/>
                  <a:gd name="connsiteY32" fmla="*/ 365760 h 1667788"/>
                  <a:gd name="connsiteX33" fmla="*/ 1076960 w 2397760"/>
                  <a:gd name="connsiteY33" fmla="*/ 284480 h 1667788"/>
                  <a:gd name="connsiteX34" fmla="*/ 1097280 w 2397760"/>
                  <a:gd name="connsiteY34" fmla="*/ 254000 h 1667788"/>
                  <a:gd name="connsiteX35" fmla="*/ 1107440 w 2397760"/>
                  <a:gd name="connsiteY35" fmla="*/ 223520 h 1667788"/>
                  <a:gd name="connsiteX36" fmla="*/ 1137920 w 2397760"/>
                  <a:gd name="connsiteY36" fmla="*/ 203200 h 1667788"/>
                  <a:gd name="connsiteX37" fmla="*/ 1209040 w 2397760"/>
                  <a:gd name="connsiteY37" fmla="*/ 121920 h 1667788"/>
                  <a:gd name="connsiteX38" fmla="*/ 1249680 w 2397760"/>
                  <a:gd name="connsiteY38" fmla="*/ 71120 h 1667788"/>
                  <a:gd name="connsiteX39" fmla="*/ 1270000 w 2397760"/>
                  <a:gd name="connsiteY39" fmla="*/ 40640 h 1667788"/>
                  <a:gd name="connsiteX40" fmla="*/ 1300480 w 2397760"/>
                  <a:gd name="connsiteY40" fmla="*/ 30480 h 1667788"/>
                  <a:gd name="connsiteX41" fmla="*/ 1361440 w 2397760"/>
                  <a:gd name="connsiteY41" fmla="*/ 0 h 1667788"/>
                  <a:gd name="connsiteX42" fmla="*/ 1432560 w 2397760"/>
                  <a:gd name="connsiteY42" fmla="*/ 10160 h 1667788"/>
                  <a:gd name="connsiteX43" fmla="*/ 1503680 w 2397760"/>
                  <a:gd name="connsiteY43" fmla="*/ 30480 h 1667788"/>
                  <a:gd name="connsiteX44" fmla="*/ 1564640 w 2397760"/>
                  <a:gd name="connsiteY44" fmla="*/ 111760 h 1667788"/>
                  <a:gd name="connsiteX45" fmla="*/ 1635760 w 2397760"/>
                  <a:gd name="connsiteY45" fmla="*/ 254000 h 1667788"/>
                  <a:gd name="connsiteX46" fmla="*/ 1656080 w 2397760"/>
                  <a:gd name="connsiteY46" fmla="*/ 325120 h 1667788"/>
                  <a:gd name="connsiteX47" fmla="*/ 1676400 w 2397760"/>
                  <a:gd name="connsiteY47" fmla="*/ 447040 h 1667788"/>
                  <a:gd name="connsiteX48" fmla="*/ 1706880 w 2397760"/>
                  <a:gd name="connsiteY48" fmla="*/ 568960 h 1667788"/>
                  <a:gd name="connsiteX49" fmla="*/ 1788160 w 2397760"/>
                  <a:gd name="connsiteY49" fmla="*/ 863600 h 1667788"/>
                  <a:gd name="connsiteX50" fmla="*/ 1808480 w 2397760"/>
                  <a:gd name="connsiteY50" fmla="*/ 894080 h 1667788"/>
                  <a:gd name="connsiteX51" fmla="*/ 1838960 w 2397760"/>
                  <a:gd name="connsiteY51" fmla="*/ 985520 h 1667788"/>
                  <a:gd name="connsiteX52" fmla="*/ 1859280 w 2397760"/>
                  <a:gd name="connsiteY52" fmla="*/ 1046480 h 1667788"/>
                  <a:gd name="connsiteX53" fmla="*/ 1869440 w 2397760"/>
                  <a:gd name="connsiteY53" fmla="*/ 1076960 h 1667788"/>
                  <a:gd name="connsiteX54" fmla="*/ 1889760 w 2397760"/>
                  <a:gd name="connsiteY54" fmla="*/ 1107440 h 1667788"/>
                  <a:gd name="connsiteX55" fmla="*/ 1910080 w 2397760"/>
                  <a:gd name="connsiteY55" fmla="*/ 1168400 h 1667788"/>
                  <a:gd name="connsiteX56" fmla="*/ 1930400 w 2397760"/>
                  <a:gd name="connsiteY56" fmla="*/ 1198880 h 1667788"/>
                  <a:gd name="connsiteX57" fmla="*/ 1950720 w 2397760"/>
                  <a:gd name="connsiteY57" fmla="*/ 1259840 h 1667788"/>
                  <a:gd name="connsiteX58" fmla="*/ 1971040 w 2397760"/>
                  <a:gd name="connsiteY58" fmla="*/ 1290320 h 1667788"/>
                  <a:gd name="connsiteX59" fmla="*/ 1981200 w 2397760"/>
                  <a:gd name="connsiteY59" fmla="*/ 1320800 h 1667788"/>
                  <a:gd name="connsiteX60" fmla="*/ 2021840 w 2397760"/>
                  <a:gd name="connsiteY60" fmla="*/ 1381760 h 1667788"/>
                  <a:gd name="connsiteX61" fmla="*/ 2042160 w 2397760"/>
                  <a:gd name="connsiteY61" fmla="*/ 1412240 h 1667788"/>
                  <a:gd name="connsiteX62" fmla="*/ 2062480 w 2397760"/>
                  <a:gd name="connsiteY62" fmla="*/ 1442720 h 1667788"/>
                  <a:gd name="connsiteX63" fmla="*/ 2092960 w 2397760"/>
                  <a:gd name="connsiteY63" fmla="*/ 1463040 h 1667788"/>
                  <a:gd name="connsiteX64" fmla="*/ 2133600 w 2397760"/>
                  <a:gd name="connsiteY64" fmla="*/ 1503680 h 1667788"/>
                  <a:gd name="connsiteX65" fmla="*/ 2164080 w 2397760"/>
                  <a:gd name="connsiteY65" fmla="*/ 1534160 h 1667788"/>
                  <a:gd name="connsiteX66" fmla="*/ 2194560 w 2397760"/>
                  <a:gd name="connsiteY66" fmla="*/ 1544320 h 1667788"/>
                  <a:gd name="connsiteX67" fmla="*/ 2225040 w 2397760"/>
                  <a:gd name="connsiteY67" fmla="*/ 1564640 h 1667788"/>
                  <a:gd name="connsiteX68" fmla="*/ 2255520 w 2397760"/>
                  <a:gd name="connsiteY68" fmla="*/ 1574800 h 1667788"/>
                  <a:gd name="connsiteX69" fmla="*/ 2316480 w 2397760"/>
                  <a:gd name="connsiteY69" fmla="*/ 1615440 h 1667788"/>
                  <a:gd name="connsiteX70" fmla="*/ 2346960 w 2397760"/>
                  <a:gd name="connsiteY70" fmla="*/ 1635760 h 1667788"/>
                  <a:gd name="connsiteX71" fmla="*/ 2377440 w 2397760"/>
                  <a:gd name="connsiteY71" fmla="*/ 1666240 h 1667788"/>
                  <a:gd name="connsiteX72" fmla="*/ 2397760 w 2397760"/>
                  <a:gd name="connsiteY72" fmla="*/ 1666240 h 1667788"/>
                  <a:gd name="connsiteX0" fmla="*/ 0 w 2397760"/>
                  <a:gd name="connsiteY0" fmla="*/ 1645920 h 1667788"/>
                  <a:gd name="connsiteX1" fmla="*/ 50800 w 2397760"/>
                  <a:gd name="connsiteY1" fmla="*/ 1656080 h 1667788"/>
                  <a:gd name="connsiteX2" fmla="*/ 111760 w 2397760"/>
                  <a:gd name="connsiteY2" fmla="*/ 1635760 h 1667788"/>
                  <a:gd name="connsiteX3" fmla="*/ 142240 w 2397760"/>
                  <a:gd name="connsiteY3" fmla="*/ 1625600 h 1667788"/>
                  <a:gd name="connsiteX4" fmla="*/ 172720 w 2397760"/>
                  <a:gd name="connsiteY4" fmla="*/ 1615440 h 1667788"/>
                  <a:gd name="connsiteX5" fmla="*/ 243840 w 2397760"/>
                  <a:gd name="connsiteY5" fmla="*/ 1595120 h 1667788"/>
                  <a:gd name="connsiteX6" fmla="*/ 274320 w 2397760"/>
                  <a:gd name="connsiteY6" fmla="*/ 1574800 h 1667788"/>
                  <a:gd name="connsiteX7" fmla="*/ 335280 w 2397760"/>
                  <a:gd name="connsiteY7" fmla="*/ 1554480 h 1667788"/>
                  <a:gd name="connsiteX8" fmla="*/ 365760 w 2397760"/>
                  <a:gd name="connsiteY8" fmla="*/ 1544320 h 1667788"/>
                  <a:gd name="connsiteX9" fmla="*/ 426720 w 2397760"/>
                  <a:gd name="connsiteY9" fmla="*/ 1503680 h 1667788"/>
                  <a:gd name="connsiteX10" fmla="*/ 457200 w 2397760"/>
                  <a:gd name="connsiteY10" fmla="*/ 1493520 h 1667788"/>
                  <a:gd name="connsiteX11" fmla="*/ 518160 w 2397760"/>
                  <a:gd name="connsiteY11" fmla="*/ 1452880 h 1667788"/>
                  <a:gd name="connsiteX12" fmla="*/ 558800 w 2397760"/>
                  <a:gd name="connsiteY12" fmla="*/ 1402080 h 1667788"/>
                  <a:gd name="connsiteX13" fmla="*/ 609600 w 2397760"/>
                  <a:gd name="connsiteY13" fmla="*/ 1361440 h 1667788"/>
                  <a:gd name="connsiteX14" fmla="*/ 619760 w 2397760"/>
                  <a:gd name="connsiteY14" fmla="*/ 1330960 h 1667788"/>
                  <a:gd name="connsiteX15" fmla="*/ 660400 w 2397760"/>
                  <a:gd name="connsiteY15" fmla="*/ 1270000 h 1667788"/>
                  <a:gd name="connsiteX16" fmla="*/ 701040 w 2397760"/>
                  <a:gd name="connsiteY16" fmla="*/ 1209040 h 1667788"/>
                  <a:gd name="connsiteX17" fmla="*/ 721360 w 2397760"/>
                  <a:gd name="connsiteY17" fmla="*/ 1178560 h 1667788"/>
                  <a:gd name="connsiteX18" fmla="*/ 741680 w 2397760"/>
                  <a:gd name="connsiteY18" fmla="*/ 1148080 h 1667788"/>
                  <a:gd name="connsiteX19" fmla="*/ 772160 w 2397760"/>
                  <a:gd name="connsiteY19" fmla="*/ 1087120 h 1667788"/>
                  <a:gd name="connsiteX20" fmla="*/ 802640 w 2397760"/>
                  <a:gd name="connsiteY20" fmla="*/ 995680 h 1667788"/>
                  <a:gd name="connsiteX21" fmla="*/ 812800 w 2397760"/>
                  <a:gd name="connsiteY21" fmla="*/ 965200 h 1667788"/>
                  <a:gd name="connsiteX22" fmla="*/ 833120 w 2397760"/>
                  <a:gd name="connsiteY22" fmla="*/ 934720 h 1667788"/>
                  <a:gd name="connsiteX23" fmla="*/ 853440 w 2397760"/>
                  <a:gd name="connsiteY23" fmla="*/ 873760 h 1667788"/>
                  <a:gd name="connsiteX24" fmla="*/ 873760 w 2397760"/>
                  <a:gd name="connsiteY24" fmla="*/ 843280 h 1667788"/>
                  <a:gd name="connsiteX25" fmla="*/ 904240 w 2397760"/>
                  <a:gd name="connsiteY25" fmla="*/ 741680 h 1667788"/>
                  <a:gd name="connsiteX26" fmla="*/ 914400 w 2397760"/>
                  <a:gd name="connsiteY26" fmla="*/ 680720 h 1667788"/>
                  <a:gd name="connsiteX27" fmla="*/ 924560 w 2397760"/>
                  <a:gd name="connsiteY27" fmla="*/ 650240 h 1667788"/>
                  <a:gd name="connsiteX28" fmla="*/ 944880 w 2397760"/>
                  <a:gd name="connsiteY28" fmla="*/ 568960 h 1667788"/>
                  <a:gd name="connsiteX29" fmla="*/ 965200 w 2397760"/>
                  <a:gd name="connsiteY29" fmla="*/ 487680 h 1667788"/>
                  <a:gd name="connsiteX30" fmla="*/ 985520 w 2397760"/>
                  <a:gd name="connsiteY30" fmla="*/ 457200 h 1667788"/>
                  <a:gd name="connsiteX31" fmla="*/ 1016000 w 2397760"/>
                  <a:gd name="connsiteY31" fmla="*/ 396240 h 1667788"/>
                  <a:gd name="connsiteX32" fmla="*/ 1026160 w 2397760"/>
                  <a:gd name="connsiteY32" fmla="*/ 365760 h 1667788"/>
                  <a:gd name="connsiteX33" fmla="*/ 1076960 w 2397760"/>
                  <a:gd name="connsiteY33" fmla="*/ 284480 h 1667788"/>
                  <a:gd name="connsiteX34" fmla="*/ 1097280 w 2397760"/>
                  <a:gd name="connsiteY34" fmla="*/ 254000 h 1667788"/>
                  <a:gd name="connsiteX35" fmla="*/ 1107440 w 2397760"/>
                  <a:gd name="connsiteY35" fmla="*/ 223520 h 1667788"/>
                  <a:gd name="connsiteX36" fmla="*/ 1209040 w 2397760"/>
                  <a:gd name="connsiteY36" fmla="*/ 121920 h 1667788"/>
                  <a:gd name="connsiteX37" fmla="*/ 1249680 w 2397760"/>
                  <a:gd name="connsiteY37" fmla="*/ 71120 h 1667788"/>
                  <a:gd name="connsiteX38" fmla="*/ 1270000 w 2397760"/>
                  <a:gd name="connsiteY38" fmla="*/ 40640 h 1667788"/>
                  <a:gd name="connsiteX39" fmla="*/ 1300480 w 2397760"/>
                  <a:gd name="connsiteY39" fmla="*/ 30480 h 1667788"/>
                  <a:gd name="connsiteX40" fmla="*/ 1361440 w 2397760"/>
                  <a:gd name="connsiteY40" fmla="*/ 0 h 1667788"/>
                  <a:gd name="connsiteX41" fmla="*/ 1432560 w 2397760"/>
                  <a:gd name="connsiteY41" fmla="*/ 10160 h 1667788"/>
                  <a:gd name="connsiteX42" fmla="*/ 1503680 w 2397760"/>
                  <a:gd name="connsiteY42" fmla="*/ 30480 h 1667788"/>
                  <a:gd name="connsiteX43" fmla="*/ 1564640 w 2397760"/>
                  <a:gd name="connsiteY43" fmla="*/ 111760 h 1667788"/>
                  <a:gd name="connsiteX44" fmla="*/ 1635760 w 2397760"/>
                  <a:gd name="connsiteY44" fmla="*/ 254000 h 1667788"/>
                  <a:gd name="connsiteX45" fmla="*/ 1656080 w 2397760"/>
                  <a:gd name="connsiteY45" fmla="*/ 325120 h 1667788"/>
                  <a:gd name="connsiteX46" fmla="*/ 1676400 w 2397760"/>
                  <a:gd name="connsiteY46" fmla="*/ 447040 h 1667788"/>
                  <a:gd name="connsiteX47" fmla="*/ 1706880 w 2397760"/>
                  <a:gd name="connsiteY47" fmla="*/ 568960 h 1667788"/>
                  <a:gd name="connsiteX48" fmla="*/ 1788160 w 2397760"/>
                  <a:gd name="connsiteY48" fmla="*/ 863600 h 1667788"/>
                  <a:gd name="connsiteX49" fmla="*/ 1808480 w 2397760"/>
                  <a:gd name="connsiteY49" fmla="*/ 894080 h 1667788"/>
                  <a:gd name="connsiteX50" fmla="*/ 1838960 w 2397760"/>
                  <a:gd name="connsiteY50" fmla="*/ 985520 h 1667788"/>
                  <a:gd name="connsiteX51" fmla="*/ 1859280 w 2397760"/>
                  <a:gd name="connsiteY51" fmla="*/ 1046480 h 1667788"/>
                  <a:gd name="connsiteX52" fmla="*/ 1869440 w 2397760"/>
                  <a:gd name="connsiteY52" fmla="*/ 1076960 h 1667788"/>
                  <a:gd name="connsiteX53" fmla="*/ 1889760 w 2397760"/>
                  <a:gd name="connsiteY53" fmla="*/ 1107440 h 1667788"/>
                  <a:gd name="connsiteX54" fmla="*/ 1910080 w 2397760"/>
                  <a:gd name="connsiteY54" fmla="*/ 1168400 h 1667788"/>
                  <a:gd name="connsiteX55" fmla="*/ 1930400 w 2397760"/>
                  <a:gd name="connsiteY55" fmla="*/ 1198880 h 1667788"/>
                  <a:gd name="connsiteX56" fmla="*/ 1950720 w 2397760"/>
                  <a:gd name="connsiteY56" fmla="*/ 1259840 h 1667788"/>
                  <a:gd name="connsiteX57" fmla="*/ 1971040 w 2397760"/>
                  <a:gd name="connsiteY57" fmla="*/ 1290320 h 1667788"/>
                  <a:gd name="connsiteX58" fmla="*/ 1981200 w 2397760"/>
                  <a:gd name="connsiteY58" fmla="*/ 1320800 h 1667788"/>
                  <a:gd name="connsiteX59" fmla="*/ 2021840 w 2397760"/>
                  <a:gd name="connsiteY59" fmla="*/ 1381760 h 1667788"/>
                  <a:gd name="connsiteX60" fmla="*/ 2042160 w 2397760"/>
                  <a:gd name="connsiteY60" fmla="*/ 1412240 h 1667788"/>
                  <a:gd name="connsiteX61" fmla="*/ 2062480 w 2397760"/>
                  <a:gd name="connsiteY61" fmla="*/ 1442720 h 1667788"/>
                  <a:gd name="connsiteX62" fmla="*/ 2092960 w 2397760"/>
                  <a:gd name="connsiteY62" fmla="*/ 1463040 h 1667788"/>
                  <a:gd name="connsiteX63" fmla="*/ 2133600 w 2397760"/>
                  <a:gd name="connsiteY63" fmla="*/ 1503680 h 1667788"/>
                  <a:gd name="connsiteX64" fmla="*/ 2164080 w 2397760"/>
                  <a:gd name="connsiteY64" fmla="*/ 1534160 h 1667788"/>
                  <a:gd name="connsiteX65" fmla="*/ 2194560 w 2397760"/>
                  <a:gd name="connsiteY65" fmla="*/ 1544320 h 1667788"/>
                  <a:gd name="connsiteX66" fmla="*/ 2225040 w 2397760"/>
                  <a:gd name="connsiteY66" fmla="*/ 1564640 h 1667788"/>
                  <a:gd name="connsiteX67" fmla="*/ 2255520 w 2397760"/>
                  <a:gd name="connsiteY67" fmla="*/ 1574800 h 1667788"/>
                  <a:gd name="connsiteX68" fmla="*/ 2316480 w 2397760"/>
                  <a:gd name="connsiteY68" fmla="*/ 1615440 h 1667788"/>
                  <a:gd name="connsiteX69" fmla="*/ 2346960 w 2397760"/>
                  <a:gd name="connsiteY69" fmla="*/ 1635760 h 1667788"/>
                  <a:gd name="connsiteX70" fmla="*/ 2377440 w 2397760"/>
                  <a:gd name="connsiteY70" fmla="*/ 1666240 h 1667788"/>
                  <a:gd name="connsiteX71" fmla="*/ 2397760 w 2397760"/>
                  <a:gd name="connsiteY71" fmla="*/ 1666240 h 1667788"/>
                  <a:gd name="connsiteX0" fmla="*/ 0 w 2397760"/>
                  <a:gd name="connsiteY0" fmla="*/ 1645920 h 1667788"/>
                  <a:gd name="connsiteX1" fmla="*/ 50800 w 2397760"/>
                  <a:gd name="connsiteY1" fmla="*/ 1656080 h 1667788"/>
                  <a:gd name="connsiteX2" fmla="*/ 111760 w 2397760"/>
                  <a:gd name="connsiteY2" fmla="*/ 1635760 h 1667788"/>
                  <a:gd name="connsiteX3" fmla="*/ 142240 w 2397760"/>
                  <a:gd name="connsiteY3" fmla="*/ 1625600 h 1667788"/>
                  <a:gd name="connsiteX4" fmla="*/ 172720 w 2397760"/>
                  <a:gd name="connsiteY4" fmla="*/ 1615440 h 1667788"/>
                  <a:gd name="connsiteX5" fmla="*/ 243840 w 2397760"/>
                  <a:gd name="connsiteY5" fmla="*/ 1595120 h 1667788"/>
                  <a:gd name="connsiteX6" fmla="*/ 274320 w 2397760"/>
                  <a:gd name="connsiteY6" fmla="*/ 1574800 h 1667788"/>
                  <a:gd name="connsiteX7" fmla="*/ 335280 w 2397760"/>
                  <a:gd name="connsiteY7" fmla="*/ 1554480 h 1667788"/>
                  <a:gd name="connsiteX8" fmla="*/ 365760 w 2397760"/>
                  <a:gd name="connsiteY8" fmla="*/ 1544320 h 1667788"/>
                  <a:gd name="connsiteX9" fmla="*/ 426720 w 2397760"/>
                  <a:gd name="connsiteY9" fmla="*/ 1503680 h 1667788"/>
                  <a:gd name="connsiteX10" fmla="*/ 457200 w 2397760"/>
                  <a:gd name="connsiteY10" fmla="*/ 1493520 h 1667788"/>
                  <a:gd name="connsiteX11" fmla="*/ 518160 w 2397760"/>
                  <a:gd name="connsiteY11" fmla="*/ 1452880 h 1667788"/>
                  <a:gd name="connsiteX12" fmla="*/ 558800 w 2397760"/>
                  <a:gd name="connsiteY12" fmla="*/ 1402080 h 1667788"/>
                  <a:gd name="connsiteX13" fmla="*/ 609600 w 2397760"/>
                  <a:gd name="connsiteY13" fmla="*/ 1361440 h 1667788"/>
                  <a:gd name="connsiteX14" fmla="*/ 619760 w 2397760"/>
                  <a:gd name="connsiteY14" fmla="*/ 1330960 h 1667788"/>
                  <a:gd name="connsiteX15" fmla="*/ 660400 w 2397760"/>
                  <a:gd name="connsiteY15" fmla="*/ 1270000 h 1667788"/>
                  <a:gd name="connsiteX16" fmla="*/ 701040 w 2397760"/>
                  <a:gd name="connsiteY16" fmla="*/ 1209040 h 1667788"/>
                  <a:gd name="connsiteX17" fmla="*/ 721360 w 2397760"/>
                  <a:gd name="connsiteY17" fmla="*/ 1178560 h 1667788"/>
                  <a:gd name="connsiteX18" fmla="*/ 741680 w 2397760"/>
                  <a:gd name="connsiteY18" fmla="*/ 1148080 h 1667788"/>
                  <a:gd name="connsiteX19" fmla="*/ 772160 w 2397760"/>
                  <a:gd name="connsiteY19" fmla="*/ 1087120 h 1667788"/>
                  <a:gd name="connsiteX20" fmla="*/ 802640 w 2397760"/>
                  <a:gd name="connsiteY20" fmla="*/ 995680 h 1667788"/>
                  <a:gd name="connsiteX21" fmla="*/ 812800 w 2397760"/>
                  <a:gd name="connsiteY21" fmla="*/ 965200 h 1667788"/>
                  <a:gd name="connsiteX22" fmla="*/ 833120 w 2397760"/>
                  <a:gd name="connsiteY22" fmla="*/ 934720 h 1667788"/>
                  <a:gd name="connsiteX23" fmla="*/ 853440 w 2397760"/>
                  <a:gd name="connsiteY23" fmla="*/ 873760 h 1667788"/>
                  <a:gd name="connsiteX24" fmla="*/ 873760 w 2397760"/>
                  <a:gd name="connsiteY24" fmla="*/ 843280 h 1667788"/>
                  <a:gd name="connsiteX25" fmla="*/ 904240 w 2397760"/>
                  <a:gd name="connsiteY25" fmla="*/ 741680 h 1667788"/>
                  <a:gd name="connsiteX26" fmla="*/ 924560 w 2397760"/>
                  <a:gd name="connsiteY26" fmla="*/ 650240 h 1667788"/>
                  <a:gd name="connsiteX27" fmla="*/ 944880 w 2397760"/>
                  <a:gd name="connsiteY27" fmla="*/ 568960 h 1667788"/>
                  <a:gd name="connsiteX28" fmla="*/ 965200 w 2397760"/>
                  <a:gd name="connsiteY28" fmla="*/ 487680 h 1667788"/>
                  <a:gd name="connsiteX29" fmla="*/ 985520 w 2397760"/>
                  <a:gd name="connsiteY29" fmla="*/ 457200 h 1667788"/>
                  <a:gd name="connsiteX30" fmla="*/ 1016000 w 2397760"/>
                  <a:gd name="connsiteY30" fmla="*/ 396240 h 1667788"/>
                  <a:gd name="connsiteX31" fmla="*/ 1026160 w 2397760"/>
                  <a:gd name="connsiteY31" fmla="*/ 365760 h 1667788"/>
                  <a:gd name="connsiteX32" fmla="*/ 1076960 w 2397760"/>
                  <a:gd name="connsiteY32" fmla="*/ 284480 h 1667788"/>
                  <a:gd name="connsiteX33" fmla="*/ 1097280 w 2397760"/>
                  <a:gd name="connsiteY33" fmla="*/ 254000 h 1667788"/>
                  <a:gd name="connsiteX34" fmla="*/ 1107440 w 2397760"/>
                  <a:gd name="connsiteY34" fmla="*/ 223520 h 1667788"/>
                  <a:gd name="connsiteX35" fmla="*/ 1209040 w 2397760"/>
                  <a:gd name="connsiteY35" fmla="*/ 121920 h 1667788"/>
                  <a:gd name="connsiteX36" fmla="*/ 1249680 w 2397760"/>
                  <a:gd name="connsiteY36" fmla="*/ 71120 h 1667788"/>
                  <a:gd name="connsiteX37" fmla="*/ 1270000 w 2397760"/>
                  <a:gd name="connsiteY37" fmla="*/ 40640 h 1667788"/>
                  <a:gd name="connsiteX38" fmla="*/ 1300480 w 2397760"/>
                  <a:gd name="connsiteY38" fmla="*/ 30480 h 1667788"/>
                  <a:gd name="connsiteX39" fmla="*/ 1361440 w 2397760"/>
                  <a:gd name="connsiteY39" fmla="*/ 0 h 1667788"/>
                  <a:gd name="connsiteX40" fmla="*/ 1432560 w 2397760"/>
                  <a:gd name="connsiteY40" fmla="*/ 10160 h 1667788"/>
                  <a:gd name="connsiteX41" fmla="*/ 1503680 w 2397760"/>
                  <a:gd name="connsiteY41" fmla="*/ 30480 h 1667788"/>
                  <a:gd name="connsiteX42" fmla="*/ 1564640 w 2397760"/>
                  <a:gd name="connsiteY42" fmla="*/ 111760 h 1667788"/>
                  <a:gd name="connsiteX43" fmla="*/ 1635760 w 2397760"/>
                  <a:gd name="connsiteY43" fmla="*/ 254000 h 1667788"/>
                  <a:gd name="connsiteX44" fmla="*/ 1656080 w 2397760"/>
                  <a:gd name="connsiteY44" fmla="*/ 325120 h 1667788"/>
                  <a:gd name="connsiteX45" fmla="*/ 1676400 w 2397760"/>
                  <a:gd name="connsiteY45" fmla="*/ 447040 h 1667788"/>
                  <a:gd name="connsiteX46" fmla="*/ 1706880 w 2397760"/>
                  <a:gd name="connsiteY46" fmla="*/ 568960 h 1667788"/>
                  <a:gd name="connsiteX47" fmla="*/ 1788160 w 2397760"/>
                  <a:gd name="connsiteY47" fmla="*/ 863600 h 1667788"/>
                  <a:gd name="connsiteX48" fmla="*/ 1808480 w 2397760"/>
                  <a:gd name="connsiteY48" fmla="*/ 894080 h 1667788"/>
                  <a:gd name="connsiteX49" fmla="*/ 1838960 w 2397760"/>
                  <a:gd name="connsiteY49" fmla="*/ 985520 h 1667788"/>
                  <a:gd name="connsiteX50" fmla="*/ 1859280 w 2397760"/>
                  <a:gd name="connsiteY50" fmla="*/ 1046480 h 1667788"/>
                  <a:gd name="connsiteX51" fmla="*/ 1869440 w 2397760"/>
                  <a:gd name="connsiteY51" fmla="*/ 1076960 h 1667788"/>
                  <a:gd name="connsiteX52" fmla="*/ 1889760 w 2397760"/>
                  <a:gd name="connsiteY52" fmla="*/ 1107440 h 1667788"/>
                  <a:gd name="connsiteX53" fmla="*/ 1910080 w 2397760"/>
                  <a:gd name="connsiteY53" fmla="*/ 1168400 h 1667788"/>
                  <a:gd name="connsiteX54" fmla="*/ 1930400 w 2397760"/>
                  <a:gd name="connsiteY54" fmla="*/ 1198880 h 1667788"/>
                  <a:gd name="connsiteX55" fmla="*/ 1950720 w 2397760"/>
                  <a:gd name="connsiteY55" fmla="*/ 1259840 h 1667788"/>
                  <a:gd name="connsiteX56" fmla="*/ 1971040 w 2397760"/>
                  <a:gd name="connsiteY56" fmla="*/ 1290320 h 1667788"/>
                  <a:gd name="connsiteX57" fmla="*/ 1981200 w 2397760"/>
                  <a:gd name="connsiteY57" fmla="*/ 1320800 h 1667788"/>
                  <a:gd name="connsiteX58" fmla="*/ 2021840 w 2397760"/>
                  <a:gd name="connsiteY58" fmla="*/ 1381760 h 1667788"/>
                  <a:gd name="connsiteX59" fmla="*/ 2042160 w 2397760"/>
                  <a:gd name="connsiteY59" fmla="*/ 1412240 h 1667788"/>
                  <a:gd name="connsiteX60" fmla="*/ 2062480 w 2397760"/>
                  <a:gd name="connsiteY60" fmla="*/ 1442720 h 1667788"/>
                  <a:gd name="connsiteX61" fmla="*/ 2092960 w 2397760"/>
                  <a:gd name="connsiteY61" fmla="*/ 1463040 h 1667788"/>
                  <a:gd name="connsiteX62" fmla="*/ 2133600 w 2397760"/>
                  <a:gd name="connsiteY62" fmla="*/ 1503680 h 1667788"/>
                  <a:gd name="connsiteX63" fmla="*/ 2164080 w 2397760"/>
                  <a:gd name="connsiteY63" fmla="*/ 1534160 h 1667788"/>
                  <a:gd name="connsiteX64" fmla="*/ 2194560 w 2397760"/>
                  <a:gd name="connsiteY64" fmla="*/ 1544320 h 1667788"/>
                  <a:gd name="connsiteX65" fmla="*/ 2225040 w 2397760"/>
                  <a:gd name="connsiteY65" fmla="*/ 1564640 h 1667788"/>
                  <a:gd name="connsiteX66" fmla="*/ 2255520 w 2397760"/>
                  <a:gd name="connsiteY66" fmla="*/ 1574800 h 1667788"/>
                  <a:gd name="connsiteX67" fmla="*/ 2316480 w 2397760"/>
                  <a:gd name="connsiteY67" fmla="*/ 1615440 h 1667788"/>
                  <a:gd name="connsiteX68" fmla="*/ 2346960 w 2397760"/>
                  <a:gd name="connsiteY68" fmla="*/ 1635760 h 1667788"/>
                  <a:gd name="connsiteX69" fmla="*/ 2377440 w 2397760"/>
                  <a:gd name="connsiteY69" fmla="*/ 1666240 h 1667788"/>
                  <a:gd name="connsiteX70" fmla="*/ 2397760 w 2397760"/>
                  <a:gd name="connsiteY70" fmla="*/ 1666240 h 1667788"/>
                  <a:gd name="connsiteX0" fmla="*/ 0 w 2397760"/>
                  <a:gd name="connsiteY0" fmla="*/ 1645920 h 1667788"/>
                  <a:gd name="connsiteX1" fmla="*/ 50800 w 2397760"/>
                  <a:gd name="connsiteY1" fmla="*/ 1656080 h 1667788"/>
                  <a:gd name="connsiteX2" fmla="*/ 111760 w 2397760"/>
                  <a:gd name="connsiteY2" fmla="*/ 1635760 h 1667788"/>
                  <a:gd name="connsiteX3" fmla="*/ 142240 w 2397760"/>
                  <a:gd name="connsiteY3" fmla="*/ 1625600 h 1667788"/>
                  <a:gd name="connsiteX4" fmla="*/ 172720 w 2397760"/>
                  <a:gd name="connsiteY4" fmla="*/ 1615440 h 1667788"/>
                  <a:gd name="connsiteX5" fmla="*/ 243840 w 2397760"/>
                  <a:gd name="connsiteY5" fmla="*/ 1595120 h 1667788"/>
                  <a:gd name="connsiteX6" fmla="*/ 274320 w 2397760"/>
                  <a:gd name="connsiteY6" fmla="*/ 1574800 h 1667788"/>
                  <a:gd name="connsiteX7" fmla="*/ 335280 w 2397760"/>
                  <a:gd name="connsiteY7" fmla="*/ 1554480 h 1667788"/>
                  <a:gd name="connsiteX8" fmla="*/ 365760 w 2397760"/>
                  <a:gd name="connsiteY8" fmla="*/ 1544320 h 1667788"/>
                  <a:gd name="connsiteX9" fmla="*/ 426720 w 2397760"/>
                  <a:gd name="connsiteY9" fmla="*/ 1503680 h 1667788"/>
                  <a:gd name="connsiteX10" fmla="*/ 457200 w 2397760"/>
                  <a:gd name="connsiteY10" fmla="*/ 1493520 h 1667788"/>
                  <a:gd name="connsiteX11" fmla="*/ 518160 w 2397760"/>
                  <a:gd name="connsiteY11" fmla="*/ 1452880 h 1667788"/>
                  <a:gd name="connsiteX12" fmla="*/ 558800 w 2397760"/>
                  <a:gd name="connsiteY12" fmla="*/ 1402080 h 1667788"/>
                  <a:gd name="connsiteX13" fmla="*/ 609600 w 2397760"/>
                  <a:gd name="connsiteY13" fmla="*/ 1361440 h 1667788"/>
                  <a:gd name="connsiteX14" fmla="*/ 619760 w 2397760"/>
                  <a:gd name="connsiteY14" fmla="*/ 1330960 h 1667788"/>
                  <a:gd name="connsiteX15" fmla="*/ 660400 w 2397760"/>
                  <a:gd name="connsiteY15" fmla="*/ 1270000 h 1667788"/>
                  <a:gd name="connsiteX16" fmla="*/ 701040 w 2397760"/>
                  <a:gd name="connsiteY16" fmla="*/ 1209040 h 1667788"/>
                  <a:gd name="connsiteX17" fmla="*/ 721360 w 2397760"/>
                  <a:gd name="connsiteY17" fmla="*/ 1178560 h 1667788"/>
                  <a:gd name="connsiteX18" fmla="*/ 741680 w 2397760"/>
                  <a:gd name="connsiteY18" fmla="*/ 1148080 h 1667788"/>
                  <a:gd name="connsiteX19" fmla="*/ 772160 w 2397760"/>
                  <a:gd name="connsiteY19" fmla="*/ 1087120 h 1667788"/>
                  <a:gd name="connsiteX20" fmla="*/ 802640 w 2397760"/>
                  <a:gd name="connsiteY20" fmla="*/ 995680 h 1667788"/>
                  <a:gd name="connsiteX21" fmla="*/ 812800 w 2397760"/>
                  <a:gd name="connsiteY21" fmla="*/ 965200 h 1667788"/>
                  <a:gd name="connsiteX22" fmla="*/ 833120 w 2397760"/>
                  <a:gd name="connsiteY22" fmla="*/ 934720 h 1667788"/>
                  <a:gd name="connsiteX23" fmla="*/ 853440 w 2397760"/>
                  <a:gd name="connsiteY23" fmla="*/ 873760 h 1667788"/>
                  <a:gd name="connsiteX24" fmla="*/ 873760 w 2397760"/>
                  <a:gd name="connsiteY24" fmla="*/ 843280 h 1667788"/>
                  <a:gd name="connsiteX25" fmla="*/ 904240 w 2397760"/>
                  <a:gd name="connsiteY25" fmla="*/ 741680 h 1667788"/>
                  <a:gd name="connsiteX26" fmla="*/ 924560 w 2397760"/>
                  <a:gd name="connsiteY26" fmla="*/ 650240 h 1667788"/>
                  <a:gd name="connsiteX27" fmla="*/ 944880 w 2397760"/>
                  <a:gd name="connsiteY27" fmla="*/ 568960 h 1667788"/>
                  <a:gd name="connsiteX28" fmla="*/ 965200 w 2397760"/>
                  <a:gd name="connsiteY28" fmla="*/ 487680 h 1667788"/>
                  <a:gd name="connsiteX29" fmla="*/ 1016000 w 2397760"/>
                  <a:gd name="connsiteY29" fmla="*/ 396240 h 1667788"/>
                  <a:gd name="connsiteX30" fmla="*/ 1026160 w 2397760"/>
                  <a:gd name="connsiteY30" fmla="*/ 365760 h 1667788"/>
                  <a:gd name="connsiteX31" fmla="*/ 1076960 w 2397760"/>
                  <a:gd name="connsiteY31" fmla="*/ 284480 h 1667788"/>
                  <a:gd name="connsiteX32" fmla="*/ 1097280 w 2397760"/>
                  <a:gd name="connsiteY32" fmla="*/ 254000 h 1667788"/>
                  <a:gd name="connsiteX33" fmla="*/ 1107440 w 2397760"/>
                  <a:gd name="connsiteY33" fmla="*/ 223520 h 1667788"/>
                  <a:gd name="connsiteX34" fmla="*/ 1209040 w 2397760"/>
                  <a:gd name="connsiteY34" fmla="*/ 121920 h 1667788"/>
                  <a:gd name="connsiteX35" fmla="*/ 1249680 w 2397760"/>
                  <a:gd name="connsiteY35" fmla="*/ 71120 h 1667788"/>
                  <a:gd name="connsiteX36" fmla="*/ 1270000 w 2397760"/>
                  <a:gd name="connsiteY36" fmla="*/ 40640 h 1667788"/>
                  <a:gd name="connsiteX37" fmla="*/ 1300480 w 2397760"/>
                  <a:gd name="connsiteY37" fmla="*/ 30480 h 1667788"/>
                  <a:gd name="connsiteX38" fmla="*/ 1361440 w 2397760"/>
                  <a:gd name="connsiteY38" fmla="*/ 0 h 1667788"/>
                  <a:gd name="connsiteX39" fmla="*/ 1432560 w 2397760"/>
                  <a:gd name="connsiteY39" fmla="*/ 10160 h 1667788"/>
                  <a:gd name="connsiteX40" fmla="*/ 1503680 w 2397760"/>
                  <a:gd name="connsiteY40" fmla="*/ 30480 h 1667788"/>
                  <a:gd name="connsiteX41" fmla="*/ 1564640 w 2397760"/>
                  <a:gd name="connsiteY41" fmla="*/ 111760 h 1667788"/>
                  <a:gd name="connsiteX42" fmla="*/ 1635760 w 2397760"/>
                  <a:gd name="connsiteY42" fmla="*/ 254000 h 1667788"/>
                  <a:gd name="connsiteX43" fmla="*/ 1656080 w 2397760"/>
                  <a:gd name="connsiteY43" fmla="*/ 325120 h 1667788"/>
                  <a:gd name="connsiteX44" fmla="*/ 1676400 w 2397760"/>
                  <a:gd name="connsiteY44" fmla="*/ 447040 h 1667788"/>
                  <a:gd name="connsiteX45" fmla="*/ 1706880 w 2397760"/>
                  <a:gd name="connsiteY45" fmla="*/ 568960 h 1667788"/>
                  <a:gd name="connsiteX46" fmla="*/ 1788160 w 2397760"/>
                  <a:gd name="connsiteY46" fmla="*/ 863600 h 1667788"/>
                  <a:gd name="connsiteX47" fmla="*/ 1808480 w 2397760"/>
                  <a:gd name="connsiteY47" fmla="*/ 894080 h 1667788"/>
                  <a:gd name="connsiteX48" fmla="*/ 1838960 w 2397760"/>
                  <a:gd name="connsiteY48" fmla="*/ 985520 h 1667788"/>
                  <a:gd name="connsiteX49" fmla="*/ 1859280 w 2397760"/>
                  <a:gd name="connsiteY49" fmla="*/ 1046480 h 1667788"/>
                  <a:gd name="connsiteX50" fmla="*/ 1869440 w 2397760"/>
                  <a:gd name="connsiteY50" fmla="*/ 1076960 h 1667788"/>
                  <a:gd name="connsiteX51" fmla="*/ 1889760 w 2397760"/>
                  <a:gd name="connsiteY51" fmla="*/ 1107440 h 1667788"/>
                  <a:gd name="connsiteX52" fmla="*/ 1910080 w 2397760"/>
                  <a:gd name="connsiteY52" fmla="*/ 1168400 h 1667788"/>
                  <a:gd name="connsiteX53" fmla="*/ 1930400 w 2397760"/>
                  <a:gd name="connsiteY53" fmla="*/ 1198880 h 1667788"/>
                  <a:gd name="connsiteX54" fmla="*/ 1950720 w 2397760"/>
                  <a:gd name="connsiteY54" fmla="*/ 1259840 h 1667788"/>
                  <a:gd name="connsiteX55" fmla="*/ 1971040 w 2397760"/>
                  <a:gd name="connsiteY55" fmla="*/ 1290320 h 1667788"/>
                  <a:gd name="connsiteX56" fmla="*/ 1981200 w 2397760"/>
                  <a:gd name="connsiteY56" fmla="*/ 1320800 h 1667788"/>
                  <a:gd name="connsiteX57" fmla="*/ 2021840 w 2397760"/>
                  <a:gd name="connsiteY57" fmla="*/ 1381760 h 1667788"/>
                  <a:gd name="connsiteX58" fmla="*/ 2042160 w 2397760"/>
                  <a:gd name="connsiteY58" fmla="*/ 1412240 h 1667788"/>
                  <a:gd name="connsiteX59" fmla="*/ 2062480 w 2397760"/>
                  <a:gd name="connsiteY59" fmla="*/ 1442720 h 1667788"/>
                  <a:gd name="connsiteX60" fmla="*/ 2092960 w 2397760"/>
                  <a:gd name="connsiteY60" fmla="*/ 1463040 h 1667788"/>
                  <a:gd name="connsiteX61" fmla="*/ 2133600 w 2397760"/>
                  <a:gd name="connsiteY61" fmla="*/ 1503680 h 1667788"/>
                  <a:gd name="connsiteX62" fmla="*/ 2164080 w 2397760"/>
                  <a:gd name="connsiteY62" fmla="*/ 1534160 h 1667788"/>
                  <a:gd name="connsiteX63" fmla="*/ 2194560 w 2397760"/>
                  <a:gd name="connsiteY63" fmla="*/ 1544320 h 1667788"/>
                  <a:gd name="connsiteX64" fmla="*/ 2225040 w 2397760"/>
                  <a:gd name="connsiteY64" fmla="*/ 1564640 h 1667788"/>
                  <a:gd name="connsiteX65" fmla="*/ 2255520 w 2397760"/>
                  <a:gd name="connsiteY65" fmla="*/ 1574800 h 1667788"/>
                  <a:gd name="connsiteX66" fmla="*/ 2316480 w 2397760"/>
                  <a:gd name="connsiteY66" fmla="*/ 1615440 h 1667788"/>
                  <a:gd name="connsiteX67" fmla="*/ 2346960 w 2397760"/>
                  <a:gd name="connsiteY67" fmla="*/ 1635760 h 1667788"/>
                  <a:gd name="connsiteX68" fmla="*/ 2377440 w 2397760"/>
                  <a:gd name="connsiteY68" fmla="*/ 1666240 h 1667788"/>
                  <a:gd name="connsiteX69" fmla="*/ 2397760 w 2397760"/>
                  <a:gd name="connsiteY69" fmla="*/ 1666240 h 1667788"/>
                  <a:gd name="connsiteX0" fmla="*/ 0 w 2397760"/>
                  <a:gd name="connsiteY0" fmla="*/ 1645920 h 1667788"/>
                  <a:gd name="connsiteX1" fmla="*/ 50800 w 2397760"/>
                  <a:gd name="connsiteY1" fmla="*/ 1656080 h 1667788"/>
                  <a:gd name="connsiteX2" fmla="*/ 111760 w 2397760"/>
                  <a:gd name="connsiteY2" fmla="*/ 1635760 h 1667788"/>
                  <a:gd name="connsiteX3" fmla="*/ 142240 w 2397760"/>
                  <a:gd name="connsiteY3" fmla="*/ 1625600 h 1667788"/>
                  <a:gd name="connsiteX4" fmla="*/ 172720 w 2397760"/>
                  <a:gd name="connsiteY4" fmla="*/ 1615440 h 1667788"/>
                  <a:gd name="connsiteX5" fmla="*/ 243840 w 2397760"/>
                  <a:gd name="connsiteY5" fmla="*/ 1595120 h 1667788"/>
                  <a:gd name="connsiteX6" fmla="*/ 274320 w 2397760"/>
                  <a:gd name="connsiteY6" fmla="*/ 1574800 h 1667788"/>
                  <a:gd name="connsiteX7" fmla="*/ 335280 w 2397760"/>
                  <a:gd name="connsiteY7" fmla="*/ 1554480 h 1667788"/>
                  <a:gd name="connsiteX8" fmla="*/ 365760 w 2397760"/>
                  <a:gd name="connsiteY8" fmla="*/ 1544320 h 1667788"/>
                  <a:gd name="connsiteX9" fmla="*/ 426720 w 2397760"/>
                  <a:gd name="connsiteY9" fmla="*/ 1503680 h 1667788"/>
                  <a:gd name="connsiteX10" fmla="*/ 457200 w 2397760"/>
                  <a:gd name="connsiteY10" fmla="*/ 1493520 h 1667788"/>
                  <a:gd name="connsiteX11" fmla="*/ 518160 w 2397760"/>
                  <a:gd name="connsiteY11" fmla="*/ 1452880 h 1667788"/>
                  <a:gd name="connsiteX12" fmla="*/ 558800 w 2397760"/>
                  <a:gd name="connsiteY12" fmla="*/ 1402080 h 1667788"/>
                  <a:gd name="connsiteX13" fmla="*/ 609600 w 2397760"/>
                  <a:gd name="connsiteY13" fmla="*/ 1361440 h 1667788"/>
                  <a:gd name="connsiteX14" fmla="*/ 619760 w 2397760"/>
                  <a:gd name="connsiteY14" fmla="*/ 1330960 h 1667788"/>
                  <a:gd name="connsiteX15" fmla="*/ 660400 w 2397760"/>
                  <a:gd name="connsiteY15" fmla="*/ 1270000 h 1667788"/>
                  <a:gd name="connsiteX16" fmla="*/ 701040 w 2397760"/>
                  <a:gd name="connsiteY16" fmla="*/ 1209040 h 1667788"/>
                  <a:gd name="connsiteX17" fmla="*/ 721360 w 2397760"/>
                  <a:gd name="connsiteY17" fmla="*/ 1178560 h 1667788"/>
                  <a:gd name="connsiteX18" fmla="*/ 741680 w 2397760"/>
                  <a:gd name="connsiteY18" fmla="*/ 1148080 h 1667788"/>
                  <a:gd name="connsiteX19" fmla="*/ 772160 w 2397760"/>
                  <a:gd name="connsiteY19" fmla="*/ 1087120 h 1667788"/>
                  <a:gd name="connsiteX20" fmla="*/ 802640 w 2397760"/>
                  <a:gd name="connsiteY20" fmla="*/ 995680 h 1667788"/>
                  <a:gd name="connsiteX21" fmla="*/ 812800 w 2397760"/>
                  <a:gd name="connsiteY21" fmla="*/ 965200 h 1667788"/>
                  <a:gd name="connsiteX22" fmla="*/ 833120 w 2397760"/>
                  <a:gd name="connsiteY22" fmla="*/ 934720 h 1667788"/>
                  <a:gd name="connsiteX23" fmla="*/ 853440 w 2397760"/>
                  <a:gd name="connsiteY23" fmla="*/ 873760 h 1667788"/>
                  <a:gd name="connsiteX24" fmla="*/ 873760 w 2397760"/>
                  <a:gd name="connsiteY24" fmla="*/ 843280 h 1667788"/>
                  <a:gd name="connsiteX25" fmla="*/ 904240 w 2397760"/>
                  <a:gd name="connsiteY25" fmla="*/ 741680 h 1667788"/>
                  <a:gd name="connsiteX26" fmla="*/ 924560 w 2397760"/>
                  <a:gd name="connsiteY26" fmla="*/ 650240 h 1667788"/>
                  <a:gd name="connsiteX27" fmla="*/ 944880 w 2397760"/>
                  <a:gd name="connsiteY27" fmla="*/ 568960 h 1667788"/>
                  <a:gd name="connsiteX28" fmla="*/ 965200 w 2397760"/>
                  <a:gd name="connsiteY28" fmla="*/ 487680 h 1667788"/>
                  <a:gd name="connsiteX29" fmla="*/ 1016000 w 2397760"/>
                  <a:gd name="connsiteY29" fmla="*/ 396240 h 1667788"/>
                  <a:gd name="connsiteX30" fmla="*/ 1026160 w 2397760"/>
                  <a:gd name="connsiteY30" fmla="*/ 365760 h 1667788"/>
                  <a:gd name="connsiteX31" fmla="*/ 1076960 w 2397760"/>
                  <a:gd name="connsiteY31" fmla="*/ 284480 h 1667788"/>
                  <a:gd name="connsiteX32" fmla="*/ 1097280 w 2397760"/>
                  <a:gd name="connsiteY32" fmla="*/ 254000 h 1667788"/>
                  <a:gd name="connsiteX33" fmla="*/ 1209040 w 2397760"/>
                  <a:gd name="connsiteY33" fmla="*/ 121920 h 1667788"/>
                  <a:gd name="connsiteX34" fmla="*/ 1249680 w 2397760"/>
                  <a:gd name="connsiteY34" fmla="*/ 71120 h 1667788"/>
                  <a:gd name="connsiteX35" fmla="*/ 1270000 w 2397760"/>
                  <a:gd name="connsiteY35" fmla="*/ 40640 h 1667788"/>
                  <a:gd name="connsiteX36" fmla="*/ 1300480 w 2397760"/>
                  <a:gd name="connsiteY36" fmla="*/ 30480 h 1667788"/>
                  <a:gd name="connsiteX37" fmla="*/ 1361440 w 2397760"/>
                  <a:gd name="connsiteY37" fmla="*/ 0 h 1667788"/>
                  <a:gd name="connsiteX38" fmla="*/ 1432560 w 2397760"/>
                  <a:gd name="connsiteY38" fmla="*/ 10160 h 1667788"/>
                  <a:gd name="connsiteX39" fmla="*/ 1503680 w 2397760"/>
                  <a:gd name="connsiteY39" fmla="*/ 30480 h 1667788"/>
                  <a:gd name="connsiteX40" fmla="*/ 1564640 w 2397760"/>
                  <a:gd name="connsiteY40" fmla="*/ 111760 h 1667788"/>
                  <a:gd name="connsiteX41" fmla="*/ 1635760 w 2397760"/>
                  <a:gd name="connsiteY41" fmla="*/ 254000 h 1667788"/>
                  <a:gd name="connsiteX42" fmla="*/ 1656080 w 2397760"/>
                  <a:gd name="connsiteY42" fmla="*/ 325120 h 1667788"/>
                  <a:gd name="connsiteX43" fmla="*/ 1676400 w 2397760"/>
                  <a:gd name="connsiteY43" fmla="*/ 447040 h 1667788"/>
                  <a:gd name="connsiteX44" fmla="*/ 1706880 w 2397760"/>
                  <a:gd name="connsiteY44" fmla="*/ 568960 h 1667788"/>
                  <a:gd name="connsiteX45" fmla="*/ 1788160 w 2397760"/>
                  <a:gd name="connsiteY45" fmla="*/ 863600 h 1667788"/>
                  <a:gd name="connsiteX46" fmla="*/ 1808480 w 2397760"/>
                  <a:gd name="connsiteY46" fmla="*/ 894080 h 1667788"/>
                  <a:gd name="connsiteX47" fmla="*/ 1838960 w 2397760"/>
                  <a:gd name="connsiteY47" fmla="*/ 985520 h 1667788"/>
                  <a:gd name="connsiteX48" fmla="*/ 1859280 w 2397760"/>
                  <a:gd name="connsiteY48" fmla="*/ 1046480 h 1667788"/>
                  <a:gd name="connsiteX49" fmla="*/ 1869440 w 2397760"/>
                  <a:gd name="connsiteY49" fmla="*/ 1076960 h 1667788"/>
                  <a:gd name="connsiteX50" fmla="*/ 1889760 w 2397760"/>
                  <a:gd name="connsiteY50" fmla="*/ 1107440 h 1667788"/>
                  <a:gd name="connsiteX51" fmla="*/ 1910080 w 2397760"/>
                  <a:gd name="connsiteY51" fmla="*/ 1168400 h 1667788"/>
                  <a:gd name="connsiteX52" fmla="*/ 1930400 w 2397760"/>
                  <a:gd name="connsiteY52" fmla="*/ 1198880 h 1667788"/>
                  <a:gd name="connsiteX53" fmla="*/ 1950720 w 2397760"/>
                  <a:gd name="connsiteY53" fmla="*/ 1259840 h 1667788"/>
                  <a:gd name="connsiteX54" fmla="*/ 1971040 w 2397760"/>
                  <a:gd name="connsiteY54" fmla="*/ 1290320 h 1667788"/>
                  <a:gd name="connsiteX55" fmla="*/ 1981200 w 2397760"/>
                  <a:gd name="connsiteY55" fmla="*/ 1320800 h 1667788"/>
                  <a:gd name="connsiteX56" fmla="*/ 2021840 w 2397760"/>
                  <a:gd name="connsiteY56" fmla="*/ 1381760 h 1667788"/>
                  <a:gd name="connsiteX57" fmla="*/ 2042160 w 2397760"/>
                  <a:gd name="connsiteY57" fmla="*/ 1412240 h 1667788"/>
                  <a:gd name="connsiteX58" fmla="*/ 2062480 w 2397760"/>
                  <a:gd name="connsiteY58" fmla="*/ 1442720 h 1667788"/>
                  <a:gd name="connsiteX59" fmla="*/ 2092960 w 2397760"/>
                  <a:gd name="connsiteY59" fmla="*/ 1463040 h 1667788"/>
                  <a:gd name="connsiteX60" fmla="*/ 2133600 w 2397760"/>
                  <a:gd name="connsiteY60" fmla="*/ 1503680 h 1667788"/>
                  <a:gd name="connsiteX61" fmla="*/ 2164080 w 2397760"/>
                  <a:gd name="connsiteY61" fmla="*/ 1534160 h 1667788"/>
                  <a:gd name="connsiteX62" fmla="*/ 2194560 w 2397760"/>
                  <a:gd name="connsiteY62" fmla="*/ 1544320 h 1667788"/>
                  <a:gd name="connsiteX63" fmla="*/ 2225040 w 2397760"/>
                  <a:gd name="connsiteY63" fmla="*/ 1564640 h 1667788"/>
                  <a:gd name="connsiteX64" fmla="*/ 2255520 w 2397760"/>
                  <a:gd name="connsiteY64" fmla="*/ 1574800 h 1667788"/>
                  <a:gd name="connsiteX65" fmla="*/ 2316480 w 2397760"/>
                  <a:gd name="connsiteY65" fmla="*/ 1615440 h 1667788"/>
                  <a:gd name="connsiteX66" fmla="*/ 2346960 w 2397760"/>
                  <a:gd name="connsiteY66" fmla="*/ 1635760 h 1667788"/>
                  <a:gd name="connsiteX67" fmla="*/ 2377440 w 2397760"/>
                  <a:gd name="connsiteY67" fmla="*/ 1666240 h 1667788"/>
                  <a:gd name="connsiteX68" fmla="*/ 2397760 w 2397760"/>
                  <a:gd name="connsiteY68" fmla="*/ 1666240 h 1667788"/>
                  <a:gd name="connsiteX0" fmla="*/ 0 w 2397760"/>
                  <a:gd name="connsiteY0" fmla="*/ 1645920 h 1667788"/>
                  <a:gd name="connsiteX1" fmla="*/ 50800 w 2397760"/>
                  <a:gd name="connsiteY1" fmla="*/ 1656080 h 1667788"/>
                  <a:gd name="connsiteX2" fmla="*/ 111760 w 2397760"/>
                  <a:gd name="connsiteY2" fmla="*/ 1635760 h 1667788"/>
                  <a:gd name="connsiteX3" fmla="*/ 142240 w 2397760"/>
                  <a:gd name="connsiteY3" fmla="*/ 1625600 h 1667788"/>
                  <a:gd name="connsiteX4" fmla="*/ 172720 w 2397760"/>
                  <a:gd name="connsiteY4" fmla="*/ 1615440 h 1667788"/>
                  <a:gd name="connsiteX5" fmla="*/ 243840 w 2397760"/>
                  <a:gd name="connsiteY5" fmla="*/ 1595120 h 1667788"/>
                  <a:gd name="connsiteX6" fmla="*/ 274320 w 2397760"/>
                  <a:gd name="connsiteY6" fmla="*/ 1574800 h 1667788"/>
                  <a:gd name="connsiteX7" fmla="*/ 335280 w 2397760"/>
                  <a:gd name="connsiteY7" fmla="*/ 1554480 h 1667788"/>
                  <a:gd name="connsiteX8" fmla="*/ 365760 w 2397760"/>
                  <a:gd name="connsiteY8" fmla="*/ 1544320 h 1667788"/>
                  <a:gd name="connsiteX9" fmla="*/ 426720 w 2397760"/>
                  <a:gd name="connsiteY9" fmla="*/ 1503680 h 1667788"/>
                  <a:gd name="connsiteX10" fmla="*/ 457200 w 2397760"/>
                  <a:gd name="connsiteY10" fmla="*/ 1493520 h 1667788"/>
                  <a:gd name="connsiteX11" fmla="*/ 518160 w 2397760"/>
                  <a:gd name="connsiteY11" fmla="*/ 1452880 h 1667788"/>
                  <a:gd name="connsiteX12" fmla="*/ 558800 w 2397760"/>
                  <a:gd name="connsiteY12" fmla="*/ 1402080 h 1667788"/>
                  <a:gd name="connsiteX13" fmla="*/ 609600 w 2397760"/>
                  <a:gd name="connsiteY13" fmla="*/ 1361440 h 1667788"/>
                  <a:gd name="connsiteX14" fmla="*/ 619760 w 2397760"/>
                  <a:gd name="connsiteY14" fmla="*/ 1330960 h 1667788"/>
                  <a:gd name="connsiteX15" fmla="*/ 660400 w 2397760"/>
                  <a:gd name="connsiteY15" fmla="*/ 1270000 h 1667788"/>
                  <a:gd name="connsiteX16" fmla="*/ 701040 w 2397760"/>
                  <a:gd name="connsiteY16" fmla="*/ 1209040 h 1667788"/>
                  <a:gd name="connsiteX17" fmla="*/ 721360 w 2397760"/>
                  <a:gd name="connsiteY17" fmla="*/ 1178560 h 1667788"/>
                  <a:gd name="connsiteX18" fmla="*/ 741680 w 2397760"/>
                  <a:gd name="connsiteY18" fmla="*/ 1148080 h 1667788"/>
                  <a:gd name="connsiteX19" fmla="*/ 772160 w 2397760"/>
                  <a:gd name="connsiteY19" fmla="*/ 1087120 h 1667788"/>
                  <a:gd name="connsiteX20" fmla="*/ 802640 w 2397760"/>
                  <a:gd name="connsiteY20" fmla="*/ 995680 h 1667788"/>
                  <a:gd name="connsiteX21" fmla="*/ 812800 w 2397760"/>
                  <a:gd name="connsiteY21" fmla="*/ 965200 h 1667788"/>
                  <a:gd name="connsiteX22" fmla="*/ 833120 w 2397760"/>
                  <a:gd name="connsiteY22" fmla="*/ 934720 h 1667788"/>
                  <a:gd name="connsiteX23" fmla="*/ 853440 w 2397760"/>
                  <a:gd name="connsiteY23" fmla="*/ 873760 h 1667788"/>
                  <a:gd name="connsiteX24" fmla="*/ 873760 w 2397760"/>
                  <a:gd name="connsiteY24" fmla="*/ 843280 h 1667788"/>
                  <a:gd name="connsiteX25" fmla="*/ 904240 w 2397760"/>
                  <a:gd name="connsiteY25" fmla="*/ 741680 h 1667788"/>
                  <a:gd name="connsiteX26" fmla="*/ 924560 w 2397760"/>
                  <a:gd name="connsiteY26" fmla="*/ 650240 h 1667788"/>
                  <a:gd name="connsiteX27" fmla="*/ 944880 w 2397760"/>
                  <a:gd name="connsiteY27" fmla="*/ 568960 h 1667788"/>
                  <a:gd name="connsiteX28" fmla="*/ 965200 w 2397760"/>
                  <a:gd name="connsiteY28" fmla="*/ 487680 h 1667788"/>
                  <a:gd name="connsiteX29" fmla="*/ 1016000 w 2397760"/>
                  <a:gd name="connsiteY29" fmla="*/ 396240 h 1667788"/>
                  <a:gd name="connsiteX30" fmla="*/ 1026160 w 2397760"/>
                  <a:gd name="connsiteY30" fmla="*/ 365760 h 1667788"/>
                  <a:gd name="connsiteX31" fmla="*/ 1076960 w 2397760"/>
                  <a:gd name="connsiteY31" fmla="*/ 284480 h 1667788"/>
                  <a:gd name="connsiteX32" fmla="*/ 1097280 w 2397760"/>
                  <a:gd name="connsiteY32" fmla="*/ 254000 h 1667788"/>
                  <a:gd name="connsiteX33" fmla="*/ 1249680 w 2397760"/>
                  <a:gd name="connsiteY33" fmla="*/ 71120 h 1667788"/>
                  <a:gd name="connsiteX34" fmla="*/ 1270000 w 2397760"/>
                  <a:gd name="connsiteY34" fmla="*/ 40640 h 1667788"/>
                  <a:gd name="connsiteX35" fmla="*/ 1300480 w 2397760"/>
                  <a:gd name="connsiteY35" fmla="*/ 30480 h 1667788"/>
                  <a:gd name="connsiteX36" fmla="*/ 1361440 w 2397760"/>
                  <a:gd name="connsiteY36" fmla="*/ 0 h 1667788"/>
                  <a:gd name="connsiteX37" fmla="*/ 1432560 w 2397760"/>
                  <a:gd name="connsiteY37" fmla="*/ 10160 h 1667788"/>
                  <a:gd name="connsiteX38" fmla="*/ 1503680 w 2397760"/>
                  <a:gd name="connsiteY38" fmla="*/ 30480 h 1667788"/>
                  <a:gd name="connsiteX39" fmla="*/ 1564640 w 2397760"/>
                  <a:gd name="connsiteY39" fmla="*/ 111760 h 1667788"/>
                  <a:gd name="connsiteX40" fmla="*/ 1635760 w 2397760"/>
                  <a:gd name="connsiteY40" fmla="*/ 254000 h 1667788"/>
                  <a:gd name="connsiteX41" fmla="*/ 1656080 w 2397760"/>
                  <a:gd name="connsiteY41" fmla="*/ 325120 h 1667788"/>
                  <a:gd name="connsiteX42" fmla="*/ 1676400 w 2397760"/>
                  <a:gd name="connsiteY42" fmla="*/ 447040 h 1667788"/>
                  <a:gd name="connsiteX43" fmla="*/ 1706880 w 2397760"/>
                  <a:gd name="connsiteY43" fmla="*/ 568960 h 1667788"/>
                  <a:gd name="connsiteX44" fmla="*/ 1788160 w 2397760"/>
                  <a:gd name="connsiteY44" fmla="*/ 863600 h 1667788"/>
                  <a:gd name="connsiteX45" fmla="*/ 1808480 w 2397760"/>
                  <a:gd name="connsiteY45" fmla="*/ 894080 h 1667788"/>
                  <a:gd name="connsiteX46" fmla="*/ 1838960 w 2397760"/>
                  <a:gd name="connsiteY46" fmla="*/ 985520 h 1667788"/>
                  <a:gd name="connsiteX47" fmla="*/ 1859280 w 2397760"/>
                  <a:gd name="connsiteY47" fmla="*/ 1046480 h 1667788"/>
                  <a:gd name="connsiteX48" fmla="*/ 1869440 w 2397760"/>
                  <a:gd name="connsiteY48" fmla="*/ 1076960 h 1667788"/>
                  <a:gd name="connsiteX49" fmla="*/ 1889760 w 2397760"/>
                  <a:gd name="connsiteY49" fmla="*/ 1107440 h 1667788"/>
                  <a:gd name="connsiteX50" fmla="*/ 1910080 w 2397760"/>
                  <a:gd name="connsiteY50" fmla="*/ 1168400 h 1667788"/>
                  <a:gd name="connsiteX51" fmla="*/ 1930400 w 2397760"/>
                  <a:gd name="connsiteY51" fmla="*/ 1198880 h 1667788"/>
                  <a:gd name="connsiteX52" fmla="*/ 1950720 w 2397760"/>
                  <a:gd name="connsiteY52" fmla="*/ 1259840 h 1667788"/>
                  <a:gd name="connsiteX53" fmla="*/ 1971040 w 2397760"/>
                  <a:gd name="connsiteY53" fmla="*/ 1290320 h 1667788"/>
                  <a:gd name="connsiteX54" fmla="*/ 1981200 w 2397760"/>
                  <a:gd name="connsiteY54" fmla="*/ 1320800 h 1667788"/>
                  <a:gd name="connsiteX55" fmla="*/ 2021840 w 2397760"/>
                  <a:gd name="connsiteY55" fmla="*/ 1381760 h 1667788"/>
                  <a:gd name="connsiteX56" fmla="*/ 2042160 w 2397760"/>
                  <a:gd name="connsiteY56" fmla="*/ 1412240 h 1667788"/>
                  <a:gd name="connsiteX57" fmla="*/ 2062480 w 2397760"/>
                  <a:gd name="connsiteY57" fmla="*/ 1442720 h 1667788"/>
                  <a:gd name="connsiteX58" fmla="*/ 2092960 w 2397760"/>
                  <a:gd name="connsiteY58" fmla="*/ 1463040 h 1667788"/>
                  <a:gd name="connsiteX59" fmla="*/ 2133600 w 2397760"/>
                  <a:gd name="connsiteY59" fmla="*/ 1503680 h 1667788"/>
                  <a:gd name="connsiteX60" fmla="*/ 2164080 w 2397760"/>
                  <a:gd name="connsiteY60" fmla="*/ 1534160 h 1667788"/>
                  <a:gd name="connsiteX61" fmla="*/ 2194560 w 2397760"/>
                  <a:gd name="connsiteY61" fmla="*/ 1544320 h 1667788"/>
                  <a:gd name="connsiteX62" fmla="*/ 2225040 w 2397760"/>
                  <a:gd name="connsiteY62" fmla="*/ 1564640 h 1667788"/>
                  <a:gd name="connsiteX63" fmla="*/ 2255520 w 2397760"/>
                  <a:gd name="connsiteY63" fmla="*/ 1574800 h 1667788"/>
                  <a:gd name="connsiteX64" fmla="*/ 2316480 w 2397760"/>
                  <a:gd name="connsiteY64" fmla="*/ 1615440 h 1667788"/>
                  <a:gd name="connsiteX65" fmla="*/ 2346960 w 2397760"/>
                  <a:gd name="connsiteY65" fmla="*/ 1635760 h 1667788"/>
                  <a:gd name="connsiteX66" fmla="*/ 2377440 w 2397760"/>
                  <a:gd name="connsiteY66" fmla="*/ 1666240 h 1667788"/>
                  <a:gd name="connsiteX67" fmla="*/ 2397760 w 2397760"/>
                  <a:gd name="connsiteY67" fmla="*/ 1666240 h 1667788"/>
                  <a:gd name="connsiteX0" fmla="*/ 0 w 2397760"/>
                  <a:gd name="connsiteY0" fmla="*/ 1645920 h 1667788"/>
                  <a:gd name="connsiteX1" fmla="*/ 50800 w 2397760"/>
                  <a:gd name="connsiteY1" fmla="*/ 1656080 h 1667788"/>
                  <a:gd name="connsiteX2" fmla="*/ 111760 w 2397760"/>
                  <a:gd name="connsiteY2" fmla="*/ 1635760 h 1667788"/>
                  <a:gd name="connsiteX3" fmla="*/ 142240 w 2397760"/>
                  <a:gd name="connsiteY3" fmla="*/ 1625600 h 1667788"/>
                  <a:gd name="connsiteX4" fmla="*/ 172720 w 2397760"/>
                  <a:gd name="connsiteY4" fmla="*/ 1615440 h 1667788"/>
                  <a:gd name="connsiteX5" fmla="*/ 243840 w 2397760"/>
                  <a:gd name="connsiteY5" fmla="*/ 1595120 h 1667788"/>
                  <a:gd name="connsiteX6" fmla="*/ 274320 w 2397760"/>
                  <a:gd name="connsiteY6" fmla="*/ 1574800 h 1667788"/>
                  <a:gd name="connsiteX7" fmla="*/ 335280 w 2397760"/>
                  <a:gd name="connsiteY7" fmla="*/ 1554480 h 1667788"/>
                  <a:gd name="connsiteX8" fmla="*/ 365760 w 2397760"/>
                  <a:gd name="connsiteY8" fmla="*/ 1544320 h 1667788"/>
                  <a:gd name="connsiteX9" fmla="*/ 426720 w 2397760"/>
                  <a:gd name="connsiteY9" fmla="*/ 1503680 h 1667788"/>
                  <a:gd name="connsiteX10" fmla="*/ 457200 w 2397760"/>
                  <a:gd name="connsiteY10" fmla="*/ 1493520 h 1667788"/>
                  <a:gd name="connsiteX11" fmla="*/ 518160 w 2397760"/>
                  <a:gd name="connsiteY11" fmla="*/ 1452880 h 1667788"/>
                  <a:gd name="connsiteX12" fmla="*/ 558800 w 2397760"/>
                  <a:gd name="connsiteY12" fmla="*/ 1402080 h 1667788"/>
                  <a:gd name="connsiteX13" fmla="*/ 609600 w 2397760"/>
                  <a:gd name="connsiteY13" fmla="*/ 1361440 h 1667788"/>
                  <a:gd name="connsiteX14" fmla="*/ 619760 w 2397760"/>
                  <a:gd name="connsiteY14" fmla="*/ 1330960 h 1667788"/>
                  <a:gd name="connsiteX15" fmla="*/ 660400 w 2397760"/>
                  <a:gd name="connsiteY15" fmla="*/ 1270000 h 1667788"/>
                  <a:gd name="connsiteX16" fmla="*/ 701040 w 2397760"/>
                  <a:gd name="connsiteY16" fmla="*/ 1209040 h 1667788"/>
                  <a:gd name="connsiteX17" fmla="*/ 721360 w 2397760"/>
                  <a:gd name="connsiteY17" fmla="*/ 1178560 h 1667788"/>
                  <a:gd name="connsiteX18" fmla="*/ 741680 w 2397760"/>
                  <a:gd name="connsiteY18" fmla="*/ 1148080 h 1667788"/>
                  <a:gd name="connsiteX19" fmla="*/ 772160 w 2397760"/>
                  <a:gd name="connsiteY19" fmla="*/ 1087120 h 1667788"/>
                  <a:gd name="connsiteX20" fmla="*/ 802640 w 2397760"/>
                  <a:gd name="connsiteY20" fmla="*/ 995680 h 1667788"/>
                  <a:gd name="connsiteX21" fmla="*/ 812800 w 2397760"/>
                  <a:gd name="connsiteY21" fmla="*/ 965200 h 1667788"/>
                  <a:gd name="connsiteX22" fmla="*/ 833120 w 2397760"/>
                  <a:gd name="connsiteY22" fmla="*/ 934720 h 1667788"/>
                  <a:gd name="connsiteX23" fmla="*/ 853440 w 2397760"/>
                  <a:gd name="connsiteY23" fmla="*/ 873760 h 1667788"/>
                  <a:gd name="connsiteX24" fmla="*/ 873760 w 2397760"/>
                  <a:gd name="connsiteY24" fmla="*/ 843280 h 1667788"/>
                  <a:gd name="connsiteX25" fmla="*/ 904240 w 2397760"/>
                  <a:gd name="connsiteY25" fmla="*/ 741680 h 1667788"/>
                  <a:gd name="connsiteX26" fmla="*/ 924560 w 2397760"/>
                  <a:gd name="connsiteY26" fmla="*/ 650240 h 1667788"/>
                  <a:gd name="connsiteX27" fmla="*/ 944880 w 2397760"/>
                  <a:gd name="connsiteY27" fmla="*/ 568960 h 1667788"/>
                  <a:gd name="connsiteX28" fmla="*/ 965200 w 2397760"/>
                  <a:gd name="connsiteY28" fmla="*/ 487680 h 1667788"/>
                  <a:gd name="connsiteX29" fmla="*/ 1016000 w 2397760"/>
                  <a:gd name="connsiteY29" fmla="*/ 396240 h 1667788"/>
                  <a:gd name="connsiteX30" fmla="*/ 1026160 w 2397760"/>
                  <a:gd name="connsiteY30" fmla="*/ 365760 h 1667788"/>
                  <a:gd name="connsiteX31" fmla="*/ 1076960 w 2397760"/>
                  <a:gd name="connsiteY31" fmla="*/ 284480 h 1667788"/>
                  <a:gd name="connsiteX32" fmla="*/ 1097280 w 2397760"/>
                  <a:gd name="connsiteY32" fmla="*/ 254000 h 1667788"/>
                  <a:gd name="connsiteX33" fmla="*/ 1249680 w 2397760"/>
                  <a:gd name="connsiteY33" fmla="*/ 71120 h 1667788"/>
                  <a:gd name="connsiteX34" fmla="*/ 1270000 w 2397760"/>
                  <a:gd name="connsiteY34" fmla="*/ 40640 h 1667788"/>
                  <a:gd name="connsiteX35" fmla="*/ 1300480 w 2397760"/>
                  <a:gd name="connsiteY35" fmla="*/ 30480 h 1667788"/>
                  <a:gd name="connsiteX36" fmla="*/ 1361440 w 2397760"/>
                  <a:gd name="connsiteY36" fmla="*/ 0 h 1667788"/>
                  <a:gd name="connsiteX37" fmla="*/ 1432560 w 2397760"/>
                  <a:gd name="connsiteY37" fmla="*/ 10160 h 1667788"/>
                  <a:gd name="connsiteX38" fmla="*/ 1503680 w 2397760"/>
                  <a:gd name="connsiteY38" fmla="*/ 30480 h 1667788"/>
                  <a:gd name="connsiteX39" fmla="*/ 1564640 w 2397760"/>
                  <a:gd name="connsiteY39" fmla="*/ 111760 h 1667788"/>
                  <a:gd name="connsiteX40" fmla="*/ 1635760 w 2397760"/>
                  <a:gd name="connsiteY40" fmla="*/ 254000 h 1667788"/>
                  <a:gd name="connsiteX41" fmla="*/ 1656080 w 2397760"/>
                  <a:gd name="connsiteY41" fmla="*/ 325120 h 1667788"/>
                  <a:gd name="connsiteX42" fmla="*/ 1676400 w 2397760"/>
                  <a:gd name="connsiteY42" fmla="*/ 447040 h 1667788"/>
                  <a:gd name="connsiteX43" fmla="*/ 1706880 w 2397760"/>
                  <a:gd name="connsiteY43" fmla="*/ 568960 h 1667788"/>
                  <a:gd name="connsiteX44" fmla="*/ 1788160 w 2397760"/>
                  <a:gd name="connsiteY44" fmla="*/ 863600 h 1667788"/>
                  <a:gd name="connsiteX45" fmla="*/ 1808480 w 2397760"/>
                  <a:gd name="connsiteY45" fmla="*/ 894080 h 1667788"/>
                  <a:gd name="connsiteX46" fmla="*/ 1859280 w 2397760"/>
                  <a:gd name="connsiteY46" fmla="*/ 1046480 h 1667788"/>
                  <a:gd name="connsiteX47" fmla="*/ 1869440 w 2397760"/>
                  <a:gd name="connsiteY47" fmla="*/ 1076960 h 1667788"/>
                  <a:gd name="connsiteX48" fmla="*/ 1889760 w 2397760"/>
                  <a:gd name="connsiteY48" fmla="*/ 1107440 h 1667788"/>
                  <a:gd name="connsiteX49" fmla="*/ 1910080 w 2397760"/>
                  <a:gd name="connsiteY49" fmla="*/ 1168400 h 1667788"/>
                  <a:gd name="connsiteX50" fmla="*/ 1930400 w 2397760"/>
                  <a:gd name="connsiteY50" fmla="*/ 1198880 h 1667788"/>
                  <a:gd name="connsiteX51" fmla="*/ 1950720 w 2397760"/>
                  <a:gd name="connsiteY51" fmla="*/ 1259840 h 1667788"/>
                  <a:gd name="connsiteX52" fmla="*/ 1971040 w 2397760"/>
                  <a:gd name="connsiteY52" fmla="*/ 1290320 h 1667788"/>
                  <a:gd name="connsiteX53" fmla="*/ 1981200 w 2397760"/>
                  <a:gd name="connsiteY53" fmla="*/ 1320800 h 1667788"/>
                  <a:gd name="connsiteX54" fmla="*/ 2021840 w 2397760"/>
                  <a:gd name="connsiteY54" fmla="*/ 1381760 h 1667788"/>
                  <a:gd name="connsiteX55" fmla="*/ 2042160 w 2397760"/>
                  <a:gd name="connsiteY55" fmla="*/ 1412240 h 1667788"/>
                  <a:gd name="connsiteX56" fmla="*/ 2062480 w 2397760"/>
                  <a:gd name="connsiteY56" fmla="*/ 1442720 h 1667788"/>
                  <a:gd name="connsiteX57" fmla="*/ 2092960 w 2397760"/>
                  <a:gd name="connsiteY57" fmla="*/ 1463040 h 1667788"/>
                  <a:gd name="connsiteX58" fmla="*/ 2133600 w 2397760"/>
                  <a:gd name="connsiteY58" fmla="*/ 1503680 h 1667788"/>
                  <a:gd name="connsiteX59" fmla="*/ 2164080 w 2397760"/>
                  <a:gd name="connsiteY59" fmla="*/ 1534160 h 1667788"/>
                  <a:gd name="connsiteX60" fmla="*/ 2194560 w 2397760"/>
                  <a:gd name="connsiteY60" fmla="*/ 1544320 h 1667788"/>
                  <a:gd name="connsiteX61" fmla="*/ 2225040 w 2397760"/>
                  <a:gd name="connsiteY61" fmla="*/ 1564640 h 1667788"/>
                  <a:gd name="connsiteX62" fmla="*/ 2255520 w 2397760"/>
                  <a:gd name="connsiteY62" fmla="*/ 1574800 h 1667788"/>
                  <a:gd name="connsiteX63" fmla="*/ 2316480 w 2397760"/>
                  <a:gd name="connsiteY63" fmla="*/ 1615440 h 1667788"/>
                  <a:gd name="connsiteX64" fmla="*/ 2346960 w 2397760"/>
                  <a:gd name="connsiteY64" fmla="*/ 1635760 h 1667788"/>
                  <a:gd name="connsiteX65" fmla="*/ 2377440 w 2397760"/>
                  <a:gd name="connsiteY65" fmla="*/ 1666240 h 1667788"/>
                  <a:gd name="connsiteX66" fmla="*/ 2397760 w 2397760"/>
                  <a:gd name="connsiteY66" fmla="*/ 1666240 h 1667788"/>
                  <a:gd name="connsiteX0" fmla="*/ 0 w 2397760"/>
                  <a:gd name="connsiteY0" fmla="*/ 1645920 h 1667788"/>
                  <a:gd name="connsiteX1" fmla="*/ 50800 w 2397760"/>
                  <a:gd name="connsiteY1" fmla="*/ 1656080 h 1667788"/>
                  <a:gd name="connsiteX2" fmla="*/ 111760 w 2397760"/>
                  <a:gd name="connsiteY2" fmla="*/ 1635760 h 1667788"/>
                  <a:gd name="connsiteX3" fmla="*/ 142240 w 2397760"/>
                  <a:gd name="connsiteY3" fmla="*/ 1625600 h 1667788"/>
                  <a:gd name="connsiteX4" fmla="*/ 172720 w 2397760"/>
                  <a:gd name="connsiteY4" fmla="*/ 1615440 h 1667788"/>
                  <a:gd name="connsiteX5" fmla="*/ 243840 w 2397760"/>
                  <a:gd name="connsiteY5" fmla="*/ 1595120 h 1667788"/>
                  <a:gd name="connsiteX6" fmla="*/ 274320 w 2397760"/>
                  <a:gd name="connsiteY6" fmla="*/ 1574800 h 1667788"/>
                  <a:gd name="connsiteX7" fmla="*/ 335280 w 2397760"/>
                  <a:gd name="connsiteY7" fmla="*/ 1554480 h 1667788"/>
                  <a:gd name="connsiteX8" fmla="*/ 365760 w 2397760"/>
                  <a:gd name="connsiteY8" fmla="*/ 1544320 h 1667788"/>
                  <a:gd name="connsiteX9" fmla="*/ 426720 w 2397760"/>
                  <a:gd name="connsiteY9" fmla="*/ 1503680 h 1667788"/>
                  <a:gd name="connsiteX10" fmla="*/ 457200 w 2397760"/>
                  <a:gd name="connsiteY10" fmla="*/ 1493520 h 1667788"/>
                  <a:gd name="connsiteX11" fmla="*/ 518160 w 2397760"/>
                  <a:gd name="connsiteY11" fmla="*/ 1452880 h 1667788"/>
                  <a:gd name="connsiteX12" fmla="*/ 558800 w 2397760"/>
                  <a:gd name="connsiteY12" fmla="*/ 1402080 h 1667788"/>
                  <a:gd name="connsiteX13" fmla="*/ 609600 w 2397760"/>
                  <a:gd name="connsiteY13" fmla="*/ 1361440 h 1667788"/>
                  <a:gd name="connsiteX14" fmla="*/ 619760 w 2397760"/>
                  <a:gd name="connsiteY14" fmla="*/ 1330960 h 1667788"/>
                  <a:gd name="connsiteX15" fmla="*/ 660400 w 2397760"/>
                  <a:gd name="connsiteY15" fmla="*/ 1270000 h 1667788"/>
                  <a:gd name="connsiteX16" fmla="*/ 701040 w 2397760"/>
                  <a:gd name="connsiteY16" fmla="*/ 1209040 h 1667788"/>
                  <a:gd name="connsiteX17" fmla="*/ 721360 w 2397760"/>
                  <a:gd name="connsiteY17" fmla="*/ 1178560 h 1667788"/>
                  <a:gd name="connsiteX18" fmla="*/ 741680 w 2397760"/>
                  <a:gd name="connsiteY18" fmla="*/ 1148080 h 1667788"/>
                  <a:gd name="connsiteX19" fmla="*/ 772160 w 2397760"/>
                  <a:gd name="connsiteY19" fmla="*/ 1087120 h 1667788"/>
                  <a:gd name="connsiteX20" fmla="*/ 802640 w 2397760"/>
                  <a:gd name="connsiteY20" fmla="*/ 995680 h 1667788"/>
                  <a:gd name="connsiteX21" fmla="*/ 812800 w 2397760"/>
                  <a:gd name="connsiteY21" fmla="*/ 965200 h 1667788"/>
                  <a:gd name="connsiteX22" fmla="*/ 833120 w 2397760"/>
                  <a:gd name="connsiteY22" fmla="*/ 934720 h 1667788"/>
                  <a:gd name="connsiteX23" fmla="*/ 853440 w 2397760"/>
                  <a:gd name="connsiteY23" fmla="*/ 873760 h 1667788"/>
                  <a:gd name="connsiteX24" fmla="*/ 873760 w 2397760"/>
                  <a:gd name="connsiteY24" fmla="*/ 843280 h 1667788"/>
                  <a:gd name="connsiteX25" fmla="*/ 904240 w 2397760"/>
                  <a:gd name="connsiteY25" fmla="*/ 741680 h 1667788"/>
                  <a:gd name="connsiteX26" fmla="*/ 924560 w 2397760"/>
                  <a:gd name="connsiteY26" fmla="*/ 650240 h 1667788"/>
                  <a:gd name="connsiteX27" fmla="*/ 944880 w 2397760"/>
                  <a:gd name="connsiteY27" fmla="*/ 568960 h 1667788"/>
                  <a:gd name="connsiteX28" fmla="*/ 965200 w 2397760"/>
                  <a:gd name="connsiteY28" fmla="*/ 487680 h 1667788"/>
                  <a:gd name="connsiteX29" fmla="*/ 1016000 w 2397760"/>
                  <a:gd name="connsiteY29" fmla="*/ 396240 h 1667788"/>
                  <a:gd name="connsiteX30" fmla="*/ 1026160 w 2397760"/>
                  <a:gd name="connsiteY30" fmla="*/ 365760 h 1667788"/>
                  <a:gd name="connsiteX31" fmla="*/ 1076960 w 2397760"/>
                  <a:gd name="connsiteY31" fmla="*/ 284480 h 1667788"/>
                  <a:gd name="connsiteX32" fmla="*/ 1097280 w 2397760"/>
                  <a:gd name="connsiteY32" fmla="*/ 254000 h 1667788"/>
                  <a:gd name="connsiteX33" fmla="*/ 1249680 w 2397760"/>
                  <a:gd name="connsiteY33" fmla="*/ 71120 h 1667788"/>
                  <a:gd name="connsiteX34" fmla="*/ 1270000 w 2397760"/>
                  <a:gd name="connsiteY34" fmla="*/ 40640 h 1667788"/>
                  <a:gd name="connsiteX35" fmla="*/ 1300480 w 2397760"/>
                  <a:gd name="connsiteY35" fmla="*/ 30480 h 1667788"/>
                  <a:gd name="connsiteX36" fmla="*/ 1361440 w 2397760"/>
                  <a:gd name="connsiteY36" fmla="*/ 0 h 1667788"/>
                  <a:gd name="connsiteX37" fmla="*/ 1432560 w 2397760"/>
                  <a:gd name="connsiteY37" fmla="*/ 10160 h 1667788"/>
                  <a:gd name="connsiteX38" fmla="*/ 1503680 w 2397760"/>
                  <a:gd name="connsiteY38" fmla="*/ 30480 h 1667788"/>
                  <a:gd name="connsiteX39" fmla="*/ 1564640 w 2397760"/>
                  <a:gd name="connsiteY39" fmla="*/ 111760 h 1667788"/>
                  <a:gd name="connsiteX40" fmla="*/ 1635760 w 2397760"/>
                  <a:gd name="connsiteY40" fmla="*/ 254000 h 1667788"/>
                  <a:gd name="connsiteX41" fmla="*/ 1656080 w 2397760"/>
                  <a:gd name="connsiteY41" fmla="*/ 325120 h 1667788"/>
                  <a:gd name="connsiteX42" fmla="*/ 1676400 w 2397760"/>
                  <a:gd name="connsiteY42" fmla="*/ 447040 h 1667788"/>
                  <a:gd name="connsiteX43" fmla="*/ 1706880 w 2397760"/>
                  <a:gd name="connsiteY43" fmla="*/ 568960 h 1667788"/>
                  <a:gd name="connsiteX44" fmla="*/ 1788160 w 2397760"/>
                  <a:gd name="connsiteY44" fmla="*/ 863600 h 1667788"/>
                  <a:gd name="connsiteX45" fmla="*/ 1808480 w 2397760"/>
                  <a:gd name="connsiteY45" fmla="*/ 894080 h 1667788"/>
                  <a:gd name="connsiteX46" fmla="*/ 1859280 w 2397760"/>
                  <a:gd name="connsiteY46" fmla="*/ 1046480 h 1667788"/>
                  <a:gd name="connsiteX47" fmla="*/ 1869440 w 2397760"/>
                  <a:gd name="connsiteY47" fmla="*/ 1076960 h 1667788"/>
                  <a:gd name="connsiteX48" fmla="*/ 1910080 w 2397760"/>
                  <a:gd name="connsiteY48" fmla="*/ 1168400 h 1667788"/>
                  <a:gd name="connsiteX49" fmla="*/ 1930400 w 2397760"/>
                  <a:gd name="connsiteY49" fmla="*/ 1198880 h 1667788"/>
                  <a:gd name="connsiteX50" fmla="*/ 1950720 w 2397760"/>
                  <a:gd name="connsiteY50" fmla="*/ 1259840 h 1667788"/>
                  <a:gd name="connsiteX51" fmla="*/ 1971040 w 2397760"/>
                  <a:gd name="connsiteY51" fmla="*/ 1290320 h 1667788"/>
                  <a:gd name="connsiteX52" fmla="*/ 1981200 w 2397760"/>
                  <a:gd name="connsiteY52" fmla="*/ 1320800 h 1667788"/>
                  <a:gd name="connsiteX53" fmla="*/ 2021840 w 2397760"/>
                  <a:gd name="connsiteY53" fmla="*/ 1381760 h 1667788"/>
                  <a:gd name="connsiteX54" fmla="*/ 2042160 w 2397760"/>
                  <a:gd name="connsiteY54" fmla="*/ 1412240 h 1667788"/>
                  <a:gd name="connsiteX55" fmla="*/ 2062480 w 2397760"/>
                  <a:gd name="connsiteY55" fmla="*/ 1442720 h 1667788"/>
                  <a:gd name="connsiteX56" fmla="*/ 2092960 w 2397760"/>
                  <a:gd name="connsiteY56" fmla="*/ 1463040 h 1667788"/>
                  <a:gd name="connsiteX57" fmla="*/ 2133600 w 2397760"/>
                  <a:gd name="connsiteY57" fmla="*/ 1503680 h 1667788"/>
                  <a:gd name="connsiteX58" fmla="*/ 2164080 w 2397760"/>
                  <a:gd name="connsiteY58" fmla="*/ 1534160 h 1667788"/>
                  <a:gd name="connsiteX59" fmla="*/ 2194560 w 2397760"/>
                  <a:gd name="connsiteY59" fmla="*/ 1544320 h 1667788"/>
                  <a:gd name="connsiteX60" fmla="*/ 2225040 w 2397760"/>
                  <a:gd name="connsiteY60" fmla="*/ 1564640 h 1667788"/>
                  <a:gd name="connsiteX61" fmla="*/ 2255520 w 2397760"/>
                  <a:gd name="connsiteY61" fmla="*/ 1574800 h 1667788"/>
                  <a:gd name="connsiteX62" fmla="*/ 2316480 w 2397760"/>
                  <a:gd name="connsiteY62" fmla="*/ 1615440 h 1667788"/>
                  <a:gd name="connsiteX63" fmla="*/ 2346960 w 2397760"/>
                  <a:gd name="connsiteY63" fmla="*/ 1635760 h 1667788"/>
                  <a:gd name="connsiteX64" fmla="*/ 2377440 w 2397760"/>
                  <a:gd name="connsiteY64" fmla="*/ 1666240 h 1667788"/>
                  <a:gd name="connsiteX65" fmla="*/ 2397760 w 2397760"/>
                  <a:gd name="connsiteY65" fmla="*/ 1666240 h 1667788"/>
                  <a:gd name="connsiteX0" fmla="*/ 0 w 2397760"/>
                  <a:gd name="connsiteY0" fmla="*/ 1645920 h 1667788"/>
                  <a:gd name="connsiteX1" fmla="*/ 50800 w 2397760"/>
                  <a:gd name="connsiteY1" fmla="*/ 1656080 h 1667788"/>
                  <a:gd name="connsiteX2" fmla="*/ 111760 w 2397760"/>
                  <a:gd name="connsiteY2" fmla="*/ 1635760 h 1667788"/>
                  <a:gd name="connsiteX3" fmla="*/ 142240 w 2397760"/>
                  <a:gd name="connsiteY3" fmla="*/ 1625600 h 1667788"/>
                  <a:gd name="connsiteX4" fmla="*/ 172720 w 2397760"/>
                  <a:gd name="connsiteY4" fmla="*/ 1615440 h 1667788"/>
                  <a:gd name="connsiteX5" fmla="*/ 243840 w 2397760"/>
                  <a:gd name="connsiteY5" fmla="*/ 1595120 h 1667788"/>
                  <a:gd name="connsiteX6" fmla="*/ 274320 w 2397760"/>
                  <a:gd name="connsiteY6" fmla="*/ 1574800 h 1667788"/>
                  <a:gd name="connsiteX7" fmla="*/ 335280 w 2397760"/>
                  <a:gd name="connsiteY7" fmla="*/ 1554480 h 1667788"/>
                  <a:gd name="connsiteX8" fmla="*/ 365760 w 2397760"/>
                  <a:gd name="connsiteY8" fmla="*/ 1544320 h 1667788"/>
                  <a:gd name="connsiteX9" fmla="*/ 426720 w 2397760"/>
                  <a:gd name="connsiteY9" fmla="*/ 1503680 h 1667788"/>
                  <a:gd name="connsiteX10" fmla="*/ 457200 w 2397760"/>
                  <a:gd name="connsiteY10" fmla="*/ 1493520 h 1667788"/>
                  <a:gd name="connsiteX11" fmla="*/ 518160 w 2397760"/>
                  <a:gd name="connsiteY11" fmla="*/ 1452880 h 1667788"/>
                  <a:gd name="connsiteX12" fmla="*/ 558800 w 2397760"/>
                  <a:gd name="connsiteY12" fmla="*/ 1402080 h 1667788"/>
                  <a:gd name="connsiteX13" fmla="*/ 609600 w 2397760"/>
                  <a:gd name="connsiteY13" fmla="*/ 1361440 h 1667788"/>
                  <a:gd name="connsiteX14" fmla="*/ 619760 w 2397760"/>
                  <a:gd name="connsiteY14" fmla="*/ 1330960 h 1667788"/>
                  <a:gd name="connsiteX15" fmla="*/ 660400 w 2397760"/>
                  <a:gd name="connsiteY15" fmla="*/ 1270000 h 1667788"/>
                  <a:gd name="connsiteX16" fmla="*/ 701040 w 2397760"/>
                  <a:gd name="connsiteY16" fmla="*/ 1209040 h 1667788"/>
                  <a:gd name="connsiteX17" fmla="*/ 721360 w 2397760"/>
                  <a:gd name="connsiteY17" fmla="*/ 1178560 h 1667788"/>
                  <a:gd name="connsiteX18" fmla="*/ 741680 w 2397760"/>
                  <a:gd name="connsiteY18" fmla="*/ 1148080 h 1667788"/>
                  <a:gd name="connsiteX19" fmla="*/ 772160 w 2397760"/>
                  <a:gd name="connsiteY19" fmla="*/ 1087120 h 1667788"/>
                  <a:gd name="connsiteX20" fmla="*/ 802640 w 2397760"/>
                  <a:gd name="connsiteY20" fmla="*/ 995680 h 1667788"/>
                  <a:gd name="connsiteX21" fmla="*/ 812800 w 2397760"/>
                  <a:gd name="connsiteY21" fmla="*/ 965200 h 1667788"/>
                  <a:gd name="connsiteX22" fmla="*/ 833120 w 2397760"/>
                  <a:gd name="connsiteY22" fmla="*/ 934720 h 1667788"/>
                  <a:gd name="connsiteX23" fmla="*/ 853440 w 2397760"/>
                  <a:gd name="connsiteY23" fmla="*/ 873760 h 1667788"/>
                  <a:gd name="connsiteX24" fmla="*/ 873760 w 2397760"/>
                  <a:gd name="connsiteY24" fmla="*/ 843280 h 1667788"/>
                  <a:gd name="connsiteX25" fmla="*/ 904240 w 2397760"/>
                  <a:gd name="connsiteY25" fmla="*/ 741680 h 1667788"/>
                  <a:gd name="connsiteX26" fmla="*/ 924560 w 2397760"/>
                  <a:gd name="connsiteY26" fmla="*/ 650240 h 1667788"/>
                  <a:gd name="connsiteX27" fmla="*/ 944880 w 2397760"/>
                  <a:gd name="connsiteY27" fmla="*/ 568960 h 1667788"/>
                  <a:gd name="connsiteX28" fmla="*/ 965200 w 2397760"/>
                  <a:gd name="connsiteY28" fmla="*/ 487680 h 1667788"/>
                  <a:gd name="connsiteX29" fmla="*/ 1016000 w 2397760"/>
                  <a:gd name="connsiteY29" fmla="*/ 396240 h 1667788"/>
                  <a:gd name="connsiteX30" fmla="*/ 1026160 w 2397760"/>
                  <a:gd name="connsiteY30" fmla="*/ 365760 h 1667788"/>
                  <a:gd name="connsiteX31" fmla="*/ 1076960 w 2397760"/>
                  <a:gd name="connsiteY31" fmla="*/ 284480 h 1667788"/>
                  <a:gd name="connsiteX32" fmla="*/ 1097280 w 2397760"/>
                  <a:gd name="connsiteY32" fmla="*/ 254000 h 1667788"/>
                  <a:gd name="connsiteX33" fmla="*/ 1249680 w 2397760"/>
                  <a:gd name="connsiteY33" fmla="*/ 71120 h 1667788"/>
                  <a:gd name="connsiteX34" fmla="*/ 1270000 w 2397760"/>
                  <a:gd name="connsiteY34" fmla="*/ 40640 h 1667788"/>
                  <a:gd name="connsiteX35" fmla="*/ 1300480 w 2397760"/>
                  <a:gd name="connsiteY35" fmla="*/ 30480 h 1667788"/>
                  <a:gd name="connsiteX36" fmla="*/ 1361440 w 2397760"/>
                  <a:gd name="connsiteY36" fmla="*/ 0 h 1667788"/>
                  <a:gd name="connsiteX37" fmla="*/ 1432560 w 2397760"/>
                  <a:gd name="connsiteY37" fmla="*/ 10160 h 1667788"/>
                  <a:gd name="connsiteX38" fmla="*/ 1503680 w 2397760"/>
                  <a:gd name="connsiteY38" fmla="*/ 30480 h 1667788"/>
                  <a:gd name="connsiteX39" fmla="*/ 1564640 w 2397760"/>
                  <a:gd name="connsiteY39" fmla="*/ 111760 h 1667788"/>
                  <a:gd name="connsiteX40" fmla="*/ 1635760 w 2397760"/>
                  <a:gd name="connsiteY40" fmla="*/ 254000 h 1667788"/>
                  <a:gd name="connsiteX41" fmla="*/ 1656080 w 2397760"/>
                  <a:gd name="connsiteY41" fmla="*/ 325120 h 1667788"/>
                  <a:gd name="connsiteX42" fmla="*/ 1676400 w 2397760"/>
                  <a:gd name="connsiteY42" fmla="*/ 447040 h 1667788"/>
                  <a:gd name="connsiteX43" fmla="*/ 1706880 w 2397760"/>
                  <a:gd name="connsiteY43" fmla="*/ 568960 h 1667788"/>
                  <a:gd name="connsiteX44" fmla="*/ 1788160 w 2397760"/>
                  <a:gd name="connsiteY44" fmla="*/ 863600 h 1667788"/>
                  <a:gd name="connsiteX45" fmla="*/ 1808480 w 2397760"/>
                  <a:gd name="connsiteY45" fmla="*/ 894080 h 1667788"/>
                  <a:gd name="connsiteX46" fmla="*/ 1859280 w 2397760"/>
                  <a:gd name="connsiteY46" fmla="*/ 1046480 h 1667788"/>
                  <a:gd name="connsiteX47" fmla="*/ 1869440 w 2397760"/>
                  <a:gd name="connsiteY47" fmla="*/ 1076960 h 1667788"/>
                  <a:gd name="connsiteX48" fmla="*/ 1910080 w 2397760"/>
                  <a:gd name="connsiteY48" fmla="*/ 1168400 h 1667788"/>
                  <a:gd name="connsiteX49" fmla="*/ 1930400 w 2397760"/>
                  <a:gd name="connsiteY49" fmla="*/ 1198880 h 1667788"/>
                  <a:gd name="connsiteX50" fmla="*/ 1971040 w 2397760"/>
                  <a:gd name="connsiteY50" fmla="*/ 1290320 h 1667788"/>
                  <a:gd name="connsiteX51" fmla="*/ 1981200 w 2397760"/>
                  <a:gd name="connsiteY51" fmla="*/ 1320800 h 1667788"/>
                  <a:gd name="connsiteX52" fmla="*/ 2021840 w 2397760"/>
                  <a:gd name="connsiteY52" fmla="*/ 1381760 h 1667788"/>
                  <a:gd name="connsiteX53" fmla="*/ 2042160 w 2397760"/>
                  <a:gd name="connsiteY53" fmla="*/ 1412240 h 1667788"/>
                  <a:gd name="connsiteX54" fmla="*/ 2062480 w 2397760"/>
                  <a:gd name="connsiteY54" fmla="*/ 1442720 h 1667788"/>
                  <a:gd name="connsiteX55" fmla="*/ 2092960 w 2397760"/>
                  <a:gd name="connsiteY55" fmla="*/ 1463040 h 1667788"/>
                  <a:gd name="connsiteX56" fmla="*/ 2133600 w 2397760"/>
                  <a:gd name="connsiteY56" fmla="*/ 1503680 h 1667788"/>
                  <a:gd name="connsiteX57" fmla="*/ 2164080 w 2397760"/>
                  <a:gd name="connsiteY57" fmla="*/ 1534160 h 1667788"/>
                  <a:gd name="connsiteX58" fmla="*/ 2194560 w 2397760"/>
                  <a:gd name="connsiteY58" fmla="*/ 1544320 h 1667788"/>
                  <a:gd name="connsiteX59" fmla="*/ 2225040 w 2397760"/>
                  <a:gd name="connsiteY59" fmla="*/ 1564640 h 1667788"/>
                  <a:gd name="connsiteX60" fmla="*/ 2255520 w 2397760"/>
                  <a:gd name="connsiteY60" fmla="*/ 1574800 h 1667788"/>
                  <a:gd name="connsiteX61" fmla="*/ 2316480 w 2397760"/>
                  <a:gd name="connsiteY61" fmla="*/ 1615440 h 1667788"/>
                  <a:gd name="connsiteX62" fmla="*/ 2346960 w 2397760"/>
                  <a:gd name="connsiteY62" fmla="*/ 1635760 h 1667788"/>
                  <a:gd name="connsiteX63" fmla="*/ 2377440 w 2397760"/>
                  <a:gd name="connsiteY63" fmla="*/ 1666240 h 1667788"/>
                  <a:gd name="connsiteX64" fmla="*/ 2397760 w 2397760"/>
                  <a:gd name="connsiteY64" fmla="*/ 1666240 h 1667788"/>
                  <a:gd name="connsiteX0" fmla="*/ 0 w 2397760"/>
                  <a:gd name="connsiteY0" fmla="*/ 1645920 h 1667788"/>
                  <a:gd name="connsiteX1" fmla="*/ 50800 w 2397760"/>
                  <a:gd name="connsiteY1" fmla="*/ 1656080 h 1667788"/>
                  <a:gd name="connsiteX2" fmla="*/ 111760 w 2397760"/>
                  <a:gd name="connsiteY2" fmla="*/ 1635760 h 1667788"/>
                  <a:gd name="connsiteX3" fmla="*/ 142240 w 2397760"/>
                  <a:gd name="connsiteY3" fmla="*/ 1625600 h 1667788"/>
                  <a:gd name="connsiteX4" fmla="*/ 172720 w 2397760"/>
                  <a:gd name="connsiteY4" fmla="*/ 1615440 h 1667788"/>
                  <a:gd name="connsiteX5" fmla="*/ 243840 w 2397760"/>
                  <a:gd name="connsiteY5" fmla="*/ 1595120 h 1667788"/>
                  <a:gd name="connsiteX6" fmla="*/ 274320 w 2397760"/>
                  <a:gd name="connsiteY6" fmla="*/ 1574800 h 1667788"/>
                  <a:gd name="connsiteX7" fmla="*/ 335280 w 2397760"/>
                  <a:gd name="connsiteY7" fmla="*/ 1554480 h 1667788"/>
                  <a:gd name="connsiteX8" fmla="*/ 365760 w 2397760"/>
                  <a:gd name="connsiteY8" fmla="*/ 1544320 h 1667788"/>
                  <a:gd name="connsiteX9" fmla="*/ 426720 w 2397760"/>
                  <a:gd name="connsiteY9" fmla="*/ 1503680 h 1667788"/>
                  <a:gd name="connsiteX10" fmla="*/ 457200 w 2397760"/>
                  <a:gd name="connsiteY10" fmla="*/ 1493520 h 1667788"/>
                  <a:gd name="connsiteX11" fmla="*/ 518160 w 2397760"/>
                  <a:gd name="connsiteY11" fmla="*/ 1452880 h 1667788"/>
                  <a:gd name="connsiteX12" fmla="*/ 558800 w 2397760"/>
                  <a:gd name="connsiteY12" fmla="*/ 1402080 h 1667788"/>
                  <a:gd name="connsiteX13" fmla="*/ 609600 w 2397760"/>
                  <a:gd name="connsiteY13" fmla="*/ 1361440 h 1667788"/>
                  <a:gd name="connsiteX14" fmla="*/ 619760 w 2397760"/>
                  <a:gd name="connsiteY14" fmla="*/ 1330960 h 1667788"/>
                  <a:gd name="connsiteX15" fmla="*/ 660400 w 2397760"/>
                  <a:gd name="connsiteY15" fmla="*/ 1270000 h 1667788"/>
                  <a:gd name="connsiteX16" fmla="*/ 701040 w 2397760"/>
                  <a:gd name="connsiteY16" fmla="*/ 1209040 h 1667788"/>
                  <a:gd name="connsiteX17" fmla="*/ 721360 w 2397760"/>
                  <a:gd name="connsiteY17" fmla="*/ 1178560 h 1667788"/>
                  <a:gd name="connsiteX18" fmla="*/ 741680 w 2397760"/>
                  <a:gd name="connsiteY18" fmla="*/ 1148080 h 1667788"/>
                  <a:gd name="connsiteX19" fmla="*/ 772160 w 2397760"/>
                  <a:gd name="connsiteY19" fmla="*/ 1087120 h 1667788"/>
                  <a:gd name="connsiteX20" fmla="*/ 802640 w 2397760"/>
                  <a:gd name="connsiteY20" fmla="*/ 995680 h 1667788"/>
                  <a:gd name="connsiteX21" fmla="*/ 812800 w 2397760"/>
                  <a:gd name="connsiteY21" fmla="*/ 965200 h 1667788"/>
                  <a:gd name="connsiteX22" fmla="*/ 833120 w 2397760"/>
                  <a:gd name="connsiteY22" fmla="*/ 934720 h 1667788"/>
                  <a:gd name="connsiteX23" fmla="*/ 853440 w 2397760"/>
                  <a:gd name="connsiteY23" fmla="*/ 873760 h 1667788"/>
                  <a:gd name="connsiteX24" fmla="*/ 873760 w 2397760"/>
                  <a:gd name="connsiteY24" fmla="*/ 843280 h 1667788"/>
                  <a:gd name="connsiteX25" fmla="*/ 904240 w 2397760"/>
                  <a:gd name="connsiteY25" fmla="*/ 741680 h 1667788"/>
                  <a:gd name="connsiteX26" fmla="*/ 924560 w 2397760"/>
                  <a:gd name="connsiteY26" fmla="*/ 650240 h 1667788"/>
                  <a:gd name="connsiteX27" fmla="*/ 944880 w 2397760"/>
                  <a:gd name="connsiteY27" fmla="*/ 568960 h 1667788"/>
                  <a:gd name="connsiteX28" fmla="*/ 965200 w 2397760"/>
                  <a:gd name="connsiteY28" fmla="*/ 487680 h 1667788"/>
                  <a:gd name="connsiteX29" fmla="*/ 1016000 w 2397760"/>
                  <a:gd name="connsiteY29" fmla="*/ 396240 h 1667788"/>
                  <a:gd name="connsiteX30" fmla="*/ 1026160 w 2397760"/>
                  <a:gd name="connsiteY30" fmla="*/ 365760 h 1667788"/>
                  <a:gd name="connsiteX31" fmla="*/ 1076960 w 2397760"/>
                  <a:gd name="connsiteY31" fmla="*/ 284480 h 1667788"/>
                  <a:gd name="connsiteX32" fmla="*/ 1097280 w 2397760"/>
                  <a:gd name="connsiteY32" fmla="*/ 254000 h 1667788"/>
                  <a:gd name="connsiteX33" fmla="*/ 1249680 w 2397760"/>
                  <a:gd name="connsiteY33" fmla="*/ 71120 h 1667788"/>
                  <a:gd name="connsiteX34" fmla="*/ 1270000 w 2397760"/>
                  <a:gd name="connsiteY34" fmla="*/ 40640 h 1667788"/>
                  <a:gd name="connsiteX35" fmla="*/ 1300480 w 2397760"/>
                  <a:gd name="connsiteY35" fmla="*/ 30480 h 1667788"/>
                  <a:gd name="connsiteX36" fmla="*/ 1361440 w 2397760"/>
                  <a:gd name="connsiteY36" fmla="*/ 0 h 1667788"/>
                  <a:gd name="connsiteX37" fmla="*/ 1432560 w 2397760"/>
                  <a:gd name="connsiteY37" fmla="*/ 10160 h 1667788"/>
                  <a:gd name="connsiteX38" fmla="*/ 1503680 w 2397760"/>
                  <a:gd name="connsiteY38" fmla="*/ 30480 h 1667788"/>
                  <a:gd name="connsiteX39" fmla="*/ 1564640 w 2397760"/>
                  <a:gd name="connsiteY39" fmla="*/ 111760 h 1667788"/>
                  <a:gd name="connsiteX40" fmla="*/ 1635760 w 2397760"/>
                  <a:gd name="connsiteY40" fmla="*/ 254000 h 1667788"/>
                  <a:gd name="connsiteX41" fmla="*/ 1656080 w 2397760"/>
                  <a:gd name="connsiteY41" fmla="*/ 325120 h 1667788"/>
                  <a:gd name="connsiteX42" fmla="*/ 1676400 w 2397760"/>
                  <a:gd name="connsiteY42" fmla="*/ 447040 h 1667788"/>
                  <a:gd name="connsiteX43" fmla="*/ 1706880 w 2397760"/>
                  <a:gd name="connsiteY43" fmla="*/ 568960 h 1667788"/>
                  <a:gd name="connsiteX44" fmla="*/ 1788160 w 2397760"/>
                  <a:gd name="connsiteY44" fmla="*/ 863600 h 1667788"/>
                  <a:gd name="connsiteX45" fmla="*/ 1808480 w 2397760"/>
                  <a:gd name="connsiteY45" fmla="*/ 894080 h 1667788"/>
                  <a:gd name="connsiteX46" fmla="*/ 1859280 w 2397760"/>
                  <a:gd name="connsiteY46" fmla="*/ 1046480 h 1667788"/>
                  <a:gd name="connsiteX47" fmla="*/ 1869440 w 2397760"/>
                  <a:gd name="connsiteY47" fmla="*/ 1076960 h 1667788"/>
                  <a:gd name="connsiteX48" fmla="*/ 1910080 w 2397760"/>
                  <a:gd name="connsiteY48" fmla="*/ 1168400 h 1667788"/>
                  <a:gd name="connsiteX49" fmla="*/ 1930400 w 2397760"/>
                  <a:gd name="connsiteY49" fmla="*/ 1198880 h 1667788"/>
                  <a:gd name="connsiteX50" fmla="*/ 1971040 w 2397760"/>
                  <a:gd name="connsiteY50" fmla="*/ 1290320 h 1667788"/>
                  <a:gd name="connsiteX51" fmla="*/ 2021840 w 2397760"/>
                  <a:gd name="connsiteY51" fmla="*/ 1381760 h 1667788"/>
                  <a:gd name="connsiteX52" fmla="*/ 2042160 w 2397760"/>
                  <a:gd name="connsiteY52" fmla="*/ 1412240 h 1667788"/>
                  <a:gd name="connsiteX53" fmla="*/ 2062480 w 2397760"/>
                  <a:gd name="connsiteY53" fmla="*/ 1442720 h 1667788"/>
                  <a:gd name="connsiteX54" fmla="*/ 2092960 w 2397760"/>
                  <a:gd name="connsiteY54" fmla="*/ 1463040 h 1667788"/>
                  <a:gd name="connsiteX55" fmla="*/ 2133600 w 2397760"/>
                  <a:gd name="connsiteY55" fmla="*/ 1503680 h 1667788"/>
                  <a:gd name="connsiteX56" fmla="*/ 2164080 w 2397760"/>
                  <a:gd name="connsiteY56" fmla="*/ 1534160 h 1667788"/>
                  <a:gd name="connsiteX57" fmla="*/ 2194560 w 2397760"/>
                  <a:gd name="connsiteY57" fmla="*/ 1544320 h 1667788"/>
                  <a:gd name="connsiteX58" fmla="*/ 2225040 w 2397760"/>
                  <a:gd name="connsiteY58" fmla="*/ 1564640 h 1667788"/>
                  <a:gd name="connsiteX59" fmla="*/ 2255520 w 2397760"/>
                  <a:gd name="connsiteY59" fmla="*/ 1574800 h 1667788"/>
                  <a:gd name="connsiteX60" fmla="*/ 2316480 w 2397760"/>
                  <a:gd name="connsiteY60" fmla="*/ 1615440 h 1667788"/>
                  <a:gd name="connsiteX61" fmla="*/ 2346960 w 2397760"/>
                  <a:gd name="connsiteY61" fmla="*/ 1635760 h 1667788"/>
                  <a:gd name="connsiteX62" fmla="*/ 2377440 w 2397760"/>
                  <a:gd name="connsiteY62" fmla="*/ 1666240 h 1667788"/>
                  <a:gd name="connsiteX63" fmla="*/ 2397760 w 2397760"/>
                  <a:gd name="connsiteY63" fmla="*/ 1666240 h 1667788"/>
                  <a:gd name="connsiteX0" fmla="*/ 0 w 2397760"/>
                  <a:gd name="connsiteY0" fmla="*/ 1645920 h 1667788"/>
                  <a:gd name="connsiteX1" fmla="*/ 50800 w 2397760"/>
                  <a:gd name="connsiteY1" fmla="*/ 1656080 h 1667788"/>
                  <a:gd name="connsiteX2" fmla="*/ 111760 w 2397760"/>
                  <a:gd name="connsiteY2" fmla="*/ 1635760 h 1667788"/>
                  <a:gd name="connsiteX3" fmla="*/ 142240 w 2397760"/>
                  <a:gd name="connsiteY3" fmla="*/ 1625600 h 1667788"/>
                  <a:gd name="connsiteX4" fmla="*/ 172720 w 2397760"/>
                  <a:gd name="connsiteY4" fmla="*/ 1615440 h 1667788"/>
                  <a:gd name="connsiteX5" fmla="*/ 243840 w 2397760"/>
                  <a:gd name="connsiteY5" fmla="*/ 1595120 h 1667788"/>
                  <a:gd name="connsiteX6" fmla="*/ 274320 w 2397760"/>
                  <a:gd name="connsiteY6" fmla="*/ 1574800 h 1667788"/>
                  <a:gd name="connsiteX7" fmla="*/ 335280 w 2397760"/>
                  <a:gd name="connsiteY7" fmla="*/ 1554480 h 1667788"/>
                  <a:gd name="connsiteX8" fmla="*/ 365760 w 2397760"/>
                  <a:gd name="connsiteY8" fmla="*/ 1544320 h 1667788"/>
                  <a:gd name="connsiteX9" fmla="*/ 426720 w 2397760"/>
                  <a:gd name="connsiteY9" fmla="*/ 1503680 h 1667788"/>
                  <a:gd name="connsiteX10" fmla="*/ 457200 w 2397760"/>
                  <a:gd name="connsiteY10" fmla="*/ 1493520 h 1667788"/>
                  <a:gd name="connsiteX11" fmla="*/ 518160 w 2397760"/>
                  <a:gd name="connsiteY11" fmla="*/ 1452880 h 1667788"/>
                  <a:gd name="connsiteX12" fmla="*/ 558800 w 2397760"/>
                  <a:gd name="connsiteY12" fmla="*/ 1402080 h 1667788"/>
                  <a:gd name="connsiteX13" fmla="*/ 609600 w 2397760"/>
                  <a:gd name="connsiteY13" fmla="*/ 1361440 h 1667788"/>
                  <a:gd name="connsiteX14" fmla="*/ 619760 w 2397760"/>
                  <a:gd name="connsiteY14" fmla="*/ 1330960 h 1667788"/>
                  <a:gd name="connsiteX15" fmla="*/ 701040 w 2397760"/>
                  <a:gd name="connsiteY15" fmla="*/ 1209040 h 1667788"/>
                  <a:gd name="connsiteX16" fmla="*/ 721360 w 2397760"/>
                  <a:gd name="connsiteY16" fmla="*/ 1178560 h 1667788"/>
                  <a:gd name="connsiteX17" fmla="*/ 741680 w 2397760"/>
                  <a:gd name="connsiteY17" fmla="*/ 1148080 h 1667788"/>
                  <a:gd name="connsiteX18" fmla="*/ 772160 w 2397760"/>
                  <a:gd name="connsiteY18" fmla="*/ 1087120 h 1667788"/>
                  <a:gd name="connsiteX19" fmla="*/ 802640 w 2397760"/>
                  <a:gd name="connsiteY19" fmla="*/ 995680 h 1667788"/>
                  <a:gd name="connsiteX20" fmla="*/ 812800 w 2397760"/>
                  <a:gd name="connsiteY20" fmla="*/ 965200 h 1667788"/>
                  <a:gd name="connsiteX21" fmla="*/ 833120 w 2397760"/>
                  <a:gd name="connsiteY21" fmla="*/ 934720 h 1667788"/>
                  <a:gd name="connsiteX22" fmla="*/ 853440 w 2397760"/>
                  <a:gd name="connsiteY22" fmla="*/ 873760 h 1667788"/>
                  <a:gd name="connsiteX23" fmla="*/ 873760 w 2397760"/>
                  <a:gd name="connsiteY23" fmla="*/ 843280 h 1667788"/>
                  <a:gd name="connsiteX24" fmla="*/ 904240 w 2397760"/>
                  <a:gd name="connsiteY24" fmla="*/ 741680 h 1667788"/>
                  <a:gd name="connsiteX25" fmla="*/ 924560 w 2397760"/>
                  <a:gd name="connsiteY25" fmla="*/ 650240 h 1667788"/>
                  <a:gd name="connsiteX26" fmla="*/ 944880 w 2397760"/>
                  <a:gd name="connsiteY26" fmla="*/ 568960 h 1667788"/>
                  <a:gd name="connsiteX27" fmla="*/ 965200 w 2397760"/>
                  <a:gd name="connsiteY27" fmla="*/ 487680 h 1667788"/>
                  <a:gd name="connsiteX28" fmla="*/ 1016000 w 2397760"/>
                  <a:gd name="connsiteY28" fmla="*/ 396240 h 1667788"/>
                  <a:gd name="connsiteX29" fmla="*/ 1026160 w 2397760"/>
                  <a:gd name="connsiteY29" fmla="*/ 365760 h 1667788"/>
                  <a:gd name="connsiteX30" fmla="*/ 1076960 w 2397760"/>
                  <a:gd name="connsiteY30" fmla="*/ 284480 h 1667788"/>
                  <a:gd name="connsiteX31" fmla="*/ 1097280 w 2397760"/>
                  <a:gd name="connsiteY31" fmla="*/ 254000 h 1667788"/>
                  <a:gd name="connsiteX32" fmla="*/ 1249680 w 2397760"/>
                  <a:gd name="connsiteY32" fmla="*/ 71120 h 1667788"/>
                  <a:gd name="connsiteX33" fmla="*/ 1270000 w 2397760"/>
                  <a:gd name="connsiteY33" fmla="*/ 40640 h 1667788"/>
                  <a:gd name="connsiteX34" fmla="*/ 1300480 w 2397760"/>
                  <a:gd name="connsiteY34" fmla="*/ 30480 h 1667788"/>
                  <a:gd name="connsiteX35" fmla="*/ 1361440 w 2397760"/>
                  <a:gd name="connsiteY35" fmla="*/ 0 h 1667788"/>
                  <a:gd name="connsiteX36" fmla="*/ 1432560 w 2397760"/>
                  <a:gd name="connsiteY36" fmla="*/ 10160 h 1667788"/>
                  <a:gd name="connsiteX37" fmla="*/ 1503680 w 2397760"/>
                  <a:gd name="connsiteY37" fmla="*/ 30480 h 1667788"/>
                  <a:gd name="connsiteX38" fmla="*/ 1564640 w 2397760"/>
                  <a:gd name="connsiteY38" fmla="*/ 111760 h 1667788"/>
                  <a:gd name="connsiteX39" fmla="*/ 1635760 w 2397760"/>
                  <a:gd name="connsiteY39" fmla="*/ 254000 h 1667788"/>
                  <a:gd name="connsiteX40" fmla="*/ 1656080 w 2397760"/>
                  <a:gd name="connsiteY40" fmla="*/ 325120 h 1667788"/>
                  <a:gd name="connsiteX41" fmla="*/ 1676400 w 2397760"/>
                  <a:gd name="connsiteY41" fmla="*/ 447040 h 1667788"/>
                  <a:gd name="connsiteX42" fmla="*/ 1706880 w 2397760"/>
                  <a:gd name="connsiteY42" fmla="*/ 568960 h 1667788"/>
                  <a:gd name="connsiteX43" fmla="*/ 1788160 w 2397760"/>
                  <a:gd name="connsiteY43" fmla="*/ 863600 h 1667788"/>
                  <a:gd name="connsiteX44" fmla="*/ 1808480 w 2397760"/>
                  <a:gd name="connsiteY44" fmla="*/ 894080 h 1667788"/>
                  <a:gd name="connsiteX45" fmla="*/ 1859280 w 2397760"/>
                  <a:gd name="connsiteY45" fmla="*/ 1046480 h 1667788"/>
                  <a:gd name="connsiteX46" fmla="*/ 1869440 w 2397760"/>
                  <a:gd name="connsiteY46" fmla="*/ 1076960 h 1667788"/>
                  <a:gd name="connsiteX47" fmla="*/ 1910080 w 2397760"/>
                  <a:gd name="connsiteY47" fmla="*/ 1168400 h 1667788"/>
                  <a:gd name="connsiteX48" fmla="*/ 1930400 w 2397760"/>
                  <a:gd name="connsiteY48" fmla="*/ 1198880 h 1667788"/>
                  <a:gd name="connsiteX49" fmla="*/ 1971040 w 2397760"/>
                  <a:gd name="connsiteY49" fmla="*/ 1290320 h 1667788"/>
                  <a:gd name="connsiteX50" fmla="*/ 2021840 w 2397760"/>
                  <a:gd name="connsiteY50" fmla="*/ 1381760 h 1667788"/>
                  <a:gd name="connsiteX51" fmla="*/ 2042160 w 2397760"/>
                  <a:gd name="connsiteY51" fmla="*/ 1412240 h 1667788"/>
                  <a:gd name="connsiteX52" fmla="*/ 2062480 w 2397760"/>
                  <a:gd name="connsiteY52" fmla="*/ 1442720 h 1667788"/>
                  <a:gd name="connsiteX53" fmla="*/ 2092960 w 2397760"/>
                  <a:gd name="connsiteY53" fmla="*/ 1463040 h 1667788"/>
                  <a:gd name="connsiteX54" fmla="*/ 2133600 w 2397760"/>
                  <a:gd name="connsiteY54" fmla="*/ 1503680 h 1667788"/>
                  <a:gd name="connsiteX55" fmla="*/ 2164080 w 2397760"/>
                  <a:gd name="connsiteY55" fmla="*/ 1534160 h 1667788"/>
                  <a:gd name="connsiteX56" fmla="*/ 2194560 w 2397760"/>
                  <a:gd name="connsiteY56" fmla="*/ 1544320 h 1667788"/>
                  <a:gd name="connsiteX57" fmla="*/ 2225040 w 2397760"/>
                  <a:gd name="connsiteY57" fmla="*/ 1564640 h 1667788"/>
                  <a:gd name="connsiteX58" fmla="*/ 2255520 w 2397760"/>
                  <a:gd name="connsiteY58" fmla="*/ 1574800 h 1667788"/>
                  <a:gd name="connsiteX59" fmla="*/ 2316480 w 2397760"/>
                  <a:gd name="connsiteY59" fmla="*/ 1615440 h 1667788"/>
                  <a:gd name="connsiteX60" fmla="*/ 2346960 w 2397760"/>
                  <a:gd name="connsiteY60" fmla="*/ 1635760 h 1667788"/>
                  <a:gd name="connsiteX61" fmla="*/ 2377440 w 2397760"/>
                  <a:gd name="connsiteY61" fmla="*/ 1666240 h 1667788"/>
                  <a:gd name="connsiteX62" fmla="*/ 2397760 w 2397760"/>
                  <a:gd name="connsiteY62" fmla="*/ 1666240 h 1667788"/>
                  <a:gd name="connsiteX0" fmla="*/ 0 w 2397760"/>
                  <a:gd name="connsiteY0" fmla="*/ 1645920 h 1667788"/>
                  <a:gd name="connsiteX1" fmla="*/ 50800 w 2397760"/>
                  <a:gd name="connsiteY1" fmla="*/ 1656080 h 1667788"/>
                  <a:gd name="connsiteX2" fmla="*/ 111760 w 2397760"/>
                  <a:gd name="connsiteY2" fmla="*/ 1635760 h 1667788"/>
                  <a:gd name="connsiteX3" fmla="*/ 142240 w 2397760"/>
                  <a:gd name="connsiteY3" fmla="*/ 1625600 h 1667788"/>
                  <a:gd name="connsiteX4" fmla="*/ 172720 w 2397760"/>
                  <a:gd name="connsiteY4" fmla="*/ 1615440 h 1667788"/>
                  <a:gd name="connsiteX5" fmla="*/ 243840 w 2397760"/>
                  <a:gd name="connsiteY5" fmla="*/ 1595120 h 1667788"/>
                  <a:gd name="connsiteX6" fmla="*/ 274320 w 2397760"/>
                  <a:gd name="connsiteY6" fmla="*/ 1574800 h 1667788"/>
                  <a:gd name="connsiteX7" fmla="*/ 335280 w 2397760"/>
                  <a:gd name="connsiteY7" fmla="*/ 1554480 h 1667788"/>
                  <a:gd name="connsiteX8" fmla="*/ 365760 w 2397760"/>
                  <a:gd name="connsiteY8" fmla="*/ 1544320 h 1667788"/>
                  <a:gd name="connsiteX9" fmla="*/ 426720 w 2397760"/>
                  <a:gd name="connsiteY9" fmla="*/ 1503680 h 1667788"/>
                  <a:gd name="connsiteX10" fmla="*/ 457200 w 2397760"/>
                  <a:gd name="connsiteY10" fmla="*/ 1493520 h 1667788"/>
                  <a:gd name="connsiteX11" fmla="*/ 518160 w 2397760"/>
                  <a:gd name="connsiteY11" fmla="*/ 1452880 h 1667788"/>
                  <a:gd name="connsiteX12" fmla="*/ 558800 w 2397760"/>
                  <a:gd name="connsiteY12" fmla="*/ 1402080 h 1667788"/>
                  <a:gd name="connsiteX13" fmla="*/ 609600 w 2397760"/>
                  <a:gd name="connsiteY13" fmla="*/ 1361440 h 1667788"/>
                  <a:gd name="connsiteX14" fmla="*/ 619760 w 2397760"/>
                  <a:gd name="connsiteY14" fmla="*/ 1330960 h 1667788"/>
                  <a:gd name="connsiteX15" fmla="*/ 701040 w 2397760"/>
                  <a:gd name="connsiteY15" fmla="*/ 1209040 h 1667788"/>
                  <a:gd name="connsiteX16" fmla="*/ 721360 w 2397760"/>
                  <a:gd name="connsiteY16" fmla="*/ 1178560 h 1667788"/>
                  <a:gd name="connsiteX17" fmla="*/ 741680 w 2397760"/>
                  <a:gd name="connsiteY17" fmla="*/ 1148080 h 1667788"/>
                  <a:gd name="connsiteX18" fmla="*/ 772160 w 2397760"/>
                  <a:gd name="connsiteY18" fmla="*/ 1087120 h 1667788"/>
                  <a:gd name="connsiteX19" fmla="*/ 802640 w 2397760"/>
                  <a:gd name="connsiteY19" fmla="*/ 995680 h 1667788"/>
                  <a:gd name="connsiteX20" fmla="*/ 812800 w 2397760"/>
                  <a:gd name="connsiteY20" fmla="*/ 965200 h 1667788"/>
                  <a:gd name="connsiteX21" fmla="*/ 853440 w 2397760"/>
                  <a:gd name="connsiteY21" fmla="*/ 873760 h 1667788"/>
                  <a:gd name="connsiteX22" fmla="*/ 873760 w 2397760"/>
                  <a:gd name="connsiteY22" fmla="*/ 843280 h 1667788"/>
                  <a:gd name="connsiteX23" fmla="*/ 904240 w 2397760"/>
                  <a:gd name="connsiteY23" fmla="*/ 741680 h 1667788"/>
                  <a:gd name="connsiteX24" fmla="*/ 924560 w 2397760"/>
                  <a:gd name="connsiteY24" fmla="*/ 650240 h 1667788"/>
                  <a:gd name="connsiteX25" fmla="*/ 944880 w 2397760"/>
                  <a:gd name="connsiteY25" fmla="*/ 568960 h 1667788"/>
                  <a:gd name="connsiteX26" fmla="*/ 965200 w 2397760"/>
                  <a:gd name="connsiteY26" fmla="*/ 487680 h 1667788"/>
                  <a:gd name="connsiteX27" fmla="*/ 1016000 w 2397760"/>
                  <a:gd name="connsiteY27" fmla="*/ 396240 h 1667788"/>
                  <a:gd name="connsiteX28" fmla="*/ 1026160 w 2397760"/>
                  <a:gd name="connsiteY28" fmla="*/ 365760 h 1667788"/>
                  <a:gd name="connsiteX29" fmla="*/ 1076960 w 2397760"/>
                  <a:gd name="connsiteY29" fmla="*/ 284480 h 1667788"/>
                  <a:gd name="connsiteX30" fmla="*/ 1097280 w 2397760"/>
                  <a:gd name="connsiteY30" fmla="*/ 254000 h 1667788"/>
                  <a:gd name="connsiteX31" fmla="*/ 1249680 w 2397760"/>
                  <a:gd name="connsiteY31" fmla="*/ 71120 h 1667788"/>
                  <a:gd name="connsiteX32" fmla="*/ 1270000 w 2397760"/>
                  <a:gd name="connsiteY32" fmla="*/ 40640 h 1667788"/>
                  <a:gd name="connsiteX33" fmla="*/ 1300480 w 2397760"/>
                  <a:gd name="connsiteY33" fmla="*/ 30480 h 1667788"/>
                  <a:gd name="connsiteX34" fmla="*/ 1361440 w 2397760"/>
                  <a:gd name="connsiteY34" fmla="*/ 0 h 1667788"/>
                  <a:gd name="connsiteX35" fmla="*/ 1432560 w 2397760"/>
                  <a:gd name="connsiteY35" fmla="*/ 10160 h 1667788"/>
                  <a:gd name="connsiteX36" fmla="*/ 1503680 w 2397760"/>
                  <a:gd name="connsiteY36" fmla="*/ 30480 h 1667788"/>
                  <a:gd name="connsiteX37" fmla="*/ 1564640 w 2397760"/>
                  <a:gd name="connsiteY37" fmla="*/ 111760 h 1667788"/>
                  <a:gd name="connsiteX38" fmla="*/ 1635760 w 2397760"/>
                  <a:gd name="connsiteY38" fmla="*/ 254000 h 1667788"/>
                  <a:gd name="connsiteX39" fmla="*/ 1656080 w 2397760"/>
                  <a:gd name="connsiteY39" fmla="*/ 325120 h 1667788"/>
                  <a:gd name="connsiteX40" fmla="*/ 1676400 w 2397760"/>
                  <a:gd name="connsiteY40" fmla="*/ 447040 h 1667788"/>
                  <a:gd name="connsiteX41" fmla="*/ 1706880 w 2397760"/>
                  <a:gd name="connsiteY41" fmla="*/ 568960 h 1667788"/>
                  <a:gd name="connsiteX42" fmla="*/ 1788160 w 2397760"/>
                  <a:gd name="connsiteY42" fmla="*/ 863600 h 1667788"/>
                  <a:gd name="connsiteX43" fmla="*/ 1808480 w 2397760"/>
                  <a:gd name="connsiteY43" fmla="*/ 894080 h 1667788"/>
                  <a:gd name="connsiteX44" fmla="*/ 1859280 w 2397760"/>
                  <a:gd name="connsiteY44" fmla="*/ 1046480 h 1667788"/>
                  <a:gd name="connsiteX45" fmla="*/ 1869440 w 2397760"/>
                  <a:gd name="connsiteY45" fmla="*/ 1076960 h 1667788"/>
                  <a:gd name="connsiteX46" fmla="*/ 1910080 w 2397760"/>
                  <a:gd name="connsiteY46" fmla="*/ 1168400 h 1667788"/>
                  <a:gd name="connsiteX47" fmla="*/ 1930400 w 2397760"/>
                  <a:gd name="connsiteY47" fmla="*/ 1198880 h 1667788"/>
                  <a:gd name="connsiteX48" fmla="*/ 1971040 w 2397760"/>
                  <a:gd name="connsiteY48" fmla="*/ 1290320 h 1667788"/>
                  <a:gd name="connsiteX49" fmla="*/ 2021840 w 2397760"/>
                  <a:gd name="connsiteY49" fmla="*/ 1381760 h 1667788"/>
                  <a:gd name="connsiteX50" fmla="*/ 2042160 w 2397760"/>
                  <a:gd name="connsiteY50" fmla="*/ 1412240 h 1667788"/>
                  <a:gd name="connsiteX51" fmla="*/ 2062480 w 2397760"/>
                  <a:gd name="connsiteY51" fmla="*/ 1442720 h 1667788"/>
                  <a:gd name="connsiteX52" fmla="*/ 2092960 w 2397760"/>
                  <a:gd name="connsiteY52" fmla="*/ 1463040 h 1667788"/>
                  <a:gd name="connsiteX53" fmla="*/ 2133600 w 2397760"/>
                  <a:gd name="connsiteY53" fmla="*/ 1503680 h 1667788"/>
                  <a:gd name="connsiteX54" fmla="*/ 2164080 w 2397760"/>
                  <a:gd name="connsiteY54" fmla="*/ 1534160 h 1667788"/>
                  <a:gd name="connsiteX55" fmla="*/ 2194560 w 2397760"/>
                  <a:gd name="connsiteY55" fmla="*/ 1544320 h 1667788"/>
                  <a:gd name="connsiteX56" fmla="*/ 2225040 w 2397760"/>
                  <a:gd name="connsiteY56" fmla="*/ 1564640 h 1667788"/>
                  <a:gd name="connsiteX57" fmla="*/ 2255520 w 2397760"/>
                  <a:gd name="connsiteY57" fmla="*/ 1574800 h 1667788"/>
                  <a:gd name="connsiteX58" fmla="*/ 2316480 w 2397760"/>
                  <a:gd name="connsiteY58" fmla="*/ 1615440 h 1667788"/>
                  <a:gd name="connsiteX59" fmla="*/ 2346960 w 2397760"/>
                  <a:gd name="connsiteY59" fmla="*/ 1635760 h 1667788"/>
                  <a:gd name="connsiteX60" fmla="*/ 2377440 w 2397760"/>
                  <a:gd name="connsiteY60" fmla="*/ 1666240 h 1667788"/>
                  <a:gd name="connsiteX61" fmla="*/ 2397760 w 2397760"/>
                  <a:gd name="connsiteY61" fmla="*/ 1666240 h 1667788"/>
                  <a:gd name="connsiteX0" fmla="*/ 0 w 2397760"/>
                  <a:gd name="connsiteY0" fmla="*/ 1645920 h 1667788"/>
                  <a:gd name="connsiteX1" fmla="*/ 50800 w 2397760"/>
                  <a:gd name="connsiteY1" fmla="*/ 1656080 h 1667788"/>
                  <a:gd name="connsiteX2" fmla="*/ 111760 w 2397760"/>
                  <a:gd name="connsiteY2" fmla="*/ 1635760 h 1667788"/>
                  <a:gd name="connsiteX3" fmla="*/ 142240 w 2397760"/>
                  <a:gd name="connsiteY3" fmla="*/ 1625600 h 1667788"/>
                  <a:gd name="connsiteX4" fmla="*/ 172720 w 2397760"/>
                  <a:gd name="connsiteY4" fmla="*/ 1615440 h 1667788"/>
                  <a:gd name="connsiteX5" fmla="*/ 243840 w 2397760"/>
                  <a:gd name="connsiteY5" fmla="*/ 1595120 h 1667788"/>
                  <a:gd name="connsiteX6" fmla="*/ 274320 w 2397760"/>
                  <a:gd name="connsiteY6" fmla="*/ 1574800 h 1667788"/>
                  <a:gd name="connsiteX7" fmla="*/ 335280 w 2397760"/>
                  <a:gd name="connsiteY7" fmla="*/ 1554480 h 1667788"/>
                  <a:gd name="connsiteX8" fmla="*/ 365760 w 2397760"/>
                  <a:gd name="connsiteY8" fmla="*/ 1544320 h 1667788"/>
                  <a:gd name="connsiteX9" fmla="*/ 426720 w 2397760"/>
                  <a:gd name="connsiteY9" fmla="*/ 1503680 h 1667788"/>
                  <a:gd name="connsiteX10" fmla="*/ 457200 w 2397760"/>
                  <a:gd name="connsiteY10" fmla="*/ 1493520 h 1667788"/>
                  <a:gd name="connsiteX11" fmla="*/ 518160 w 2397760"/>
                  <a:gd name="connsiteY11" fmla="*/ 1452880 h 1667788"/>
                  <a:gd name="connsiteX12" fmla="*/ 558800 w 2397760"/>
                  <a:gd name="connsiteY12" fmla="*/ 1402080 h 1667788"/>
                  <a:gd name="connsiteX13" fmla="*/ 609600 w 2397760"/>
                  <a:gd name="connsiteY13" fmla="*/ 1361440 h 1667788"/>
                  <a:gd name="connsiteX14" fmla="*/ 619760 w 2397760"/>
                  <a:gd name="connsiteY14" fmla="*/ 1330960 h 1667788"/>
                  <a:gd name="connsiteX15" fmla="*/ 701040 w 2397760"/>
                  <a:gd name="connsiteY15" fmla="*/ 1209040 h 1667788"/>
                  <a:gd name="connsiteX16" fmla="*/ 721360 w 2397760"/>
                  <a:gd name="connsiteY16" fmla="*/ 1178560 h 1667788"/>
                  <a:gd name="connsiteX17" fmla="*/ 741680 w 2397760"/>
                  <a:gd name="connsiteY17" fmla="*/ 1148080 h 1667788"/>
                  <a:gd name="connsiteX18" fmla="*/ 772160 w 2397760"/>
                  <a:gd name="connsiteY18" fmla="*/ 1087120 h 1667788"/>
                  <a:gd name="connsiteX19" fmla="*/ 802640 w 2397760"/>
                  <a:gd name="connsiteY19" fmla="*/ 995680 h 1667788"/>
                  <a:gd name="connsiteX20" fmla="*/ 812800 w 2397760"/>
                  <a:gd name="connsiteY20" fmla="*/ 965200 h 1667788"/>
                  <a:gd name="connsiteX21" fmla="*/ 853440 w 2397760"/>
                  <a:gd name="connsiteY21" fmla="*/ 873760 h 1667788"/>
                  <a:gd name="connsiteX22" fmla="*/ 904240 w 2397760"/>
                  <a:gd name="connsiteY22" fmla="*/ 741680 h 1667788"/>
                  <a:gd name="connsiteX23" fmla="*/ 924560 w 2397760"/>
                  <a:gd name="connsiteY23" fmla="*/ 650240 h 1667788"/>
                  <a:gd name="connsiteX24" fmla="*/ 944880 w 2397760"/>
                  <a:gd name="connsiteY24" fmla="*/ 568960 h 1667788"/>
                  <a:gd name="connsiteX25" fmla="*/ 965200 w 2397760"/>
                  <a:gd name="connsiteY25" fmla="*/ 487680 h 1667788"/>
                  <a:gd name="connsiteX26" fmla="*/ 1016000 w 2397760"/>
                  <a:gd name="connsiteY26" fmla="*/ 396240 h 1667788"/>
                  <a:gd name="connsiteX27" fmla="*/ 1026160 w 2397760"/>
                  <a:gd name="connsiteY27" fmla="*/ 365760 h 1667788"/>
                  <a:gd name="connsiteX28" fmla="*/ 1076960 w 2397760"/>
                  <a:gd name="connsiteY28" fmla="*/ 284480 h 1667788"/>
                  <a:gd name="connsiteX29" fmla="*/ 1097280 w 2397760"/>
                  <a:gd name="connsiteY29" fmla="*/ 254000 h 1667788"/>
                  <a:gd name="connsiteX30" fmla="*/ 1249680 w 2397760"/>
                  <a:gd name="connsiteY30" fmla="*/ 71120 h 1667788"/>
                  <a:gd name="connsiteX31" fmla="*/ 1270000 w 2397760"/>
                  <a:gd name="connsiteY31" fmla="*/ 40640 h 1667788"/>
                  <a:gd name="connsiteX32" fmla="*/ 1300480 w 2397760"/>
                  <a:gd name="connsiteY32" fmla="*/ 30480 h 1667788"/>
                  <a:gd name="connsiteX33" fmla="*/ 1361440 w 2397760"/>
                  <a:gd name="connsiteY33" fmla="*/ 0 h 1667788"/>
                  <a:gd name="connsiteX34" fmla="*/ 1432560 w 2397760"/>
                  <a:gd name="connsiteY34" fmla="*/ 10160 h 1667788"/>
                  <a:gd name="connsiteX35" fmla="*/ 1503680 w 2397760"/>
                  <a:gd name="connsiteY35" fmla="*/ 30480 h 1667788"/>
                  <a:gd name="connsiteX36" fmla="*/ 1564640 w 2397760"/>
                  <a:gd name="connsiteY36" fmla="*/ 111760 h 1667788"/>
                  <a:gd name="connsiteX37" fmla="*/ 1635760 w 2397760"/>
                  <a:gd name="connsiteY37" fmla="*/ 254000 h 1667788"/>
                  <a:gd name="connsiteX38" fmla="*/ 1656080 w 2397760"/>
                  <a:gd name="connsiteY38" fmla="*/ 325120 h 1667788"/>
                  <a:gd name="connsiteX39" fmla="*/ 1676400 w 2397760"/>
                  <a:gd name="connsiteY39" fmla="*/ 447040 h 1667788"/>
                  <a:gd name="connsiteX40" fmla="*/ 1706880 w 2397760"/>
                  <a:gd name="connsiteY40" fmla="*/ 568960 h 1667788"/>
                  <a:gd name="connsiteX41" fmla="*/ 1788160 w 2397760"/>
                  <a:gd name="connsiteY41" fmla="*/ 863600 h 1667788"/>
                  <a:gd name="connsiteX42" fmla="*/ 1808480 w 2397760"/>
                  <a:gd name="connsiteY42" fmla="*/ 894080 h 1667788"/>
                  <a:gd name="connsiteX43" fmla="*/ 1859280 w 2397760"/>
                  <a:gd name="connsiteY43" fmla="*/ 1046480 h 1667788"/>
                  <a:gd name="connsiteX44" fmla="*/ 1869440 w 2397760"/>
                  <a:gd name="connsiteY44" fmla="*/ 1076960 h 1667788"/>
                  <a:gd name="connsiteX45" fmla="*/ 1910080 w 2397760"/>
                  <a:gd name="connsiteY45" fmla="*/ 1168400 h 1667788"/>
                  <a:gd name="connsiteX46" fmla="*/ 1930400 w 2397760"/>
                  <a:gd name="connsiteY46" fmla="*/ 1198880 h 1667788"/>
                  <a:gd name="connsiteX47" fmla="*/ 1971040 w 2397760"/>
                  <a:gd name="connsiteY47" fmla="*/ 1290320 h 1667788"/>
                  <a:gd name="connsiteX48" fmla="*/ 2021840 w 2397760"/>
                  <a:gd name="connsiteY48" fmla="*/ 1381760 h 1667788"/>
                  <a:gd name="connsiteX49" fmla="*/ 2042160 w 2397760"/>
                  <a:gd name="connsiteY49" fmla="*/ 1412240 h 1667788"/>
                  <a:gd name="connsiteX50" fmla="*/ 2062480 w 2397760"/>
                  <a:gd name="connsiteY50" fmla="*/ 1442720 h 1667788"/>
                  <a:gd name="connsiteX51" fmla="*/ 2092960 w 2397760"/>
                  <a:gd name="connsiteY51" fmla="*/ 1463040 h 1667788"/>
                  <a:gd name="connsiteX52" fmla="*/ 2133600 w 2397760"/>
                  <a:gd name="connsiteY52" fmla="*/ 1503680 h 1667788"/>
                  <a:gd name="connsiteX53" fmla="*/ 2164080 w 2397760"/>
                  <a:gd name="connsiteY53" fmla="*/ 1534160 h 1667788"/>
                  <a:gd name="connsiteX54" fmla="*/ 2194560 w 2397760"/>
                  <a:gd name="connsiteY54" fmla="*/ 1544320 h 1667788"/>
                  <a:gd name="connsiteX55" fmla="*/ 2225040 w 2397760"/>
                  <a:gd name="connsiteY55" fmla="*/ 1564640 h 1667788"/>
                  <a:gd name="connsiteX56" fmla="*/ 2255520 w 2397760"/>
                  <a:gd name="connsiteY56" fmla="*/ 1574800 h 1667788"/>
                  <a:gd name="connsiteX57" fmla="*/ 2316480 w 2397760"/>
                  <a:gd name="connsiteY57" fmla="*/ 1615440 h 1667788"/>
                  <a:gd name="connsiteX58" fmla="*/ 2346960 w 2397760"/>
                  <a:gd name="connsiteY58" fmla="*/ 1635760 h 1667788"/>
                  <a:gd name="connsiteX59" fmla="*/ 2377440 w 2397760"/>
                  <a:gd name="connsiteY59" fmla="*/ 1666240 h 1667788"/>
                  <a:gd name="connsiteX60" fmla="*/ 2397760 w 2397760"/>
                  <a:gd name="connsiteY60" fmla="*/ 1666240 h 1667788"/>
                  <a:gd name="connsiteX0" fmla="*/ 0 w 2397760"/>
                  <a:gd name="connsiteY0" fmla="*/ 1645920 h 1667788"/>
                  <a:gd name="connsiteX1" fmla="*/ 50800 w 2397760"/>
                  <a:gd name="connsiteY1" fmla="*/ 1656080 h 1667788"/>
                  <a:gd name="connsiteX2" fmla="*/ 111760 w 2397760"/>
                  <a:gd name="connsiteY2" fmla="*/ 1635760 h 1667788"/>
                  <a:gd name="connsiteX3" fmla="*/ 142240 w 2397760"/>
                  <a:gd name="connsiteY3" fmla="*/ 1625600 h 1667788"/>
                  <a:gd name="connsiteX4" fmla="*/ 172720 w 2397760"/>
                  <a:gd name="connsiteY4" fmla="*/ 1615440 h 1667788"/>
                  <a:gd name="connsiteX5" fmla="*/ 243840 w 2397760"/>
                  <a:gd name="connsiteY5" fmla="*/ 1595120 h 1667788"/>
                  <a:gd name="connsiteX6" fmla="*/ 274320 w 2397760"/>
                  <a:gd name="connsiteY6" fmla="*/ 1574800 h 1667788"/>
                  <a:gd name="connsiteX7" fmla="*/ 335280 w 2397760"/>
                  <a:gd name="connsiteY7" fmla="*/ 1554480 h 1667788"/>
                  <a:gd name="connsiteX8" fmla="*/ 365760 w 2397760"/>
                  <a:gd name="connsiteY8" fmla="*/ 1544320 h 1667788"/>
                  <a:gd name="connsiteX9" fmla="*/ 426720 w 2397760"/>
                  <a:gd name="connsiteY9" fmla="*/ 1503680 h 1667788"/>
                  <a:gd name="connsiteX10" fmla="*/ 457200 w 2397760"/>
                  <a:gd name="connsiteY10" fmla="*/ 1493520 h 1667788"/>
                  <a:gd name="connsiteX11" fmla="*/ 518160 w 2397760"/>
                  <a:gd name="connsiteY11" fmla="*/ 1452880 h 1667788"/>
                  <a:gd name="connsiteX12" fmla="*/ 558800 w 2397760"/>
                  <a:gd name="connsiteY12" fmla="*/ 1402080 h 1667788"/>
                  <a:gd name="connsiteX13" fmla="*/ 609600 w 2397760"/>
                  <a:gd name="connsiteY13" fmla="*/ 1361440 h 1667788"/>
                  <a:gd name="connsiteX14" fmla="*/ 619760 w 2397760"/>
                  <a:gd name="connsiteY14" fmla="*/ 1330960 h 1667788"/>
                  <a:gd name="connsiteX15" fmla="*/ 701040 w 2397760"/>
                  <a:gd name="connsiteY15" fmla="*/ 1209040 h 1667788"/>
                  <a:gd name="connsiteX16" fmla="*/ 721360 w 2397760"/>
                  <a:gd name="connsiteY16" fmla="*/ 1178560 h 1667788"/>
                  <a:gd name="connsiteX17" fmla="*/ 772160 w 2397760"/>
                  <a:gd name="connsiteY17" fmla="*/ 1087120 h 1667788"/>
                  <a:gd name="connsiteX18" fmla="*/ 802640 w 2397760"/>
                  <a:gd name="connsiteY18" fmla="*/ 995680 h 1667788"/>
                  <a:gd name="connsiteX19" fmla="*/ 812800 w 2397760"/>
                  <a:gd name="connsiteY19" fmla="*/ 965200 h 1667788"/>
                  <a:gd name="connsiteX20" fmla="*/ 853440 w 2397760"/>
                  <a:gd name="connsiteY20" fmla="*/ 873760 h 1667788"/>
                  <a:gd name="connsiteX21" fmla="*/ 904240 w 2397760"/>
                  <a:gd name="connsiteY21" fmla="*/ 741680 h 1667788"/>
                  <a:gd name="connsiteX22" fmla="*/ 924560 w 2397760"/>
                  <a:gd name="connsiteY22" fmla="*/ 650240 h 1667788"/>
                  <a:gd name="connsiteX23" fmla="*/ 944880 w 2397760"/>
                  <a:gd name="connsiteY23" fmla="*/ 568960 h 1667788"/>
                  <a:gd name="connsiteX24" fmla="*/ 965200 w 2397760"/>
                  <a:gd name="connsiteY24" fmla="*/ 487680 h 1667788"/>
                  <a:gd name="connsiteX25" fmla="*/ 1016000 w 2397760"/>
                  <a:gd name="connsiteY25" fmla="*/ 396240 h 1667788"/>
                  <a:gd name="connsiteX26" fmla="*/ 1026160 w 2397760"/>
                  <a:gd name="connsiteY26" fmla="*/ 365760 h 1667788"/>
                  <a:gd name="connsiteX27" fmla="*/ 1076960 w 2397760"/>
                  <a:gd name="connsiteY27" fmla="*/ 284480 h 1667788"/>
                  <a:gd name="connsiteX28" fmla="*/ 1097280 w 2397760"/>
                  <a:gd name="connsiteY28" fmla="*/ 254000 h 1667788"/>
                  <a:gd name="connsiteX29" fmla="*/ 1249680 w 2397760"/>
                  <a:gd name="connsiteY29" fmla="*/ 71120 h 1667788"/>
                  <a:gd name="connsiteX30" fmla="*/ 1270000 w 2397760"/>
                  <a:gd name="connsiteY30" fmla="*/ 40640 h 1667788"/>
                  <a:gd name="connsiteX31" fmla="*/ 1300480 w 2397760"/>
                  <a:gd name="connsiteY31" fmla="*/ 30480 h 1667788"/>
                  <a:gd name="connsiteX32" fmla="*/ 1361440 w 2397760"/>
                  <a:gd name="connsiteY32" fmla="*/ 0 h 1667788"/>
                  <a:gd name="connsiteX33" fmla="*/ 1432560 w 2397760"/>
                  <a:gd name="connsiteY33" fmla="*/ 10160 h 1667788"/>
                  <a:gd name="connsiteX34" fmla="*/ 1503680 w 2397760"/>
                  <a:gd name="connsiteY34" fmla="*/ 30480 h 1667788"/>
                  <a:gd name="connsiteX35" fmla="*/ 1564640 w 2397760"/>
                  <a:gd name="connsiteY35" fmla="*/ 111760 h 1667788"/>
                  <a:gd name="connsiteX36" fmla="*/ 1635760 w 2397760"/>
                  <a:gd name="connsiteY36" fmla="*/ 254000 h 1667788"/>
                  <a:gd name="connsiteX37" fmla="*/ 1656080 w 2397760"/>
                  <a:gd name="connsiteY37" fmla="*/ 325120 h 1667788"/>
                  <a:gd name="connsiteX38" fmla="*/ 1676400 w 2397760"/>
                  <a:gd name="connsiteY38" fmla="*/ 447040 h 1667788"/>
                  <a:gd name="connsiteX39" fmla="*/ 1706880 w 2397760"/>
                  <a:gd name="connsiteY39" fmla="*/ 568960 h 1667788"/>
                  <a:gd name="connsiteX40" fmla="*/ 1788160 w 2397760"/>
                  <a:gd name="connsiteY40" fmla="*/ 863600 h 1667788"/>
                  <a:gd name="connsiteX41" fmla="*/ 1808480 w 2397760"/>
                  <a:gd name="connsiteY41" fmla="*/ 894080 h 1667788"/>
                  <a:gd name="connsiteX42" fmla="*/ 1859280 w 2397760"/>
                  <a:gd name="connsiteY42" fmla="*/ 1046480 h 1667788"/>
                  <a:gd name="connsiteX43" fmla="*/ 1869440 w 2397760"/>
                  <a:gd name="connsiteY43" fmla="*/ 1076960 h 1667788"/>
                  <a:gd name="connsiteX44" fmla="*/ 1910080 w 2397760"/>
                  <a:gd name="connsiteY44" fmla="*/ 1168400 h 1667788"/>
                  <a:gd name="connsiteX45" fmla="*/ 1930400 w 2397760"/>
                  <a:gd name="connsiteY45" fmla="*/ 1198880 h 1667788"/>
                  <a:gd name="connsiteX46" fmla="*/ 1971040 w 2397760"/>
                  <a:gd name="connsiteY46" fmla="*/ 1290320 h 1667788"/>
                  <a:gd name="connsiteX47" fmla="*/ 2021840 w 2397760"/>
                  <a:gd name="connsiteY47" fmla="*/ 1381760 h 1667788"/>
                  <a:gd name="connsiteX48" fmla="*/ 2042160 w 2397760"/>
                  <a:gd name="connsiteY48" fmla="*/ 1412240 h 1667788"/>
                  <a:gd name="connsiteX49" fmla="*/ 2062480 w 2397760"/>
                  <a:gd name="connsiteY49" fmla="*/ 1442720 h 1667788"/>
                  <a:gd name="connsiteX50" fmla="*/ 2092960 w 2397760"/>
                  <a:gd name="connsiteY50" fmla="*/ 1463040 h 1667788"/>
                  <a:gd name="connsiteX51" fmla="*/ 2133600 w 2397760"/>
                  <a:gd name="connsiteY51" fmla="*/ 1503680 h 1667788"/>
                  <a:gd name="connsiteX52" fmla="*/ 2164080 w 2397760"/>
                  <a:gd name="connsiteY52" fmla="*/ 1534160 h 1667788"/>
                  <a:gd name="connsiteX53" fmla="*/ 2194560 w 2397760"/>
                  <a:gd name="connsiteY53" fmla="*/ 1544320 h 1667788"/>
                  <a:gd name="connsiteX54" fmla="*/ 2225040 w 2397760"/>
                  <a:gd name="connsiteY54" fmla="*/ 1564640 h 1667788"/>
                  <a:gd name="connsiteX55" fmla="*/ 2255520 w 2397760"/>
                  <a:gd name="connsiteY55" fmla="*/ 1574800 h 1667788"/>
                  <a:gd name="connsiteX56" fmla="*/ 2316480 w 2397760"/>
                  <a:gd name="connsiteY56" fmla="*/ 1615440 h 1667788"/>
                  <a:gd name="connsiteX57" fmla="*/ 2346960 w 2397760"/>
                  <a:gd name="connsiteY57" fmla="*/ 1635760 h 1667788"/>
                  <a:gd name="connsiteX58" fmla="*/ 2377440 w 2397760"/>
                  <a:gd name="connsiteY58" fmla="*/ 1666240 h 1667788"/>
                  <a:gd name="connsiteX59" fmla="*/ 2397760 w 2397760"/>
                  <a:gd name="connsiteY59" fmla="*/ 1666240 h 1667788"/>
                  <a:gd name="connsiteX0" fmla="*/ 0 w 2397760"/>
                  <a:gd name="connsiteY0" fmla="*/ 1645920 h 1667788"/>
                  <a:gd name="connsiteX1" fmla="*/ 50800 w 2397760"/>
                  <a:gd name="connsiteY1" fmla="*/ 1656080 h 1667788"/>
                  <a:gd name="connsiteX2" fmla="*/ 111760 w 2397760"/>
                  <a:gd name="connsiteY2" fmla="*/ 1635760 h 1667788"/>
                  <a:gd name="connsiteX3" fmla="*/ 142240 w 2397760"/>
                  <a:gd name="connsiteY3" fmla="*/ 1625600 h 1667788"/>
                  <a:gd name="connsiteX4" fmla="*/ 172720 w 2397760"/>
                  <a:gd name="connsiteY4" fmla="*/ 1615440 h 1667788"/>
                  <a:gd name="connsiteX5" fmla="*/ 243840 w 2397760"/>
                  <a:gd name="connsiteY5" fmla="*/ 1595120 h 1667788"/>
                  <a:gd name="connsiteX6" fmla="*/ 274320 w 2397760"/>
                  <a:gd name="connsiteY6" fmla="*/ 1574800 h 1667788"/>
                  <a:gd name="connsiteX7" fmla="*/ 335280 w 2397760"/>
                  <a:gd name="connsiteY7" fmla="*/ 1554480 h 1667788"/>
                  <a:gd name="connsiteX8" fmla="*/ 365760 w 2397760"/>
                  <a:gd name="connsiteY8" fmla="*/ 1544320 h 1667788"/>
                  <a:gd name="connsiteX9" fmla="*/ 426720 w 2397760"/>
                  <a:gd name="connsiteY9" fmla="*/ 1503680 h 1667788"/>
                  <a:gd name="connsiteX10" fmla="*/ 518160 w 2397760"/>
                  <a:gd name="connsiteY10" fmla="*/ 1452880 h 1667788"/>
                  <a:gd name="connsiteX11" fmla="*/ 558800 w 2397760"/>
                  <a:gd name="connsiteY11" fmla="*/ 1402080 h 1667788"/>
                  <a:gd name="connsiteX12" fmla="*/ 609600 w 2397760"/>
                  <a:gd name="connsiteY12" fmla="*/ 1361440 h 1667788"/>
                  <a:gd name="connsiteX13" fmla="*/ 619760 w 2397760"/>
                  <a:gd name="connsiteY13" fmla="*/ 1330960 h 1667788"/>
                  <a:gd name="connsiteX14" fmla="*/ 701040 w 2397760"/>
                  <a:gd name="connsiteY14" fmla="*/ 1209040 h 1667788"/>
                  <a:gd name="connsiteX15" fmla="*/ 721360 w 2397760"/>
                  <a:gd name="connsiteY15" fmla="*/ 1178560 h 1667788"/>
                  <a:gd name="connsiteX16" fmla="*/ 772160 w 2397760"/>
                  <a:gd name="connsiteY16" fmla="*/ 1087120 h 1667788"/>
                  <a:gd name="connsiteX17" fmla="*/ 802640 w 2397760"/>
                  <a:gd name="connsiteY17" fmla="*/ 995680 h 1667788"/>
                  <a:gd name="connsiteX18" fmla="*/ 812800 w 2397760"/>
                  <a:gd name="connsiteY18" fmla="*/ 965200 h 1667788"/>
                  <a:gd name="connsiteX19" fmla="*/ 853440 w 2397760"/>
                  <a:gd name="connsiteY19" fmla="*/ 873760 h 1667788"/>
                  <a:gd name="connsiteX20" fmla="*/ 904240 w 2397760"/>
                  <a:gd name="connsiteY20" fmla="*/ 741680 h 1667788"/>
                  <a:gd name="connsiteX21" fmla="*/ 924560 w 2397760"/>
                  <a:gd name="connsiteY21" fmla="*/ 650240 h 1667788"/>
                  <a:gd name="connsiteX22" fmla="*/ 944880 w 2397760"/>
                  <a:gd name="connsiteY22" fmla="*/ 568960 h 1667788"/>
                  <a:gd name="connsiteX23" fmla="*/ 965200 w 2397760"/>
                  <a:gd name="connsiteY23" fmla="*/ 487680 h 1667788"/>
                  <a:gd name="connsiteX24" fmla="*/ 1016000 w 2397760"/>
                  <a:gd name="connsiteY24" fmla="*/ 396240 h 1667788"/>
                  <a:gd name="connsiteX25" fmla="*/ 1026160 w 2397760"/>
                  <a:gd name="connsiteY25" fmla="*/ 365760 h 1667788"/>
                  <a:gd name="connsiteX26" fmla="*/ 1076960 w 2397760"/>
                  <a:gd name="connsiteY26" fmla="*/ 284480 h 1667788"/>
                  <a:gd name="connsiteX27" fmla="*/ 1097280 w 2397760"/>
                  <a:gd name="connsiteY27" fmla="*/ 254000 h 1667788"/>
                  <a:gd name="connsiteX28" fmla="*/ 1249680 w 2397760"/>
                  <a:gd name="connsiteY28" fmla="*/ 71120 h 1667788"/>
                  <a:gd name="connsiteX29" fmla="*/ 1270000 w 2397760"/>
                  <a:gd name="connsiteY29" fmla="*/ 40640 h 1667788"/>
                  <a:gd name="connsiteX30" fmla="*/ 1300480 w 2397760"/>
                  <a:gd name="connsiteY30" fmla="*/ 30480 h 1667788"/>
                  <a:gd name="connsiteX31" fmla="*/ 1361440 w 2397760"/>
                  <a:gd name="connsiteY31" fmla="*/ 0 h 1667788"/>
                  <a:gd name="connsiteX32" fmla="*/ 1432560 w 2397760"/>
                  <a:gd name="connsiteY32" fmla="*/ 10160 h 1667788"/>
                  <a:gd name="connsiteX33" fmla="*/ 1503680 w 2397760"/>
                  <a:gd name="connsiteY33" fmla="*/ 30480 h 1667788"/>
                  <a:gd name="connsiteX34" fmla="*/ 1564640 w 2397760"/>
                  <a:gd name="connsiteY34" fmla="*/ 111760 h 1667788"/>
                  <a:gd name="connsiteX35" fmla="*/ 1635760 w 2397760"/>
                  <a:gd name="connsiteY35" fmla="*/ 254000 h 1667788"/>
                  <a:gd name="connsiteX36" fmla="*/ 1656080 w 2397760"/>
                  <a:gd name="connsiteY36" fmla="*/ 325120 h 1667788"/>
                  <a:gd name="connsiteX37" fmla="*/ 1676400 w 2397760"/>
                  <a:gd name="connsiteY37" fmla="*/ 447040 h 1667788"/>
                  <a:gd name="connsiteX38" fmla="*/ 1706880 w 2397760"/>
                  <a:gd name="connsiteY38" fmla="*/ 568960 h 1667788"/>
                  <a:gd name="connsiteX39" fmla="*/ 1788160 w 2397760"/>
                  <a:gd name="connsiteY39" fmla="*/ 863600 h 1667788"/>
                  <a:gd name="connsiteX40" fmla="*/ 1808480 w 2397760"/>
                  <a:gd name="connsiteY40" fmla="*/ 894080 h 1667788"/>
                  <a:gd name="connsiteX41" fmla="*/ 1859280 w 2397760"/>
                  <a:gd name="connsiteY41" fmla="*/ 1046480 h 1667788"/>
                  <a:gd name="connsiteX42" fmla="*/ 1869440 w 2397760"/>
                  <a:gd name="connsiteY42" fmla="*/ 1076960 h 1667788"/>
                  <a:gd name="connsiteX43" fmla="*/ 1910080 w 2397760"/>
                  <a:gd name="connsiteY43" fmla="*/ 1168400 h 1667788"/>
                  <a:gd name="connsiteX44" fmla="*/ 1930400 w 2397760"/>
                  <a:gd name="connsiteY44" fmla="*/ 1198880 h 1667788"/>
                  <a:gd name="connsiteX45" fmla="*/ 1971040 w 2397760"/>
                  <a:gd name="connsiteY45" fmla="*/ 1290320 h 1667788"/>
                  <a:gd name="connsiteX46" fmla="*/ 2021840 w 2397760"/>
                  <a:gd name="connsiteY46" fmla="*/ 1381760 h 1667788"/>
                  <a:gd name="connsiteX47" fmla="*/ 2042160 w 2397760"/>
                  <a:gd name="connsiteY47" fmla="*/ 1412240 h 1667788"/>
                  <a:gd name="connsiteX48" fmla="*/ 2062480 w 2397760"/>
                  <a:gd name="connsiteY48" fmla="*/ 1442720 h 1667788"/>
                  <a:gd name="connsiteX49" fmla="*/ 2092960 w 2397760"/>
                  <a:gd name="connsiteY49" fmla="*/ 1463040 h 1667788"/>
                  <a:gd name="connsiteX50" fmla="*/ 2133600 w 2397760"/>
                  <a:gd name="connsiteY50" fmla="*/ 1503680 h 1667788"/>
                  <a:gd name="connsiteX51" fmla="*/ 2164080 w 2397760"/>
                  <a:gd name="connsiteY51" fmla="*/ 1534160 h 1667788"/>
                  <a:gd name="connsiteX52" fmla="*/ 2194560 w 2397760"/>
                  <a:gd name="connsiteY52" fmla="*/ 1544320 h 1667788"/>
                  <a:gd name="connsiteX53" fmla="*/ 2225040 w 2397760"/>
                  <a:gd name="connsiteY53" fmla="*/ 1564640 h 1667788"/>
                  <a:gd name="connsiteX54" fmla="*/ 2255520 w 2397760"/>
                  <a:gd name="connsiteY54" fmla="*/ 1574800 h 1667788"/>
                  <a:gd name="connsiteX55" fmla="*/ 2316480 w 2397760"/>
                  <a:gd name="connsiteY55" fmla="*/ 1615440 h 1667788"/>
                  <a:gd name="connsiteX56" fmla="*/ 2346960 w 2397760"/>
                  <a:gd name="connsiteY56" fmla="*/ 1635760 h 1667788"/>
                  <a:gd name="connsiteX57" fmla="*/ 2377440 w 2397760"/>
                  <a:gd name="connsiteY57" fmla="*/ 1666240 h 1667788"/>
                  <a:gd name="connsiteX58" fmla="*/ 2397760 w 2397760"/>
                  <a:gd name="connsiteY58" fmla="*/ 1666240 h 1667788"/>
                  <a:gd name="connsiteX0" fmla="*/ 0 w 2397760"/>
                  <a:gd name="connsiteY0" fmla="*/ 1645920 h 1667788"/>
                  <a:gd name="connsiteX1" fmla="*/ 50800 w 2397760"/>
                  <a:gd name="connsiteY1" fmla="*/ 1656080 h 1667788"/>
                  <a:gd name="connsiteX2" fmla="*/ 111760 w 2397760"/>
                  <a:gd name="connsiteY2" fmla="*/ 1635760 h 1667788"/>
                  <a:gd name="connsiteX3" fmla="*/ 142240 w 2397760"/>
                  <a:gd name="connsiteY3" fmla="*/ 1625600 h 1667788"/>
                  <a:gd name="connsiteX4" fmla="*/ 172720 w 2397760"/>
                  <a:gd name="connsiteY4" fmla="*/ 1615440 h 1667788"/>
                  <a:gd name="connsiteX5" fmla="*/ 243840 w 2397760"/>
                  <a:gd name="connsiteY5" fmla="*/ 1595120 h 1667788"/>
                  <a:gd name="connsiteX6" fmla="*/ 274320 w 2397760"/>
                  <a:gd name="connsiteY6" fmla="*/ 1574800 h 1667788"/>
                  <a:gd name="connsiteX7" fmla="*/ 365760 w 2397760"/>
                  <a:gd name="connsiteY7" fmla="*/ 1544320 h 1667788"/>
                  <a:gd name="connsiteX8" fmla="*/ 426720 w 2397760"/>
                  <a:gd name="connsiteY8" fmla="*/ 1503680 h 1667788"/>
                  <a:gd name="connsiteX9" fmla="*/ 518160 w 2397760"/>
                  <a:gd name="connsiteY9" fmla="*/ 1452880 h 1667788"/>
                  <a:gd name="connsiteX10" fmla="*/ 558800 w 2397760"/>
                  <a:gd name="connsiteY10" fmla="*/ 1402080 h 1667788"/>
                  <a:gd name="connsiteX11" fmla="*/ 609600 w 2397760"/>
                  <a:gd name="connsiteY11" fmla="*/ 1361440 h 1667788"/>
                  <a:gd name="connsiteX12" fmla="*/ 619760 w 2397760"/>
                  <a:gd name="connsiteY12" fmla="*/ 1330960 h 1667788"/>
                  <a:gd name="connsiteX13" fmla="*/ 701040 w 2397760"/>
                  <a:gd name="connsiteY13" fmla="*/ 1209040 h 1667788"/>
                  <a:gd name="connsiteX14" fmla="*/ 721360 w 2397760"/>
                  <a:gd name="connsiteY14" fmla="*/ 1178560 h 1667788"/>
                  <a:gd name="connsiteX15" fmla="*/ 772160 w 2397760"/>
                  <a:gd name="connsiteY15" fmla="*/ 1087120 h 1667788"/>
                  <a:gd name="connsiteX16" fmla="*/ 802640 w 2397760"/>
                  <a:gd name="connsiteY16" fmla="*/ 995680 h 1667788"/>
                  <a:gd name="connsiteX17" fmla="*/ 812800 w 2397760"/>
                  <a:gd name="connsiteY17" fmla="*/ 965200 h 1667788"/>
                  <a:gd name="connsiteX18" fmla="*/ 853440 w 2397760"/>
                  <a:gd name="connsiteY18" fmla="*/ 873760 h 1667788"/>
                  <a:gd name="connsiteX19" fmla="*/ 904240 w 2397760"/>
                  <a:gd name="connsiteY19" fmla="*/ 741680 h 1667788"/>
                  <a:gd name="connsiteX20" fmla="*/ 924560 w 2397760"/>
                  <a:gd name="connsiteY20" fmla="*/ 650240 h 1667788"/>
                  <a:gd name="connsiteX21" fmla="*/ 944880 w 2397760"/>
                  <a:gd name="connsiteY21" fmla="*/ 568960 h 1667788"/>
                  <a:gd name="connsiteX22" fmla="*/ 965200 w 2397760"/>
                  <a:gd name="connsiteY22" fmla="*/ 487680 h 1667788"/>
                  <a:gd name="connsiteX23" fmla="*/ 1016000 w 2397760"/>
                  <a:gd name="connsiteY23" fmla="*/ 396240 h 1667788"/>
                  <a:gd name="connsiteX24" fmla="*/ 1026160 w 2397760"/>
                  <a:gd name="connsiteY24" fmla="*/ 365760 h 1667788"/>
                  <a:gd name="connsiteX25" fmla="*/ 1076960 w 2397760"/>
                  <a:gd name="connsiteY25" fmla="*/ 284480 h 1667788"/>
                  <a:gd name="connsiteX26" fmla="*/ 1097280 w 2397760"/>
                  <a:gd name="connsiteY26" fmla="*/ 254000 h 1667788"/>
                  <a:gd name="connsiteX27" fmla="*/ 1249680 w 2397760"/>
                  <a:gd name="connsiteY27" fmla="*/ 71120 h 1667788"/>
                  <a:gd name="connsiteX28" fmla="*/ 1270000 w 2397760"/>
                  <a:gd name="connsiteY28" fmla="*/ 40640 h 1667788"/>
                  <a:gd name="connsiteX29" fmla="*/ 1300480 w 2397760"/>
                  <a:gd name="connsiteY29" fmla="*/ 30480 h 1667788"/>
                  <a:gd name="connsiteX30" fmla="*/ 1361440 w 2397760"/>
                  <a:gd name="connsiteY30" fmla="*/ 0 h 1667788"/>
                  <a:gd name="connsiteX31" fmla="*/ 1432560 w 2397760"/>
                  <a:gd name="connsiteY31" fmla="*/ 10160 h 1667788"/>
                  <a:gd name="connsiteX32" fmla="*/ 1503680 w 2397760"/>
                  <a:gd name="connsiteY32" fmla="*/ 30480 h 1667788"/>
                  <a:gd name="connsiteX33" fmla="*/ 1564640 w 2397760"/>
                  <a:gd name="connsiteY33" fmla="*/ 111760 h 1667788"/>
                  <a:gd name="connsiteX34" fmla="*/ 1635760 w 2397760"/>
                  <a:gd name="connsiteY34" fmla="*/ 254000 h 1667788"/>
                  <a:gd name="connsiteX35" fmla="*/ 1656080 w 2397760"/>
                  <a:gd name="connsiteY35" fmla="*/ 325120 h 1667788"/>
                  <a:gd name="connsiteX36" fmla="*/ 1676400 w 2397760"/>
                  <a:gd name="connsiteY36" fmla="*/ 447040 h 1667788"/>
                  <a:gd name="connsiteX37" fmla="*/ 1706880 w 2397760"/>
                  <a:gd name="connsiteY37" fmla="*/ 568960 h 1667788"/>
                  <a:gd name="connsiteX38" fmla="*/ 1788160 w 2397760"/>
                  <a:gd name="connsiteY38" fmla="*/ 863600 h 1667788"/>
                  <a:gd name="connsiteX39" fmla="*/ 1808480 w 2397760"/>
                  <a:gd name="connsiteY39" fmla="*/ 894080 h 1667788"/>
                  <a:gd name="connsiteX40" fmla="*/ 1859280 w 2397760"/>
                  <a:gd name="connsiteY40" fmla="*/ 1046480 h 1667788"/>
                  <a:gd name="connsiteX41" fmla="*/ 1869440 w 2397760"/>
                  <a:gd name="connsiteY41" fmla="*/ 1076960 h 1667788"/>
                  <a:gd name="connsiteX42" fmla="*/ 1910080 w 2397760"/>
                  <a:gd name="connsiteY42" fmla="*/ 1168400 h 1667788"/>
                  <a:gd name="connsiteX43" fmla="*/ 1930400 w 2397760"/>
                  <a:gd name="connsiteY43" fmla="*/ 1198880 h 1667788"/>
                  <a:gd name="connsiteX44" fmla="*/ 1971040 w 2397760"/>
                  <a:gd name="connsiteY44" fmla="*/ 1290320 h 1667788"/>
                  <a:gd name="connsiteX45" fmla="*/ 2021840 w 2397760"/>
                  <a:gd name="connsiteY45" fmla="*/ 1381760 h 1667788"/>
                  <a:gd name="connsiteX46" fmla="*/ 2042160 w 2397760"/>
                  <a:gd name="connsiteY46" fmla="*/ 1412240 h 1667788"/>
                  <a:gd name="connsiteX47" fmla="*/ 2062480 w 2397760"/>
                  <a:gd name="connsiteY47" fmla="*/ 1442720 h 1667788"/>
                  <a:gd name="connsiteX48" fmla="*/ 2092960 w 2397760"/>
                  <a:gd name="connsiteY48" fmla="*/ 1463040 h 1667788"/>
                  <a:gd name="connsiteX49" fmla="*/ 2133600 w 2397760"/>
                  <a:gd name="connsiteY49" fmla="*/ 1503680 h 1667788"/>
                  <a:gd name="connsiteX50" fmla="*/ 2164080 w 2397760"/>
                  <a:gd name="connsiteY50" fmla="*/ 1534160 h 1667788"/>
                  <a:gd name="connsiteX51" fmla="*/ 2194560 w 2397760"/>
                  <a:gd name="connsiteY51" fmla="*/ 1544320 h 1667788"/>
                  <a:gd name="connsiteX52" fmla="*/ 2225040 w 2397760"/>
                  <a:gd name="connsiteY52" fmla="*/ 1564640 h 1667788"/>
                  <a:gd name="connsiteX53" fmla="*/ 2255520 w 2397760"/>
                  <a:gd name="connsiteY53" fmla="*/ 1574800 h 1667788"/>
                  <a:gd name="connsiteX54" fmla="*/ 2316480 w 2397760"/>
                  <a:gd name="connsiteY54" fmla="*/ 1615440 h 1667788"/>
                  <a:gd name="connsiteX55" fmla="*/ 2346960 w 2397760"/>
                  <a:gd name="connsiteY55" fmla="*/ 1635760 h 1667788"/>
                  <a:gd name="connsiteX56" fmla="*/ 2377440 w 2397760"/>
                  <a:gd name="connsiteY56" fmla="*/ 1666240 h 1667788"/>
                  <a:gd name="connsiteX57" fmla="*/ 2397760 w 2397760"/>
                  <a:gd name="connsiteY57" fmla="*/ 1666240 h 1667788"/>
                  <a:gd name="connsiteX0" fmla="*/ 0 w 2397760"/>
                  <a:gd name="connsiteY0" fmla="*/ 1645920 h 1667788"/>
                  <a:gd name="connsiteX1" fmla="*/ 50800 w 2397760"/>
                  <a:gd name="connsiteY1" fmla="*/ 1656080 h 1667788"/>
                  <a:gd name="connsiteX2" fmla="*/ 111760 w 2397760"/>
                  <a:gd name="connsiteY2" fmla="*/ 1635760 h 1667788"/>
                  <a:gd name="connsiteX3" fmla="*/ 142240 w 2397760"/>
                  <a:gd name="connsiteY3" fmla="*/ 1625600 h 1667788"/>
                  <a:gd name="connsiteX4" fmla="*/ 172720 w 2397760"/>
                  <a:gd name="connsiteY4" fmla="*/ 1615440 h 1667788"/>
                  <a:gd name="connsiteX5" fmla="*/ 243840 w 2397760"/>
                  <a:gd name="connsiteY5" fmla="*/ 1595120 h 1667788"/>
                  <a:gd name="connsiteX6" fmla="*/ 274320 w 2397760"/>
                  <a:gd name="connsiteY6" fmla="*/ 1574800 h 1667788"/>
                  <a:gd name="connsiteX7" fmla="*/ 365760 w 2397760"/>
                  <a:gd name="connsiteY7" fmla="*/ 1544320 h 1667788"/>
                  <a:gd name="connsiteX8" fmla="*/ 426720 w 2397760"/>
                  <a:gd name="connsiteY8" fmla="*/ 1503680 h 1667788"/>
                  <a:gd name="connsiteX9" fmla="*/ 518160 w 2397760"/>
                  <a:gd name="connsiteY9" fmla="*/ 1452880 h 1667788"/>
                  <a:gd name="connsiteX10" fmla="*/ 558800 w 2397760"/>
                  <a:gd name="connsiteY10" fmla="*/ 1402080 h 1667788"/>
                  <a:gd name="connsiteX11" fmla="*/ 609600 w 2397760"/>
                  <a:gd name="connsiteY11" fmla="*/ 1361440 h 1667788"/>
                  <a:gd name="connsiteX12" fmla="*/ 701040 w 2397760"/>
                  <a:gd name="connsiteY12" fmla="*/ 1209040 h 1667788"/>
                  <a:gd name="connsiteX13" fmla="*/ 721360 w 2397760"/>
                  <a:gd name="connsiteY13" fmla="*/ 1178560 h 1667788"/>
                  <a:gd name="connsiteX14" fmla="*/ 772160 w 2397760"/>
                  <a:gd name="connsiteY14" fmla="*/ 1087120 h 1667788"/>
                  <a:gd name="connsiteX15" fmla="*/ 802640 w 2397760"/>
                  <a:gd name="connsiteY15" fmla="*/ 995680 h 1667788"/>
                  <a:gd name="connsiteX16" fmla="*/ 812800 w 2397760"/>
                  <a:gd name="connsiteY16" fmla="*/ 965200 h 1667788"/>
                  <a:gd name="connsiteX17" fmla="*/ 853440 w 2397760"/>
                  <a:gd name="connsiteY17" fmla="*/ 873760 h 1667788"/>
                  <a:gd name="connsiteX18" fmla="*/ 904240 w 2397760"/>
                  <a:gd name="connsiteY18" fmla="*/ 741680 h 1667788"/>
                  <a:gd name="connsiteX19" fmla="*/ 924560 w 2397760"/>
                  <a:gd name="connsiteY19" fmla="*/ 650240 h 1667788"/>
                  <a:gd name="connsiteX20" fmla="*/ 944880 w 2397760"/>
                  <a:gd name="connsiteY20" fmla="*/ 568960 h 1667788"/>
                  <a:gd name="connsiteX21" fmla="*/ 965200 w 2397760"/>
                  <a:gd name="connsiteY21" fmla="*/ 487680 h 1667788"/>
                  <a:gd name="connsiteX22" fmla="*/ 1016000 w 2397760"/>
                  <a:gd name="connsiteY22" fmla="*/ 396240 h 1667788"/>
                  <a:gd name="connsiteX23" fmla="*/ 1026160 w 2397760"/>
                  <a:gd name="connsiteY23" fmla="*/ 365760 h 1667788"/>
                  <a:gd name="connsiteX24" fmla="*/ 1076960 w 2397760"/>
                  <a:gd name="connsiteY24" fmla="*/ 284480 h 1667788"/>
                  <a:gd name="connsiteX25" fmla="*/ 1097280 w 2397760"/>
                  <a:gd name="connsiteY25" fmla="*/ 254000 h 1667788"/>
                  <a:gd name="connsiteX26" fmla="*/ 1249680 w 2397760"/>
                  <a:gd name="connsiteY26" fmla="*/ 71120 h 1667788"/>
                  <a:gd name="connsiteX27" fmla="*/ 1270000 w 2397760"/>
                  <a:gd name="connsiteY27" fmla="*/ 40640 h 1667788"/>
                  <a:gd name="connsiteX28" fmla="*/ 1300480 w 2397760"/>
                  <a:gd name="connsiteY28" fmla="*/ 30480 h 1667788"/>
                  <a:gd name="connsiteX29" fmla="*/ 1361440 w 2397760"/>
                  <a:gd name="connsiteY29" fmla="*/ 0 h 1667788"/>
                  <a:gd name="connsiteX30" fmla="*/ 1432560 w 2397760"/>
                  <a:gd name="connsiteY30" fmla="*/ 10160 h 1667788"/>
                  <a:gd name="connsiteX31" fmla="*/ 1503680 w 2397760"/>
                  <a:gd name="connsiteY31" fmla="*/ 30480 h 1667788"/>
                  <a:gd name="connsiteX32" fmla="*/ 1564640 w 2397760"/>
                  <a:gd name="connsiteY32" fmla="*/ 111760 h 1667788"/>
                  <a:gd name="connsiteX33" fmla="*/ 1635760 w 2397760"/>
                  <a:gd name="connsiteY33" fmla="*/ 254000 h 1667788"/>
                  <a:gd name="connsiteX34" fmla="*/ 1656080 w 2397760"/>
                  <a:gd name="connsiteY34" fmla="*/ 325120 h 1667788"/>
                  <a:gd name="connsiteX35" fmla="*/ 1676400 w 2397760"/>
                  <a:gd name="connsiteY35" fmla="*/ 447040 h 1667788"/>
                  <a:gd name="connsiteX36" fmla="*/ 1706880 w 2397760"/>
                  <a:gd name="connsiteY36" fmla="*/ 568960 h 1667788"/>
                  <a:gd name="connsiteX37" fmla="*/ 1788160 w 2397760"/>
                  <a:gd name="connsiteY37" fmla="*/ 863600 h 1667788"/>
                  <a:gd name="connsiteX38" fmla="*/ 1808480 w 2397760"/>
                  <a:gd name="connsiteY38" fmla="*/ 894080 h 1667788"/>
                  <a:gd name="connsiteX39" fmla="*/ 1859280 w 2397760"/>
                  <a:gd name="connsiteY39" fmla="*/ 1046480 h 1667788"/>
                  <a:gd name="connsiteX40" fmla="*/ 1869440 w 2397760"/>
                  <a:gd name="connsiteY40" fmla="*/ 1076960 h 1667788"/>
                  <a:gd name="connsiteX41" fmla="*/ 1910080 w 2397760"/>
                  <a:gd name="connsiteY41" fmla="*/ 1168400 h 1667788"/>
                  <a:gd name="connsiteX42" fmla="*/ 1930400 w 2397760"/>
                  <a:gd name="connsiteY42" fmla="*/ 1198880 h 1667788"/>
                  <a:gd name="connsiteX43" fmla="*/ 1971040 w 2397760"/>
                  <a:gd name="connsiteY43" fmla="*/ 1290320 h 1667788"/>
                  <a:gd name="connsiteX44" fmla="*/ 2021840 w 2397760"/>
                  <a:gd name="connsiteY44" fmla="*/ 1381760 h 1667788"/>
                  <a:gd name="connsiteX45" fmla="*/ 2042160 w 2397760"/>
                  <a:gd name="connsiteY45" fmla="*/ 1412240 h 1667788"/>
                  <a:gd name="connsiteX46" fmla="*/ 2062480 w 2397760"/>
                  <a:gd name="connsiteY46" fmla="*/ 1442720 h 1667788"/>
                  <a:gd name="connsiteX47" fmla="*/ 2092960 w 2397760"/>
                  <a:gd name="connsiteY47" fmla="*/ 1463040 h 1667788"/>
                  <a:gd name="connsiteX48" fmla="*/ 2133600 w 2397760"/>
                  <a:gd name="connsiteY48" fmla="*/ 1503680 h 1667788"/>
                  <a:gd name="connsiteX49" fmla="*/ 2164080 w 2397760"/>
                  <a:gd name="connsiteY49" fmla="*/ 1534160 h 1667788"/>
                  <a:gd name="connsiteX50" fmla="*/ 2194560 w 2397760"/>
                  <a:gd name="connsiteY50" fmla="*/ 1544320 h 1667788"/>
                  <a:gd name="connsiteX51" fmla="*/ 2225040 w 2397760"/>
                  <a:gd name="connsiteY51" fmla="*/ 1564640 h 1667788"/>
                  <a:gd name="connsiteX52" fmla="*/ 2255520 w 2397760"/>
                  <a:gd name="connsiteY52" fmla="*/ 1574800 h 1667788"/>
                  <a:gd name="connsiteX53" fmla="*/ 2316480 w 2397760"/>
                  <a:gd name="connsiteY53" fmla="*/ 1615440 h 1667788"/>
                  <a:gd name="connsiteX54" fmla="*/ 2346960 w 2397760"/>
                  <a:gd name="connsiteY54" fmla="*/ 1635760 h 1667788"/>
                  <a:gd name="connsiteX55" fmla="*/ 2377440 w 2397760"/>
                  <a:gd name="connsiteY55" fmla="*/ 1666240 h 1667788"/>
                  <a:gd name="connsiteX56" fmla="*/ 2397760 w 2397760"/>
                  <a:gd name="connsiteY56" fmla="*/ 1666240 h 1667788"/>
                  <a:gd name="connsiteX0" fmla="*/ 0 w 2397760"/>
                  <a:gd name="connsiteY0" fmla="*/ 1645920 h 1667788"/>
                  <a:gd name="connsiteX1" fmla="*/ 50800 w 2397760"/>
                  <a:gd name="connsiteY1" fmla="*/ 1656080 h 1667788"/>
                  <a:gd name="connsiteX2" fmla="*/ 111760 w 2397760"/>
                  <a:gd name="connsiteY2" fmla="*/ 1635760 h 1667788"/>
                  <a:gd name="connsiteX3" fmla="*/ 142240 w 2397760"/>
                  <a:gd name="connsiteY3" fmla="*/ 1625600 h 1667788"/>
                  <a:gd name="connsiteX4" fmla="*/ 172720 w 2397760"/>
                  <a:gd name="connsiteY4" fmla="*/ 1615440 h 1667788"/>
                  <a:gd name="connsiteX5" fmla="*/ 243840 w 2397760"/>
                  <a:gd name="connsiteY5" fmla="*/ 1595120 h 1667788"/>
                  <a:gd name="connsiteX6" fmla="*/ 274320 w 2397760"/>
                  <a:gd name="connsiteY6" fmla="*/ 1574800 h 1667788"/>
                  <a:gd name="connsiteX7" fmla="*/ 365760 w 2397760"/>
                  <a:gd name="connsiteY7" fmla="*/ 1544320 h 1667788"/>
                  <a:gd name="connsiteX8" fmla="*/ 426720 w 2397760"/>
                  <a:gd name="connsiteY8" fmla="*/ 1503680 h 1667788"/>
                  <a:gd name="connsiteX9" fmla="*/ 518160 w 2397760"/>
                  <a:gd name="connsiteY9" fmla="*/ 1452880 h 1667788"/>
                  <a:gd name="connsiteX10" fmla="*/ 558800 w 2397760"/>
                  <a:gd name="connsiteY10" fmla="*/ 1402080 h 1667788"/>
                  <a:gd name="connsiteX11" fmla="*/ 609600 w 2397760"/>
                  <a:gd name="connsiteY11" fmla="*/ 1361440 h 1667788"/>
                  <a:gd name="connsiteX12" fmla="*/ 701040 w 2397760"/>
                  <a:gd name="connsiteY12" fmla="*/ 1209040 h 1667788"/>
                  <a:gd name="connsiteX13" fmla="*/ 721360 w 2397760"/>
                  <a:gd name="connsiteY13" fmla="*/ 1178560 h 1667788"/>
                  <a:gd name="connsiteX14" fmla="*/ 772160 w 2397760"/>
                  <a:gd name="connsiteY14" fmla="*/ 1087120 h 1667788"/>
                  <a:gd name="connsiteX15" fmla="*/ 802640 w 2397760"/>
                  <a:gd name="connsiteY15" fmla="*/ 995680 h 1667788"/>
                  <a:gd name="connsiteX16" fmla="*/ 812800 w 2397760"/>
                  <a:gd name="connsiteY16" fmla="*/ 965200 h 1667788"/>
                  <a:gd name="connsiteX17" fmla="*/ 853440 w 2397760"/>
                  <a:gd name="connsiteY17" fmla="*/ 873760 h 1667788"/>
                  <a:gd name="connsiteX18" fmla="*/ 904240 w 2397760"/>
                  <a:gd name="connsiteY18" fmla="*/ 741680 h 1667788"/>
                  <a:gd name="connsiteX19" fmla="*/ 924560 w 2397760"/>
                  <a:gd name="connsiteY19" fmla="*/ 650240 h 1667788"/>
                  <a:gd name="connsiteX20" fmla="*/ 944880 w 2397760"/>
                  <a:gd name="connsiteY20" fmla="*/ 568960 h 1667788"/>
                  <a:gd name="connsiteX21" fmla="*/ 965200 w 2397760"/>
                  <a:gd name="connsiteY21" fmla="*/ 487680 h 1667788"/>
                  <a:gd name="connsiteX22" fmla="*/ 1016000 w 2397760"/>
                  <a:gd name="connsiteY22" fmla="*/ 396240 h 1667788"/>
                  <a:gd name="connsiteX23" fmla="*/ 1026160 w 2397760"/>
                  <a:gd name="connsiteY23" fmla="*/ 365760 h 1667788"/>
                  <a:gd name="connsiteX24" fmla="*/ 1076960 w 2397760"/>
                  <a:gd name="connsiteY24" fmla="*/ 284480 h 1667788"/>
                  <a:gd name="connsiteX25" fmla="*/ 1097280 w 2397760"/>
                  <a:gd name="connsiteY25" fmla="*/ 254000 h 1667788"/>
                  <a:gd name="connsiteX26" fmla="*/ 1249680 w 2397760"/>
                  <a:gd name="connsiteY26" fmla="*/ 71120 h 1667788"/>
                  <a:gd name="connsiteX27" fmla="*/ 1270000 w 2397760"/>
                  <a:gd name="connsiteY27" fmla="*/ 40640 h 1667788"/>
                  <a:gd name="connsiteX28" fmla="*/ 1361440 w 2397760"/>
                  <a:gd name="connsiteY28" fmla="*/ 0 h 1667788"/>
                  <a:gd name="connsiteX29" fmla="*/ 1432560 w 2397760"/>
                  <a:gd name="connsiteY29" fmla="*/ 10160 h 1667788"/>
                  <a:gd name="connsiteX30" fmla="*/ 1503680 w 2397760"/>
                  <a:gd name="connsiteY30" fmla="*/ 30480 h 1667788"/>
                  <a:gd name="connsiteX31" fmla="*/ 1564640 w 2397760"/>
                  <a:gd name="connsiteY31" fmla="*/ 111760 h 1667788"/>
                  <a:gd name="connsiteX32" fmla="*/ 1635760 w 2397760"/>
                  <a:gd name="connsiteY32" fmla="*/ 254000 h 1667788"/>
                  <a:gd name="connsiteX33" fmla="*/ 1656080 w 2397760"/>
                  <a:gd name="connsiteY33" fmla="*/ 325120 h 1667788"/>
                  <a:gd name="connsiteX34" fmla="*/ 1676400 w 2397760"/>
                  <a:gd name="connsiteY34" fmla="*/ 447040 h 1667788"/>
                  <a:gd name="connsiteX35" fmla="*/ 1706880 w 2397760"/>
                  <a:gd name="connsiteY35" fmla="*/ 568960 h 1667788"/>
                  <a:gd name="connsiteX36" fmla="*/ 1788160 w 2397760"/>
                  <a:gd name="connsiteY36" fmla="*/ 863600 h 1667788"/>
                  <a:gd name="connsiteX37" fmla="*/ 1808480 w 2397760"/>
                  <a:gd name="connsiteY37" fmla="*/ 894080 h 1667788"/>
                  <a:gd name="connsiteX38" fmla="*/ 1859280 w 2397760"/>
                  <a:gd name="connsiteY38" fmla="*/ 1046480 h 1667788"/>
                  <a:gd name="connsiteX39" fmla="*/ 1869440 w 2397760"/>
                  <a:gd name="connsiteY39" fmla="*/ 1076960 h 1667788"/>
                  <a:gd name="connsiteX40" fmla="*/ 1910080 w 2397760"/>
                  <a:gd name="connsiteY40" fmla="*/ 1168400 h 1667788"/>
                  <a:gd name="connsiteX41" fmla="*/ 1930400 w 2397760"/>
                  <a:gd name="connsiteY41" fmla="*/ 1198880 h 1667788"/>
                  <a:gd name="connsiteX42" fmla="*/ 1971040 w 2397760"/>
                  <a:gd name="connsiteY42" fmla="*/ 1290320 h 1667788"/>
                  <a:gd name="connsiteX43" fmla="*/ 2021840 w 2397760"/>
                  <a:gd name="connsiteY43" fmla="*/ 1381760 h 1667788"/>
                  <a:gd name="connsiteX44" fmla="*/ 2042160 w 2397760"/>
                  <a:gd name="connsiteY44" fmla="*/ 1412240 h 1667788"/>
                  <a:gd name="connsiteX45" fmla="*/ 2062480 w 2397760"/>
                  <a:gd name="connsiteY45" fmla="*/ 1442720 h 1667788"/>
                  <a:gd name="connsiteX46" fmla="*/ 2092960 w 2397760"/>
                  <a:gd name="connsiteY46" fmla="*/ 1463040 h 1667788"/>
                  <a:gd name="connsiteX47" fmla="*/ 2133600 w 2397760"/>
                  <a:gd name="connsiteY47" fmla="*/ 1503680 h 1667788"/>
                  <a:gd name="connsiteX48" fmla="*/ 2164080 w 2397760"/>
                  <a:gd name="connsiteY48" fmla="*/ 1534160 h 1667788"/>
                  <a:gd name="connsiteX49" fmla="*/ 2194560 w 2397760"/>
                  <a:gd name="connsiteY49" fmla="*/ 1544320 h 1667788"/>
                  <a:gd name="connsiteX50" fmla="*/ 2225040 w 2397760"/>
                  <a:gd name="connsiteY50" fmla="*/ 1564640 h 1667788"/>
                  <a:gd name="connsiteX51" fmla="*/ 2255520 w 2397760"/>
                  <a:gd name="connsiteY51" fmla="*/ 1574800 h 1667788"/>
                  <a:gd name="connsiteX52" fmla="*/ 2316480 w 2397760"/>
                  <a:gd name="connsiteY52" fmla="*/ 1615440 h 1667788"/>
                  <a:gd name="connsiteX53" fmla="*/ 2346960 w 2397760"/>
                  <a:gd name="connsiteY53" fmla="*/ 1635760 h 1667788"/>
                  <a:gd name="connsiteX54" fmla="*/ 2377440 w 2397760"/>
                  <a:gd name="connsiteY54" fmla="*/ 1666240 h 1667788"/>
                  <a:gd name="connsiteX55" fmla="*/ 2397760 w 2397760"/>
                  <a:gd name="connsiteY55" fmla="*/ 1666240 h 1667788"/>
                  <a:gd name="connsiteX0" fmla="*/ 0 w 2397760"/>
                  <a:gd name="connsiteY0" fmla="*/ 1645920 h 1667788"/>
                  <a:gd name="connsiteX1" fmla="*/ 50800 w 2397760"/>
                  <a:gd name="connsiteY1" fmla="*/ 1656080 h 1667788"/>
                  <a:gd name="connsiteX2" fmla="*/ 111760 w 2397760"/>
                  <a:gd name="connsiteY2" fmla="*/ 1635760 h 1667788"/>
                  <a:gd name="connsiteX3" fmla="*/ 142240 w 2397760"/>
                  <a:gd name="connsiteY3" fmla="*/ 1625600 h 1667788"/>
                  <a:gd name="connsiteX4" fmla="*/ 172720 w 2397760"/>
                  <a:gd name="connsiteY4" fmla="*/ 1615440 h 1667788"/>
                  <a:gd name="connsiteX5" fmla="*/ 243840 w 2397760"/>
                  <a:gd name="connsiteY5" fmla="*/ 1595120 h 1667788"/>
                  <a:gd name="connsiteX6" fmla="*/ 274320 w 2397760"/>
                  <a:gd name="connsiteY6" fmla="*/ 1574800 h 1667788"/>
                  <a:gd name="connsiteX7" fmla="*/ 365760 w 2397760"/>
                  <a:gd name="connsiteY7" fmla="*/ 1544320 h 1667788"/>
                  <a:gd name="connsiteX8" fmla="*/ 426720 w 2397760"/>
                  <a:gd name="connsiteY8" fmla="*/ 1503680 h 1667788"/>
                  <a:gd name="connsiteX9" fmla="*/ 518160 w 2397760"/>
                  <a:gd name="connsiteY9" fmla="*/ 1452880 h 1667788"/>
                  <a:gd name="connsiteX10" fmla="*/ 558800 w 2397760"/>
                  <a:gd name="connsiteY10" fmla="*/ 1402080 h 1667788"/>
                  <a:gd name="connsiteX11" fmla="*/ 609600 w 2397760"/>
                  <a:gd name="connsiteY11" fmla="*/ 1361440 h 1667788"/>
                  <a:gd name="connsiteX12" fmla="*/ 701040 w 2397760"/>
                  <a:gd name="connsiteY12" fmla="*/ 1209040 h 1667788"/>
                  <a:gd name="connsiteX13" fmla="*/ 721360 w 2397760"/>
                  <a:gd name="connsiteY13" fmla="*/ 1178560 h 1667788"/>
                  <a:gd name="connsiteX14" fmla="*/ 772160 w 2397760"/>
                  <a:gd name="connsiteY14" fmla="*/ 1087120 h 1667788"/>
                  <a:gd name="connsiteX15" fmla="*/ 802640 w 2397760"/>
                  <a:gd name="connsiteY15" fmla="*/ 995680 h 1667788"/>
                  <a:gd name="connsiteX16" fmla="*/ 812800 w 2397760"/>
                  <a:gd name="connsiteY16" fmla="*/ 965200 h 1667788"/>
                  <a:gd name="connsiteX17" fmla="*/ 853440 w 2397760"/>
                  <a:gd name="connsiteY17" fmla="*/ 873760 h 1667788"/>
                  <a:gd name="connsiteX18" fmla="*/ 904240 w 2397760"/>
                  <a:gd name="connsiteY18" fmla="*/ 741680 h 1667788"/>
                  <a:gd name="connsiteX19" fmla="*/ 924560 w 2397760"/>
                  <a:gd name="connsiteY19" fmla="*/ 650240 h 1667788"/>
                  <a:gd name="connsiteX20" fmla="*/ 944880 w 2397760"/>
                  <a:gd name="connsiteY20" fmla="*/ 568960 h 1667788"/>
                  <a:gd name="connsiteX21" fmla="*/ 965200 w 2397760"/>
                  <a:gd name="connsiteY21" fmla="*/ 487680 h 1667788"/>
                  <a:gd name="connsiteX22" fmla="*/ 1016000 w 2397760"/>
                  <a:gd name="connsiteY22" fmla="*/ 396240 h 1667788"/>
                  <a:gd name="connsiteX23" fmla="*/ 1026160 w 2397760"/>
                  <a:gd name="connsiteY23" fmla="*/ 365760 h 1667788"/>
                  <a:gd name="connsiteX24" fmla="*/ 1076960 w 2397760"/>
                  <a:gd name="connsiteY24" fmla="*/ 284480 h 1667788"/>
                  <a:gd name="connsiteX25" fmla="*/ 1097280 w 2397760"/>
                  <a:gd name="connsiteY25" fmla="*/ 254000 h 1667788"/>
                  <a:gd name="connsiteX26" fmla="*/ 1249680 w 2397760"/>
                  <a:gd name="connsiteY26" fmla="*/ 71120 h 1667788"/>
                  <a:gd name="connsiteX27" fmla="*/ 1270000 w 2397760"/>
                  <a:gd name="connsiteY27" fmla="*/ 40640 h 1667788"/>
                  <a:gd name="connsiteX28" fmla="*/ 1361440 w 2397760"/>
                  <a:gd name="connsiteY28" fmla="*/ 0 h 1667788"/>
                  <a:gd name="connsiteX29" fmla="*/ 1432560 w 2397760"/>
                  <a:gd name="connsiteY29" fmla="*/ 10160 h 1667788"/>
                  <a:gd name="connsiteX30" fmla="*/ 1503680 w 2397760"/>
                  <a:gd name="connsiteY30" fmla="*/ 30480 h 1667788"/>
                  <a:gd name="connsiteX31" fmla="*/ 1564640 w 2397760"/>
                  <a:gd name="connsiteY31" fmla="*/ 111760 h 1667788"/>
                  <a:gd name="connsiteX32" fmla="*/ 1635760 w 2397760"/>
                  <a:gd name="connsiteY32" fmla="*/ 254000 h 1667788"/>
                  <a:gd name="connsiteX33" fmla="*/ 1676400 w 2397760"/>
                  <a:gd name="connsiteY33" fmla="*/ 447040 h 1667788"/>
                  <a:gd name="connsiteX34" fmla="*/ 1706880 w 2397760"/>
                  <a:gd name="connsiteY34" fmla="*/ 568960 h 1667788"/>
                  <a:gd name="connsiteX35" fmla="*/ 1788160 w 2397760"/>
                  <a:gd name="connsiteY35" fmla="*/ 863600 h 1667788"/>
                  <a:gd name="connsiteX36" fmla="*/ 1808480 w 2397760"/>
                  <a:gd name="connsiteY36" fmla="*/ 894080 h 1667788"/>
                  <a:gd name="connsiteX37" fmla="*/ 1859280 w 2397760"/>
                  <a:gd name="connsiteY37" fmla="*/ 1046480 h 1667788"/>
                  <a:gd name="connsiteX38" fmla="*/ 1869440 w 2397760"/>
                  <a:gd name="connsiteY38" fmla="*/ 1076960 h 1667788"/>
                  <a:gd name="connsiteX39" fmla="*/ 1910080 w 2397760"/>
                  <a:gd name="connsiteY39" fmla="*/ 1168400 h 1667788"/>
                  <a:gd name="connsiteX40" fmla="*/ 1930400 w 2397760"/>
                  <a:gd name="connsiteY40" fmla="*/ 1198880 h 1667788"/>
                  <a:gd name="connsiteX41" fmla="*/ 1971040 w 2397760"/>
                  <a:gd name="connsiteY41" fmla="*/ 1290320 h 1667788"/>
                  <a:gd name="connsiteX42" fmla="*/ 2021840 w 2397760"/>
                  <a:gd name="connsiteY42" fmla="*/ 1381760 h 1667788"/>
                  <a:gd name="connsiteX43" fmla="*/ 2042160 w 2397760"/>
                  <a:gd name="connsiteY43" fmla="*/ 1412240 h 1667788"/>
                  <a:gd name="connsiteX44" fmla="*/ 2062480 w 2397760"/>
                  <a:gd name="connsiteY44" fmla="*/ 1442720 h 1667788"/>
                  <a:gd name="connsiteX45" fmla="*/ 2092960 w 2397760"/>
                  <a:gd name="connsiteY45" fmla="*/ 1463040 h 1667788"/>
                  <a:gd name="connsiteX46" fmla="*/ 2133600 w 2397760"/>
                  <a:gd name="connsiteY46" fmla="*/ 1503680 h 1667788"/>
                  <a:gd name="connsiteX47" fmla="*/ 2164080 w 2397760"/>
                  <a:gd name="connsiteY47" fmla="*/ 1534160 h 1667788"/>
                  <a:gd name="connsiteX48" fmla="*/ 2194560 w 2397760"/>
                  <a:gd name="connsiteY48" fmla="*/ 1544320 h 1667788"/>
                  <a:gd name="connsiteX49" fmla="*/ 2225040 w 2397760"/>
                  <a:gd name="connsiteY49" fmla="*/ 1564640 h 1667788"/>
                  <a:gd name="connsiteX50" fmla="*/ 2255520 w 2397760"/>
                  <a:gd name="connsiteY50" fmla="*/ 1574800 h 1667788"/>
                  <a:gd name="connsiteX51" fmla="*/ 2316480 w 2397760"/>
                  <a:gd name="connsiteY51" fmla="*/ 1615440 h 1667788"/>
                  <a:gd name="connsiteX52" fmla="*/ 2346960 w 2397760"/>
                  <a:gd name="connsiteY52" fmla="*/ 1635760 h 1667788"/>
                  <a:gd name="connsiteX53" fmla="*/ 2377440 w 2397760"/>
                  <a:gd name="connsiteY53" fmla="*/ 1666240 h 1667788"/>
                  <a:gd name="connsiteX54" fmla="*/ 2397760 w 2397760"/>
                  <a:gd name="connsiteY54" fmla="*/ 1666240 h 1667788"/>
                  <a:gd name="connsiteX0" fmla="*/ 0 w 2397760"/>
                  <a:gd name="connsiteY0" fmla="*/ 1645920 h 1667788"/>
                  <a:gd name="connsiteX1" fmla="*/ 50800 w 2397760"/>
                  <a:gd name="connsiteY1" fmla="*/ 1656080 h 1667788"/>
                  <a:gd name="connsiteX2" fmla="*/ 111760 w 2397760"/>
                  <a:gd name="connsiteY2" fmla="*/ 1635760 h 1667788"/>
                  <a:gd name="connsiteX3" fmla="*/ 142240 w 2397760"/>
                  <a:gd name="connsiteY3" fmla="*/ 1625600 h 1667788"/>
                  <a:gd name="connsiteX4" fmla="*/ 172720 w 2397760"/>
                  <a:gd name="connsiteY4" fmla="*/ 1615440 h 1667788"/>
                  <a:gd name="connsiteX5" fmla="*/ 243840 w 2397760"/>
                  <a:gd name="connsiteY5" fmla="*/ 1595120 h 1667788"/>
                  <a:gd name="connsiteX6" fmla="*/ 274320 w 2397760"/>
                  <a:gd name="connsiteY6" fmla="*/ 1574800 h 1667788"/>
                  <a:gd name="connsiteX7" fmla="*/ 365760 w 2397760"/>
                  <a:gd name="connsiteY7" fmla="*/ 1544320 h 1667788"/>
                  <a:gd name="connsiteX8" fmla="*/ 426720 w 2397760"/>
                  <a:gd name="connsiteY8" fmla="*/ 1503680 h 1667788"/>
                  <a:gd name="connsiteX9" fmla="*/ 518160 w 2397760"/>
                  <a:gd name="connsiteY9" fmla="*/ 1452880 h 1667788"/>
                  <a:gd name="connsiteX10" fmla="*/ 558800 w 2397760"/>
                  <a:gd name="connsiteY10" fmla="*/ 1402080 h 1667788"/>
                  <a:gd name="connsiteX11" fmla="*/ 609600 w 2397760"/>
                  <a:gd name="connsiteY11" fmla="*/ 1361440 h 1667788"/>
                  <a:gd name="connsiteX12" fmla="*/ 701040 w 2397760"/>
                  <a:gd name="connsiteY12" fmla="*/ 1209040 h 1667788"/>
                  <a:gd name="connsiteX13" fmla="*/ 721360 w 2397760"/>
                  <a:gd name="connsiteY13" fmla="*/ 1178560 h 1667788"/>
                  <a:gd name="connsiteX14" fmla="*/ 772160 w 2397760"/>
                  <a:gd name="connsiteY14" fmla="*/ 1087120 h 1667788"/>
                  <a:gd name="connsiteX15" fmla="*/ 802640 w 2397760"/>
                  <a:gd name="connsiteY15" fmla="*/ 995680 h 1667788"/>
                  <a:gd name="connsiteX16" fmla="*/ 812800 w 2397760"/>
                  <a:gd name="connsiteY16" fmla="*/ 965200 h 1667788"/>
                  <a:gd name="connsiteX17" fmla="*/ 853440 w 2397760"/>
                  <a:gd name="connsiteY17" fmla="*/ 873760 h 1667788"/>
                  <a:gd name="connsiteX18" fmla="*/ 904240 w 2397760"/>
                  <a:gd name="connsiteY18" fmla="*/ 741680 h 1667788"/>
                  <a:gd name="connsiteX19" fmla="*/ 924560 w 2397760"/>
                  <a:gd name="connsiteY19" fmla="*/ 650240 h 1667788"/>
                  <a:gd name="connsiteX20" fmla="*/ 944880 w 2397760"/>
                  <a:gd name="connsiteY20" fmla="*/ 568960 h 1667788"/>
                  <a:gd name="connsiteX21" fmla="*/ 965200 w 2397760"/>
                  <a:gd name="connsiteY21" fmla="*/ 487680 h 1667788"/>
                  <a:gd name="connsiteX22" fmla="*/ 1016000 w 2397760"/>
                  <a:gd name="connsiteY22" fmla="*/ 396240 h 1667788"/>
                  <a:gd name="connsiteX23" fmla="*/ 1026160 w 2397760"/>
                  <a:gd name="connsiteY23" fmla="*/ 365760 h 1667788"/>
                  <a:gd name="connsiteX24" fmla="*/ 1097280 w 2397760"/>
                  <a:gd name="connsiteY24" fmla="*/ 254000 h 1667788"/>
                  <a:gd name="connsiteX25" fmla="*/ 1249680 w 2397760"/>
                  <a:gd name="connsiteY25" fmla="*/ 71120 h 1667788"/>
                  <a:gd name="connsiteX26" fmla="*/ 1270000 w 2397760"/>
                  <a:gd name="connsiteY26" fmla="*/ 40640 h 1667788"/>
                  <a:gd name="connsiteX27" fmla="*/ 1361440 w 2397760"/>
                  <a:gd name="connsiteY27" fmla="*/ 0 h 1667788"/>
                  <a:gd name="connsiteX28" fmla="*/ 1432560 w 2397760"/>
                  <a:gd name="connsiteY28" fmla="*/ 10160 h 1667788"/>
                  <a:gd name="connsiteX29" fmla="*/ 1503680 w 2397760"/>
                  <a:gd name="connsiteY29" fmla="*/ 30480 h 1667788"/>
                  <a:gd name="connsiteX30" fmla="*/ 1564640 w 2397760"/>
                  <a:gd name="connsiteY30" fmla="*/ 111760 h 1667788"/>
                  <a:gd name="connsiteX31" fmla="*/ 1635760 w 2397760"/>
                  <a:gd name="connsiteY31" fmla="*/ 254000 h 1667788"/>
                  <a:gd name="connsiteX32" fmla="*/ 1676400 w 2397760"/>
                  <a:gd name="connsiteY32" fmla="*/ 447040 h 1667788"/>
                  <a:gd name="connsiteX33" fmla="*/ 1706880 w 2397760"/>
                  <a:gd name="connsiteY33" fmla="*/ 568960 h 1667788"/>
                  <a:gd name="connsiteX34" fmla="*/ 1788160 w 2397760"/>
                  <a:gd name="connsiteY34" fmla="*/ 863600 h 1667788"/>
                  <a:gd name="connsiteX35" fmla="*/ 1808480 w 2397760"/>
                  <a:gd name="connsiteY35" fmla="*/ 894080 h 1667788"/>
                  <a:gd name="connsiteX36" fmla="*/ 1859280 w 2397760"/>
                  <a:gd name="connsiteY36" fmla="*/ 1046480 h 1667788"/>
                  <a:gd name="connsiteX37" fmla="*/ 1869440 w 2397760"/>
                  <a:gd name="connsiteY37" fmla="*/ 1076960 h 1667788"/>
                  <a:gd name="connsiteX38" fmla="*/ 1910080 w 2397760"/>
                  <a:gd name="connsiteY38" fmla="*/ 1168400 h 1667788"/>
                  <a:gd name="connsiteX39" fmla="*/ 1930400 w 2397760"/>
                  <a:gd name="connsiteY39" fmla="*/ 1198880 h 1667788"/>
                  <a:gd name="connsiteX40" fmla="*/ 1971040 w 2397760"/>
                  <a:gd name="connsiteY40" fmla="*/ 1290320 h 1667788"/>
                  <a:gd name="connsiteX41" fmla="*/ 2021840 w 2397760"/>
                  <a:gd name="connsiteY41" fmla="*/ 1381760 h 1667788"/>
                  <a:gd name="connsiteX42" fmla="*/ 2042160 w 2397760"/>
                  <a:gd name="connsiteY42" fmla="*/ 1412240 h 1667788"/>
                  <a:gd name="connsiteX43" fmla="*/ 2062480 w 2397760"/>
                  <a:gd name="connsiteY43" fmla="*/ 1442720 h 1667788"/>
                  <a:gd name="connsiteX44" fmla="*/ 2092960 w 2397760"/>
                  <a:gd name="connsiteY44" fmla="*/ 1463040 h 1667788"/>
                  <a:gd name="connsiteX45" fmla="*/ 2133600 w 2397760"/>
                  <a:gd name="connsiteY45" fmla="*/ 1503680 h 1667788"/>
                  <a:gd name="connsiteX46" fmla="*/ 2164080 w 2397760"/>
                  <a:gd name="connsiteY46" fmla="*/ 1534160 h 1667788"/>
                  <a:gd name="connsiteX47" fmla="*/ 2194560 w 2397760"/>
                  <a:gd name="connsiteY47" fmla="*/ 1544320 h 1667788"/>
                  <a:gd name="connsiteX48" fmla="*/ 2225040 w 2397760"/>
                  <a:gd name="connsiteY48" fmla="*/ 1564640 h 1667788"/>
                  <a:gd name="connsiteX49" fmla="*/ 2255520 w 2397760"/>
                  <a:gd name="connsiteY49" fmla="*/ 1574800 h 1667788"/>
                  <a:gd name="connsiteX50" fmla="*/ 2316480 w 2397760"/>
                  <a:gd name="connsiteY50" fmla="*/ 1615440 h 1667788"/>
                  <a:gd name="connsiteX51" fmla="*/ 2346960 w 2397760"/>
                  <a:gd name="connsiteY51" fmla="*/ 1635760 h 1667788"/>
                  <a:gd name="connsiteX52" fmla="*/ 2377440 w 2397760"/>
                  <a:gd name="connsiteY52" fmla="*/ 1666240 h 1667788"/>
                  <a:gd name="connsiteX53" fmla="*/ 2397760 w 2397760"/>
                  <a:gd name="connsiteY53" fmla="*/ 1666240 h 1667788"/>
                  <a:gd name="connsiteX0" fmla="*/ 0 w 2397760"/>
                  <a:gd name="connsiteY0" fmla="*/ 1645920 h 1667788"/>
                  <a:gd name="connsiteX1" fmla="*/ 50800 w 2397760"/>
                  <a:gd name="connsiteY1" fmla="*/ 1656080 h 1667788"/>
                  <a:gd name="connsiteX2" fmla="*/ 111760 w 2397760"/>
                  <a:gd name="connsiteY2" fmla="*/ 1635760 h 1667788"/>
                  <a:gd name="connsiteX3" fmla="*/ 142240 w 2397760"/>
                  <a:gd name="connsiteY3" fmla="*/ 1625600 h 1667788"/>
                  <a:gd name="connsiteX4" fmla="*/ 172720 w 2397760"/>
                  <a:gd name="connsiteY4" fmla="*/ 1615440 h 1667788"/>
                  <a:gd name="connsiteX5" fmla="*/ 243840 w 2397760"/>
                  <a:gd name="connsiteY5" fmla="*/ 1595120 h 1667788"/>
                  <a:gd name="connsiteX6" fmla="*/ 365760 w 2397760"/>
                  <a:gd name="connsiteY6" fmla="*/ 1544320 h 1667788"/>
                  <a:gd name="connsiteX7" fmla="*/ 426720 w 2397760"/>
                  <a:gd name="connsiteY7" fmla="*/ 1503680 h 1667788"/>
                  <a:gd name="connsiteX8" fmla="*/ 518160 w 2397760"/>
                  <a:gd name="connsiteY8" fmla="*/ 1452880 h 1667788"/>
                  <a:gd name="connsiteX9" fmla="*/ 558800 w 2397760"/>
                  <a:gd name="connsiteY9" fmla="*/ 1402080 h 1667788"/>
                  <a:gd name="connsiteX10" fmla="*/ 609600 w 2397760"/>
                  <a:gd name="connsiteY10" fmla="*/ 1361440 h 1667788"/>
                  <a:gd name="connsiteX11" fmla="*/ 701040 w 2397760"/>
                  <a:gd name="connsiteY11" fmla="*/ 1209040 h 1667788"/>
                  <a:gd name="connsiteX12" fmla="*/ 721360 w 2397760"/>
                  <a:gd name="connsiteY12" fmla="*/ 1178560 h 1667788"/>
                  <a:gd name="connsiteX13" fmla="*/ 772160 w 2397760"/>
                  <a:gd name="connsiteY13" fmla="*/ 1087120 h 1667788"/>
                  <a:gd name="connsiteX14" fmla="*/ 802640 w 2397760"/>
                  <a:gd name="connsiteY14" fmla="*/ 995680 h 1667788"/>
                  <a:gd name="connsiteX15" fmla="*/ 812800 w 2397760"/>
                  <a:gd name="connsiteY15" fmla="*/ 965200 h 1667788"/>
                  <a:gd name="connsiteX16" fmla="*/ 853440 w 2397760"/>
                  <a:gd name="connsiteY16" fmla="*/ 873760 h 1667788"/>
                  <a:gd name="connsiteX17" fmla="*/ 904240 w 2397760"/>
                  <a:gd name="connsiteY17" fmla="*/ 741680 h 1667788"/>
                  <a:gd name="connsiteX18" fmla="*/ 924560 w 2397760"/>
                  <a:gd name="connsiteY18" fmla="*/ 650240 h 1667788"/>
                  <a:gd name="connsiteX19" fmla="*/ 944880 w 2397760"/>
                  <a:gd name="connsiteY19" fmla="*/ 568960 h 1667788"/>
                  <a:gd name="connsiteX20" fmla="*/ 965200 w 2397760"/>
                  <a:gd name="connsiteY20" fmla="*/ 487680 h 1667788"/>
                  <a:gd name="connsiteX21" fmla="*/ 1016000 w 2397760"/>
                  <a:gd name="connsiteY21" fmla="*/ 396240 h 1667788"/>
                  <a:gd name="connsiteX22" fmla="*/ 1026160 w 2397760"/>
                  <a:gd name="connsiteY22" fmla="*/ 365760 h 1667788"/>
                  <a:gd name="connsiteX23" fmla="*/ 1097280 w 2397760"/>
                  <a:gd name="connsiteY23" fmla="*/ 254000 h 1667788"/>
                  <a:gd name="connsiteX24" fmla="*/ 1249680 w 2397760"/>
                  <a:gd name="connsiteY24" fmla="*/ 71120 h 1667788"/>
                  <a:gd name="connsiteX25" fmla="*/ 1270000 w 2397760"/>
                  <a:gd name="connsiteY25" fmla="*/ 40640 h 1667788"/>
                  <a:gd name="connsiteX26" fmla="*/ 1361440 w 2397760"/>
                  <a:gd name="connsiteY26" fmla="*/ 0 h 1667788"/>
                  <a:gd name="connsiteX27" fmla="*/ 1432560 w 2397760"/>
                  <a:gd name="connsiteY27" fmla="*/ 10160 h 1667788"/>
                  <a:gd name="connsiteX28" fmla="*/ 1503680 w 2397760"/>
                  <a:gd name="connsiteY28" fmla="*/ 30480 h 1667788"/>
                  <a:gd name="connsiteX29" fmla="*/ 1564640 w 2397760"/>
                  <a:gd name="connsiteY29" fmla="*/ 111760 h 1667788"/>
                  <a:gd name="connsiteX30" fmla="*/ 1635760 w 2397760"/>
                  <a:gd name="connsiteY30" fmla="*/ 254000 h 1667788"/>
                  <a:gd name="connsiteX31" fmla="*/ 1676400 w 2397760"/>
                  <a:gd name="connsiteY31" fmla="*/ 447040 h 1667788"/>
                  <a:gd name="connsiteX32" fmla="*/ 1706880 w 2397760"/>
                  <a:gd name="connsiteY32" fmla="*/ 568960 h 1667788"/>
                  <a:gd name="connsiteX33" fmla="*/ 1788160 w 2397760"/>
                  <a:gd name="connsiteY33" fmla="*/ 863600 h 1667788"/>
                  <a:gd name="connsiteX34" fmla="*/ 1808480 w 2397760"/>
                  <a:gd name="connsiteY34" fmla="*/ 894080 h 1667788"/>
                  <a:gd name="connsiteX35" fmla="*/ 1859280 w 2397760"/>
                  <a:gd name="connsiteY35" fmla="*/ 1046480 h 1667788"/>
                  <a:gd name="connsiteX36" fmla="*/ 1869440 w 2397760"/>
                  <a:gd name="connsiteY36" fmla="*/ 1076960 h 1667788"/>
                  <a:gd name="connsiteX37" fmla="*/ 1910080 w 2397760"/>
                  <a:gd name="connsiteY37" fmla="*/ 1168400 h 1667788"/>
                  <a:gd name="connsiteX38" fmla="*/ 1930400 w 2397760"/>
                  <a:gd name="connsiteY38" fmla="*/ 1198880 h 1667788"/>
                  <a:gd name="connsiteX39" fmla="*/ 1971040 w 2397760"/>
                  <a:gd name="connsiteY39" fmla="*/ 1290320 h 1667788"/>
                  <a:gd name="connsiteX40" fmla="*/ 2021840 w 2397760"/>
                  <a:gd name="connsiteY40" fmla="*/ 1381760 h 1667788"/>
                  <a:gd name="connsiteX41" fmla="*/ 2042160 w 2397760"/>
                  <a:gd name="connsiteY41" fmla="*/ 1412240 h 1667788"/>
                  <a:gd name="connsiteX42" fmla="*/ 2062480 w 2397760"/>
                  <a:gd name="connsiteY42" fmla="*/ 1442720 h 1667788"/>
                  <a:gd name="connsiteX43" fmla="*/ 2092960 w 2397760"/>
                  <a:gd name="connsiteY43" fmla="*/ 1463040 h 1667788"/>
                  <a:gd name="connsiteX44" fmla="*/ 2133600 w 2397760"/>
                  <a:gd name="connsiteY44" fmla="*/ 1503680 h 1667788"/>
                  <a:gd name="connsiteX45" fmla="*/ 2164080 w 2397760"/>
                  <a:gd name="connsiteY45" fmla="*/ 1534160 h 1667788"/>
                  <a:gd name="connsiteX46" fmla="*/ 2194560 w 2397760"/>
                  <a:gd name="connsiteY46" fmla="*/ 1544320 h 1667788"/>
                  <a:gd name="connsiteX47" fmla="*/ 2225040 w 2397760"/>
                  <a:gd name="connsiteY47" fmla="*/ 1564640 h 1667788"/>
                  <a:gd name="connsiteX48" fmla="*/ 2255520 w 2397760"/>
                  <a:gd name="connsiteY48" fmla="*/ 1574800 h 1667788"/>
                  <a:gd name="connsiteX49" fmla="*/ 2316480 w 2397760"/>
                  <a:gd name="connsiteY49" fmla="*/ 1615440 h 1667788"/>
                  <a:gd name="connsiteX50" fmla="*/ 2346960 w 2397760"/>
                  <a:gd name="connsiteY50" fmla="*/ 1635760 h 1667788"/>
                  <a:gd name="connsiteX51" fmla="*/ 2377440 w 2397760"/>
                  <a:gd name="connsiteY51" fmla="*/ 1666240 h 1667788"/>
                  <a:gd name="connsiteX52" fmla="*/ 2397760 w 2397760"/>
                  <a:gd name="connsiteY52" fmla="*/ 1666240 h 1667788"/>
                  <a:gd name="connsiteX0" fmla="*/ 0 w 2397760"/>
                  <a:gd name="connsiteY0" fmla="*/ 1645920 h 1667788"/>
                  <a:gd name="connsiteX1" fmla="*/ 50800 w 2397760"/>
                  <a:gd name="connsiteY1" fmla="*/ 1656080 h 1667788"/>
                  <a:gd name="connsiteX2" fmla="*/ 111760 w 2397760"/>
                  <a:gd name="connsiteY2" fmla="*/ 1635760 h 1667788"/>
                  <a:gd name="connsiteX3" fmla="*/ 142240 w 2397760"/>
                  <a:gd name="connsiteY3" fmla="*/ 1625600 h 1667788"/>
                  <a:gd name="connsiteX4" fmla="*/ 243840 w 2397760"/>
                  <a:gd name="connsiteY4" fmla="*/ 1595120 h 1667788"/>
                  <a:gd name="connsiteX5" fmla="*/ 365760 w 2397760"/>
                  <a:gd name="connsiteY5" fmla="*/ 1544320 h 1667788"/>
                  <a:gd name="connsiteX6" fmla="*/ 426720 w 2397760"/>
                  <a:gd name="connsiteY6" fmla="*/ 1503680 h 1667788"/>
                  <a:gd name="connsiteX7" fmla="*/ 518160 w 2397760"/>
                  <a:gd name="connsiteY7" fmla="*/ 1452880 h 1667788"/>
                  <a:gd name="connsiteX8" fmla="*/ 558800 w 2397760"/>
                  <a:gd name="connsiteY8" fmla="*/ 1402080 h 1667788"/>
                  <a:gd name="connsiteX9" fmla="*/ 609600 w 2397760"/>
                  <a:gd name="connsiteY9" fmla="*/ 1361440 h 1667788"/>
                  <a:gd name="connsiteX10" fmla="*/ 701040 w 2397760"/>
                  <a:gd name="connsiteY10" fmla="*/ 1209040 h 1667788"/>
                  <a:gd name="connsiteX11" fmla="*/ 721360 w 2397760"/>
                  <a:gd name="connsiteY11" fmla="*/ 1178560 h 1667788"/>
                  <a:gd name="connsiteX12" fmla="*/ 772160 w 2397760"/>
                  <a:gd name="connsiteY12" fmla="*/ 1087120 h 1667788"/>
                  <a:gd name="connsiteX13" fmla="*/ 802640 w 2397760"/>
                  <a:gd name="connsiteY13" fmla="*/ 995680 h 1667788"/>
                  <a:gd name="connsiteX14" fmla="*/ 812800 w 2397760"/>
                  <a:gd name="connsiteY14" fmla="*/ 965200 h 1667788"/>
                  <a:gd name="connsiteX15" fmla="*/ 853440 w 2397760"/>
                  <a:gd name="connsiteY15" fmla="*/ 873760 h 1667788"/>
                  <a:gd name="connsiteX16" fmla="*/ 904240 w 2397760"/>
                  <a:gd name="connsiteY16" fmla="*/ 741680 h 1667788"/>
                  <a:gd name="connsiteX17" fmla="*/ 924560 w 2397760"/>
                  <a:gd name="connsiteY17" fmla="*/ 650240 h 1667788"/>
                  <a:gd name="connsiteX18" fmla="*/ 944880 w 2397760"/>
                  <a:gd name="connsiteY18" fmla="*/ 568960 h 1667788"/>
                  <a:gd name="connsiteX19" fmla="*/ 965200 w 2397760"/>
                  <a:gd name="connsiteY19" fmla="*/ 487680 h 1667788"/>
                  <a:gd name="connsiteX20" fmla="*/ 1016000 w 2397760"/>
                  <a:gd name="connsiteY20" fmla="*/ 396240 h 1667788"/>
                  <a:gd name="connsiteX21" fmla="*/ 1026160 w 2397760"/>
                  <a:gd name="connsiteY21" fmla="*/ 365760 h 1667788"/>
                  <a:gd name="connsiteX22" fmla="*/ 1097280 w 2397760"/>
                  <a:gd name="connsiteY22" fmla="*/ 254000 h 1667788"/>
                  <a:gd name="connsiteX23" fmla="*/ 1249680 w 2397760"/>
                  <a:gd name="connsiteY23" fmla="*/ 71120 h 1667788"/>
                  <a:gd name="connsiteX24" fmla="*/ 1270000 w 2397760"/>
                  <a:gd name="connsiteY24" fmla="*/ 40640 h 1667788"/>
                  <a:gd name="connsiteX25" fmla="*/ 1361440 w 2397760"/>
                  <a:gd name="connsiteY25" fmla="*/ 0 h 1667788"/>
                  <a:gd name="connsiteX26" fmla="*/ 1432560 w 2397760"/>
                  <a:gd name="connsiteY26" fmla="*/ 10160 h 1667788"/>
                  <a:gd name="connsiteX27" fmla="*/ 1503680 w 2397760"/>
                  <a:gd name="connsiteY27" fmla="*/ 30480 h 1667788"/>
                  <a:gd name="connsiteX28" fmla="*/ 1564640 w 2397760"/>
                  <a:gd name="connsiteY28" fmla="*/ 111760 h 1667788"/>
                  <a:gd name="connsiteX29" fmla="*/ 1635760 w 2397760"/>
                  <a:gd name="connsiteY29" fmla="*/ 254000 h 1667788"/>
                  <a:gd name="connsiteX30" fmla="*/ 1676400 w 2397760"/>
                  <a:gd name="connsiteY30" fmla="*/ 447040 h 1667788"/>
                  <a:gd name="connsiteX31" fmla="*/ 1706880 w 2397760"/>
                  <a:gd name="connsiteY31" fmla="*/ 568960 h 1667788"/>
                  <a:gd name="connsiteX32" fmla="*/ 1788160 w 2397760"/>
                  <a:gd name="connsiteY32" fmla="*/ 863600 h 1667788"/>
                  <a:gd name="connsiteX33" fmla="*/ 1808480 w 2397760"/>
                  <a:gd name="connsiteY33" fmla="*/ 894080 h 1667788"/>
                  <a:gd name="connsiteX34" fmla="*/ 1859280 w 2397760"/>
                  <a:gd name="connsiteY34" fmla="*/ 1046480 h 1667788"/>
                  <a:gd name="connsiteX35" fmla="*/ 1869440 w 2397760"/>
                  <a:gd name="connsiteY35" fmla="*/ 1076960 h 1667788"/>
                  <a:gd name="connsiteX36" fmla="*/ 1910080 w 2397760"/>
                  <a:gd name="connsiteY36" fmla="*/ 1168400 h 1667788"/>
                  <a:gd name="connsiteX37" fmla="*/ 1930400 w 2397760"/>
                  <a:gd name="connsiteY37" fmla="*/ 1198880 h 1667788"/>
                  <a:gd name="connsiteX38" fmla="*/ 1971040 w 2397760"/>
                  <a:gd name="connsiteY38" fmla="*/ 1290320 h 1667788"/>
                  <a:gd name="connsiteX39" fmla="*/ 2021840 w 2397760"/>
                  <a:gd name="connsiteY39" fmla="*/ 1381760 h 1667788"/>
                  <a:gd name="connsiteX40" fmla="*/ 2042160 w 2397760"/>
                  <a:gd name="connsiteY40" fmla="*/ 1412240 h 1667788"/>
                  <a:gd name="connsiteX41" fmla="*/ 2062480 w 2397760"/>
                  <a:gd name="connsiteY41" fmla="*/ 1442720 h 1667788"/>
                  <a:gd name="connsiteX42" fmla="*/ 2092960 w 2397760"/>
                  <a:gd name="connsiteY42" fmla="*/ 1463040 h 1667788"/>
                  <a:gd name="connsiteX43" fmla="*/ 2133600 w 2397760"/>
                  <a:gd name="connsiteY43" fmla="*/ 1503680 h 1667788"/>
                  <a:gd name="connsiteX44" fmla="*/ 2164080 w 2397760"/>
                  <a:gd name="connsiteY44" fmla="*/ 1534160 h 1667788"/>
                  <a:gd name="connsiteX45" fmla="*/ 2194560 w 2397760"/>
                  <a:gd name="connsiteY45" fmla="*/ 1544320 h 1667788"/>
                  <a:gd name="connsiteX46" fmla="*/ 2225040 w 2397760"/>
                  <a:gd name="connsiteY46" fmla="*/ 1564640 h 1667788"/>
                  <a:gd name="connsiteX47" fmla="*/ 2255520 w 2397760"/>
                  <a:gd name="connsiteY47" fmla="*/ 1574800 h 1667788"/>
                  <a:gd name="connsiteX48" fmla="*/ 2316480 w 2397760"/>
                  <a:gd name="connsiteY48" fmla="*/ 1615440 h 1667788"/>
                  <a:gd name="connsiteX49" fmla="*/ 2346960 w 2397760"/>
                  <a:gd name="connsiteY49" fmla="*/ 1635760 h 1667788"/>
                  <a:gd name="connsiteX50" fmla="*/ 2377440 w 2397760"/>
                  <a:gd name="connsiteY50" fmla="*/ 1666240 h 1667788"/>
                  <a:gd name="connsiteX51" fmla="*/ 2397760 w 2397760"/>
                  <a:gd name="connsiteY51" fmla="*/ 1666240 h 1667788"/>
                  <a:gd name="connsiteX0" fmla="*/ 0 w 2397760"/>
                  <a:gd name="connsiteY0" fmla="*/ 1645920 h 1667788"/>
                  <a:gd name="connsiteX1" fmla="*/ 50800 w 2397760"/>
                  <a:gd name="connsiteY1" fmla="*/ 1656080 h 1667788"/>
                  <a:gd name="connsiteX2" fmla="*/ 111760 w 2397760"/>
                  <a:gd name="connsiteY2" fmla="*/ 1635760 h 1667788"/>
                  <a:gd name="connsiteX3" fmla="*/ 142240 w 2397760"/>
                  <a:gd name="connsiteY3" fmla="*/ 1625600 h 1667788"/>
                  <a:gd name="connsiteX4" fmla="*/ 243840 w 2397760"/>
                  <a:gd name="connsiteY4" fmla="*/ 1595120 h 1667788"/>
                  <a:gd name="connsiteX5" fmla="*/ 365760 w 2397760"/>
                  <a:gd name="connsiteY5" fmla="*/ 1544320 h 1667788"/>
                  <a:gd name="connsiteX6" fmla="*/ 426720 w 2397760"/>
                  <a:gd name="connsiteY6" fmla="*/ 1503680 h 1667788"/>
                  <a:gd name="connsiteX7" fmla="*/ 518160 w 2397760"/>
                  <a:gd name="connsiteY7" fmla="*/ 1452880 h 1667788"/>
                  <a:gd name="connsiteX8" fmla="*/ 609600 w 2397760"/>
                  <a:gd name="connsiteY8" fmla="*/ 1361440 h 1667788"/>
                  <a:gd name="connsiteX9" fmla="*/ 701040 w 2397760"/>
                  <a:gd name="connsiteY9" fmla="*/ 1209040 h 1667788"/>
                  <a:gd name="connsiteX10" fmla="*/ 721360 w 2397760"/>
                  <a:gd name="connsiteY10" fmla="*/ 1178560 h 1667788"/>
                  <a:gd name="connsiteX11" fmla="*/ 772160 w 2397760"/>
                  <a:gd name="connsiteY11" fmla="*/ 1087120 h 1667788"/>
                  <a:gd name="connsiteX12" fmla="*/ 802640 w 2397760"/>
                  <a:gd name="connsiteY12" fmla="*/ 995680 h 1667788"/>
                  <a:gd name="connsiteX13" fmla="*/ 812800 w 2397760"/>
                  <a:gd name="connsiteY13" fmla="*/ 965200 h 1667788"/>
                  <a:gd name="connsiteX14" fmla="*/ 853440 w 2397760"/>
                  <a:gd name="connsiteY14" fmla="*/ 873760 h 1667788"/>
                  <a:gd name="connsiteX15" fmla="*/ 904240 w 2397760"/>
                  <a:gd name="connsiteY15" fmla="*/ 741680 h 1667788"/>
                  <a:gd name="connsiteX16" fmla="*/ 924560 w 2397760"/>
                  <a:gd name="connsiteY16" fmla="*/ 650240 h 1667788"/>
                  <a:gd name="connsiteX17" fmla="*/ 944880 w 2397760"/>
                  <a:gd name="connsiteY17" fmla="*/ 568960 h 1667788"/>
                  <a:gd name="connsiteX18" fmla="*/ 965200 w 2397760"/>
                  <a:gd name="connsiteY18" fmla="*/ 487680 h 1667788"/>
                  <a:gd name="connsiteX19" fmla="*/ 1016000 w 2397760"/>
                  <a:gd name="connsiteY19" fmla="*/ 396240 h 1667788"/>
                  <a:gd name="connsiteX20" fmla="*/ 1026160 w 2397760"/>
                  <a:gd name="connsiteY20" fmla="*/ 365760 h 1667788"/>
                  <a:gd name="connsiteX21" fmla="*/ 1097280 w 2397760"/>
                  <a:gd name="connsiteY21" fmla="*/ 254000 h 1667788"/>
                  <a:gd name="connsiteX22" fmla="*/ 1249680 w 2397760"/>
                  <a:gd name="connsiteY22" fmla="*/ 71120 h 1667788"/>
                  <a:gd name="connsiteX23" fmla="*/ 1270000 w 2397760"/>
                  <a:gd name="connsiteY23" fmla="*/ 40640 h 1667788"/>
                  <a:gd name="connsiteX24" fmla="*/ 1361440 w 2397760"/>
                  <a:gd name="connsiteY24" fmla="*/ 0 h 1667788"/>
                  <a:gd name="connsiteX25" fmla="*/ 1432560 w 2397760"/>
                  <a:gd name="connsiteY25" fmla="*/ 10160 h 1667788"/>
                  <a:gd name="connsiteX26" fmla="*/ 1503680 w 2397760"/>
                  <a:gd name="connsiteY26" fmla="*/ 30480 h 1667788"/>
                  <a:gd name="connsiteX27" fmla="*/ 1564640 w 2397760"/>
                  <a:gd name="connsiteY27" fmla="*/ 111760 h 1667788"/>
                  <a:gd name="connsiteX28" fmla="*/ 1635760 w 2397760"/>
                  <a:gd name="connsiteY28" fmla="*/ 254000 h 1667788"/>
                  <a:gd name="connsiteX29" fmla="*/ 1676400 w 2397760"/>
                  <a:gd name="connsiteY29" fmla="*/ 447040 h 1667788"/>
                  <a:gd name="connsiteX30" fmla="*/ 1706880 w 2397760"/>
                  <a:gd name="connsiteY30" fmla="*/ 568960 h 1667788"/>
                  <a:gd name="connsiteX31" fmla="*/ 1788160 w 2397760"/>
                  <a:gd name="connsiteY31" fmla="*/ 863600 h 1667788"/>
                  <a:gd name="connsiteX32" fmla="*/ 1808480 w 2397760"/>
                  <a:gd name="connsiteY32" fmla="*/ 894080 h 1667788"/>
                  <a:gd name="connsiteX33" fmla="*/ 1859280 w 2397760"/>
                  <a:gd name="connsiteY33" fmla="*/ 1046480 h 1667788"/>
                  <a:gd name="connsiteX34" fmla="*/ 1869440 w 2397760"/>
                  <a:gd name="connsiteY34" fmla="*/ 1076960 h 1667788"/>
                  <a:gd name="connsiteX35" fmla="*/ 1910080 w 2397760"/>
                  <a:gd name="connsiteY35" fmla="*/ 1168400 h 1667788"/>
                  <a:gd name="connsiteX36" fmla="*/ 1930400 w 2397760"/>
                  <a:gd name="connsiteY36" fmla="*/ 1198880 h 1667788"/>
                  <a:gd name="connsiteX37" fmla="*/ 1971040 w 2397760"/>
                  <a:gd name="connsiteY37" fmla="*/ 1290320 h 1667788"/>
                  <a:gd name="connsiteX38" fmla="*/ 2021840 w 2397760"/>
                  <a:gd name="connsiteY38" fmla="*/ 1381760 h 1667788"/>
                  <a:gd name="connsiteX39" fmla="*/ 2042160 w 2397760"/>
                  <a:gd name="connsiteY39" fmla="*/ 1412240 h 1667788"/>
                  <a:gd name="connsiteX40" fmla="*/ 2062480 w 2397760"/>
                  <a:gd name="connsiteY40" fmla="*/ 1442720 h 1667788"/>
                  <a:gd name="connsiteX41" fmla="*/ 2092960 w 2397760"/>
                  <a:gd name="connsiteY41" fmla="*/ 1463040 h 1667788"/>
                  <a:gd name="connsiteX42" fmla="*/ 2133600 w 2397760"/>
                  <a:gd name="connsiteY42" fmla="*/ 1503680 h 1667788"/>
                  <a:gd name="connsiteX43" fmla="*/ 2164080 w 2397760"/>
                  <a:gd name="connsiteY43" fmla="*/ 1534160 h 1667788"/>
                  <a:gd name="connsiteX44" fmla="*/ 2194560 w 2397760"/>
                  <a:gd name="connsiteY44" fmla="*/ 1544320 h 1667788"/>
                  <a:gd name="connsiteX45" fmla="*/ 2225040 w 2397760"/>
                  <a:gd name="connsiteY45" fmla="*/ 1564640 h 1667788"/>
                  <a:gd name="connsiteX46" fmla="*/ 2255520 w 2397760"/>
                  <a:gd name="connsiteY46" fmla="*/ 1574800 h 1667788"/>
                  <a:gd name="connsiteX47" fmla="*/ 2316480 w 2397760"/>
                  <a:gd name="connsiteY47" fmla="*/ 1615440 h 1667788"/>
                  <a:gd name="connsiteX48" fmla="*/ 2346960 w 2397760"/>
                  <a:gd name="connsiteY48" fmla="*/ 1635760 h 1667788"/>
                  <a:gd name="connsiteX49" fmla="*/ 2377440 w 2397760"/>
                  <a:gd name="connsiteY49" fmla="*/ 1666240 h 1667788"/>
                  <a:gd name="connsiteX50" fmla="*/ 2397760 w 2397760"/>
                  <a:gd name="connsiteY50" fmla="*/ 1666240 h 1667788"/>
                  <a:gd name="connsiteX0" fmla="*/ 0 w 2397760"/>
                  <a:gd name="connsiteY0" fmla="*/ 1645920 h 1667788"/>
                  <a:gd name="connsiteX1" fmla="*/ 111760 w 2397760"/>
                  <a:gd name="connsiteY1" fmla="*/ 1635760 h 1667788"/>
                  <a:gd name="connsiteX2" fmla="*/ 142240 w 2397760"/>
                  <a:gd name="connsiteY2" fmla="*/ 1625600 h 1667788"/>
                  <a:gd name="connsiteX3" fmla="*/ 243840 w 2397760"/>
                  <a:gd name="connsiteY3" fmla="*/ 1595120 h 1667788"/>
                  <a:gd name="connsiteX4" fmla="*/ 365760 w 2397760"/>
                  <a:gd name="connsiteY4" fmla="*/ 1544320 h 1667788"/>
                  <a:gd name="connsiteX5" fmla="*/ 426720 w 2397760"/>
                  <a:gd name="connsiteY5" fmla="*/ 1503680 h 1667788"/>
                  <a:gd name="connsiteX6" fmla="*/ 518160 w 2397760"/>
                  <a:gd name="connsiteY6" fmla="*/ 1452880 h 1667788"/>
                  <a:gd name="connsiteX7" fmla="*/ 609600 w 2397760"/>
                  <a:gd name="connsiteY7" fmla="*/ 1361440 h 1667788"/>
                  <a:gd name="connsiteX8" fmla="*/ 701040 w 2397760"/>
                  <a:gd name="connsiteY8" fmla="*/ 1209040 h 1667788"/>
                  <a:gd name="connsiteX9" fmla="*/ 721360 w 2397760"/>
                  <a:gd name="connsiteY9" fmla="*/ 1178560 h 1667788"/>
                  <a:gd name="connsiteX10" fmla="*/ 772160 w 2397760"/>
                  <a:gd name="connsiteY10" fmla="*/ 1087120 h 1667788"/>
                  <a:gd name="connsiteX11" fmla="*/ 802640 w 2397760"/>
                  <a:gd name="connsiteY11" fmla="*/ 995680 h 1667788"/>
                  <a:gd name="connsiteX12" fmla="*/ 812800 w 2397760"/>
                  <a:gd name="connsiteY12" fmla="*/ 965200 h 1667788"/>
                  <a:gd name="connsiteX13" fmla="*/ 853440 w 2397760"/>
                  <a:gd name="connsiteY13" fmla="*/ 873760 h 1667788"/>
                  <a:gd name="connsiteX14" fmla="*/ 904240 w 2397760"/>
                  <a:gd name="connsiteY14" fmla="*/ 741680 h 1667788"/>
                  <a:gd name="connsiteX15" fmla="*/ 924560 w 2397760"/>
                  <a:gd name="connsiteY15" fmla="*/ 650240 h 1667788"/>
                  <a:gd name="connsiteX16" fmla="*/ 944880 w 2397760"/>
                  <a:gd name="connsiteY16" fmla="*/ 568960 h 1667788"/>
                  <a:gd name="connsiteX17" fmla="*/ 965200 w 2397760"/>
                  <a:gd name="connsiteY17" fmla="*/ 487680 h 1667788"/>
                  <a:gd name="connsiteX18" fmla="*/ 1016000 w 2397760"/>
                  <a:gd name="connsiteY18" fmla="*/ 396240 h 1667788"/>
                  <a:gd name="connsiteX19" fmla="*/ 1026160 w 2397760"/>
                  <a:gd name="connsiteY19" fmla="*/ 365760 h 1667788"/>
                  <a:gd name="connsiteX20" fmla="*/ 1097280 w 2397760"/>
                  <a:gd name="connsiteY20" fmla="*/ 254000 h 1667788"/>
                  <a:gd name="connsiteX21" fmla="*/ 1249680 w 2397760"/>
                  <a:gd name="connsiteY21" fmla="*/ 71120 h 1667788"/>
                  <a:gd name="connsiteX22" fmla="*/ 1270000 w 2397760"/>
                  <a:gd name="connsiteY22" fmla="*/ 40640 h 1667788"/>
                  <a:gd name="connsiteX23" fmla="*/ 1361440 w 2397760"/>
                  <a:gd name="connsiteY23" fmla="*/ 0 h 1667788"/>
                  <a:gd name="connsiteX24" fmla="*/ 1432560 w 2397760"/>
                  <a:gd name="connsiteY24" fmla="*/ 10160 h 1667788"/>
                  <a:gd name="connsiteX25" fmla="*/ 1503680 w 2397760"/>
                  <a:gd name="connsiteY25" fmla="*/ 30480 h 1667788"/>
                  <a:gd name="connsiteX26" fmla="*/ 1564640 w 2397760"/>
                  <a:gd name="connsiteY26" fmla="*/ 111760 h 1667788"/>
                  <a:gd name="connsiteX27" fmla="*/ 1635760 w 2397760"/>
                  <a:gd name="connsiteY27" fmla="*/ 254000 h 1667788"/>
                  <a:gd name="connsiteX28" fmla="*/ 1676400 w 2397760"/>
                  <a:gd name="connsiteY28" fmla="*/ 447040 h 1667788"/>
                  <a:gd name="connsiteX29" fmla="*/ 1706880 w 2397760"/>
                  <a:gd name="connsiteY29" fmla="*/ 568960 h 1667788"/>
                  <a:gd name="connsiteX30" fmla="*/ 1788160 w 2397760"/>
                  <a:gd name="connsiteY30" fmla="*/ 863600 h 1667788"/>
                  <a:gd name="connsiteX31" fmla="*/ 1808480 w 2397760"/>
                  <a:gd name="connsiteY31" fmla="*/ 894080 h 1667788"/>
                  <a:gd name="connsiteX32" fmla="*/ 1859280 w 2397760"/>
                  <a:gd name="connsiteY32" fmla="*/ 1046480 h 1667788"/>
                  <a:gd name="connsiteX33" fmla="*/ 1869440 w 2397760"/>
                  <a:gd name="connsiteY33" fmla="*/ 1076960 h 1667788"/>
                  <a:gd name="connsiteX34" fmla="*/ 1910080 w 2397760"/>
                  <a:gd name="connsiteY34" fmla="*/ 1168400 h 1667788"/>
                  <a:gd name="connsiteX35" fmla="*/ 1930400 w 2397760"/>
                  <a:gd name="connsiteY35" fmla="*/ 1198880 h 1667788"/>
                  <a:gd name="connsiteX36" fmla="*/ 1971040 w 2397760"/>
                  <a:gd name="connsiteY36" fmla="*/ 1290320 h 1667788"/>
                  <a:gd name="connsiteX37" fmla="*/ 2021840 w 2397760"/>
                  <a:gd name="connsiteY37" fmla="*/ 1381760 h 1667788"/>
                  <a:gd name="connsiteX38" fmla="*/ 2042160 w 2397760"/>
                  <a:gd name="connsiteY38" fmla="*/ 1412240 h 1667788"/>
                  <a:gd name="connsiteX39" fmla="*/ 2062480 w 2397760"/>
                  <a:gd name="connsiteY39" fmla="*/ 1442720 h 1667788"/>
                  <a:gd name="connsiteX40" fmla="*/ 2092960 w 2397760"/>
                  <a:gd name="connsiteY40" fmla="*/ 1463040 h 1667788"/>
                  <a:gd name="connsiteX41" fmla="*/ 2133600 w 2397760"/>
                  <a:gd name="connsiteY41" fmla="*/ 1503680 h 1667788"/>
                  <a:gd name="connsiteX42" fmla="*/ 2164080 w 2397760"/>
                  <a:gd name="connsiteY42" fmla="*/ 1534160 h 1667788"/>
                  <a:gd name="connsiteX43" fmla="*/ 2194560 w 2397760"/>
                  <a:gd name="connsiteY43" fmla="*/ 1544320 h 1667788"/>
                  <a:gd name="connsiteX44" fmla="*/ 2225040 w 2397760"/>
                  <a:gd name="connsiteY44" fmla="*/ 1564640 h 1667788"/>
                  <a:gd name="connsiteX45" fmla="*/ 2255520 w 2397760"/>
                  <a:gd name="connsiteY45" fmla="*/ 1574800 h 1667788"/>
                  <a:gd name="connsiteX46" fmla="*/ 2316480 w 2397760"/>
                  <a:gd name="connsiteY46" fmla="*/ 1615440 h 1667788"/>
                  <a:gd name="connsiteX47" fmla="*/ 2346960 w 2397760"/>
                  <a:gd name="connsiteY47" fmla="*/ 1635760 h 1667788"/>
                  <a:gd name="connsiteX48" fmla="*/ 2377440 w 2397760"/>
                  <a:gd name="connsiteY48" fmla="*/ 1666240 h 1667788"/>
                  <a:gd name="connsiteX49" fmla="*/ 2397760 w 2397760"/>
                  <a:gd name="connsiteY49" fmla="*/ 1666240 h 1667788"/>
                  <a:gd name="connsiteX0" fmla="*/ 0 w 2397760"/>
                  <a:gd name="connsiteY0" fmla="*/ 1645920 h 1667788"/>
                  <a:gd name="connsiteX1" fmla="*/ 111760 w 2397760"/>
                  <a:gd name="connsiteY1" fmla="*/ 1635760 h 1667788"/>
                  <a:gd name="connsiteX2" fmla="*/ 243840 w 2397760"/>
                  <a:gd name="connsiteY2" fmla="*/ 1595120 h 1667788"/>
                  <a:gd name="connsiteX3" fmla="*/ 365760 w 2397760"/>
                  <a:gd name="connsiteY3" fmla="*/ 1544320 h 1667788"/>
                  <a:gd name="connsiteX4" fmla="*/ 426720 w 2397760"/>
                  <a:gd name="connsiteY4" fmla="*/ 1503680 h 1667788"/>
                  <a:gd name="connsiteX5" fmla="*/ 518160 w 2397760"/>
                  <a:gd name="connsiteY5" fmla="*/ 1452880 h 1667788"/>
                  <a:gd name="connsiteX6" fmla="*/ 609600 w 2397760"/>
                  <a:gd name="connsiteY6" fmla="*/ 1361440 h 1667788"/>
                  <a:gd name="connsiteX7" fmla="*/ 701040 w 2397760"/>
                  <a:gd name="connsiteY7" fmla="*/ 1209040 h 1667788"/>
                  <a:gd name="connsiteX8" fmla="*/ 721360 w 2397760"/>
                  <a:gd name="connsiteY8" fmla="*/ 1178560 h 1667788"/>
                  <a:gd name="connsiteX9" fmla="*/ 772160 w 2397760"/>
                  <a:gd name="connsiteY9" fmla="*/ 1087120 h 1667788"/>
                  <a:gd name="connsiteX10" fmla="*/ 802640 w 2397760"/>
                  <a:gd name="connsiteY10" fmla="*/ 995680 h 1667788"/>
                  <a:gd name="connsiteX11" fmla="*/ 812800 w 2397760"/>
                  <a:gd name="connsiteY11" fmla="*/ 965200 h 1667788"/>
                  <a:gd name="connsiteX12" fmla="*/ 853440 w 2397760"/>
                  <a:gd name="connsiteY12" fmla="*/ 873760 h 1667788"/>
                  <a:gd name="connsiteX13" fmla="*/ 904240 w 2397760"/>
                  <a:gd name="connsiteY13" fmla="*/ 741680 h 1667788"/>
                  <a:gd name="connsiteX14" fmla="*/ 924560 w 2397760"/>
                  <a:gd name="connsiteY14" fmla="*/ 650240 h 1667788"/>
                  <a:gd name="connsiteX15" fmla="*/ 944880 w 2397760"/>
                  <a:gd name="connsiteY15" fmla="*/ 568960 h 1667788"/>
                  <a:gd name="connsiteX16" fmla="*/ 965200 w 2397760"/>
                  <a:gd name="connsiteY16" fmla="*/ 487680 h 1667788"/>
                  <a:gd name="connsiteX17" fmla="*/ 1016000 w 2397760"/>
                  <a:gd name="connsiteY17" fmla="*/ 396240 h 1667788"/>
                  <a:gd name="connsiteX18" fmla="*/ 1026160 w 2397760"/>
                  <a:gd name="connsiteY18" fmla="*/ 365760 h 1667788"/>
                  <a:gd name="connsiteX19" fmla="*/ 1097280 w 2397760"/>
                  <a:gd name="connsiteY19" fmla="*/ 254000 h 1667788"/>
                  <a:gd name="connsiteX20" fmla="*/ 1249680 w 2397760"/>
                  <a:gd name="connsiteY20" fmla="*/ 71120 h 1667788"/>
                  <a:gd name="connsiteX21" fmla="*/ 1270000 w 2397760"/>
                  <a:gd name="connsiteY21" fmla="*/ 40640 h 1667788"/>
                  <a:gd name="connsiteX22" fmla="*/ 1361440 w 2397760"/>
                  <a:gd name="connsiteY22" fmla="*/ 0 h 1667788"/>
                  <a:gd name="connsiteX23" fmla="*/ 1432560 w 2397760"/>
                  <a:gd name="connsiteY23" fmla="*/ 10160 h 1667788"/>
                  <a:gd name="connsiteX24" fmla="*/ 1503680 w 2397760"/>
                  <a:gd name="connsiteY24" fmla="*/ 30480 h 1667788"/>
                  <a:gd name="connsiteX25" fmla="*/ 1564640 w 2397760"/>
                  <a:gd name="connsiteY25" fmla="*/ 111760 h 1667788"/>
                  <a:gd name="connsiteX26" fmla="*/ 1635760 w 2397760"/>
                  <a:gd name="connsiteY26" fmla="*/ 254000 h 1667788"/>
                  <a:gd name="connsiteX27" fmla="*/ 1676400 w 2397760"/>
                  <a:gd name="connsiteY27" fmla="*/ 447040 h 1667788"/>
                  <a:gd name="connsiteX28" fmla="*/ 1706880 w 2397760"/>
                  <a:gd name="connsiteY28" fmla="*/ 568960 h 1667788"/>
                  <a:gd name="connsiteX29" fmla="*/ 1788160 w 2397760"/>
                  <a:gd name="connsiteY29" fmla="*/ 863600 h 1667788"/>
                  <a:gd name="connsiteX30" fmla="*/ 1808480 w 2397760"/>
                  <a:gd name="connsiteY30" fmla="*/ 894080 h 1667788"/>
                  <a:gd name="connsiteX31" fmla="*/ 1859280 w 2397760"/>
                  <a:gd name="connsiteY31" fmla="*/ 1046480 h 1667788"/>
                  <a:gd name="connsiteX32" fmla="*/ 1869440 w 2397760"/>
                  <a:gd name="connsiteY32" fmla="*/ 1076960 h 1667788"/>
                  <a:gd name="connsiteX33" fmla="*/ 1910080 w 2397760"/>
                  <a:gd name="connsiteY33" fmla="*/ 1168400 h 1667788"/>
                  <a:gd name="connsiteX34" fmla="*/ 1930400 w 2397760"/>
                  <a:gd name="connsiteY34" fmla="*/ 1198880 h 1667788"/>
                  <a:gd name="connsiteX35" fmla="*/ 1971040 w 2397760"/>
                  <a:gd name="connsiteY35" fmla="*/ 1290320 h 1667788"/>
                  <a:gd name="connsiteX36" fmla="*/ 2021840 w 2397760"/>
                  <a:gd name="connsiteY36" fmla="*/ 1381760 h 1667788"/>
                  <a:gd name="connsiteX37" fmla="*/ 2042160 w 2397760"/>
                  <a:gd name="connsiteY37" fmla="*/ 1412240 h 1667788"/>
                  <a:gd name="connsiteX38" fmla="*/ 2062480 w 2397760"/>
                  <a:gd name="connsiteY38" fmla="*/ 1442720 h 1667788"/>
                  <a:gd name="connsiteX39" fmla="*/ 2092960 w 2397760"/>
                  <a:gd name="connsiteY39" fmla="*/ 1463040 h 1667788"/>
                  <a:gd name="connsiteX40" fmla="*/ 2133600 w 2397760"/>
                  <a:gd name="connsiteY40" fmla="*/ 1503680 h 1667788"/>
                  <a:gd name="connsiteX41" fmla="*/ 2164080 w 2397760"/>
                  <a:gd name="connsiteY41" fmla="*/ 1534160 h 1667788"/>
                  <a:gd name="connsiteX42" fmla="*/ 2194560 w 2397760"/>
                  <a:gd name="connsiteY42" fmla="*/ 1544320 h 1667788"/>
                  <a:gd name="connsiteX43" fmla="*/ 2225040 w 2397760"/>
                  <a:gd name="connsiteY43" fmla="*/ 1564640 h 1667788"/>
                  <a:gd name="connsiteX44" fmla="*/ 2255520 w 2397760"/>
                  <a:gd name="connsiteY44" fmla="*/ 1574800 h 1667788"/>
                  <a:gd name="connsiteX45" fmla="*/ 2316480 w 2397760"/>
                  <a:gd name="connsiteY45" fmla="*/ 1615440 h 1667788"/>
                  <a:gd name="connsiteX46" fmla="*/ 2346960 w 2397760"/>
                  <a:gd name="connsiteY46" fmla="*/ 1635760 h 1667788"/>
                  <a:gd name="connsiteX47" fmla="*/ 2377440 w 2397760"/>
                  <a:gd name="connsiteY47" fmla="*/ 1666240 h 1667788"/>
                  <a:gd name="connsiteX48" fmla="*/ 2397760 w 2397760"/>
                  <a:gd name="connsiteY48" fmla="*/ 1666240 h 1667788"/>
                  <a:gd name="connsiteX0" fmla="*/ 0 w 2397760"/>
                  <a:gd name="connsiteY0" fmla="*/ 1645920 h 1667788"/>
                  <a:gd name="connsiteX1" fmla="*/ 111760 w 2397760"/>
                  <a:gd name="connsiteY1" fmla="*/ 1635760 h 1667788"/>
                  <a:gd name="connsiteX2" fmla="*/ 243840 w 2397760"/>
                  <a:gd name="connsiteY2" fmla="*/ 1595120 h 1667788"/>
                  <a:gd name="connsiteX3" fmla="*/ 365760 w 2397760"/>
                  <a:gd name="connsiteY3" fmla="*/ 1544320 h 1667788"/>
                  <a:gd name="connsiteX4" fmla="*/ 426720 w 2397760"/>
                  <a:gd name="connsiteY4" fmla="*/ 1503680 h 1667788"/>
                  <a:gd name="connsiteX5" fmla="*/ 518160 w 2397760"/>
                  <a:gd name="connsiteY5" fmla="*/ 1452880 h 1667788"/>
                  <a:gd name="connsiteX6" fmla="*/ 609600 w 2397760"/>
                  <a:gd name="connsiteY6" fmla="*/ 1361440 h 1667788"/>
                  <a:gd name="connsiteX7" fmla="*/ 701040 w 2397760"/>
                  <a:gd name="connsiteY7" fmla="*/ 1209040 h 1667788"/>
                  <a:gd name="connsiteX8" fmla="*/ 772160 w 2397760"/>
                  <a:gd name="connsiteY8" fmla="*/ 1087120 h 1667788"/>
                  <a:gd name="connsiteX9" fmla="*/ 802640 w 2397760"/>
                  <a:gd name="connsiteY9" fmla="*/ 995680 h 1667788"/>
                  <a:gd name="connsiteX10" fmla="*/ 812800 w 2397760"/>
                  <a:gd name="connsiteY10" fmla="*/ 965200 h 1667788"/>
                  <a:gd name="connsiteX11" fmla="*/ 853440 w 2397760"/>
                  <a:gd name="connsiteY11" fmla="*/ 873760 h 1667788"/>
                  <a:gd name="connsiteX12" fmla="*/ 904240 w 2397760"/>
                  <a:gd name="connsiteY12" fmla="*/ 741680 h 1667788"/>
                  <a:gd name="connsiteX13" fmla="*/ 924560 w 2397760"/>
                  <a:gd name="connsiteY13" fmla="*/ 650240 h 1667788"/>
                  <a:gd name="connsiteX14" fmla="*/ 944880 w 2397760"/>
                  <a:gd name="connsiteY14" fmla="*/ 568960 h 1667788"/>
                  <a:gd name="connsiteX15" fmla="*/ 965200 w 2397760"/>
                  <a:gd name="connsiteY15" fmla="*/ 487680 h 1667788"/>
                  <a:gd name="connsiteX16" fmla="*/ 1016000 w 2397760"/>
                  <a:gd name="connsiteY16" fmla="*/ 396240 h 1667788"/>
                  <a:gd name="connsiteX17" fmla="*/ 1026160 w 2397760"/>
                  <a:gd name="connsiteY17" fmla="*/ 365760 h 1667788"/>
                  <a:gd name="connsiteX18" fmla="*/ 1097280 w 2397760"/>
                  <a:gd name="connsiteY18" fmla="*/ 254000 h 1667788"/>
                  <a:gd name="connsiteX19" fmla="*/ 1249680 w 2397760"/>
                  <a:gd name="connsiteY19" fmla="*/ 71120 h 1667788"/>
                  <a:gd name="connsiteX20" fmla="*/ 1270000 w 2397760"/>
                  <a:gd name="connsiteY20" fmla="*/ 40640 h 1667788"/>
                  <a:gd name="connsiteX21" fmla="*/ 1361440 w 2397760"/>
                  <a:gd name="connsiteY21" fmla="*/ 0 h 1667788"/>
                  <a:gd name="connsiteX22" fmla="*/ 1432560 w 2397760"/>
                  <a:gd name="connsiteY22" fmla="*/ 10160 h 1667788"/>
                  <a:gd name="connsiteX23" fmla="*/ 1503680 w 2397760"/>
                  <a:gd name="connsiteY23" fmla="*/ 30480 h 1667788"/>
                  <a:gd name="connsiteX24" fmla="*/ 1564640 w 2397760"/>
                  <a:gd name="connsiteY24" fmla="*/ 111760 h 1667788"/>
                  <a:gd name="connsiteX25" fmla="*/ 1635760 w 2397760"/>
                  <a:gd name="connsiteY25" fmla="*/ 254000 h 1667788"/>
                  <a:gd name="connsiteX26" fmla="*/ 1676400 w 2397760"/>
                  <a:gd name="connsiteY26" fmla="*/ 447040 h 1667788"/>
                  <a:gd name="connsiteX27" fmla="*/ 1706880 w 2397760"/>
                  <a:gd name="connsiteY27" fmla="*/ 568960 h 1667788"/>
                  <a:gd name="connsiteX28" fmla="*/ 1788160 w 2397760"/>
                  <a:gd name="connsiteY28" fmla="*/ 863600 h 1667788"/>
                  <a:gd name="connsiteX29" fmla="*/ 1808480 w 2397760"/>
                  <a:gd name="connsiteY29" fmla="*/ 894080 h 1667788"/>
                  <a:gd name="connsiteX30" fmla="*/ 1859280 w 2397760"/>
                  <a:gd name="connsiteY30" fmla="*/ 1046480 h 1667788"/>
                  <a:gd name="connsiteX31" fmla="*/ 1869440 w 2397760"/>
                  <a:gd name="connsiteY31" fmla="*/ 1076960 h 1667788"/>
                  <a:gd name="connsiteX32" fmla="*/ 1910080 w 2397760"/>
                  <a:gd name="connsiteY32" fmla="*/ 1168400 h 1667788"/>
                  <a:gd name="connsiteX33" fmla="*/ 1930400 w 2397760"/>
                  <a:gd name="connsiteY33" fmla="*/ 1198880 h 1667788"/>
                  <a:gd name="connsiteX34" fmla="*/ 1971040 w 2397760"/>
                  <a:gd name="connsiteY34" fmla="*/ 1290320 h 1667788"/>
                  <a:gd name="connsiteX35" fmla="*/ 2021840 w 2397760"/>
                  <a:gd name="connsiteY35" fmla="*/ 1381760 h 1667788"/>
                  <a:gd name="connsiteX36" fmla="*/ 2042160 w 2397760"/>
                  <a:gd name="connsiteY36" fmla="*/ 1412240 h 1667788"/>
                  <a:gd name="connsiteX37" fmla="*/ 2062480 w 2397760"/>
                  <a:gd name="connsiteY37" fmla="*/ 1442720 h 1667788"/>
                  <a:gd name="connsiteX38" fmla="*/ 2092960 w 2397760"/>
                  <a:gd name="connsiteY38" fmla="*/ 1463040 h 1667788"/>
                  <a:gd name="connsiteX39" fmla="*/ 2133600 w 2397760"/>
                  <a:gd name="connsiteY39" fmla="*/ 1503680 h 1667788"/>
                  <a:gd name="connsiteX40" fmla="*/ 2164080 w 2397760"/>
                  <a:gd name="connsiteY40" fmla="*/ 1534160 h 1667788"/>
                  <a:gd name="connsiteX41" fmla="*/ 2194560 w 2397760"/>
                  <a:gd name="connsiteY41" fmla="*/ 1544320 h 1667788"/>
                  <a:gd name="connsiteX42" fmla="*/ 2225040 w 2397760"/>
                  <a:gd name="connsiteY42" fmla="*/ 1564640 h 1667788"/>
                  <a:gd name="connsiteX43" fmla="*/ 2255520 w 2397760"/>
                  <a:gd name="connsiteY43" fmla="*/ 1574800 h 1667788"/>
                  <a:gd name="connsiteX44" fmla="*/ 2316480 w 2397760"/>
                  <a:gd name="connsiteY44" fmla="*/ 1615440 h 1667788"/>
                  <a:gd name="connsiteX45" fmla="*/ 2346960 w 2397760"/>
                  <a:gd name="connsiteY45" fmla="*/ 1635760 h 1667788"/>
                  <a:gd name="connsiteX46" fmla="*/ 2377440 w 2397760"/>
                  <a:gd name="connsiteY46" fmla="*/ 1666240 h 1667788"/>
                  <a:gd name="connsiteX47" fmla="*/ 2397760 w 2397760"/>
                  <a:gd name="connsiteY47" fmla="*/ 1666240 h 1667788"/>
                  <a:gd name="connsiteX0" fmla="*/ 0 w 2397760"/>
                  <a:gd name="connsiteY0" fmla="*/ 1645920 h 1667788"/>
                  <a:gd name="connsiteX1" fmla="*/ 111760 w 2397760"/>
                  <a:gd name="connsiteY1" fmla="*/ 1635760 h 1667788"/>
                  <a:gd name="connsiteX2" fmla="*/ 243840 w 2397760"/>
                  <a:gd name="connsiteY2" fmla="*/ 1595120 h 1667788"/>
                  <a:gd name="connsiteX3" fmla="*/ 365760 w 2397760"/>
                  <a:gd name="connsiteY3" fmla="*/ 1544320 h 1667788"/>
                  <a:gd name="connsiteX4" fmla="*/ 426720 w 2397760"/>
                  <a:gd name="connsiteY4" fmla="*/ 1503680 h 1667788"/>
                  <a:gd name="connsiteX5" fmla="*/ 518160 w 2397760"/>
                  <a:gd name="connsiteY5" fmla="*/ 1452880 h 1667788"/>
                  <a:gd name="connsiteX6" fmla="*/ 609600 w 2397760"/>
                  <a:gd name="connsiteY6" fmla="*/ 1361440 h 1667788"/>
                  <a:gd name="connsiteX7" fmla="*/ 701040 w 2397760"/>
                  <a:gd name="connsiteY7" fmla="*/ 1209040 h 1667788"/>
                  <a:gd name="connsiteX8" fmla="*/ 772160 w 2397760"/>
                  <a:gd name="connsiteY8" fmla="*/ 1087120 h 1667788"/>
                  <a:gd name="connsiteX9" fmla="*/ 802640 w 2397760"/>
                  <a:gd name="connsiteY9" fmla="*/ 995680 h 1667788"/>
                  <a:gd name="connsiteX10" fmla="*/ 812800 w 2397760"/>
                  <a:gd name="connsiteY10" fmla="*/ 965200 h 1667788"/>
                  <a:gd name="connsiteX11" fmla="*/ 853440 w 2397760"/>
                  <a:gd name="connsiteY11" fmla="*/ 873760 h 1667788"/>
                  <a:gd name="connsiteX12" fmla="*/ 904240 w 2397760"/>
                  <a:gd name="connsiteY12" fmla="*/ 741680 h 1667788"/>
                  <a:gd name="connsiteX13" fmla="*/ 924560 w 2397760"/>
                  <a:gd name="connsiteY13" fmla="*/ 650240 h 1667788"/>
                  <a:gd name="connsiteX14" fmla="*/ 944880 w 2397760"/>
                  <a:gd name="connsiteY14" fmla="*/ 568960 h 1667788"/>
                  <a:gd name="connsiteX15" fmla="*/ 965200 w 2397760"/>
                  <a:gd name="connsiteY15" fmla="*/ 487680 h 1667788"/>
                  <a:gd name="connsiteX16" fmla="*/ 1016000 w 2397760"/>
                  <a:gd name="connsiteY16" fmla="*/ 396240 h 1667788"/>
                  <a:gd name="connsiteX17" fmla="*/ 1026160 w 2397760"/>
                  <a:gd name="connsiteY17" fmla="*/ 365760 h 1667788"/>
                  <a:gd name="connsiteX18" fmla="*/ 1097280 w 2397760"/>
                  <a:gd name="connsiteY18" fmla="*/ 254000 h 1667788"/>
                  <a:gd name="connsiteX19" fmla="*/ 1249680 w 2397760"/>
                  <a:gd name="connsiteY19" fmla="*/ 71120 h 1667788"/>
                  <a:gd name="connsiteX20" fmla="*/ 1270000 w 2397760"/>
                  <a:gd name="connsiteY20" fmla="*/ 40640 h 1667788"/>
                  <a:gd name="connsiteX21" fmla="*/ 1361440 w 2397760"/>
                  <a:gd name="connsiteY21" fmla="*/ 0 h 1667788"/>
                  <a:gd name="connsiteX22" fmla="*/ 1432560 w 2397760"/>
                  <a:gd name="connsiteY22" fmla="*/ 10160 h 1667788"/>
                  <a:gd name="connsiteX23" fmla="*/ 1503680 w 2397760"/>
                  <a:gd name="connsiteY23" fmla="*/ 30480 h 1667788"/>
                  <a:gd name="connsiteX24" fmla="*/ 1564640 w 2397760"/>
                  <a:gd name="connsiteY24" fmla="*/ 111760 h 1667788"/>
                  <a:gd name="connsiteX25" fmla="*/ 1635760 w 2397760"/>
                  <a:gd name="connsiteY25" fmla="*/ 254000 h 1667788"/>
                  <a:gd name="connsiteX26" fmla="*/ 1676400 w 2397760"/>
                  <a:gd name="connsiteY26" fmla="*/ 447040 h 1667788"/>
                  <a:gd name="connsiteX27" fmla="*/ 1706880 w 2397760"/>
                  <a:gd name="connsiteY27" fmla="*/ 568960 h 1667788"/>
                  <a:gd name="connsiteX28" fmla="*/ 1788160 w 2397760"/>
                  <a:gd name="connsiteY28" fmla="*/ 863600 h 1667788"/>
                  <a:gd name="connsiteX29" fmla="*/ 1859280 w 2397760"/>
                  <a:gd name="connsiteY29" fmla="*/ 1046480 h 1667788"/>
                  <a:gd name="connsiteX30" fmla="*/ 1869440 w 2397760"/>
                  <a:gd name="connsiteY30" fmla="*/ 1076960 h 1667788"/>
                  <a:gd name="connsiteX31" fmla="*/ 1910080 w 2397760"/>
                  <a:gd name="connsiteY31" fmla="*/ 1168400 h 1667788"/>
                  <a:gd name="connsiteX32" fmla="*/ 1930400 w 2397760"/>
                  <a:gd name="connsiteY32" fmla="*/ 1198880 h 1667788"/>
                  <a:gd name="connsiteX33" fmla="*/ 1971040 w 2397760"/>
                  <a:gd name="connsiteY33" fmla="*/ 1290320 h 1667788"/>
                  <a:gd name="connsiteX34" fmla="*/ 2021840 w 2397760"/>
                  <a:gd name="connsiteY34" fmla="*/ 1381760 h 1667788"/>
                  <a:gd name="connsiteX35" fmla="*/ 2042160 w 2397760"/>
                  <a:gd name="connsiteY35" fmla="*/ 1412240 h 1667788"/>
                  <a:gd name="connsiteX36" fmla="*/ 2062480 w 2397760"/>
                  <a:gd name="connsiteY36" fmla="*/ 1442720 h 1667788"/>
                  <a:gd name="connsiteX37" fmla="*/ 2092960 w 2397760"/>
                  <a:gd name="connsiteY37" fmla="*/ 1463040 h 1667788"/>
                  <a:gd name="connsiteX38" fmla="*/ 2133600 w 2397760"/>
                  <a:gd name="connsiteY38" fmla="*/ 1503680 h 1667788"/>
                  <a:gd name="connsiteX39" fmla="*/ 2164080 w 2397760"/>
                  <a:gd name="connsiteY39" fmla="*/ 1534160 h 1667788"/>
                  <a:gd name="connsiteX40" fmla="*/ 2194560 w 2397760"/>
                  <a:gd name="connsiteY40" fmla="*/ 1544320 h 1667788"/>
                  <a:gd name="connsiteX41" fmla="*/ 2225040 w 2397760"/>
                  <a:gd name="connsiteY41" fmla="*/ 1564640 h 1667788"/>
                  <a:gd name="connsiteX42" fmla="*/ 2255520 w 2397760"/>
                  <a:gd name="connsiteY42" fmla="*/ 1574800 h 1667788"/>
                  <a:gd name="connsiteX43" fmla="*/ 2316480 w 2397760"/>
                  <a:gd name="connsiteY43" fmla="*/ 1615440 h 1667788"/>
                  <a:gd name="connsiteX44" fmla="*/ 2346960 w 2397760"/>
                  <a:gd name="connsiteY44" fmla="*/ 1635760 h 1667788"/>
                  <a:gd name="connsiteX45" fmla="*/ 2377440 w 2397760"/>
                  <a:gd name="connsiteY45" fmla="*/ 1666240 h 1667788"/>
                  <a:gd name="connsiteX46" fmla="*/ 2397760 w 2397760"/>
                  <a:gd name="connsiteY46" fmla="*/ 1666240 h 1667788"/>
                  <a:gd name="connsiteX0" fmla="*/ 0 w 2397760"/>
                  <a:gd name="connsiteY0" fmla="*/ 1645920 h 1667788"/>
                  <a:gd name="connsiteX1" fmla="*/ 111760 w 2397760"/>
                  <a:gd name="connsiteY1" fmla="*/ 1635760 h 1667788"/>
                  <a:gd name="connsiteX2" fmla="*/ 243840 w 2397760"/>
                  <a:gd name="connsiteY2" fmla="*/ 1595120 h 1667788"/>
                  <a:gd name="connsiteX3" fmla="*/ 365760 w 2397760"/>
                  <a:gd name="connsiteY3" fmla="*/ 1544320 h 1667788"/>
                  <a:gd name="connsiteX4" fmla="*/ 426720 w 2397760"/>
                  <a:gd name="connsiteY4" fmla="*/ 1503680 h 1667788"/>
                  <a:gd name="connsiteX5" fmla="*/ 518160 w 2397760"/>
                  <a:gd name="connsiteY5" fmla="*/ 1452880 h 1667788"/>
                  <a:gd name="connsiteX6" fmla="*/ 609600 w 2397760"/>
                  <a:gd name="connsiteY6" fmla="*/ 1361440 h 1667788"/>
                  <a:gd name="connsiteX7" fmla="*/ 701040 w 2397760"/>
                  <a:gd name="connsiteY7" fmla="*/ 1209040 h 1667788"/>
                  <a:gd name="connsiteX8" fmla="*/ 772160 w 2397760"/>
                  <a:gd name="connsiteY8" fmla="*/ 1087120 h 1667788"/>
                  <a:gd name="connsiteX9" fmla="*/ 802640 w 2397760"/>
                  <a:gd name="connsiteY9" fmla="*/ 995680 h 1667788"/>
                  <a:gd name="connsiteX10" fmla="*/ 812800 w 2397760"/>
                  <a:gd name="connsiteY10" fmla="*/ 965200 h 1667788"/>
                  <a:gd name="connsiteX11" fmla="*/ 853440 w 2397760"/>
                  <a:gd name="connsiteY11" fmla="*/ 873760 h 1667788"/>
                  <a:gd name="connsiteX12" fmla="*/ 904240 w 2397760"/>
                  <a:gd name="connsiteY12" fmla="*/ 741680 h 1667788"/>
                  <a:gd name="connsiteX13" fmla="*/ 924560 w 2397760"/>
                  <a:gd name="connsiteY13" fmla="*/ 650240 h 1667788"/>
                  <a:gd name="connsiteX14" fmla="*/ 944880 w 2397760"/>
                  <a:gd name="connsiteY14" fmla="*/ 568960 h 1667788"/>
                  <a:gd name="connsiteX15" fmla="*/ 965200 w 2397760"/>
                  <a:gd name="connsiteY15" fmla="*/ 487680 h 1667788"/>
                  <a:gd name="connsiteX16" fmla="*/ 1016000 w 2397760"/>
                  <a:gd name="connsiteY16" fmla="*/ 396240 h 1667788"/>
                  <a:gd name="connsiteX17" fmla="*/ 1026160 w 2397760"/>
                  <a:gd name="connsiteY17" fmla="*/ 365760 h 1667788"/>
                  <a:gd name="connsiteX18" fmla="*/ 1097280 w 2397760"/>
                  <a:gd name="connsiteY18" fmla="*/ 254000 h 1667788"/>
                  <a:gd name="connsiteX19" fmla="*/ 1249680 w 2397760"/>
                  <a:gd name="connsiteY19" fmla="*/ 71120 h 1667788"/>
                  <a:gd name="connsiteX20" fmla="*/ 1270000 w 2397760"/>
                  <a:gd name="connsiteY20" fmla="*/ 40640 h 1667788"/>
                  <a:gd name="connsiteX21" fmla="*/ 1361440 w 2397760"/>
                  <a:gd name="connsiteY21" fmla="*/ 0 h 1667788"/>
                  <a:gd name="connsiteX22" fmla="*/ 1432560 w 2397760"/>
                  <a:gd name="connsiteY22" fmla="*/ 10160 h 1667788"/>
                  <a:gd name="connsiteX23" fmla="*/ 1503680 w 2397760"/>
                  <a:gd name="connsiteY23" fmla="*/ 30480 h 1667788"/>
                  <a:gd name="connsiteX24" fmla="*/ 1564640 w 2397760"/>
                  <a:gd name="connsiteY24" fmla="*/ 111760 h 1667788"/>
                  <a:gd name="connsiteX25" fmla="*/ 1635760 w 2397760"/>
                  <a:gd name="connsiteY25" fmla="*/ 254000 h 1667788"/>
                  <a:gd name="connsiteX26" fmla="*/ 1676400 w 2397760"/>
                  <a:gd name="connsiteY26" fmla="*/ 447040 h 1667788"/>
                  <a:gd name="connsiteX27" fmla="*/ 1706880 w 2397760"/>
                  <a:gd name="connsiteY27" fmla="*/ 568960 h 1667788"/>
                  <a:gd name="connsiteX28" fmla="*/ 1788160 w 2397760"/>
                  <a:gd name="connsiteY28" fmla="*/ 863600 h 1667788"/>
                  <a:gd name="connsiteX29" fmla="*/ 1859280 w 2397760"/>
                  <a:gd name="connsiteY29" fmla="*/ 1046480 h 1667788"/>
                  <a:gd name="connsiteX30" fmla="*/ 1869440 w 2397760"/>
                  <a:gd name="connsiteY30" fmla="*/ 1076960 h 1667788"/>
                  <a:gd name="connsiteX31" fmla="*/ 1910080 w 2397760"/>
                  <a:gd name="connsiteY31" fmla="*/ 1168400 h 1667788"/>
                  <a:gd name="connsiteX32" fmla="*/ 1930400 w 2397760"/>
                  <a:gd name="connsiteY32" fmla="*/ 1198880 h 1667788"/>
                  <a:gd name="connsiteX33" fmla="*/ 1971040 w 2397760"/>
                  <a:gd name="connsiteY33" fmla="*/ 1290320 h 1667788"/>
                  <a:gd name="connsiteX34" fmla="*/ 2021840 w 2397760"/>
                  <a:gd name="connsiteY34" fmla="*/ 1381760 h 1667788"/>
                  <a:gd name="connsiteX35" fmla="*/ 2042160 w 2397760"/>
                  <a:gd name="connsiteY35" fmla="*/ 1412240 h 1667788"/>
                  <a:gd name="connsiteX36" fmla="*/ 2092960 w 2397760"/>
                  <a:gd name="connsiteY36" fmla="*/ 1463040 h 1667788"/>
                  <a:gd name="connsiteX37" fmla="*/ 2133600 w 2397760"/>
                  <a:gd name="connsiteY37" fmla="*/ 1503680 h 1667788"/>
                  <a:gd name="connsiteX38" fmla="*/ 2164080 w 2397760"/>
                  <a:gd name="connsiteY38" fmla="*/ 1534160 h 1667788"/>
                  <a:gd name="connsiteX39" fmla="*/ 2194560 w 2397760"/>
                  <a:gd name="connsiteY39" fmla="*/ 1544320 h 1667788"/>
                  <a:gd name="connsiteX40" fmla="*/ 2225040 w 2397760"/>
                  <a:gd name="connsiteY40" fmla="*/ 1564640 h 1667788"/>
                  <a:gd name="connsiteX41" fmla="*/ 2255520 w 2397760"/>
                  <a:gd name="connsiteY41" fmla="*/ 1574800 h 1667788"/>
                  <a:gd name="connsiteX42" fmla="*/ 2316480 w 2397760"/>
                  <a:gd name="connsiteY42" fmla="*/ 1615440 h 1667788"/>
                  <a:gd name="connsiteX43" fmla="*/ 2346960 w 2397760"/>
                  <a:gd name="connsiteY43" fmla="*/ 1635760 h 1667788"/>
                  <a:gd name="connsiteX44" fmla="*/ 2377440 w 2397760"/>
                  <a:gd name="connsiteY44" fmla="*/ 1666240 h 1667788"/>
                  <a:gd name="connsiteX45" fmla="*/ 2397760 w 2397760"/>
                  <a:gd name="connsiteY45" fmla="*/ 1666240 h 1667788"/>
                  <a:gd name="connsiteX0" fmla="*/ 0 w 2397760"/>
                  <a:gd name="connsiteY0" fmla="*/ 1645920 h 1667788"/>
                  <a:gd name="connsiteX1" fmla="*/ 111760 w 2397760"/>
                  <a:gd name="connsiteY1" fmla="*/ 1635760 h 1667788"/>
                  <a:gd name="connsiteX2" fmla="*/ 243840 w 2397760"/>
                  <a:gd name="connsiteY2" fmla="*/ 1595120 h 1667788"/>
                  <a:gd name="connsiteX3" fmla="*/ 365760 w 2397760"/>
                  <a:gd name="connsiteY3" fmla="*/ 1544320 h 1667788"/>
                  <a:gd name="connsiteX4" fmla="*/ 426720 w 2397760"/>
                  <a:gd name="connsiteY4" fmla="*/ 1503680 h 1667788"/>
                  <a:gd name="connsiteX5" fmla="*/ 518160 w 2397760"/>
                  <a:gd name="connsiteY5" fmla="*/ 1452880 h 1667788"/>
                  <a:gd name="connsiteX6" fmla="*/ 609600 w 2397760"/>
                  <a:gd name="connsiteY6" fmla="*/ 1361440 h 1667788"/>
                  <a:gd name="connsiteX7" fmla="*/ 701040 w 2397760"/>
                  <a:gd name="connsiteY7" fmla="*/ 1209040 h 1667788"/>
                  <a:gd name="connsiteX8" fmla="*/ 772160 w 2397760"/>
                  <a:gd name="connsiteY8" fmla="*/ 1087120 h 1667788"/>
                  <a:gd name="connsiteX9" fmla="*/ 802640 w 2397760"/>
                  <a:gd name="connsiteY9" fmla="*/ 995680 h 1667788"/>
                  <a:gd name="connsiteX10" fmla="*/ 812800 w 2397760"/>
                  <a:gd name="connsiteY10" fmla="*/ 965200 h 1667788"/>
                  <a:gd name="connsiteX11" fmla="*/ 853440 w 2397760"/>
                  <a:gd name="connsiteY11" fmla="*/ 873760 h 1667788"/>
                  <a:gd name="connsiteX12" fmla="*/ 904240 w 2397760"/>
                  <a:gd name="connsiteY12" fmla="*/ 741680 h 1667788"/>
                  <a:gd name="connsiteX13" fmla="*/ 924560 w 2397760"/>
                  <a:gd name="connsiteY13" fmla="*/ 650240 h 1667788"/>
                  <a:gd name="connsiteX14" fmla="*/ 944880 w 2397760"/>
                  <a:gd name="connsiteY14" fmla="*/ 568960 h 1667788"/>
                  <a:gd name="connsiteX15" fmla="*/ 965200 w 2397760"/>
                  <a:gd name="connsiteY15" fmla="*/ 487680 h 1667788"/>
                  <a:gd name="connsiteX16" fmla="*/ 1016000 w 2397760"/>
                  <a:gd name="connsiteY16" fmla="*/ 396240 h 1667788"/>
                  <a:gd name="connsiteX17" fmla="*/ 1026160 w 2397760"/>
                  <a:gd name="connsiteY17" fmla="*/ 365760 h 1667788"/>
                  <a:gd name="connsiteX18" fmla="*/ 1097280 w 2397760"/>
                  <a:gd name="connsiteY18" fmla="*/ 254000 h 1667788"/>
                  <a:gd name="connsiteX19" fmla="*/ 1249680 w 2397760"/>
                  <a:gd name="connsiteY19" fmla="*/ 71120 h 1667788"/>
                  <a:gd name="connsiteX20" fmla="*/ 1270000 w 2397760"/>
                  <a:gd name="connsiteY20" fmla="*/ 40640 h 1667788"/>
                  <a:gd name="connsiteX21" fmla="*/ 1361440 w 2397760"/>
                  <a:gd name="connsiteY21" fmla="*/ 0 h 1667788"/>
                  <a:gd name="connsiteX22" fmla="*/ 1432560 w 2397760"/>
                  <a:gd name="connsiteY22" fmla="*/ 10160 h 1667788"/>
                  <a:gd name="connsiteX23" fmla="*/ 1503680 w 2397760"/>
                  <a:gd name="connsiteY23" fmla="*/ 30480 h 1667788"/>
                  <a:gd name="connsiteX24" fmla="*/ 1564640 w 2397760"/>
                  <a:gd name="connsiteY24" fmla="*/ 111760 h 1667788"/>
                  <a:gd name="connsiteX25" fmla="*/ 1635760 w 2397760"/>
                  <a:gd name="connsiteY25" fmla="*/ 254000 h 1667788"/>
                  <a:gd name="connsiteX26" fmla="*/ 1676400 w 2397760"/>
                  <a:gd name="connsiteY26" fmla="*/ 447040 h 1667788"/>
                  <a:gd name="connsiteX27" fmla="*/ 1706880 w 2397760"/>
                  <a:gd name="connsiteY27" fmla="*/ 568960 h 1667788"/>
                  <a:gd name="connsiteX28" fmla="*/ 1788160 w 2397760"/>
                  <a:gd name="connsiteY28" fmla="*/ 863600 h 1667788"/>
                  <a:gd name="connsiteX29" fmla="*/ 1859280 w 2397760"/>
                  <a:gd name="connsiteY29" fmla="*/ 1046480 h 1667788"/>
                  <a:gd name="connsiteX30" fmla="*/ 1869440 w 2397760"/>
                  <a:gd name="connsiteY30" fmla="*/ 1076960 h 1667788"/>
                  <a:gd name="connsiteX31" fmla="*/ 1910080 w 2397760"/>
                  <a:gd name="connsiteY31" fmla="*/ 1168400 h 1667788"/>
                  <a:gd name="connsiteX32" fmla="*/ 1930400 w 2397760"/>
                  <a:gd name="connsiteY32" fmla="*/ 1198880 h 1667788"/>
                  <a:gd name="connsiteX33" fmla="*/ 1971040 w 2397760"/>
                  <a:gd name="connsiteY33" fmla="*/ 1290320 h 1667788"/>
                  <a:gd name="connsiteX34" fmla="*/ 2021840 w 2397760"/>
                  <a:gd name="connsiteY34" fmla="*/ 1381760 h 1667788"/>
                  <a:gd name="connsiteX35" fmla="*/ 2042160 w 2397760"/>
                  <a:gd name="connsiteY35" fmla="*/ 1412240 h 1667788"/>
                  <a:gd name="connsiteX36" fmla="*/ 2092960 w 2397760"/>
                  <a:gd name="connsiteY36" fmla="*/ 1463040 h 1667788"/>
                  <a:gd name="connsiteX37" fmla="*/ 2133600 w 2397760"/>
                  <a:gd name="connsiteY37" fmla="*/ 1503680 h 1667788"/>
                  <a:gd name="connsiteX38" fmla="*/ 2164080 w 2397760"/>
                  <a:gd name="connsiteY38" fmla="*/ 1534160 h 1667788"/>
                  <a:gd name="connsiteX39" fmla="*/ 2225040 w 2397760"/>
                  <a:gd name="connsiteY39" fmla="*/ 1564640 h 1667788"/>
                  <a:gd name="connsiteX40" fmla="*/ 2255520 w 2397760"/>
                  <a:gd name="connsiteY40" fmla="*/ 1574800 h 1667788"/>
                  <a:gd name="connsiteX41" fmla="*/ 2316480 w 2397760"/>
                  <a:gd name="connsiteY41" fmla="*/ 1615440 h 1667788"/>
                  <a:gd name="connsiteX42" fmla="*/ 2346960 w 2397760"/>
                  <a:gd name="connsiteY42" fmla="*/ 1635760 h 1667788"/>
                  <a:gd name="connsiteX43" fmla="*/ 2377440 w 2397760"/>
                  <a:gd name="connsiteY43" fmla="*/ 1666240 h 1667788"/>
                  <a:gd name="connsiteX44" fmla="*/ 2397760 w 2397760"/>
                  <a:gd name="connsiteY44" fmla="*/ 1666240 h 1667788"/>
                  <a:gd name="connsiteX0" fmla="*/ 0 w 2397760"/>
                  <a:gd name="connsiteY0" fmla="*/ 1645920 h 1667788"/>
                  <a:gd name="connsiteX1" fmla="*/ 111760 w 2397760"/>
                  <a:gd name="connsiteY1" fmla="*/ 1635760 h 1667788"/>
                  <a:gd name="connsiteX2" fmla="*/ 243840 w 2397760"/>
                  <a:gd name="connsiteY2" fmla="*/ 1595120 h 1667788"/>
                  <a:gd name="connsiteX3" fmla="*/ 365760 w 2397760"/>
                  <a:gd name="connsiteY3" fmla="*/ 1544320 h 1667788"/>
                  <a:gd name="connsiteX4" fmla="*/ 426720 w 2397760"/>
                  <a:gd name="connsiteY4" fmla="*/ 1503680 h 1667788"/>
                  <a:gd name="connsiteX5" fmla="*/ 518160 w 2397760"/>
                  <a:gd name="connsiteY5" fmla="*/ 1452880 h 1667788"/>
                  <a:gd name="connsiteX6" fmla="*/ 609600 w 2397760"/>
                  <a:gd name="connsiteY6" fmla="*/ 1361440 h 1667788"/>
                  <a:gd name="connsiteX7" fmla="*/ 701040 w 2397760"/>
                  <a:gd name="connsiteY7" fmla="*/ 1209040 h 1667788"/>
                  <a:gd name="connsiteX8" fmla="*/ 772160 w 2397760"/>
                  <a:gd name="connsiteY8" fmla="*/ 1087120 h 1667788"/>
                  <a:gd name="connsiteX9" fmla="*/ 802640 w 2397760"/>
                  <a:gd name="connsiteY9" fmla="*/ 995680 h 1667788"/>
                  <a:gd name="connsiteX10" fmla="*/ 812800 w 2397760"/>
                  <a:gd name="connsiteY10" fmla="*/ 965200 h 1667788"/>
                  <a:gd name="connsiteX11" fmla="*/ 853440 w 2397760"/>
                  <a:gd name="connsiteY11" fmla="*/ 873760 h 1667788"/>
                  <a:gd name="connsiteX12" fmla="*/ 904240 w 2397760"/>
                  <a:gd name="connsiteY12" fmla="*/ 741680 h 1667788"/>
                  <a:gd name="connsiteX13" fmla="*/ 924560 w 2397760"/>
                  <a:gd name="connsiteY13" fmla="*/ 650240 h 1667788"/>
                  <a:gd name="connsiteX14" fmla="*/ 944880 w 2397760"/>
                  <a:gd name="connsiteY14" fmla="*/ 568960 h 1667788"/>
                  <a:gd name="connsiteX15" fmla="*/ 965200 w 2397760"/>
                  <a:gd name="connsiteY15" fmla="*/ 487680 h 1667788"/>
                  <a:gd name="connsiteX16" fmla="*/ 1016000 w 2397760"/>
                  <a:gd name="connsiteY16" fmla="*/ 396240 h 1667788"/>
                  <a:gd name="connsiteX17" fmla="*/ 1026160 w 2397760"/>
                  <a:gd name="connsiteY17" fmla="*/ 365760 h 1667788"/>
                  <a:gd name="connsiteX18" fmla="*/ 1097280 w 2397760"/>
                  <a:gd name="connsiteY18" fmla="*/ 254000 h 1667788"/>
                  <a:gd name="connsiteX19" fmla="*/ 1249680 w 2397760"/>
                  <a:gd name="connsiteY19" fmla="*/ 71120 h 1667788"/>
                  <a:gd name="connsiteX20" fmla="*/ 1270000 w 2397760"/>
                  <a:gd name="connsiteY20" fmla="*/ 40640 h 1667788"/>
                  <a:gd name="connsiteX21" fmla="*/ 1361440 w 2397760"/>
                  <a:gd name="connsiteY21" fmla="*/ 0 h 1667788"/>
                  <a:gd name="connsiteX22" fmla="*/ 1432560 w 2397760"/>
                  <a:gd name="connsiteY22" fmla="*/ 10160 h 1667788"/>
                  <a:gd name="connsiteX23" fmla="*/ 1503680 w 2397760"/>
                  <a:gd name="connsiteY23" fmla="*/ 30480 h 1667788"/>
                  <a:gd name="connsiteX24" fmla="*/ 1564640 w 2397760"/>
                  <a:gd name="connsiteY24" fmla="*/ 111760 h 1667788"/>
                  <a:gd name="connsiteX25" fmla="*/ 1635760 w 2397760"/>
                  <a:gd name="connsiteY25" fmla="*/ 254000 h 1667788"/>
                  <a:gd name="connsiteX26" fmla="*/ 1676400 w 2397760"/>
                  <a:gd name="connsiteY26" fmla="*/ 447040 h 1667788"/>
                  <a:gd name="connsiteX27" fmla="*/ 1706880 w 2397760"/>
                  <a:gd name="connsiteY27" fmla="*/ 568960 h 1667788"/>
                  <a:gd name="connsiteX28" fmla="*/ 1788160 w 2397760"/>
                  <a:gd name="connsiteY28" fmla="*/ 863600 h 1667788"/>
                  <a:gd name="connsiteX29" fmla="*/ 1859280 w 2397760"/>
                  <a:gd name="connsiteY29" fmla="*/ 1046480 h 1667788"/>
                  <a:gd name="connsiteX30" fmla="*/ 1869440 w 2397760"/>
                  <a:gd name="connsiteY30" fmla="*/ 1076960 h 1667788"/>
                  <a:gd name="connsiteX31" fmla="*/ 1910080 w 2397760"/>
                  <a:gd name="connsiteY31" fmla="*/ 1168400 h 1667788"/>
                  <a:gd name="connsiteX32" fmla="*/ 1930400 w 2397760"/>
                  <a:gd name="connsiteY32" fmla="*/ 1198880 h 1667788"/>
                  <a:gd name="connsiteX33" fmla="*/ 1971040 w 2397760"/>
                  <a:gd name="connsiteY33" fmla="*/ 1290320 h 1667788"/>
                  <a:gd name="connsiteX34" fmla="*/ 2021840 w 2397760"/>
                  <a:gd name="connsiteY34" fmla="*/ 1381760 h 1667788"/>
                  <a:gd name="connsiteX35" fmla="*/ 2042160 w 2397760"/>
                  <a:gd name="connsiteY35" fmla="*/ 1412240 h 1667788"/>
                  <a:gd name="connsiteX36" fmla="*/ 2092960 w 2397760"/>
                  <a:gd name="connsiteY36" fmla="*/ 1463040 h 1667788"/>
                  <a:gd name="connsiteX37" fmla="*/ 2133600 w 2397760"/>
                  <a:gd name="connsiteY37" fmla="*/ 1503680 h 1667788"/>
                  <a:gd name="connsiteX38" fmla="*/ 2225040 w 2397760"/>
                  <a:gd name="connsiteY38" fmla="*/ 1564640 h 1667788"/>
                  <a:gd name="connsiteX39" fmla="*/ 2255520 w 2397760"/>
                  <a:gd name="connsiteY39" fmla="*/ 1574800 h 1667788"/>
                  <a:gd name="connsiteX40" fmla="*/ 2316480 w 2397760"/>
                  <a:gd name="connsiteY40" fmla="*/ 1615440 h 1667788"/>
                  <a:gd name="connsiteX41" fmla="*/ 2346960 w 2397760"/>
                  <a:gd name="connsiteY41" fmla="*/ 1635760 h 1667788"/>
                  <a:gd name="connsiteX42" fmla="*/ 2377440 w 2397760"/>
                  <a:gd name="connsiteY42" fmla="*/ 1666240 h 1667788"/>
                  <a:gd name="connsiteX43" fmla="*/ 2397760 w 2397760"/>
                  <a:gd name="connsiteY43" fmla="*/ 1666240 h 1667788"/>
                  <a:gd name="connsiteX0" fmla="*/ 0 w 2397760"/>
                  <a:gd name="connsiteY0" fmla="*/ 1645920 h 1667788"/>
                  <a:gd name="connsiteX1" fmla="*/ 111760 w 2397760"/>
                  <a:gd name="connsiteY1" fmla="*/ 1635760 h 1667788"/>
                  <a:gd name="connsiteX2" fmla="*/ 243840 w 2397760"/>
                  <a:gd name="connsiteY2" fmla="*/ 1595120 h 1667788"/>
                  <a:gd name="connsiteX3" fmla="*/ 365760 w 2397760"/>
                  <a:gd name="connsiteY3" fmla="*/ 1544320 h 1667788"/>
                  <a:gd name="connsiteX4" fmla="*/ 426720 w 2397760"/>
                  <a:gd name="connsiteY4" fmla="*/ 1503680 h 1667788"/>
                  <a:gd name="connsiteX5" fmla="*/ 518160 w 2397760"/>
                  <a:gd name="connsiteY5" fmla="*/ 1452880 h 1667788"/>
                  <a:gd name="connsiteX6" fmla="*/ 609600 w 2397760"/>
                  <a:gd name="connsiteY6" fmla="*/ 1361440 h 1667788"/>
                  <a:gd name="connsiteX7" fmla="*/ 701040 w 2397760"/>
                  <a:gd name="connsiteY7" fmla="*/ 1209040 h 1667788"/>
                  <a:gd name="connsiteX8" fmla="*/ 772160 w 2397760"/>
                  <a:gd name="connsiteY8" fmla="*/ 1087120 h 1667788"/>
                  <a:gd name="connsiteX9" fmla="*/ 802640 w 2397760"/>
                  <a:gd name="connsiteY9" fmla="*/ 995680 h 1667788"/>
                  <a:gd name="connsiteX10" fmla="*/ 812800 w 2397760"/>
                  <a:gd name="connsiteY10" fmla="*/ 965200 h 1667788"/>
                  <a:gd name="connsiteX11" fmla="*/ 853440 w 2397760"/>
                  <a:gd name="connsiteY11" fmla="*/ 873760 h 1667788"/>
                  <a:gd name="connsiteX12" fmla="*/ 904240 w 2397760"/>
                  <a:gd name="connsiteY12" fmla="*/ 741680 h 1667788"/>
                  <a:gd name="connsiteX13" fmla="*/ 924560 w 2397760"/>
                  <a:gd name="connsiteY13" fmla="*/ 650240 h 1667788"/>
                  <a:gd name="connsiteX14" fmla="*/ 944880 w 2397760"/>
                  <a:gd name="connsiteY14" fmla="*/ 568960 h 1667788"/>
                  <a:gd name="connsiteX15" fmla="*/ 965200 w 2397760"/>
                  <a:gd name="connsiteY15" fmla="*/ 487680 h 1667788"/>
                  <a:gd name="connsiteX16" fmla="*/ 1016000 w 2397760"/>
                  <a:gd name="connsiteY16" fmla="*/ 396240 h 1667788"/>
                  <a:gd name="connsiteX17" fmla="*/ 1026160 w 2397760"/>
                  <a:gd name="connsiteY17" fmla="*/ 365760 h 1667788"/>
                  <a:gd name="connsiteX18" fmla="*/ 1097280 w 2397760"/>
                  <a:gd name="connsiteY18" fmla="*/ 254000 h 1667788"/>
                  <a:gd name="connsiteX19" fmla="*/ 1249680 w 2397760"/>
                  <a:gd name="connsiteY19" fmla="*/ 71120 h 1667788"/>
                  <a:gd name="connsiteX20" fmla="*/ 1270000 w 2397760"/>
                  <a:gd name="connsiteY20" fmla="*/ 40640 h 1667788"/>
                  <a:gd name="connsiteX21" fmla="*/ 1361440 w 2397760"/>
                  <a:gd name="connsiteY21" fmla="*/ 0 h 1667788"/>
                  <a:gd name="connsiteX22" fmla="*/ 1432560 w 2397760"/>
                  <a:gd name="connsiteY22" fmla="*/ 10160 h 1667788"/>
                  <a:gd name="connsiteX23" fmla="*/ 1503680 w 2397760"/>
                  <a:gd name="connsiteY23" fmla="*/ 30480 h 1667788"/>
                  <a:gd name="connsiteX24" fmla="*/ 1564640 w 2397760"/>
                  <a:gd name="connsiteY24" fmla="*/ 111760 h 1667788"/>
                  <a:gd name="connsiteX25" fmla="*/ 1635760 w 2397760"/>
                  <a:gd name="connsiteY25" fmla="*/ 254000 h 1667788"/>
                  <a:gd name="connsiteX26" fmla="*/ 1676400 w 2397760"/>
                  <a:gd name="connsiteY26" fmla="*/ 447040 h 1667788"/>
                  <a:gd name="connsiteX27" fmla="*/ 1706880 w 2397760"/>
                  <a:gd name="connsiteY27" fmla="*/ 568960 h 1667788"/>
                  <a:gd name="connsiteX28" fmla="*/ 1788160 w 2397760"/>
                  <a:gd name="connsiteY28" fmla="*/ 863600 h 1667788"/>
                  <a:gd name="connsiteX29" fmla="*/ 1859280 w 2397760"/>
                  <a:gd name="connsiteY29" fmla="*/ 1046480 h 1667788"/>
                  <a:gd name="connsiteX30" fmla="*/ 1869440 w 2397760"/>
                  <a:gd name="connsiteY30" fmla="*/ 1076960 h 1667788"/>
                  <a:gd name="connsiteX31" fmla="*/ 1910080 w 2397760"/>
                  <a:gd name="connsiteY31" fmla="*/ 1168400 h 1667788"/>
                  <a:gd name="connsiteX32" fmla="*/ 1930400 w 2397760"/>
                  <a:gd name="connsiteY32" fmla="*/ 1198880 h 1667788"/>
                  <a:gd name="connsiteX33" fmla="*/ 1971040 w 2397760"/>
                  <a:gd name="connsiteY33" fmla="*/ 1290320 h 1667788"/>
                  <a:gd name="connsiteX34" fmla="*/ 2021840 w 2397760"/>
                  <a:gd name="connsiteY34" fmla="*/ 1381760 h 1667788"/>
                  <a:gd name="connsiteX35" fmla="*/ 2042160 w 2397760"/>
                  <a:gd name="connsiteY35" fmla="*/ 1412240 h 1667788"/>
                  <a:gd name="connsiteX36" fmla="*/ 2092960 w 2397760"/>
                  <a:gd name="connsiteY36" fmla="*/ 1463040 h 1667788"/>
                  <a:gd name="connsiteX37" fmla="*/ 2225040 w 2397760"/>
                  <a:gd name="connsiteY37" fmla="*/ 1564640 h 1667788"/>
                  <a:gd name="connsiteX38" fmla="*/ 2255520 w 2397760"/>
                  <a:gd name="connsiteY38" fmla="*/ 1574800 h 1667788"/>
                  <a:gd name="connsiteX39" fmla="*/ 2316480 w 2397760"/>
                  <a:gd name="connsiteY39" fmla="*/ 1615440 h 1667788"/>
                  <a:gd name="connsiteX40" fmla="*/ 2346960 w 2397760"/>
                  <a:gd name="connsiteY40" fmla="*/ 1635760 h 1667788"/>
                  <a:gd name="connsiteX41" fmla="*/ 2377440 w 2397760"/>
                  <a:gd name="connsiteY41" fmla="*/ 1666240 h 1667788"/>
                  <a:gd name="connsiteX42" fmla="*/ 2397760 w 2397760"/>
                  <a:gd name="connsiteY42" fmla="*/ 1666240 h 1667788"/>
                  <a:gd name="connsiteX0" fmla="*/ 0 w 2397760"/>
                  <a:gd name="connsiteY0" fmla="*/ 1645920 h 1667788"/>
                  <a:gd name="connsiteX1" fmla="*/ 111760 w 2397760"/>
                  <a:gd name="connsiteY1" fmla="*/ 1635760 h 1667788"/>
                  <a:gd name="connsiteX2" fmla="*/ 243840 w 2397760"/>
                  <a:gd name="connsiteY2" fmla="*/ 1595120 h 1667788"/>
                  <a:gd name="connsiteX3" fmla="*/ 365760 w 2397760"/>
                  <a:gd name="connsiteY3" fmla="*/ 1544320 h 1667788"/>
                  <a:gd name="connsiteX4" fmla="*/ 426720 w 2397760"/>
                  <a:gd name="connsiteY4" fmla="*/ 1503680 h 1667788"/>
                  <a:gd name="connsiteX5" fmla="*/ 518160 w 2397760"/>
                  <a:gd name="connsiteY5" fmla="*/ 1452880 h 1667788"/>
                  <a:gd name="connsiteX6" fmla="*/ 609600 w 2397760"/>
                  <a:gd name="connsiteY6" fmla="*/ 1361440 h 1667788"/>
                  <a:gd name="connsiteX7" fmla="*/ 701040 w 2397760"/>
                  <a:gd name="connsiteY7" fmla="*/ 1209040 h 1667788"/>
                  <a:gd name="connsiteX8" fmla="*/ 772160 w 2397760"/>
                  <a:gd name="connsiteY8" fmla="*/ 1087120 h 1667788"/>
                  <a:gd name="connsiteX9" fmla="*/ 802640 w 2397760"/>
                  <a:gd name="connsiteY9" fmla="*/ 995680 h 1667788"/>
                  <a:gd name="connsiteX10" fmla="*/ 812800 w 2397760"/>
                  <a:gd name="connsiteY10" fmla="*/ 965200 h 1667788"/>
                  <a:gd name="connsiteX11" fmla="*/ 853440 w 2397760"/>
                  <a:gd name="connsiteY11" fmla="*/ 873760 h 1667788"/>
                  <a:gd name="connsiteX12" fmla="*/ 904240 w 2397760"/>
                  <a:gd name="connsiteY12" fmla="*/ 741680 h 1667788"/>
                  <a:gd name="connsiteX13" fmla="*/ 924560 w 2397760"/>
                  <a:gd name="connsiteY13" fmla="*/ 650240 h 1667788"/>
                  <a:gd name="connsiteX14" fmla="*/ 944880 w 2397760"/>
                  <a:gd name="connsiteY14" fmla="*/ 568960 h 1667788"/>
                  <a:gd name="connsiteX15" fmla="*/ 965200 w 2397760"/>
                  <a:gd name="connsiteY15" fmla="*/ 487680 h 1667788"/>
                  <a:gd name="connsiteX16" fmla="*/ 1016000 w 2397760"/>
                  <a:gd name="connsiteY16" fmla="*/ 396240 h 1667788"/>
                  <a:gd name="connsiteX17" fmla="*/ 1026160 w 2397760"/>
                  <a:gd name="connsiteY17" fmla="*/ 365760 h 1667788"/>
                  <a:gd name="connsiteX18" fmla="*/ 1097280 w 2397760"/>
                  <a:gd name="connsiteY18" fmla="*/ 254000 h 1667788"/>
                  <a:gd name="connsiteX19" fmla="*/ 1249680 w 2397760"/>
                  <a:gd name="connsiteY19" fmla="*/ 71120 h 1667788"/>
                  <a:gd name="connsiteX20" fmla="*/ 1270000 w 2397760"/>
                  <a:gd name="connsiteY20" fmla="*/ 40640 h 1667788"/>
                  <a:gd name="connsiteX21" fmla="*/ 1361440 w 2397760"/>
                  <a:gd name="connsiteY21" fmla="*/ 0 h 1667788"/>
                  <a:gd name="connsiteX22" fmla="*/ 1432560 w 2397760"/>
                  <a:gd name="connsiteY22" fmla="*/ 10160 h 1667788"/>
                  <a:gd name="connsiteX23" fmla="*/ 1503680 w 2397760"/>
                  <a:gd name="connsiteY23" fmla="*/ 30480 h 1667788"/>
                  <a:gd name="connsiteX24" fmla="*/ 1564640 w 2397760"/>
                  <a:gd name="connsiteY24" fmla="*/ 111760 h 1667788"/>
                  <a:gd name="connsiteX25" fmla="*/ 1635760 w 2397760"/>
                  <a:gd name="connsiteY25" fmla="*/ 254000 h 1667788"/>
                  <a:gd name="connsiteX26" fmla="*/ 1676400 w 2397760"/>
                  <a:gd name="connsiteY26" fmla="*/ 447040 h 1667788"/>
                  <a:gd name="connsiteX27" fmla="*/ 1706880 w 2397760"/>
                  <a:gd name="connsiteY27" fmla="*/ 568960 h 1667788"/>
                  <a:gd name="connsiteX28" fmla="*/ 1788160 w 2397760"/>
                  <a:gd name="connsiteY28" fmla="*/ 863600 h 1667788"/>
                  <a:gd name="connsiteX29" fmla="*/ 1859280 w 2397760"/>
                  <a:gd name="connsiteY29" fmla="*/ 1046480 h 1667788"/>
                  <a:gd name="connsiteX30" fmla="*/ 1869440 w 2397760"/>
                  <a:gd name="connsiteY30" fmla="*/ 1076960 h 1667788"/>
                  <a:gd name="connsiteX31" fmla="*/ 1910080 w 2397760"/>
                  <a:gd name="connsiteY31" fmla="*/ 1168400 h 1667788"/>
                  <a:gd name="connsiteX32" fmla="*/ 1930400 w 2397760"/>
                  <a:gd name="connsiteY32" fmla="*/ 1198880 h 1667788"/>
                  <a:gd name="connsiteX33" fmla="*/ 1971040 w 2397760"/>
                  <a:gd name="connsiteY33" fmla="*/ 1290320 h 1667788"/>
                  <a:gd name="connsiteX34" fmla="*/ 2042160 w 2397760"/>
                  <a:gd name="connsiteY34" fmla="*/ 1412240 h 1667788"/>
                  <a:gd name="connsiteX35" fmla="*/ 2092960 w 2397760"/>
                  <a:gd name="connsiteY35" fmla="*/ 1463040 h 1667788"/>
                  <a:gd name="connsiteX36" fmla="*/ 2225040 w 2397760"/>
                  <a:gd name="connsiteY36" fmla="*/ 1564640 h 1667788"/>
                  <a:gd name="connsiteX37" fmla="*/ 2255520 w 2397760"/>
                  <a:gd name="connsiteY37" fmla="*/ 1574800 h 1667788"/>
                  <a:gd name="connsiteX38" fmla="*/ 2316480 w 2397760"/>
                  <a:gd name="connsiteY38" fmla="*/ 1615440 h 1667788"/>
                  <a:gd name="connsiteX39" fmla="*/ 2346960 w 2397760"/>
                  <a:gd name="connsiteY39" fmla="*/ 1635760 h 1667788"/>
                  <a:gd name="connsiteX40" fmla="*/ 2377440 w 2397760"/>
                  <a:gd name="connsiteY40" fmla="*/ 1666240 h 1667788"/>
                  <a:gd name="connsiteX41" fmla="*/ 2397760 w 2397760"/>
                  <a:gd name="connsiteY41" fmla="*/ 1666240 h 1667788"/>
                  <a:gd name="connsiteX0" fmla="*/ 0 w 2397760"/>
                  <a:gd name="connsiteY0" fmla="*/ 1645920 h 1670003"/>
                  <a:gd name="connsiteX1" fmla="*/ 111760 w 2397760"/>
                  <a:gd name="connsiteY1" fmla="*/ 1635760 h 1670003"/>
                  <a:gd name="connsiteX2" fmla="*/ 243840 w 2397760"/>
                  <a:gd name="connsiteY2" fmla="*/ 1595120 h 1670003"/>
                  <a:gd name="connsiteX3" fmla="*/ 365760 w 2397760"/>
                  <a:gd name="connsiteY3" fmla="*/ 1544320 h 1670003"/>
                  <a:gd name="connsiteX4" fmla="*/ 426720 w 2397760"/>
                  <a:gd name="connsiteY4" fmla="*/ 1503680 h 1670003"/>
                  <a:gd name="connsiteX5" fmla="*/ 518160 w 2397760"/>
                  <a:gd name="connsiteY5" fmla="*/ 1452880 h 1670003"/>
                  <a:gd name="connsiteX6" fmla="*/ 609600 w 2397760"/>
                  <a:gd name="connsiteY6" fmla="*/ 1361440 h 1670003"/>
                  <a:gd name="connsiteX7" fmla="*/ 701040 w 2397760"/>
                  <a:gd name="connsiteY7" fmla="*/ 1209040 h 1670003"/>
                  <a:gd name="connsiteX8" fmla="*/ 772160 w 2397760"/>
                  <a:gd name="connsiteY8" fmla="*/ 1087120 h 1670003"/>
                  <a:gd name="connsiteX9" fmla="*/ 802640 w 2397760"/>
                  <a:gd name="connsiteY9" fmla="*/ 995680 h 1670003"/>
                  <a:gd name="connsiteX10" fmla="*/ 812800 w 2397760"/>
                  <a:gd name="connsiteY10" fmla="*/ 965200 h 1670003"/>
                  <a:gd name="connsiteX11" fmla="*/ 853440 w 2397760"/>
                  <a:gd name="connsiteY11" fmla="*/ 873760 h 1670003"/>
                  <a:gd name="connsiteX12" fmla="*/ 904240 w 2397760"/>
                  <a:gd name="connsiteY12" fmla="*/ 741680 h 1670003"/>
                  <a:gd name="connsiteX13" fmla="*/ 924560 w 2397760"/>
                  <a:gd name="connsiteY13" fmla="*/ 650240 h 1670003"/>
                  <a:gd name="connsiteX14" fmla="*/ 944880 w 2397760"/>
                  <a:gd name="connsiteY14" fmla="*/ 568960 h 1670003"/>
                  <a:gd name="connsiteX15" fmla="*/ 965200 w 2397760"/>
                  <a:gd name="connsiteY15" fmla="*/ 487680 h 1670003"/>
                  <a:gd name="connsiteX16" fmla="*/ 1016000 w 2397760"/>
                  <a:gd name="connsiteY16" fmla="*/ 396240 h 1670003"/>
                  <a:gd name="connsiteX17" fmla="*/ 1026160 w 2397760"/>
                  <a:gd name="connsiteY17" fmla="*/ 365760 h 1670003"/>
                  <a:gd name="connsiteX18" fmla="*/ 1097280 w 2397760"/>
                  <a:gd name="connsiteY18" fmla="*/ 254000 h 1670003"/>
                  <a:gd name="connsiteX19" fmla="*/ 1249680 w 2397760"/>
                  <a:gd name="connsiteY19" fmla="*/ 71120 h 1670003"/>
                  <a:gd name="connsiteX20" fmla="*/ 1270000 w 2397760"/>
                  <a:gd name="connsiteY20" fmla="*/ 40640 h 1670003"/>
                  <a:gd name="connsiteX21" fmla="*/ 1361440 w 2397760"/>
                  <a:gd name="connsiteY21" fmla="*/ 0 h 1670003"/>
                  <a:gd name="connsiteX22" fmla="*/ 1432560 w 2397760"/>
                  <a:gd name="connsiteY22" fmla="*/ 10160 h 1670003"/>
                  <a:gd name="connsiteX23" fmla="*/ 1503680 w 2397760"/>
                  <a:gd name="connsiteY23" fmla="*/ 30480 h 1670003"/>
                  <a:gd name="connsiteX24" fmla="*/ 1564640 w 2397760"/>
                  <a:gd name="connsiteY24" fmla="*/ 111760 h 1670003"/>
                  <a:gd name="connsiteX25" fmla="*/ 1635760 w 2397760"/>
                  <a:gd name="connsiteY25" fmla="*/ 254000 h 1670003"/>
                  <a:gd name="connsiteX26" fmla="*/ 1676400 w 2397760"/>
                  <a:gd name="connsiteY26" fmla="*/ 447040 h 1670003"/>
                  <a:gd name="connsiteX27" fmla="*/ 1706880 w 2397760"/>
                  <a:gd name="connsiteY27" fmla="*/ 568960 h 1670003"/>
                  <a:gd name="connsiteX28" fmla="*/ 1788160 w 2397760"/>
                  <a:gd name="connsiteY28" fmla="*/ 863600 h 1670003"/>
                  <a:gd name="connsiteX29" fmla="*/ 1859280 w 2397760"/>
                  <a:gd name="connsiteY29" fmla="*/ 1046480 h 1670003"/>
                  <a:gd name="connsiteX30" fmla="*/ 1869440 w 2397760"/>
                  <a:gd name="connsiteY30" fmla="*/ 1076960 h 1670003"/>
                  <a:gd name="connsiteX31" fmla="*/ 1910080 w 2397760"/>
                  <a:gd name="connsiteY31" fmla="*/ 1168400 h 1670003"/>
                  <a:gd name="connsiteX32" fmla="*/ 1930400 w 2397760"/>
                  <a:gd name="connsiteY32" fmla="*/ 1198880 h 1670003"/>
                  <a:gd name="connsiteX33" fmla="*/ 1971040 w 2397760"/>
                  <a:gd name="connsiteY33" fmla="*/ 1290320 h 1670003"/>
                  <a:gd name="connsiteX34" fmla="*/ 2042160 w 2397760"/>
                  <a:gd name="connsiteY34" fmla="*/ 1412240 h 1670003"/>
                  <a:gd name="connsiteX35" fmla="*/ 2092960 w 2397760"/>
                  <a:gd name="connsiteY35" fmla="*/ 1463040 h 1670003"/>
                  <a:gd name="connsiteX36" fmla="*/ 2225040 w 2397760"/>
                  <a:gd name="connsiteY36" fmla="*/ 1564640 h 1670003"/>
                  <a:gd name="connsiteX37" fmla="*/ 2255520 w 2397760"/>
                  <a:gd name="connsiteY37" fmla="*/ 1574800 h 1670003"/>
                  <a:gd name="connsiteX38" fmla="*/ 2316480 w 2397760"/>
                  <a:gd name="connsiteY38" fmla="*/ 1615440 h 1670003"/>
                  <a:gd name="connsiteX39" fmla="*/ 2377440 w 2397760"/>
                  <a:gd name="connsiteY39" fmla="*/ 1666240 h 1670003"/>
                  <a:gd name="connsiteX40" fmla="*/ 2397760 w 2397760"/>
                  <a:gd name="connsiteY40" fmla="*/ 1666240 h 1670003"/>
                  <a:gd name="connsiteX0" fmla="*/ 0 w 2397760"/>
                  <a:gd name="connsiteY0" fmla="*/ 1645920 h 1673013"/>
                  <a:gd name="connsiteX1" fmla="*/ 111760 w 2397760"/>
                  <a:gd name="connsiteY1" fmla="*/ 1635760 h 1673013"/>
                  <a:gd name="connsiteX2" fmla="*/ 243840 w 2397760"/>
                  <a:gd name="connsiteY2" fmla="*/ 1595120 h 1673013"/>
                  <a:gd name="connsiteX3" fmla="*/ 365760 w 2397760"/>
                  <a:gd name="connsiteY3" fmla="*/ 1544320 h 1673013"/>
                  <a:gd name="connsiteX4" fmla="*/ 426720 w 2397760"/>
                  <a:gd name="connsiteY4" fmla="*/ 1503680 h 1673013"/>
                  <a:gd name="connsiteX5" fmla="*/ 518160 w 2397760"/>
                  <a:gd name="connsiteY5" fmla="*/ 1452880 h 1673013"/>
                  <a:gd name="connsiteX6" fmla="*/ 609600 w 2397760"/>
                  <a:gd name="connsiteY6" fmla="*/ 1361440 h 1673013"/>
                  <a:gd name="connsiteX7" fmla="*/ 701040 w 2397760"/>
                  <a:gd name="connsiteY7" fmla="*/ 1209040 h 1673013"/>
                  <a:gd name="connsiteX8" fmla="*/ 772160 w 2397760"/>
                  <a:gd name="connsiteY8" fmla="*/ 1087120 h 1673013"/>
                  <a:gd name="connsiteX9" fmla="*/ 802640 w 2397760"/>
                  <a:gd name="connsiteY9" fmla="*/ 995680 h 1673013"/>
                  <a:gd name="connsiteX10" fmla="*/ 812800 w 2397760"/>
                  <a:gd name="connsiteY10" fmla="*/ 965200 h 1673013"/>
                  <a:gd name="connsiteX11" fmla="*/ 853440 w 2397760"/>
                  <a:gd name="connsiteY11" fmla="*/ 873760 h 1673013"/>
                  <a:gd name="connsiteX12" fmla="*/ 904240 w 2397760"/>
                  <a:gd name="connsiteY12" fmla="*/ 741680 h 1673013"/>
                  <a:gd name="connsiteX13" fmla="*/ 924560 w 2397760"/>
                  <a:gd name="connsiteY13" fmla="*/ 650240 h 1673013"/>
                  <a:gd name="connsiteX14" fmla="*/ 944880 w 2397760"/>
                  <a:gd name="connsiteY14" fmla="*/ 568960 h 1673013"/>
                  <a:gd name="connsiteX15" fmla="*/ 965200 w 2397760"/>
                  <a:gd name="connsiteY15" fmla="*/ 487680 h 1673013"/>
                  <a:gd name="connsiteX16" fmla="*/ 1016000 w 2397760"/>
                  <a:gd name="connsiteY16" fmla="*/ 396240 h 1673013"/>
                  <a:gd name="connsiteX17" fmla="*/ 1026160 w 2397760"/>
                  <a:gd name="connsiteY17" fmla="*/ 365760 h 1673013"/>
                  <a:gd name="connsiteX18" fmla="*/ 1097280 w 2397760"/>
                  <a:gd name="connsiteY18" fmla="*/ 254000 h 1673013"/>
                  <a:gd name="connsiteX19" fmla="*/ 1249680 w 2397760"/>
                  <a:gd name="connsiteY19" fmla="*/ 71120 h 1673013"/>
                  <a:gd name="connsiteX20" fmla="*/ 1270000 w 2397760"/>
                  <a:gd name="connsiteY20" fmla="*/ 40640 h 1673013"/>
                  <a:gd name="connsiteX21" fmla="*/ 1361440 w 2397760"/>
                  <a:gd name="connsiteY21" fmla="*/ 0 h 1673013"/>
                  <a:gd name="connsiteX22" fmla="*/ 1432560 w 2397760"/>
                  <a:gd name="connsiteY22" fmla="*/ 10160 h 1673013"/>
                  <a:gd name="connsiteX23" fmla="*/ 1503680 w 2397760"/>
                  <a:gd name="connsiteY23" fmla="*/ 30480 h 1673013"/>
                  <a:gd name="connsiteX24" fmla="*/ 1564640 w 2397760"/>
                  <a:gd name="connsiteY24" fmla="*/ 111760 h 1673013"/>
                  <a:gd name="connsiteX25" fmla="*/ 1635760 w 2397760"/>
                  <a:gd name="connsiteY25" fmla="*/ 254000 h 1673013"/>
                  <a:gd name="connsiteX26" fmla="*/ 1676400 w 2397760"/>
                  <a:gd name="connsiteY26" fmla="*/ 447040 h 1673013"/>
                  <a:gd name="connsiteX27" fmla="*/ 1706880 w 2397760"/>
                  <a:gd name="connsiteY27" fmla="*/ 568960 h 1673013"/>
                  <a:gd name="connsiteX28" fmla="*/ 1788160 w 2397760"/>
                  <a:gd name="connsiteY28" fmla="*/ 863600 h 1673013"/>
                  <a:gd name="connsiteX29" fmla="*/ 1859280 w 2397760"/>
                  <a:gd name="connsiteY29" fmla="*/ 1046480 h 1673013"/>
                  <a:gd name="connsiteX30" fmla="*/ 1869440 w 2397760"/>
                  <a:gd name="connsiteY30" fmla="*/ 1076960 h 1673013"/>
                  <a:gd name="connsiteX31" fmla="*/ 1910080 w 2397760"/>
                  <a:gd name="connsiteY31" fmla="*/ 1168400 h 1673013"/>
                  <a:gd name="connsiteX32" fmla="*/ 1930400 w 2397760"/>
                  <a:gd name="connsiteY32" fmla="*/ 1198880 h 1673013"/>
                  <a:gd name="connsiteX33" fmla="*/ 1971040 w 2397760"/>
                  <a:gd name="connsiteY33" fmla="*/ 1290320 h 1673013"/>
                  <a:gd name="connsiteX34" fmla="*/ 2042160 w 2397760"/>
                  <a:gd name="connsiteY34" fmla="*/ 1412240 h 1673013"/>
                  <a:gd name="connsiteX35" fmla="*/ 2092960 w 2397760"/>
                  <a:gd name="connsiteY35" fmla="*/ 1463040 h 1673013"/>
                  <a:gd name="connsiteX36" fmla="*/ 2225040 w 2397760"/>
                  <a:gd name="connsiteY36" fmla="*/ 1564640 h 1673013"/>
                  <a:gd name="connsiteX37" fmla="*/ 2255520 w 2397760"/>
                  <a:gd name="connsiteY37" fmla="*/ 1574800 h 1673013"/>
                  <a:gd name="connsiteX38" fmla="*/ 2377440 w 2397760"/>
                  <a:gd name="connsiteY38" fmla="*/ 1666240 h 1673013"/>
                  <a:gd name="connsiteX39" fmla="*/ 2397760 w 2397760"/>
                  <a:gd name="connsiteY39" fmla="*/ 1666240 h 1673013"/>
                  <a:gd name="connsiteX0" fmla="*/ 0 w 2397760"/>
                  <a:gd name="connsiteY0" fmla="*/ 1645920 h 1673013"/>
                  <a:gd name="connsiteX1" fmla="*/ 111760 w 2397760"/>
                  <a:gd name="connsiteY1" fmla="*/ 1635760 h 1673013"/>
                  <a:gd name="connsiteX2" fmla="*/ 243840 w 2397760"/>
                  <a:gd name="connsiteY2" fmla="*/ 1595120 h 1673013"/>
                  <a:gd name="connsiteX3" fmla="*/ 365760 w 2397760"/>
                  <a:gd name="connsiteY3" fmla="*/ 1544320 h 1673013"/>
                  <a:gd name="connsiteX4" fmla="*/ 426720 w 2397760"/>
                  <a:gd name="connsiteY4" fmla="*/ 1503680 h 1673013"/>
                  <a:gd name="connsiteX5" fmla="*/ 518160 w 2397760"/>
                  <a:gd name="connsiteY5" fmla="*/ 1452880 h 1673013"/>
                  <a:gd name="connsiteX6" fmla="*/ 609600 w 2397760"/>
                  <a:gd name="connsiteY6" fmla="*/ 1361440 h 1673013"/>
                  <a:gd name="connsiteX7" fmla="*/ 701040 w 2397760"/>
                  <a:gd name="connsiteY7" fmla="*/ 1209040 h 1673013"/>
                  <a:gd name="connsiteX8" fmla="*/ 772160 w 2397760"/>
                  <a:gd name="connsiteY8" fmla="*/ 1087120 h 1673013"/>
                  <a:gd name="connsiteX9" fmla="*/ 802640 w 2397760"/>
                  <a:gd name="connsiteY9" fmla="*/ 995680 h 1673013"/>
                  <a:gd name="connsiteX10" fmla="*/ 812800 w 2397760"/>
                  <a:gd name="connsiteY10" fmla="*/ 965200 h 1673013"/>
                  <a:gd name="connsiteX11" fmla="*/ 853440 w 2397760"/>
                  <a:gd name="connsiteY11" fmla="*/ 873760 h 1673013"/>
                  <a:gd name="connsiteX12" fmla="*/ 904240 w 2397760"/>
                  <a:gd name="connsiteY12" fmla="*/ 741680 h 1673013"/>
                  <a:gd name="connsiteX13" fmla="*/ 924560 w 2397760"/>
                  <a:gd name="connsiteY13" fmla="*/ 650240 h 1673013"/>
                  <a:gd name="connsiteX14" fmla="*/ 944880 w 2397760"/>
                  <a:gd name="connsiteY14" fmla="*/ 568960 h 1673013"/>
                  <a:gd name="connsiteX15" fmla="*/ 965200 w 2397760"/>
                  <a:gd name="connsiteY15" fmla="*/ 487680 h 1673013"/>
                  <a:gd name="connsiteX16" fmla="*/ 1016000 w 2397760"/>
                  <a:gd name="connsiteY16" fmla="*/ 396240 h 1673013"/>
                  <a:gd name="connsiteX17" fmla="*/ 1026160 w 2397760"/>
                  <a:gd name="connsiteY17" fmla="*/ 365760 h 1673013"/>
                  <a:gd name="connsiteX18" fmla="*/ 1097280 w 2397760"/>
                  <a:gd name="connsiteY18" fmla="*/ 254000 h 1673013"/>
                  <a:gd name="connsiteX19" fmla="*/ 1249680 w 2397760"/>
                  <a:gd name="connsiteY19" fmla="*/ 71120 h 1673013"/>
                  <a:gd name="connsiteX20" fmla="*/ 1270000 w 2397760"/>
                  <a:gd name="connsiteY20" fmla="*/ 40640 h 1673013"/>
                  <a:gd name="connsiteX21" fmla="*/ 1361440 w 2397760"/>
                  <a:gd name="connsiteY21" fmla="*/ 0 h 1673013"/>
                  <a:gd name="connsiteX22" fmla="*/ 1432560 w 2397760"/>
                  <a:gd name="connsiteY22" fmla="*/ 10160 h 1673013"/>
                  <a:gd name="connsiteX23" fmla="*/ 1503680 w 2397760"/>
                  <a:gd name="connsiteY23" fmla="*/ 30480 h 1673013"/>
                  <a:gd name="connsiteX24" fmla="*/ 1564640 w 2397760"/>
                  <a:gd name="connsiteY24" fmla="*/ 111760 h 1673013"/>
                  <a:gd name="connsiteX25" fmla="*/ 1635760 w 2397760"/>
                  <a:gd name="connsiteY25" fmla="*/ 254000 h 1673013"/>
                  <a:gd name="connsiteX26" fmla="*/ 1676400 w 2397760"/>
                  <a:gd name="connsiteY26" fmla="*/ 447040 h 1673013"/>
                  <a:gd name="connsiteX27" fmla="*/ 1706880 w 2397760"/>
                  <a:gd name="connsiteY27" fmla="*/ 568960 h 1673013"/>
                  <a:gd name="connsiteX28" fmla="*/ 1788160 w 2397760"/>
                  <a:gd name="connsiteY28" fmla="*/ 863600 h 1673013"/>
                  <a:gd name="connsiteX29" fmla="*/ 1859280 w 2397760"/>
                  <a:gd name="connsiteY29" fmla="*/ 1046480 h 1673013"/>
                  <a:gd name="connsiteX30" fmla="*/ 1869440 w 2397760"/>
                  <a:gd name="connsiteY30" fmla="*/ 1076960 h 1673013"/>
                  <a:gd name="connsiteX31" fmla="*/ 1910080 w 2397760"/>
                  <a:gd name="connsiteY31" fmla="*/ 1168400 h 1673013"/>
                  <a:gd name="connsiteX32" fmla="*/ 1971040 w 2397760"/>
                  <a:gd name="connsiteY32" fmla="*/ 1290320 h 1673013"/>
                  <a:gd name="connsiteX33" fmla="*/ 2042160 w 2397760"/>
                  <a:gd name="connsiteY33" fmla="*/ 1412240 h 1673013"/>
                  <a:gd name="connsiteX34" fmla="*/ 2092960 w 2397760"/>
                  <a:gd name="connsiteY34" fmla="*/ 1463040 h 1673013"/>
                  <a:gd name="connsiteX35" fmla="*/ 2225040 w 2397760"/>
                  <a:gd name="connsiteY35" fmla="*/ 1564640 h 1673013"/>
                  <a:gd name="connsiteX36" fmla="*/ 2255520 w 2397760"/>
                  <a:gd name="connsiteY36" fmla="*/ 1574800 h 1673013"/>
                  <a:gd name="connsiteX37" fmla="*/ 2377440 w 2397760"/>
                  <a:gd name="connsiteY37" fmla="*/ 1666240 h 1673013"/>
                  <a:gd name="connsiteX38" fmla="*/ 2397760 w 2397760"/>
                  <a:gd name="connsiteY38" fmla="*/ 1666240 h 1673013"/>
                  <a:gd name="connsiteX0" fmla="*/ 0 w 2397760"/>
                  <a:gd name="connsiteY0" fmla="*/ 1645920 h 1673013"/>
                  <a:gd name="connsiteX1" fmla="*/ 111760 w 2397760"/>
                  <a:gd name="connsiteY1" fmla="*/ 1635760 h 1673013"/>
                  <a:gd name="connsiteX2" fmla="*/ 243840 w 2397760"/>
                  <a:gd name="connsiteY2" fmla="*/ 1595120 h 1673013"/>
                  <a:gd name="connsiteX3" fmla="*/ 365760 w 2397760"/>
                  <a:gd name="connsiteY3" fmla="*/ 1544320 h 1673013"/>
                  <a:gd name="connsiteX4" fmla="*/ 426720 w 2397760"/>
                  <a:gd name="connsiteY4" fmla="*/ 1503680 h 1673013"/>
                  <a:gd name="connsiteX5" fmla="*/ 518160 w 2397760"/>
                  <a:gd name="connsiteY5" fmla="*/ 1452880 h 1673013"/>
                  <a:gd name="connsiteX6" fmla="*/ 609600 w 2397760"/>
                  <a:gd name="connsiteY6" fmla="*/ 1361440 h 1673013"/>
                  <a:gd name="connsiteX7" fmla="*/ 701040 w 2397760"/>
                  <a:gd name="connsiteY7" fmla="*/ 1209040 h 1673013"/>
                  <a:gd name="connsiteX8" fmla="*/ 772160 w 2397760"/>
                  <a:gd name="connsiteY8" fmla="*/ 1087120 h 1673013"/>
                  <a:gd name="connsiteX9" fmla="*/ 802640 w 2397760"/>
                  <a:gd name="connsiteY9" fmla="*/ 995680 h 1673013"/>
                  <a:gd name="connsiteX10" fmla="*/ 812800 w 2397760"/>
                  <a:gd name="connsiteY10" fmla="*/ 965200 h 1673013"/>
                  <a:gd name="connsiteX11" fmla="*/ 853440 w 2397760"/>
                  <a:gd name="connsiteY11" fmla="*/ 873760 h 1673013"/>
                  <a:gd name="connsiteX12" fmla="*/ 904240 w 2397760"/>
                  <a:gd name="connsiteY12" fmla="*/ 741680 h 1673013"/>
                  <a:gd name="connsiteX13" fmla="*/ 924560 w 2397760"/>
                  <a:gd name="connsiteY13" fmla="*/ 650240 h 1673013"/>
                  <a:gd name="connsiteX14" fmla="*/ 965200 w 2397760"/>
                  <a:gd name="connsiteY14" fmla="*/ 487680 h 1673013"/>
                  <a:gd name="connsiteX15" fmla="*/ 1016000 w 2397760"/>
                  <a:gd name="connsiteY15" fmla="*/ 396240 h 1673013"/>
                  <a:gd name="connsiteX16" fmla="*/ 1026160 w 2397760"/>
                  <a:gd name="connsiteY16" fmla="*/ 365760 h 1673013"/>
                  <a:gd name="connsiteX17" fmla="*/ 1097280 w 2397760"/>
                  <a:gd name="connsiteY17" fmla="*/ 254000 h 1673013"/>
                  <a:gd name="connsiteX18" fmla="*/ 1249680 w 2397760"/>
                  <a:gd name="connsiteY18" fmla="*/ 71120 h 1673013"/>
                  <a:gd name="connsiteX19" fmla="*/ 1270000 w 2397760"/>
                  <a:gd name="connsiteY19" fmla="*/ 40640 h 1673013"/>
                  <a:gd name="connsiteX20" fmla="*/ 1361440 w 2397760"/>
                  <a:gd name="connsiteY20" fmla="*/ 0 h 1673013"/>
                  <a:gd name="connsiteX21" fmla="*/ 1432560 w 2397760"/>
                  <a:gd name="connsiteY21" fmla="*/ 10160 h 1673013"/>
                  <a:gd name="connsiteX22" fmla="*/ 1503680 w 2397760"/>
                  <a:gd name="connsiteY22" fmla="*/ 30480 h 1673013"/>
                  <a:gd name="connsiteX23" fmla="*/ 1564640 w 2397760"/>
                  <a:gd name="connsiteY23" fmla="*/ 111760 h 1673013"/>
                  <a:gd name="connsiteX24" fmla="*/ 1635760 w 2397760"/>
                  <a:gd name="connsiteY24" fmla="*/ 254000 h 1673013"/>
                  <a:gd name="connsiteX25" fmla="*/ 1676400 w 2397760"/>
                  <a:gd name="connsiteY25" fmla="*/ 447040 h 1673013"/>
                  <a:gd name="connsiteX26" fmla="*/ 1706880 w 2397760"/>
                  <a:gd name="connsiteY26" fmla="*/ 568960 h 1673013"/>
                  <a:gd name="connsiteX27" fmla="*/ 1788160 w 2397760"/>
                  <a:gd name="connsiteY27" fmla="*/ 863600 h 1673013"/>
                  <a:gd name="connsiteX28" fmla="*/ 1859280 w 2397760"/>
                  <a:gd name="connsiteY28" fmla="*/ 1046480 h 1673013"/>
                  <a:gd name="connsiteX29" fmla="*/ 1869440 w 2397760"/>
                  <a:gd name="connsiteY29" fmla="*/ 1076960 h 1673013"/>
                  <a:gd name="connsiteX30" fmla="*/ 1910080 w 2397760"/>
                  <a:gd name="connsiteY30" fmla="*/ 1168400 h 1673013"/>
                  <a:gd name="connsiteX31" fmla="*/ 1971040 w 2397760"/>
                  <a:gd name="connsiteY31" fmla="*/ 1290320 h 1673013"/>
                  <a:gd name="connsiteX32" fmla="*/ 2042160 w 2397760"/>
                  <a:gd name="connsiteY32" fmla="*/ 1412240 h 1673013"/>
                  <a:gd name="connsiteX33" fmla="*/ 2092960 w 2397760"/>
                  <a:gd name="connsiteY33" fmla="*/ 1463040 h 1673013"/>
                  <a:gd name="connsiteX34" fmla="*/ 2225040 w 2397760"/>
                  <a:gd name="connsiteY34" fmla="*/ 1564640 h 1673013"/>
                  <a:gd name="connsiteX35" fmla="*/ 2255520 w 2397760"/>
                  <a:gd name="connsiteY35" fmla="*/ 1574800 h 1673013"/>
                  <a:gd name="connsiteX36" fmla="*/ 2377440 w 2397760"/>
                  <a:gd name="connsiteY36" fmla="*/ 1666240 h 1673013"/>
                  <a:gd name="connsiteX37" fmla="*/ 2397760 w 2397760"/>
                  <a:gd name="connsiteY37" fmla="*/ 1666240 h 1673013"/>
                  <a:gd name="connsiteX0" fmla="*/ 0 w 2397760"/>
                  <a:gd name="connsiteY0" fmla="*/ 1645920 h 1673013"/>
                  <a:gd name="connsiteX1" fmla="*/ 111760 w 2397760"/>
                  <a:gd name="connsiteY1" fmla="*/ 1635760 h 1673013"/>
                  <a:gd name="connsiteX2" fmla="*/ 243840 w 2397760"/>
                  <a:gd name="connsiteY2" fmla="*/ 1595120 h 1673013"/>
                  <a:gd name="connsiteX3" fmla="*/ 365760 w 2397760"/>
                  <a:gd name="connsiteY3" fmla="*/ 1544320 h 1673013"/>
                  <a:gd name="connsiteX4" fmla="*/ 426720 w 2397760"/>
                  <a:gd name="connsiteY4" fmla="*/ 1503680 h 1673013"/>
                  <a:gd name="connsiteX5" fmla="*/ 518160 w 2397760"/>
                  <a:gd name="connsiteY5" fmla="*/ 1452880 h 1673013"/>
                  <a:gd name="connsiteX6" fmla="*/ 609600 w 2397760"/>
                  <a:gd name="connsiteY6" fmla="*/ 1361440 h 1673013"/>
                  <a:gd name="connsiteX7" fmla="*/ 701040 w 2397760"/>
                  <a:gd name="connsiteY7" fmla="*/ 1209040 h 1673013"/>
                  <a:gd name="connsiteX8" fmla="*/ 772160 w 2397760"/>
                  <a:gd name="connsiteY8" fmla="*/ 1087120 h 1673013"/>
                  <a:gd name="connsiteX9" fmla="*/ 802640 w 2397760"/>
                  <a:gd name="connsiteY9" fmla="*/ 995680 h 1673013"/>
                  <a:gd name="connsiteX10" fmla="*/ 812800 w 2397760"/>
                  <a:gd name="connsiteY10" fmla="*/ 965200 h 1673013"/>
                  <a:gd name="connsiteX11" fmla="*/ 853440 w 2397760"/>
                  <a:gd name="connsiteY11" fmla="*/ 873760 h 1673013"/>
                  <a:gd name="connsiteX12" fmla="*/ 924560 w 2397760"/>
                  <a:gd name="connsiteY12" fmla="*/ 650240 h 1673013"/>
                  <a:gd name="connsiteX13" fmla="*/ 965200 w 2397760"/>
                  <a:gd name="connsiteY13" fmla="*/ 487680 h 1673013"/>
                  <a:gd name="connsiteX14" fmla="*/ 1016000 w 2397760"/>
                  <a:gd name="connsiteY14" fmla="*/ 396240 h 1673013"/>
                  <a:gd name="connsiteX15" fmla="*/ 1026160 w 2397760"/>
                  <a:gd name="connsiteY15" fmla="*/ 365760 h 1673013"/>
                  <a:gd name="connsiteX16" fmla="*/ 1097280 w 2397760"/>
                  <a:gd name="connsiteY16" fmla="*/ 254000 h 1673013"/>
                  <a:gd name="connsiteX17" fmla="*/ 1249680 w 2397760"/>
                  <a:gd name="connsiteY17" fmla="*/ 71120 h 1673013"/>
                  <a:gd name="connsiteX18" fmla="*/ 1270000 w 2397760"/>
                  <a:gd name="connsiteY18" fmla="*/ 40640 h 1673013"/>
                  <a:gd name="connsiteX19" fmla="*/ 1361440 w 2397760"/>
                  <a:gd name="connsiteY19" fmla="*/ 0 h 1673013"/>
                  <a:gd name="connsiteX20" fmla="*/ 1432560 w 2397760"/>
                  <a:gd name="connsiteY20" fmla="*/ 10160 h 1673013"/>
                  <a:gd name="connsiteX21" fmla="*/ 1503680 w 2397760"/>
                  <a:gd name="connsiteY21" fmla="*/ 30480 h 1673013"/>
                  <a:gd name="connsiteX22" fmla="*/ 1564640 w 2397760"/>
                  <a:gd name="connsiteY22" fmla="*/ 111760 h 1673013"/>
                  <a:gd name="connsiteX23" fmla="*/ 1635760 w 2397760"/>
                  <a:gd name="connsiteY23" fmla="*/ 254000 h 1673013"/>
                  <a:gd name="connsiteX24" fmla="*/ 1676400 w 2397760"/>
                  <a:gd name="connsiteY24" fmla="*/ 447040 h 1673013"/>
                  <a:gd name="connsiteX25" fmla="*/ 1706880 w 2397760"/>
                  <a:gd name="connsiteY25" fmla="*/ 568960 h 1673013"/>
                  <a:gd name="connsiteX26" fmla="*/ 1788160 w 2397760"/>
                  <a:gd name="connsiteY26" fmla="*/ 863600 h 1673013"/>
                  <a:gd name="connsiteX27" fmla="*/ 1859280 w 2397760"/>
                  <a:gd name="connsiteY27" fmla="*/ 1046480 h 1673013"/>
                  <a:gd name="connsiteX28" fmla="*/ 1869440 w 2397760"/>
                  <a:gd name="connsiteY28" fmla="*/ 1076960 h 1673013"/>
                  <a:gd name="connsiteX29" fmla="*/ 1910080 w 2397760"/>
                  <a:gd name="connsiteY29" fmla="*/ 1168400 h 1673013"/>
                  <a:gd name="connsiteX30" fmla="*/ 1971040 w 2397760"/>
                  <a:gd name="connsiteY30" fmla="*/ 1290320 h 1673013"/>
                  <a:gd name="connsiteX31" fmla="*/ 2042160 w 2397760"/>
                  <a:gd name="connsiteY31" fmla="*/ 1412240 h 1673013"/>
                  <a:gd name="connsiteX32" fmla="*/ 2092960 w 2397760"/>
                  <a:gd name="connsiteY32" fmla="*/ 1463040 h 1673013"/>
                  <a:gd name="connsiteX33" fmla="*/ 2225040 w 2397760"/>
                  <a:gd name="connsiteY33" fmla="*/ 1564640 h 1673013"/>
                  <a:gd name="connsiteX34" fmla="*/ 2255520 w 2397760"/>
                  <a:gd name="connsiteY34" fmla="*/ 1574800 h 1673013"/>
                  <a:gd name="connsiteX35" fmla="*/ 2377440 w 2397760"/>
                  <a:gd name="connsiteY35" fmla="*/ 1666240 h 1673013"/>
                  <a:gd name="connsiteX36" fmla="*/ 2397760 w 2397760"/>
                  <a:gd name="connsiteY36" fmla="*/ 1666240 h 1673013"/>
                  <a:gd name="connsiteX0" fmla="*/ 0 w 2397760"/>
                  <a:gd name="connsiteY0" fmla="*/ 1645920 h 1673013"/>
                  <a:gd name="connsiteX1" fmla="*/ 111760 w 2397760"/>
                  <a:gd name="connsiteY1" fmla="*/ 1635760 h 1673013"/>
                  <a:gd name="connsiteX2" fmla="*/ 243840 w 2397760"/>
                  <a:gd name="connsiteY2" fmla="*/ 1595120 h 1673013"/>
                  <a:gd name="connsiteX3" fmla="*/ 365760 w 2397760"/>
                  <a:gd name="connsiteY3" fmla="*/ 1544320 h 1673013"/>
                  <a:gd name="connsiteX4" fmla="*/ 426720 w 2397760"/>
                  <a:gd name="connsiteY4" fmla="*/ 1503680 h 1673013"/>
                  <a:gd name="connsiteX5" fmla="*/ 518160 w 2397760"/>
                  <a:gd name="connsiteY5" fmla="*/ 1452880 h 1673013"/>
                  <a:gd name="connsiteX6" fmla="*/ 609600 w 2397760"/>
                  <a:gd name="connsiteY6" fmla="*/ 1361440 h 1673013"/>
                  <a:gd name="connsiteX7" fmla="*/ 701040 w 2397760"/>
                  <a:gd name="connsiteY7" fmla="*/ 1209040 h 1673013"/>
                  <a:gd name="connsiteX8" fmla="*/ 772160 w 2397760"/>
                  <a:gd name="connsiteY8" fmla="*/ 1087120 h 1673013"/>
                  <a:gd name="connsiteX9" fmla="*/ 802640 w 2397760"/>
                  <a:gd name="connsiteY9" fmla="*/ 995680 h 1673013"/>
                  <a:gd name="connsiteX10" fmla="*/ 812800 w 2397760"/>
                  <a:gd name="connsiteY10" fmla="*/ 965200 h 1673013"/>
                  <a:gd name="connsiteX11" fmla="*/ 853440 w 2397760"/>
                  <a:gd name="connsiteY11" fmla="*/ 873760 h 1673013"/>
                  <a:gd name="connsiteX12" fmla="*/ 924560 w 2397760"/>
                  <a:gd name="connsiteY12" fmla="*/ 650240 h 1673013"/>
                  <a:gd name="connsiteX13" fmla="*/ 965200 w 2397760"/>
                  <a:gd name="connsiteY13" fmla="*/ 487680 h 1673013"/>
                  <a:gd name="connsiteX14" fmla="*/ 1016000 w 2397760"/>
                  <a:gd name="connsiteY14" fmla="*/ 396240 h 1673013"/>
                  <a:gd name="connsiteX15" fmla="*/ 1026160 w 2397760"/>
                  <a:gd name="connsiteY15" fmla="*/ 365760 h 1673013"/>
                  <a:gd name="connsiteX16" fmla="*/ 1097280 w 2397760"/>
                  <a:gd name="connsiteY16" fmla="*/ 254000 h 1673013"/>
                  <a:gd name="connsiteX17" fmla="*/ 1249680 w 2397760"/>
                  <a:gd name="connsiteY17" fmla="*/ 71120 h 1673013"/>
                  <a:gd name="connsiteX18" fmla="*/ 1361440 w 2397760"/>
                  <a:gd name="connsiteY18" fmla="*/ 0 h 1673013"/>
                  <a:gd name="connsiteX19" fmla="*/ 1432560 w 2397760"/>
                  <a:gd name="connsiteY19" fmla="*/ 10160 h 1673013"/>
                  <a:gd name="connsiteX20" fmla="*/ 1503680 w 2397760"/>
                  <a:gd name="connsiteY20" fmla="*/ 30480 h 1673013"/>
                  <a:gd name="connsiteX21" fmla="*/ 1564640 w 2397760"/>
                  <a:gd name="connsiteY21" fmla="*/ 111760 h 1673013"/>
                  <a:gd name="connsiteX22" fmla="*/ 1635760 w 2397760"/>
                  <a:gd name="connsiteY22" fmla="*/ 254000 h 1673013"/>
                  <a:gd name="connsiteX23" fmla="*/ 1676400 w 2397760"/>
                  <a:gd name="connsiteY23" fmla="*/ 447040 h 1673013"/>
                  <a:gd name="connsiteX24" fmla="*/ 1706880 w 2397760"/>
                  <a:gd name="connsiteY24" fmla="*/ 568960 h 1673013"/>
                  <a:gd name="connsiteX25" fmla="*/ 1788160 w 2397760"/>
                  <a:gd name="connsiteY25" fmla="*/ 863600 h 1673013"/>
                  <a:gd name="connsiteX26" fmla="*/ 1859280 w 2397760"/>
                  <a:gd name="connsiteY26" fmla="*/ 1046480 h 1673013"/>
                  <a:gd name="connsiteX27" fmla="*/ 1869440 w 2397760"/>
                  <a:gd name="connsiteY27" fmla="*/ 1076960 h 1673013"/>
                  <a:gd name="connsiteX28" fmla="*/ 1910080 w 2397760"/>
                  <a:gd name="connsiteY28" fmla="*/ 1168400 h 1673013"/>
                  <a:gd name="connsiteX29" fmla="*/ 1971040 w 2397760"/>
                  <a:gd name="connsiteY29" fmla="*/ 1290320 h 1673013"/>
                  <a:gd name="connsiteX30" fmla="*/ 2042160 w 2397760"/>
                  <a:gd name="connsiteY30" fmla="*/ 1412240 h 1673013"/>
                  <a:gd name="connsiteX31" fmla="*/ 2092960 w 2397760"/>
                  <a:gd name="connsiteY31" fmla="*/ 1463040 h 1673013"/>
                  <a:gd name="connsiteX32" fmla="*/ 2225040 w 2397760"/>
                  <a:gd name="connsiteY32" fmla="*/ 1564640 h 1673013"/>
                  <a:gd name="connsiteX33" fmla="*/ 2255520 w 2397760"/>
                  <a:gd name="connsiteY33" fmla="*/ 1574800 h 1673013"/>
                  <a:gd name="connsiteX34" fmla="*/ 2377440 w 2397760"/>
                  <a:gd name="connsiteY34" fmla="*/ 1666240 h 1673013"/>
                  <a:gd name="connsiteX35" fmla="*/ 2397760 w 2397760"/>
                  <a:gd name="connsiteY35" fmla="*/ 1666240 h 1673013"/>
                  <a:gd name="connsiteX0" fmla="*/ 0 w 2397760"/>
                  <a:gd name="connsiteY0" fmla="*/ 1647341 h 1674434"/>
                  <a:gd name="connsiteX1" fmla="*/ 111760 w 2397760"/>
                  <a:gd name="connsiteY1" fmla="*/ 1637181 h 1674434"/>
                  <a:gd name="connsiteX2" fmla="*/ 243840 w 2397760"/>
                  <a:gd name="connsiteY2" fmla="*/ 1596541 h 1674434"/>
                  <a:gd name="connsiteX3" fmla="*/ 365760 w 2397760"/>
                  <a:gd name="connsiteY3" fmla="*/ 1545741 h 1674434"/>
                  <a:gd name="connsiteX4" fmla="*/ 426720 w 2397760"/>
                  <a:gd name="connsiteY4" fmla="*/ 1505101 h 1674434"/>
                  <a:gd name="connsiteX5" fmla="*/ 518160 w 2397760"/>
                  <a:gd name="connsiteY5" fmla="*/ 1454301 h 1674434"/>
                  <a:gd name="connsiteX6" fmla="*/ 609600 w 2397760"/>
                  <a:gd name="connsiteY6" fmla="*/ 1362861 h 1674434"/>
                  <a:gd name="connsiteX7" fmla="*/ 701040 w 2397760"/>
                  <a:gd name="connsiteY7" fmla="*/ 1210461 h 1674434"/>
                  <a:gd name="connsiteX8" fmla="*/ 772160 w 2397760"/>
                  <a:gd name="connsiteY8" fmla="*/ 1088541 h 1674434"/>
                  <a:gd name="connsiteX9" fmla="*/ 802640 w 2397760"/>
                  <a:gd name="connsiteY9" fmla="*/ 997101 h 1674434"/>
                  <a:gd name="connsiteX10" fmla="*/ 812800 w 2397760"/>
                  <a:gd name="connsiteY10" fmla="*/ 966621 h 1674434"/>
                  <a:gd name="connsiteX11" fmla="*/ 853440 w 2397760"/>
                  <a:gd name="connsiteY11" fmla="*/ 875181 h 1674434"/>
                  <a:gd name="connsiteX12" fmla="*/ 924560 w 2397760"/>
                  <a:gd name="connsiteY12" fmla="*/ 651661 h 1674434"/>
                  <a:gd name="connsiteX13" fmla="*/ 965200 w 2397760"/>
                  <a:gd name="connsiteY13" fmla="*/ 489101 h 1674434"/>
                  <a:gd name="connsiteX14" fmla="*/ 1016000 w 2397760"/>
                  <a:gd name="connsiteY14" fmla="*/ 397661 h 1674434"/>
                  <a:gd name="connsiteX15" fmla="*/ 1026160 w 2397760"/>
                  <a:gd name="connsiteY15" fmla="*/ 367181 h 1674434"/>
                  <a:gd name="connsiteX16" fmla="*/ 1097280 w 2397760"/>
                  <a:gd name="connsiteY16" fmla="*/ 255421 h 1674434"/>
                  <a:gd name="connsiteX17" fmla="*/ 1249680 w 2397760"/>
                  <a:gd name="connsiteY17" fmla="*/ 72541 h 1674434"/>
                  <a:gd name="connsiteX18" fmla="*/ 1361440 w 2397760"/>
                  <a:gd name="connsiteY18" fmla="*/ 1421 h 1674434"/>
                  <a:gd name="connsiteX19" fmla="*/ 1503680 w 2397760"/>
                  <a:gd name="connsiteY19" fmla="*/ 31901 h 1674434"/>
                  <a:gd name="connsiteX20" fmla="*/ 1564640 w 2397760"/>
                  <a:gd name="connsiteY20" fmla="*/ 113181 h 1674434"/>
                  <a:gd name="connsiteX21" fmla="*/ 1635760 w 2397760"/>
                  <a:gd name="connsiteY21" fmla="*/ 255421 h 1674434"/>
                  <a:gd name="connsiteX22" fmla="*/ 1676400 w 2397760"/>
                  <a:gd name="connsiteY22" fmla="*/ 448461 h 1674434"/>
                  <a:gd name="connsiteX23" fmla="*/ 1706880 w 2397760"/>
                  <a:gd name="connsiteY23" fmla="*/ 570381 h 1674434"/>
                  <a:gd name="connsiteX24" fmla="*/ 1788160 w 2397760"/>
                  <a:gd name="connsiteY24" fmla="*/ 865021 h 1674434"/>
                  <a:gd name="connsiteX25" fmla="*/ 1859280 w 2397760"/>
                  <a:gd name="connsiteY25" fmla="*/ 1047901 h 1674434"/>
                  <a:gd name="connsiteX26" fmla="*/ 1869440 w 2397760"/>
                  <a:gd name="connsiteY26" fmla="*/ 1078381 h 1674434"/>
                  <a:gd name="connsiteX27" fmla="*/ 1910080 w 2397760"/>
                  <a:gd name="connsiteY27" fmla="*/ 1169821 h 1674434"/>
                  <a:gd name="connsiteX28" fmla="*/ 1971040 w 2397760"/>
                  <a:gd name="connsiteY28" fmla="*/ 1291741 h 1674434"/>
                  <a:gd name="connsiteX29" fmla="*/ 2042160 w 2397760"/>
                  <a:gd name="connsiteY29" fmla="*/ 1413661 h 1674434"/>
                  <a:gd name="connsiteX30" fmla="*/ 2092960 w 2397760"/>
                  <a:gd name="connsiteY30" fmla="*/ 1464461 h 1674434"/>
                  <a:gd name="connsiteX31" fmla="*/ 2225040 w 2397760"/>
                  <a:gd name="connsiteY31" fmla="*/ 1566061 h 1674434"/>
                  <a:gd name="connsiteX32" fmla="*/ 2255520 w 2397760"/>
                  <a:gd name="connsiteY32" fmla="*/ 1576221 h 1674434"/>
                  <a:gd name="connsiteX33" fmla="*/ 2377440 w 2397760"/>
                  <a:gd name="connsiteY33" fmla="*/ 1667661 h 1674434"/>
                  <a:gd name="connsiteX34" fmla="*/ 2397760 w 2397760"/>
                  <a:gd name="connsiteY34" fmla="*/ 1667661 h 1674434"/>
                  <a:gd name="connsiteX0" fmla="*/ 0 w 2397760"/>
                  <a:gd name="connsiteY0" fmla="*/ 1647341 h 1674434"/>
                  <a:gd name="connsiteX1" fmla="*/ 111760 w 2397760"/>
                  <a:gd name="connsiteY1" fmla="*/ 1637181 h 1674434"/>
                  <a:gd name="connsiteX2" fmla="*/ 243840 w 2397760"/>
                  <a:gd name="connsiteY2" fmla="*/ 1596541 h 1674434"/>
                  <a:gd name="connsiteX3" fmla="*/ 365760 w 2397760"/>
                  <a:gd name="connsiteY3" fmla="*/ 1545741 h 1674434"/>
                  <a:gd name="connsiteX4" fmla="*/ 426720 w 2397760"/>
                  <a:gd name="connsiteY4" fmla="*/ 1505101 h 1674434"/>
                  <a:gd name="connsiteX5" fmla="*/ 518160 w 2397760"/>
                  <a:gd name="connsiteY5" fmla="*/ 1454301 h 1674434"/>
                  <a:gd name="connsiteX6" fmla="*/ 609600 w 2397760"/>
                  <a:gd name="connsiteY6" fmla="*/ 1362861 h 1674434"/>
                  <a:gd name="connsiteX7" fmla="*/ 701040 w 2397760"/>
                  <a:gd name="connsiteY7" fmla="*/ 1210461 h 1674434"/>
                  <a:gd name="connsiteX8" fmla="*/ 772160 w 2397760"/>
                  <a:gd name="connsiteY8" fmla="*/ 1088541 h 1674434"/>
                  <a:gd name="connsiteX9" fmla="*/ 802640 w 2397760"/>
                  <a:gd name="connsiteY9" fmla="*/ 997101 h 1674434"/>
                  <a:gd name="connsiteX10" fmla="*/ 812800 w 2397760"/>
                  <a:gd name="connsiteY10" fmla="*/ 966621 h 1674434"/>
                  <a:gd name="connsiteX11" fmla="*/ 853440 w 2397760"/>
                  <a:gd name="connsiteY11" fmla="*/ 875181 h 1674434"/>
                  <a:gd name="connsiteX12" fmla="*/ 924560 w 2397760"/>
                  <a:gd name="connsiteY12" fmla="*/ 651661 h 1674434"/>
                  <a:gd name="connsiteX13" fmla="*/ 965200 w 2397760"/>
                  <a:gd name="connsiteY13" fmla="*/ 489101 h 1674434"/>
                  <a:gd name="connsiteX14" fmla="*/ 1016000 w 2397760"/>
                  <a:gd name="connsiteY14" fmla="*/ 397661 h 1674434"/>
                  <a:gd name="connsiteX15" fmla="*/ 1097280 w 2397760"/>
                  <a:gd name="connsiteY15" fmla="*/ 255421 h 1674434"/>
                  <a:gd name="connsiteX16" fmla="*/ 1249680 w 2397760"/>
                  <a:gd name="connsiteY16" fmla="*/ 72541 h 1674434"/>
                  <a:gd name="connsiteX17" fmla="*/ 1361440 w 2397760"/>
                  <a:gd name="connsiteY17" fmla="*/ 1421 h 1674434"/>
                  <a:gd name="connsiteX18" fmla="*/ 1503680 w 2397760"/>
                  <a:gd name="connsiteY18" fmla="*/ 31901 h 1674434"/>
                  <a:gd name="connsiteX19" fmla="*/ 1564640 w 2397760"/>
                  <a:gd name="connsiteY19" fmla="*/ 113181 h 1674434"/>
                  <a:gd name="connsiteX20" fmla="*/ 1635760 w 2397760"/>
                  <a:gd name="connsiteY20" fmla="*/ 255421 h 1674434"/>
                  <a:gd name="connsiteX21" fmla="*/ 1676400 w 2397760"/>
                  <a:gd name="connsiteY21" fmla="*/ 448461 h 1674434"/>
                  <a:gd name="connsiteX22" fmla="*/ 1706880 w 2397760"/>
                  <a:gd name="connsiteY22" fmla="*/ 570381 h 1674434"/>
                  <a:gd name="connsiteX23" fmla="*/ 1788160 w 2397760"/>
                  <a:gd name="connsiteY23" fmla="*/ 865021 h 1674434"/>
                  <a:gd name="connsiteX24" fmla="*/ 1859280 w 2397760"/>
                  <a:gd name="connsiteY24" fmla="*/ 1047901 h 1674434"/>
                  <a:gd name="connsiteX25" fmla="*/ 1869440 w 2397760"/>
                  <a:gd name="connsiteY25" fmla="*/ 1078381 h 1674434"/>
                  <a:gd name="connsiteX26" fmla="*/ 1910080 w 2397760"/>
                  <a:gd name="connsiteY26" fmla="*/ 1169821 h 1674434"/>
                  <a:gd name="connsiteX27" fmla="*/ 1971040 w 2397760"/>
                  <a:gd name="connsiteY27" fmla="*/ 1291741 h 1674434"/>
                  <a:gd name="connsiteX28" fmla="*/ 2042160 w 2397760"/>
                  <a:gd name="connsiteY28" fmla="*/ 1413661 h 1674434"/>
                  <a:gd name="connsiteX29" fmla="*/ 2092960 w 2397760"/>
                  <a:gd name="connsiteY29" fmla="*/ 1464461 h 1674434"/>
                  <a:gd name="connsiteX30" fmla="*/ 2225040 w 2397760"/>
                  <a:gd name="connsiteY30" fmla="*/ 1566061 h 1674434"/>
                  <a:gd name="connsiteX31" fmla="*/ 2255520 w 2397760"/>
                  <a:gd name="connsiteY31" fmla="*/ 1576221 h 1674434"/>
                  <a:gd name="connsiteX32" fmla="*/ 2377440 w 2397760"/>
                  <a:gd name="connsiteY32" fmla="*/ 1667661 h 1674434"/>
                  <a:gd name="connsiteX33" fmla="*/ 2397760 w 2397760"/>
                  <a:gd name="connsiteY33" fmla="*/ 1667661 h 1674434"/>
                  <a:gd name="connsiteX0" fmla="*/ 0 w 2397760"/>
                  <a:gd name="connsiteY0" fmla="*/ 1647341 h 1674434"/>
                  <a:gd name="connsiteX1" fmla="*/ 111760 w 2397760"/>
                  <a:gd name="connsiteY1" fmla="*/ 1637181 h 1674434"/>
                  <a:gd name="connsiteX2" fmla="*/ 243840 w 2397760"/>
                  <a:gd name="connsiteY2" fmla="*/ 1596541 h 1674434"/>
                  <a:gd name="connsiteX3" fmla="*/ 365760 w 2397760"/>
                  <a:gd name="connsiteY3" fmla="*/ 1545741 h 1674434"/>
                  <a:gd name="connsiteX4" fmla="*/ 426720 w 2397760"/>
                  <a:gd name="connsiteY4" fmla="*/ 1505101 h 1674434"/>
                  <a:gd name="connsiteX5" fmla="*/ 518160 w 2397760"/>
                  <a:gd name="connsiteY5" fmla="*/ 1454301 h 1674434"/>
                  <a:gd name="connsiteX6" fmla="*/ 609600 w 2397760"/>
                  <a:gd name="connsiteY6" fmla="*/ 1362861 h 1674434"/>
                  <a:gd name="connsiteX7" fmla="*/ 701040 w 2397760"/>
                  <a:gd name="connsiteY7" fmla="*/ 1210461 h 1674434"/>
                  <a:gd name="connsiteX8" fmla="*/ 772160 w 2397760"/>
                  <a:gd name="connsiteY8" fmla="*/ 1088541 h 1674434"/>
                  <a:gd name="connsiteX9" fmla="*/ 802640 w 2397760"/>
                  <a:gd name="connsiteY9" fmla="*/ 997101 h 1674434"/>
                  <a:gd name="connsiteX10" fmla="*/ 853440 w 2397760"/>
                  <a:gd name="connsiteY10" fmla="*/ 875181 h 1674434"/>
                  <a:gd name="connsiteX11" fmla="*/ 924560 w 2397760"/>
                  <a:gd name="connsiteY11" fmla="*/ 651661 h 1674434"/>
                  <a:gd name="connsiteX12" fmla="*/ 965200 w 2397760"/>
                  <a:gd name="connsiteY12" fmla="*/ 489101 h 1674434"/>
                  <a:gd name="connsiteX13" fmla="*/ 1016000 w 2397760"/>
                  <a:gd name="connsiteY13" fmla="*/ 397661 h 1674434"/>
                  <a:gd name="connsiteX14" fmla="*/ 1097280 w 2397760"/>
                  <a:gd name="connsiteY14" fmla="*/ 255421 h 1674434"/>
                  <a:gd name="connsiteX15" fmla="*/ 1249680 w 2397760"/>
                  <a:gd name="connsiteY15" fmla="*/ 72541 h 1674434"/>
                  <a:gd name="connsiteX16" fmla="*/ 1361440 w 2397760"/>
                  <a:gd name="connsiteY16" fmla="*/ 1421 h 1674434"/>
                  <a:gd name="connsiteX17" fmla="*/ 1503680 w 2397760"/>
                  <a:gd name="connsiteY17" fmla="*/ 31901 h 1674434"/>
                  <a:gd name="connsiteX18" fmla="*/ 1564640 w 2397760"/>
                  <a:gd name="connsiteY18" fmla="*/ 113181 h 1674434"/>
                  <a:gd name="connsiteX19" fmla="*/ 1635760 w 2397760"/>
                  <a:gd name="connsiteY19" fmla="*/ 255421 h 1674434"/>
                  <a:gd name="connsiteX20" fmla="*/ 1676400 w 2397760"/>
                  <a:gd name="connsiteY20" fmla="*/ 448461 h 1674434"/>
                  <a:gd name="connsiteX21" fmla="*/ 1706880 w 2397760"/>
                  <a:gd name="connsiteY21" fmla="*/ 570381 h 1674434"/>
                  <a:gd name="connsiteX22" fmla="*/ 1788160 w 2397760"/>
                  <a:gd name="connsiteY22" fmla="*/ 865021 h 1674434"/>
                  <a:gd name="connsiteX23" fmla="*/ 1859280 w 2397760"/>
                  <a:gd name="connsiteY23" fmla="*/ 1047901 h 1674434"/>
                  <a:gd name="connsiteX24" fmla="*/ 1869440 w 2397760"/>
                  <a:gd name="connsiteY24" fmla="*/ 1078381 h 1674434"/>
                  <a:gd name="connsiteX25" fmla="*/ 1910080 w 2397760"/>
                  <a:gd name="connsiteY25" fmla="*/ 1169821 h 1674434"/>
                  <a:gd name="connsiteX26" fmla="*/ 1971040 w 2397760"/>
                  <a:gd name="connsiteY26" fmla="*/ 1291741 h 1674434"/>
                  <a:gd name="connsiteX27" fmla="*/ 2042160 w 2397760"/>
                  <a:gd name="connsiteY27" fmla="*/ 1413661 h 1674434"/>
                  <a:gd name="connsiteX28" fmla="*/ 2092960 w 2397760"/>
                  <a:gd name="connsiteY28" fmla="*/ 1464461 h 1674434"/>
                  <a:gd name="connsiteX29" fmla="*/ 2225040 w 2397760"/>
                  <a:gd name="connsiteY29" fmla="*/ 1566061 h 1674434"/>
                  <a:gd name="connsiteX30" fmla="*/ 2255520 w 2397760"/>
                  <a:gd name="connsiteY30" fmla="*/ 1576221 h 1674434"/>
                  <a:gd name="connsiteX31" fmla="*/ 2377440 w 2397760"/>
                  <a:gd name="connsiteY31" fmla="*/ 1667661 h 1674434"/>
                  <a:gd name="connsiteX32" fmla="*/ 2397760 w 2397760"/>
                  <a:gd name="connsiteY32" fmla="*/ 1667661 h 1674434"/>
                  <a:gd name="connsiteX0" fmla="*/ 0 w 2397760"/>
                  <a:gd name="connsiteY0" fmla="*/ 1647341 h 1674434"/>
                  <a:gd name="connsiteX1" fmla="*/ 243840 w 2397760"/>
                  <a:gd name="connsiteY1" fmla="*/ 1596541 h 1674434"/>
                  <a:gd name="connsiteX2" fmla="*/ 365760 w 2397760"/>
                  <a:gd name="connsiteY2" fmla="*/ 1545741 h 1674434"/>
                  <a:gd name="connsiteX3" fmla="*/ 426720 w 2397760"/>
                  <a:gd name="connsiteY3" fmla="*/ 1505101 h 1674434"/>
                  <a:gd name="connsiteX4" fmla="*/ 518160 w 2397760"/>
                  <a:gd name="connsiteY4" fmla="*/ 1454301 h 1674434"/>
                  <a:gd name="connsiteX5" fmla="*/ 609600 w 2397760"/>
                  <a:gd name="connsiteY5" fmla="*/ 1362861 h 1674434"/>
                  <a:gd name="connsiteX6" fmla="*/ 701040 w 2397760"/>
                  <a:gd name="connsiteY6" fmla="*/ 1210461 h 1674434"/>
                  <a:gd name="connsiteX7" fmla="*/ 772160 w 2397760"/>
                  <a:gd name="connsiteY7" fmla="*/ 1088541 h 1674434"/>
                  <a:gd name="connsiteX8" fmla="*/ 802640 w 2397760"/>
                  <a:gd name="connsiteY8" fmla="*/ 997101 h 1674434"/>
                  <a:gd name="connsiteX9" fmla="*/ 853440 w 2397760"/>
                  <a:gd name="connsiteY9" fmla="*/ 875181 h 1674434"/>
                  <a:gd name="connsiteX10" fmla="*/ 924560 w 2397760"/>
                  <a:gd name="connsiteY10" fmla="*/ 651661 h 1674434"/>
                  <a:gd name="connsiteX11" fmla="*/ 965200 w 2397760"/>
                  <a:gd name="connsiteY11" fmla="*/ 489101 h 1674434"/>
                  <a:gd name="connsiteX12" fmla="*/ 1016000 w 2397760"/>
                  <a:gd name="connsiteY12" fmla="*/ 397661 h 1674434"/>
                  <a:gd name="connsiteX13" fmla="*/ 1097280 w 2397760"/>
                  <a:gd name="connsiteY13" fmla="*/ 255421 h 1674434"/>
                  <a:gd name="connsiteX14" fmla="*/ 1249680 w 2397760"/>
                  <a:gd name="connsiteY14" fmla="*/ 72541 h 1674434"/>
                  <a:gd name="connsiteX15" fmla="*/ 1361440 w 2397760"/>
                  <a:gd name="connsiteY15" fmla="*/ 1421 h 1674434"/>
                  <a:gd name="connsiteX16" fmla="*/ 1503680 w 2397760"/>
                  <a:gd name="connsiteY16" fmla="*/ 31901 h 1674434"/>
                  <a:gd name="connsiteX17" fmla="*/ 1564640 w 2397760"/>
                  <a:gd name="connsiteY17" fmla="*/ 113181 h 1674434"/>
                  <a:gd name="connsiteX18" fmla="*/ 1635760 w 2397760"/>
                  <a:gd name="connsiteY18" fmla="*/ 255421 h 1674434"/>
                  <a:gd name="connsiteX19" fmla="*/ 1676400 w 2397760"/>
                  <a:gd name="connsiteY19" fmla="*/ 448461 h 1674434"/>
                  <a:gd name="connsiteX20" fmla="*/ 1706880 w 2397760"/>
                  <a:gd name="connsiteY20" fmla="*/ 570381 h 1674434"/>
                  <a:gd name="connsiteX21" fmla="*/ 1788160 w 2397760"/>
                  <a:gd name="connsiteY21" fmla="*/ 865021 h 1674434"/>
                  <a:gd name="connsiteX22" fmla="*/ 1859280 w 2397760"/>
                  <a:gd name="connsiteY22" fmla="*/ 1047901 h 1674434"/>
                  <a:gd name="connsiteX23" fmla="*/ 1869440 w 2397760"/>
                  <a:gd name="connsiteY23" fmla="*/ 1078381 h 1674434"/>
                  <a:gd name="connsiteX24" fmla="*/ 1910080 w 2397760"/>
                  <a:gd name="connsiteY24" fmla="*/ 1169821 h 1674434"/>
                  <a:gd name="connsiteX25" fmla="*/ 1971040 w 2397760"/>
                  <a:gd name="connsiteY25" fmla="*/ 1291741 h 1674434"/>
                  <a:gd name="connsiteX26" fmla="*/ 2042160 w 2397760"/>
                  <a:gd name="connsiteY26" fmla="*/ 1413661 h 1674434"/>
                  <a:gd name="connsiteX27" fmla="*/ 2092960 w 2397760"/>
                  <a:gd name="connsiteY27" fmla="*/ 1464461 h 1674434"/>
                  <a:gd name="connsiteX28" fmla="*/ 2225040 w 2397760"/>
                  <a:gd name="connsiteY28" fmla="*/ 1566061 h 1674434"/>
                  <a:gd name="connsiteX29" fmla="*/ 2255520 w 2397760"/>
                  <a:gd name="connsiteY29" fmla="*/ 1576221 h 1674434"/>
                  <a:gd name="connsiteX30" fmla="*/ 2377440 w 2397760"/>
                  <a:gd name="connsiteY30" fmla="*/ 1667661 h 1674434"/>
                  <a:gd name="connsiteX31" fmla="*/ 2397760 w 2397760"/>
                  <a:gd name="connsiteY31" fmla="*/ 1667661 h 1674434"/>
                  <a:gd name="connsiteX0" fmla="*/ 0 w 2397760"/>
                  <a:gd name="connsiteY0" fmla="*/ 1647341 h 1674434"/>
                  <a:gd name="connsiteX1" fmla="*/ 243840 w 2397760"/>
                  <a:gd name="connsiteY1" fmla="*/ 1596541 h 1674434"/>
                  <a:gd name="connsiteX2" fmla="*/ 365760 w 2397760"/>
                  <a:gd name="connsiteY2" fmla="*/ 1545741 h 1674434"/>
                  <a:gd name="connsiteX3" fmla="*/ 426720 w 2397760"/>
                  <a:gd name="connsiteY3" fmla="*/ 1505101 h 1674434"/>
                  <a:gd name="connsiteX4" fmla="*/ 518160 w 2397760"/>
                  <a:gd name="connsiteY4" fmla="*/ 1454301 h 1674434"/>
                  <a:gd name="connsiteX5" fmla="*/ 609600 w 2397760"/>
                  <a:gd name="connsiteY5" fmla="*/ 1362861 h 1674434"/>
                  <a:gd name="connsiteX6" fmla="*/ 701040 w 2397760"/>
                  <a:gd name="connsiteY6" fmla="*/ 1210461 h 1674434"/>
                  <a:gd name="connsiteX7" fmla="*/ 772160 w 2397760"/>
                  <a:gd name="connsiteY7" fmla="*/ 1088541 h 1674434"/>
                  <a:gd name="connsiteX8" fmla="*/ 802640 w 2397760"/>
                  <a:gd name="connsiteY8" fmla="*/ 997101 h 1674434"/>
                  <a:gd name="connsiteX9" fmla="*/ 853440 w 2397760"/>
                  <a:gd name="connsiteY9" fmla="*/ 875181 h 1674434"/>
                  <a:gd name="connsiteX10" fmla="*/ 924560 w 2397760"/>
                  <a:gd name="connsiteY10" fmla="*/ 651661 h 1674434"/>
                  <a:gd name="connsiteX11" fmla="*/ 965200 w 2397760"/>
                  <a:gd name="connsiteY11" fmla="*/ 489101 h 1674434"/>
                  <a:gd name="connsiteX12" fmla="*/ 1016000 w 2397760"/>
                  <a:gd name="connsiteY12" fmla="*/ 397661 h 1674434"/>
                  <a:gd name="connsiteX13" fmla="*/ 1097280 w 2397760"/>
                  <a:gd name="connsiteY13" fmla="*/ 255421 h 1674434"/>
                  <a:gd name="connsiteX14" fmla="*/ 1249680 w 2397760"/>
                  <a:gd name="connsiteY14" fmla="*/ 72541 h 1674434"/>
                  <a:gd name="connsiteX15" fmla="*/ 1361440 w 2397760"/>
                  <a:gd name="connsiteY15" fmla="*/ 1421 h 1674434"/>
                  <a:gd name="connsiteX16" fmla="*/ 1503680 w 2397760"/>
                  <a:gd name="connsiteY16" fmla="*/ 31901 h 1674434"/>
                  <a:gd name="connsiteX17" fmla="*/ 1564640 w 2397760"/>
                  <a:gd name="connsiteY17" fmla="*/ 113181 h 1674434"/>
                  <a:gd name="connsiteX18" fmla="*/ 1635760 w 2397760"/>
                  <a:gd name="connsiteY18" fmla="*/ 255421 h 1674434"/>
                  <a:gd name="connsiteX19" fmla="*/ 1676400 w 2397760"/>
                  <a:gd name="connsiteY19" fmla="*/ 448461 h 1674434"/>
                  <a:gd name="connsiteX20" fmla="*/ 1706880 w 2397760"/>
                  <a:gd name="connsiteY20" fmla="*/ 570381 h 1674434"/>
                  <a:gd name="connsiteX21" fmla="*/ 1788160 w 2397760"/>
                  <a:gd name="connsiteY21" fmla="*/ 865021 h 1674434"/>
                  <a:gd name="connsiteX22" fmla="*/ 1859280 w 2397760"/>
                  <a:gd name="connsiteY22" fmla="*/ 1047901 h 1674434"/>
                  <a:gd name="connsiteX23" fmla="*/ 1869440 w 2397760"/>
                  <a:gd name="connsiteY23" fmla="*/ 1078381 h 1674434"/>
                  <a:gd name="connsiteX24" fmla="*/ 1910080 w 2397760"/>
                  <a:gd name="connsiteY24" fmla="*/ 1169821 h 1674434"/>
                  <a:gd name="connsiteX25" fmla="*/ 1971040 w 2397760"/>
                  <a:gd name="connsiteY25" fmla="*/ 1291741 h 1674434"/>
                  <a:gd name="connsiteX26" fmla="*/ 2092960 w 2397760"/>
                  <a:gd name="connsiteY26" fmla="*/ 1464461 h 1674434"/>
                  <a:gd name="connsiteX27" fmla="*/ 2225040 w 2397760"/>
                  <a:gd name="connsiteY27" fmla="*/ 1566061 h 1674434"/>
                  <a:gd name="connsiteX28" fmla="*/ 2255520 w 2397760"/>
                  <a:gd name="connsiteY28" fmla="*/ 1576221 h 1674434"/>
                  <a:gd name="connsiteX29" fmla="*/ 2377440 w 2397760"/>
                  <a:gd name="connsiteY29" fmla="*/ 1667661 h 1674434"/>
                  <a:gd name="connsiteX30" fmla="*/ 2397760 w 2397760"/>
                  <a:gd name="connsiteY30" fmla="*/ 1667661 h 1674434"/>
                  <a:gd name="connsiteX0" fmla="*/ 0 w 2377440"/>
                  <a:gd name="connsiteY0" fmla="*/ 1647341 h 1667661"/>
                  <a:gd name="connsiteX1" fmla="*/ 243840 w 2377440"/>
                  <a:gd name="connsiteY1" fmla="*/ 1596541 h 1667661"/>
                  <a:gd name="connsiteX2" fmla="*/ 365760 w 2377440"/>
                  <a:gd name="connsiteY2" fmla="*/ 1545741 h 1667661"/>
                  <a:gd name="connsiteX3" fmla="*/ 426720 w 2377440"/>
                  <a:gd name="connsiteY3" fmla="*/ 1505101 h 1667661"/>
                  <a:gd name="connsiteX4" fmla="*/ 518160 w 2377440"/>
                  <a:gd name="connsiteY4" fmla="*/ 1454301 h 1667661"/>
                  <a:gd name="connsiteX5" fmla="*/ 609600 w 2377440"/>
                  <a:gd name="connsiteY5" fmla="*/ 1362861 h 1667661"/>
                  <a:gd name="connsiteX6" fmla="*/ 701040 w 2377440"/>
                  <a:gd name="connsiteY6" fmla="*/ 1210461 h 1667661"/>
                  <a:gd name="connsiteX7" fmla="*/ 772160 w 2377440"/>
                  <a:gd name="connsiteY7" fmla="*/ 1088541 h 1667661"/>
                  <a:gd name="connsiteX8" fmla="*/ 802640 w 2377440"/>
                  <a:gd name="connsiteY8" fmla="*/ 997101 h 1667661"/>
                  <a:gd name="connsiteX9" fmla="*/ 853440 w 2377440"/>
                  <a:gd name="connsiteY9" fmla="*/ 875181 h 1667661"/>
                  <a:gd name="connsiteX10" fmla="*/ 924560 w 2377440"/>
                  <a:gd name="connsiteY10" fmla="*/ 651661 h 1667661"/>
                  <a:gd name="connsiteX11" fmla="*/ 965200 w 2377440"/>
                  <a:gd name="connsiteY11" fmla="*/ 489101 h 1667661"/>
                  <a:gd name="connsiteX12" fmla="*/ 1016000 w 2377440"/>
                  <a:gd name="connsiteY12" fmla="*/ 397661 h 1667661"/>
                  <a:gd name="connsiteX13" fmla="*/ 1097280 w 2377440"/>
                  <a:gd name="connsiteY13" fmla="*/ 255421 h 1667661"/>
                  <a:gd name="connsiteX14" fmla="*/ 1249680 w 2377440"/>
                  <a:gd name="connsiteY14" fmla="*/ 72541 h 1667661"/>
                  <a:gd name="connsiteX15" fmla="*/ 1361440 w 2377440"/>
                  <a:gd name="connsiteY15" fmla="*/ 1421 h 1667661"/>
                  <a:gd name="connsiteX16" fmla="*/ 1503680 w 2377440"/>
                  <a:gd name="connsiteY16" fmla="*/ 31901 h 1667661"/>
                  <a:gd name="connsiteX17" fmla="*/ 1564640 w 2377440"/>
                  <a:gd name="connsiteY17" fmla="*/ 113181 h 1667661"/>
                  <a:gd name="connsiteX18" fmla="*/ 1635760 w 2377440"/>
                  <a:gd name="connsiteY18" fmla="*/ 255421 h 1667661"/>
                  <a:gd name="connsiteX19" fmla="*/ 1676400 w 2377440"/>
                  <a:gd name="connsiteY19" fmla="*/ 448461 h 1667661"/>
                  <a:gd name="connsiteX20" fmla="*/ 1706880 w 2377440"/>
                  <a:gd name="connsiteY20" fmla="*/ 570381 h 1667661"/>
                  <a:gd name="connsiteX21" fmla="*/ 1788160 w 2377440"/>
                  <a:gd name="connsiteY21" fmla="*/ 865021 h 1667661"/>
                  <a:gd name="connsiteX22" fmla="*/ 1859280 w 2377440"/>
                  <a:gd name="connsiteY22" fmla="*/ 1047901 h 1667661"/>
                  <a:gd name="connsiteX23" fmla="*/ 1869440 w 2377440"/>
                  <a:gd name="connsiteY23" fmla="*/ 1078381 h 1667661"/>
                  <a:gd name="connsiteX24" fmla="*/ 1910080 w 2377440"/>
                  <a:gd name="connsiteY24" fmla="*/ 1169821 h 1667661"/>
                  <a:gd name="connsiteX25" fmla="*/ 1971040 w 2377440"/>
                  <a:gd name="connsiteY25" fmla="*/ 1291741 h 1667661"/>
                  <a:gd name="connsiteX26" fmla="*/ 2092960 w 2377440"/>
                  <a:gd name="connsiteY26" fmla="*/ 1464461 h 1667661"/>
                  <a:gd name="connsiteX27" fmla="*/ 2225040 w 2377440"/>
                  <a:gd name="connsiteY27" fmla="*/ 1566061 h 1667661"/>
                  <a:gd name="connsiteX28" fmla="*/ 2255520 w 2377440"/>
                  <a:gd name="connsiteY28" fmla="*/ 1576221 h 1667661"/>
                  <a:gd name="connsiteX29" fmla="*/ 2377440 w 2377440"/>
                  <a:gd name="connsiteY29" fmla="*/ 1667661 h 1667661"/>
                  <a:gd name="connsiteX0" fmla="*/ 0 w 2377440"/>
                  <a:gd name="connsiteY0" fmla="*/ 1647341 h 1667661"/>
                  <a:gd name="connsiteX1" fmla="*/ 243840 w 2377440"/>
                  <a:gd name="connsiteY1" fmla="*/ 1596541 h 1667661"/>
                  <a:gd name="connsiteX2" fmla="*/ 365760 w 2377440"/>
                  <a:gd name="connsiteY2" fmla="*/ 1545741 h 1667661"/>
                  <a:gd name="connsiteX3" fmla="*/ 426720 w 2377440"/>
                  <a:gd name="connsiteY3" fmla="*/ 1505101 h 1667661"/>
                  <a:gd name="connsiteX4" fmla="*/ 518160 w 2377440"/>
                  <a:gd name="connsiteY4" fmla="*/ 1454301 h 1667661"/>
                  <a:gd name="connsiteX5" fmla="*/ 609600 w 2377440"/>
                  <a:gd name="connsiteY5" fmla="*/ 1362861 h 1667661"/>
                  <a:gd name="connsiteX6" fmla="*/ 701040 w 2377440"/>
                  <a:gd name="connsiteY6" fmla="*/ 1210461 h 1667661"/>
                  <a:gd name="connsiteX7" fmla="*/ 772160 w 2377440"/>
                  <a:gd name="connsiteY7" fmla="*/ 1088541 h 1667661"/>
                  <a:gd name="connsiteX8" fmla="*/ 802640 w 2377440"/>
                  <a:gd name="connsiteY8" fmla="*/ 997101 h 1667661"/>
                  <a:gd name="connsiteX9" fmla="*/ 853440 w 2377440"/>
                  <a:gd name="connsiteY9" fmla="*/ 875181 h 1667661"/>
                  <a:gd name="connsiteX10" fmla="*/ 924560 w 2377440"/>
                  <a:gd name="connsiteY10" fmla="*/ 651661 h 1667661"/>
                  <a:gd name="connsiteX11" fmla="*/ 965200 w 2377440"/>
                  <a:gd name="connsiteY11" fmla="*/ 489101 h 1667661"/>
                  <a:gd name="connsiteX12" fmla="*/ 1016000 w 2377440"/>
                  <a:gd name="connsiteY12" fmla="*/ 397661 h 1667661"/>
                  <a:gd name="connsiteX13" fmla="*/ 1097280 w 2377440"/>
                  <a:gd name="connsiteY13" fmla="*/ 255421 h 1667661"/>
                  <a:gd name="connsiteX14" fmla="*/ 1249680 w 2377440"/>
                  <a:gd name="connsiteY14" fmla="*/ 72541 h 1667661"/>
                  <a:gd name="connsiteX15" fmla="*/ 1361440 w 2377440"/>
                  <a:gd name="connsiteY15" fmla="*/ 1421 h 1667661"/>
                  <a:gd name="connsiteX16" fmla="*/ 1503680 w 2377440"/>
                  <a:gd name="connsiteY16" fmla="*/ 31901 h 1667661"/>
                  <a:gd name="connsiteX17" fmla="*/ 1564640 w 2377440"/>
                  <a:gd name="connsiteY17" fmla="*/ 113181 h 1667661"/>
                  <a:gd name="connsiteX18" fmla="*/ 1635760 w 2377440"/>
                  <a:gd name="connsiteY18" fmla="*/ 255421 h 1667661"/>
                  <a:gd name="connsiteX19" fmla="*/ 1676400 w 2377440"/>
                  <a:gd name="connsiteY19" fmla="*/ 448461 h 1667661"/>
                  <a:gd name="connsiteX20" fmla="*/ 1706880 w 2377440"/>
                  <a:gd name="connsiteY20" fmla="*/ 570381 h 1667661"/>
                  <a:gd name="connsiteX21" fmla="*/ 1788160 w 2377440"/>
                  <a:gd name="connsiteY21" fmla="*/ 865021 h 1667661"/>
                  <a:gd name="connsiteX22" fmla="*/ 1859280 w 2377440"/>
                  <a:gd name="connsiteY22" fmla="*/ 1047901 h 1667661"/>
                  <a:gd name="connsiteX23" fmla="*/ 1869440 w 2377440"/>
                  <a:gd name="connsiteY23" fmla="*/ 1078381 h 1667661"/>
                  <a:gd name="connsiteX24" fmla="*/ 1910080 w 2377440"/>
                  <a:gd name="connsiteY24" fmla="*/ 1169821 h 1667661"/>
                  <a:gd name="connsiteX25" fmla="*/ 1971040 w 2377440"/>
                  <a:gd name="connsiteY25" fmla="*/ 1291741 h 1667661"/>
                  <a:gd name="connsiteX26" fmla="*/ 2092960 w 2377440"/>
                  <a:gd name="connsiteY26" fmla="*/ 1464461 h 1667661"/>
                  <a:gd name="connsiteX27" fmla="*/ 2225040 w 2377440"/>
                  <a:gd name="connsiteY27" fmla="*/ 1566061 h 1667661"/>
                  <a:gd name="connsiteX28" fmla="*/ 2377440 w 2377440"/>
                  <a:gd name="connsiteY28" fmla="*/ 1667661 h 1667661"/>
                  <a:gd name="connsiteX0" fmla="*/ 0 w 2377440"/>
                  <a:gd name="connsiteY0" fmla="*/ 1647341 h 1667661"/>
                  <a:gd name="connsiteX1" fmla="*/ 243840 w 2377440"/>
                  <a:gd name="connsiteY1" fmla="*/ 1596541 h 1667661"/>
                  <a:gd name="connsiteX2" fmla="*/ 365760 w 2377440"/>
                  <a:gd name="connsiteY2" fmla="*/ 1545741 h 1667661"/>
                  <a:gd name="connsiteX3" fmla="*/ 426720 w 2377440"/>
                  <a:gd name="connsiteY3" fmla="*/ 1505101 h 1667661"/>
                  <a:gd name="connsiteX4" fmla="*/ 518160 w 2377440"/>
                  <a:gd name="connsiteY4" fmla="*/ 1454301 h 1667661"/>
                  <a:gd name="connsiteX5" fmla="*/ 609600 w 2377440"/>
                  <a:gd name="connsiteY5" fmla="*/ 1362861 h 1667661"/>
                  <a:gd name="connsiteX6" fmla="*/ 701040 w 2377440"/>
                  <a:gd name="connsiteY6" fmla="*/ 1210461 h 1667661"/>
                  <a:gd name="connsiteX7" fmla="*/ 772160 w 2377440"/>
                  <a:gd name="connsiteY7" fmla="*/ 1088541 h 1667661"/>
                  <a:gd name="connsiteX8" fmla="*/ 802640 w 2377440"/>
                  <a:gd name="connsiteY8" fmla="*/ 997101 h 1667661"/>
                  <a:gd name="connsiteX9" fmla="*/ 853440 w 2377440"/>
                  <a:gd name="connsiteY9" fmla="*/ 875181 h 1667661"/>
                  <a:gd name="connsiteX10" fmla="*/ 924560 w 2377440"/>
                  <a:gd name="connsiteY10" fmla="*/ 651661 h 1667661"/>
                  <a:gd name="connsiteX11" fmla="*/ 965200 w 2377440"/>
                  <a:gd name="connsiteY11" fmla="*/ 489101 h 1667661"/>
                  <a:gd name="connsiteX12" fmla="*/ 1016000 w 2377440"/>
                  <a:gd name="connsiteY12" fmla="*/ 397661 h 1667661"/>
                  <a:gd name="connsiteX13" fmla="*/ 1097280 w 2377440"/>
                  <a:gd name="connsiteY13" fmla="*/ 255421 h 1667661"/>
                  <a:gd name="connsiteX14" fmla="*/ 1249680 w 2377440"/>
                  <a:gd name="connsiteY14" fmla="*/ 72541 h 1667661"/>
                  <a:gd name="connsiteX15" fmla="*/ 1361440 w 2377440"/>
                  <a:gd name="connsiteY15" fmla="*/ 1421 h 1667661"/>
                  <a:gd name="connsiteX16" fmla="*/ 1503680 w 2377440"/>
                  <a:gd name="connsiteY16" fmla="*/ 31901 h 1667661"/>
                  <a:gd name="connsiteX17" fmla="*/ 1564640 w 2377440"/>
                  <a:gd name="connsiteY17" fmla="*/ 113181 h 1667661"/>
                  <a:gd name="connsiteX18" fmla="*/ 1635760 w 2377440"/>
                  <a:gd name="connsiteY18" fmla="*/ 255421 h 1667661"/>
                  <a:gd name="connsiteX19" fmla="*/ 1676400 w 2377440"/>
                  <a:gd name="connsiteY19" fmla="*/ 448461 h 1667661"/>
                  <a:gd name="connsiteX20" fmla="*/ 1706880 w 2377440"/>
                  <a:gd name="connsiteY20" fmla="*/ 570381 h 1667661"/>
                  <a:gd name="connsiteX21" fmla="*/ 1788160 w 2377440"/>
                  <a:gd name="connsiteY21" fmla="*/ 865021 h 1667661"/>
                  <a:gd name="connsiteX22" fmla="*/ 1859280 w 2377440"/>
                  <a:gd name="connsiteY22" fmla="*/ 1047901 h 1667661"/>
                  <a:gd name="connsiteX23" fmla="*/ 1910080 w 2377440"/>
                  <a:gd name="connsiteY23" fmla="*/ 1169821 h 1667661"/>
                  <a:gd name="connsiteX24" fmla="*/ 1971040 w 2377440"/>
                  <a:gd name="connsiteY24" fmla="*/ 1291741 h 1667661"/>
                  <a:gd name="connsiteX25" fmla="*/ 2092960 w 2377440"/>
                  <a:gd name="connsiteY25" fmla="*/ 1464461 h 1667661"/>
                  <a:gd name="connsiteX26" fmla="*/ 2225040 w 2377440"/>
                  <a:gd name="connsiteY26" fmla="*/ 1566061 h 1667661"/>
                  <a:gd name="connsiteX27" fmla="*/ 2377440 w 2377440"/>
                  <a:gd name="connsiteY27" fmla="*/ 1667661 h 1667661"/>
                  <a:gd name="connsiteX0" fmla="*/ 0 w 2377440"/>
                  <a:gd name="connsiteY0" fmla="*/ 1647341 h 1667661"/>
                  <a:gd name="connsiteX1" fmla="*/ 243840 w 2377440"/>
                  <a:gd name="connsiteY1" fmla="*/ 1596541 h 1667661"/>
                  <a:gd name="connsiteX2" fmla="*/ 365760 w 2377440"/>
                  <a:gd name="connsiteY2" fmla="*/ 1545741 h 1667661"/>
                  <a:gd name="connsiteX3" fmla="*/ 426720 w 2377440"/>
                  <a:gd name="connsiteY3" fmla="*/ 1505101 h 1667661"/>
                  <a:gd name="connsiteX4" fmla="*/ 518160 w 2377440"/>
                  <a:gd name="connsiteY4" fmla="*/ 1454301 h 1667661"/>
                  <a:gd name="connsiteX5" fmla="*/ 609600 w 2377440"/>
                  <a:gd name="connsiteY5" fmla="*/ 1362861 h 1667661"/>
                  <a:gd name="connsiteX6" fmla="*/ 701040 w 2377440"/>
                  <a:gd name="connsiteY6" fmla="*/ 1210461 h 1667661"/>
                  <a:gd name="connsiteX7" fmla="*/ 772160 w 2377440"/>
                  <a:gd name="connsiteY7" fmla="*/ 1088541 h 1667661"/>
                  <a:gd name="connsiteX8" fmla="*/ 802640 w 2377440"/>
                  <a:gd name="connsiteY8" fmla="*/ 997101 h 1667661"/>
                  <a:gd name="connsiteX9" fmla="*/ 853440 w 2377440"/>
                  <a:gd name="connsiteY9" fmla="*/ 875181 h 1667661"/>
                  <a:gd name="connsiteX10" fmla="*/ 924560 w 2377440"/>
                  <a:gd name="connsiteY10" fmla="*/ 651661 h 1667661"/>
                  <a:gd name="connsiteX11" fmla="*/ 1016000 w 2377440"/>
                  <a:gd name="connsiteY11" fmla="*/ 397661 h 1667661"/>
                  <a:gd name="connsiteX12" fmla="*/ 1097280 w 2377440"/>
                  <a:gd name="connsiteY12" fmla="*/ 255421 h 1667661"/>
                  <a:gd name="connsiteX13" fmla="*/ 1249680 w 2377440"/>
                  <a:gd name="connsiteY13" fmla="*/ 72541 h 1667661"/>
                  <a:gd name="connsiteX14" fmla="*/ 1361440 w 2377440"/>
                  <a:gd name="connsiteY14" fmla="*/ 1421 h 1667661"/>
                  <a:gd name="connsiteX15" fmla="*/ 1503680 w 2377440"/>
                  <a:gd name="connsiteY15" fmla="*/ 31901 h 1667661"/>
                  <a:gd name="connsiteX16" fmla="*/ 1564640 w 2377440"/>
                  <a:gd name="connsiteY16" fmla="*/ 113181 h 1667661"/>
                  <a:gd name="connsiteX17" fmla="*/ 1635760 w 2377440"/>
                  <a:gd name="connsiteY17" fmla="*/ 255421 h 1667661"/>
                  <a:gd name="connsiteX18" fmla="*/ 1676400 w 2377440"/>
                  <a:gd name="connsiteY18" fmla="*/ 448461 h 1667661"/>
                  <a:gd name="connsiteX19" fmla="*/ 1706880 w 2377440"/>
                  <a:gd name="connsiteY19" fmla="*/ 570381 h 1667661"/>
                  <a:gd name="connsiteX20" fmla="*/ 1788160 w 2377440"/>
                  <a:gd name="connsiteY20" fmla="*/ 865021 h 1667661"/>
                  <a:gd name="connsiteX21" fmla="*/ 1859280 w 2377440"/>
                  <a:gd name="connsiteY21" fmla="*/ 1047901 h 1667661"/>
                  <a:gd name="connsiteX22" fmla="*/ 1910080 w 2377440"/>
                  <a:gd name="connsiteY22" fmla="*/ 1169821 h 1667661"/>
                  <a:gd name="connsiteX23" fmla="*/ 1971040 w 2377440"/>
                  <a:gd name="connsiteY23" fmla="*/ 1291741 h 1667661"/>
                  <a:gd name="connsiteX24" fmla="*/ 2092960 w 2377440"/>
                  <a:gd name="connsiteY24" fmla="*/ 1464461 h 1667661"/>
                  <a:gd name="connsiteX25" fmla="*/ 2225040 w 2377440"/>
                  <a:gd name="connsiteY25" fmla="*/ 1566061 h 1667661"/>
                  <a:gd name="connsiteX26" fmla="*/ 2377440 w 2377440"/>
                  <a:gd name="connsiteY26" fmla="*/ 1667661 h 1667661"/>
                  <a:gd name="connsiteX0" fmla="*/ 0 w 2377440"/>
                  <a:gd name="connsiteY0" fmla="*/ 1647341 h 1667661"/>
                  <a:gd name="connsiteX1" fmla="*/ 243840 w 2377440"/>
                  <a:gd name="connsiteY1" fmla="*/ 1596541 h 1667661"/>
                  <a:gd name="connsiteX2" fmla="*/ 365760 w 2377440"/>
                  <a:gd name="connsiteY2" fmla="*/ 1545741 h 1667661"/>
                  <a:gd name="connsiteX3" fmla="*/ 426720 w 2377440"/>
                  <a:gd name="connsiteY3" fmla="*/ 1505101 h 1667661"/>
                  <a:gd name="connsiteX4" fmla="*/ 609600 w 2377440"/>
                  <a:gd name="connsiteY4" fmla="*/ 1362861 h 1667661"/>
                  <a:gd name="connsiteX5" fmla="*/ 701040 w 2377440"/>
                  <a:gd name="connsiteY5" fmla="*/ 1210461 h 1667661"/>
                  <a:gd name="connsiteX6" fmla="*/ 772160 w 2377440"/>
                  <a:gd name="connsiteY6" fmla="*/ 1088541 h 1667661"/>
                  <a:gd name="connsiteX7" fmla="*/ 802640 w 2377440"/>
                  <a:gd name="connsiteY7" fmla="*/ 997101 h 1667661"/>
                  <a:gd name="connsiteX8" fmla="*/ 853440 w 2377440"/>
                  <a:gd name="connsiteY8" fmla="*/ 875181 h 1667661"/>
                  <a:gd name="connsiteX9" fmla="*/ 924560 w 2377440"/>
                  <a:gd name="connsiteY9" fmla="*/ 651661 h 1667661"/>
                  <a:gd name="connsiteX10" fmla="*/ 1016000 w 2377440"/>
                  <a:gd name="connsiteY10" fmla="*/ 397661 h 1667661"/>
                  <a:gd name="connsiteX11" fmla="*/ 1097280 w 2377440"/>
                  <a:gd name="connsiteY11" fmla="*/ 255421 h 1667661"/>
                  <a:gd name="connsiteX12" fmla="*/ 1249680 w 2377440"/>
                  <a:gd name="connsiteY12" fmla="*/ 72541 h 1667661"/>
                  <a:gd name="connsiteX13" fmla="*/ 1361440 w 2377440"/>
                  <a:gd name="connsiteY13" fmla="*/ 1421 h 1667661"/>
                  <a:gd name="connsiteX14" fmla="*/ 1503680 w 2377440"/>
                  <a:gd name="connsiteY14" fmla="*/ 31901 h 1667661"/>
                  <a:gd name="connsiteX15" fmla="*/ 1564640 w 2377440"/>
                  <a:gd name="connsiteY15" fmla="*/ 113181 h 1667661"/>
                  <a:gd name="connsiteX16" fmla="*/ 1635760 w 2377440"/>
                  <a:gd name="connsiteY16" fmla="*/ 255421 h 1667661"/>
                  <a:gd name="connsiteX17" fmla="*/ 1676400 w 2377440"/>
                  <a:gd name="connsiteY17" fmla="*/ 448461 h 1667661"/>
                  <a:gd name="connsiteX18" fmla="*/ 1706880 w 2377440"/>
                  <a:gd name="connsiteY18" fmla="*/ 570381 h 1667661"/>
                  <a:gd name="connsiteX19" fmla="*/ 1788160 w 2377440"/>
                  <a:gd name="connsiteY19" fmla="*/ 865021 h 1667661"/>
                  <a:gd name="connsiteX20" fmla="*/ 1859280 w 2377440"/>
                  <a:gd name="connsiteY20" fmla="*/ 1047901 h 1667661"/>
                  <a:gd name="connsiteX21" fmla="*/ 1910080 w 2377440"/>
                  <a:gd name="connsiteY21" fmla="*/ 1169821 h 1667661"/>
                  <a:gd name="connsiteX22" fmla="*/ 1971040 w 2377440"/>
                  <a:gd name="connsiteY22" fmla="*/ 1291741 h 1667661"/>
                  <a:gd name="connsiteX23" fmla="*/ 2092960 w 2377440"/>
                  <a:gd name="connsiteY23" fmla="*/ 1464461 h 1667661"/>
                  <a:gd name="connsiteX24" fmla="*/ 2225040 w 2377440"/>
                  <a:gd name="connsiteY24" fmla="*/ 1566061 h 1667661"/>
                  <a:gd name="connsiteX25" fmla="*/ 2377440 w 2377440"/>
                  <a:gd name="connsiteY25" fmla="*/ 1667661 h 1667661"/>
                  <a:gd name="connsiteX0" fmla="*/ 0 w 2377440"/>
                  <a:gd name="connsiteY0" fmla="*/ 1647341 h 1667661"/>
                  <a:gd name="connsiteX1" fmla="*/ 243840 w 2377440"/>
                  <a:gd name="connsiteY1" fmla="*/ 1596541 h 1667661"/>
                  <a:gd name="connsiteX2" fmla="*/ 426720 w 2377440"/>
                  <a:gd name="connsiteY2" fmla="*/ 1505101 h 1667661"/>
                  <a:gd name="connsiteX3" fmla="*/ 609600 w 2377440"/>
                  <a:gd name="connsiteY3" fmla="*/ 1362861 h 1667661"/>
                  <a:gd name="connsiteX4" fmla="*/ 701040 w 2377440"/>
                  <a:gd name="connsiteY4" fmla="*/ 1210461 h 1667661"/>
                  <a:gd name="connsiteX5" fmla="*/ 772160 w 2377440"/>
                  <a:gd name="connsiteY5" fmla="*/ 1088541 h 1667661"/>
                  <a:gd name="connsiteX6" fmla="*/ 802640 w 2377440"/>
                  <a:gd name="connsiteY6" fmla="*/ 997101 h 1667661"/>
                  <a:gd name="connsiteX7" fmla="*/ 853440 w 2377440"/>
                  <a:gd name="connsiteY7" fmla="*/ 875181 h 1667661"/>
                  <a:gd name="connsiteX8" fmla="*/ 924560 w 2377440"/>
                  <a:gd name="connsiteY8" fmla="*/ 651661 h 1667661"/>
                  <a:gd name="connsiteX9" fmla="*/ 1016000 w 2377440"/>
                  <a:gd name="connsiteY9" fmla="*/ 397661 h 1667661"/>
                  <a:gd name="connsiteX10" fmla="*/ 1097280 w 2377440"/>
                  <a:gd name="connsiteY10" fmla="*/ 255421 h 1667661"/>
                  <a:gd name="connsiteX11" fmla="*/ 1249680 w 2377440"/>
                  <a:gd name="connsiteY11" fmla="*/ 72541 h 1667661"/>
                  <a:gd name="connsiteX12" fmla="*/ 1361440 w 2377440"/>
                  <a:gd name="connsiteY12" fmla="*/ 1421 h 1667661"/>
                  <a:gd name="connsiteX13" fmla="*/ 1503680 w 2377440"/>
                  <a:gd name="connsiteY13" fmla="*/ 31901 h 1667661"/>
                  <a:gd name="connsiteX14" fmla="*/ 1564640 w 2377440"/>
                  <a:gd name="connsiteY14" fmla="*/ 113181 h 1667661"/>
                  <a:gd name="connsiteX15" fmla="*/ 1635760 w 2377440"/>
                  <a:gd name="connsiteY15" fmla="*/ 255421 h 1667661"/>
                  <a:gd name="connsiteX16" fmla="*/ 1676400 w 2377440"/>
                  <a:gd name="connsiteY16" fmla="*/ 448461 h 1667661"/>
                  <a:gd name="connsiteX17" fmla="*/ 1706880 w 2377440"/>
                  <a:gd name="connsiteY17" fmla="*/ 570381 h 1667661"/>
                  <a:gd name="connsiteX18" fmla="*/ 1788160 w 2377440"/>
                  <a:gd name="connsiteY18" fmla="*/ 865021 h 1667661"/>
                  <a:gd name="connsiteX19" fmla="*/ 1859280 w 2377440"/>
                  <a:gd name="connsiteY19" fmla="*/ 1047901 h 1667661"/>
                  <a:gd name="connsiteX20" fmla="*/ 1910080 w 2377440"/>
                  <a:gd name="connsiteY20" fmla="*/ 1169821 h 1667661"/>
                  <a:gd name="connsiteX21" fmla="*/ 1971040 w 2377440"/>
                  <a:gd name="connsiteY21" fmla="*/ 1291741 h 1667661"/>
                  <a:gd name="connsiteX22" fmla="*/ 2092960 w 2377440"/>
                  <a:gd name="connsiteY22" fmla="*/ 1464461 h 1667661"/>
                  <a:gd name="connsiteX23" fmla="*/ 2225040 w 2377440"/>
                  <a:gd name="connsiteY23" fmla="*/ 1566061 h 1667661"/>
                  <a:gd name="connsiteX24" fmla="*/ 2377440 w 2377440"/>
                  <a:gd name="connsiteY24" fmla="*/ 1667661 h 1667661"/>
                  <a:gd name="connsiteX0" fmla="*/ 0 w 2377440"/>
                  <a:gd name="connsiteY0" fmla="*/ 1650449 h 1670769"/>
                  <a:gd name="connsiteX1" fmla="*/ 243840 w 2377440"/>
                  <a:gd name="connsiteY1" fmla="*/ 1599649 h 1670769"/>
                  <a:gd name="connsiteX2" fmla="*/ 426720 w 2377440"/>
                  <a:gd name="connsiteY2" fmla="*/ 1508209 h 1670769"/>
                  <a:gd name="connsiteX3" fmla="*/ 609600 w 2377440"/>
                  <a:gd name="connsiteY3" fmla="*/ 1365969 h 1670769"/>
                  <a:gd name="connsiteX4" fmla="*/ 701040 w 2377440"/>
                  <a:gd name="connsiteY4" fmla="*/ 1213569 h 1670769"/>
                  <a:gd name="connsiteX5" fmla="*/ 772160 w 2377440"/>
                  <a:gd name="connsiteY5" fmla="*/ 1091649 h 1670769"/>
                  <a:gd name="connsiteX6" fmla="*/ 802640 w 2377440"/>
                  <a:gd name="connsiteY6" fmla="*/ 1000209 h 1670769"/>
                  <a:gd name="connsiteX7" fmla="*/ 853440 w 2377440"/>
                  <a:gd name="connsiteY7" fmla="*/ 878289 h 1670769"/>
                  <a:gd name="connsiteX8" fmla="*/ 924560 w 2377440"/>
                  <a:gd name="connsiteY8" fmla="*/ 654769 h 1670769"/>
                  <a:gd name="connsiteX9" fmla="*/ 1016000 w 2377440"/>
                  <a:gd name="connsiteY9" fmla="*/ 400769 h 1670769"/>
                  <a:gd name="connsiteX10" fmla="*/ 1097280 w 2377440"/>
                  <a:gd name="connsiteY10" fmla="*/ 258529 h 1670769"/>
                  <a:gd name="connsiteX11" fmla="*/ 1249680 w 2377440"/>
                  <a:gd name="connsiteY11" fmla="*/ 75649 h 1670769"/>
                  <a:gd name="connsiteX12" fmla="*/ 1361440 w 2377440"/>
                  <a:gd name="connsiteY12" fmla="*/ 4529 h 1670769"/>
                  <a:gd name="connsiteX13" fmla="*/ 1503680 w 2377440"/>
                  <a:gd name="connsiteY13" fmla="*/ 35009 h 1670769"/>
                  <a:gd name="connsiteX14" fmla="*/ 1635760 w 2377440"/>
                  <a:gd name="connsiteY14" fmla="*/ 258529 h 1670769"/>
                  <a:gd name="connsiteX15" fmla="*/ 1676400 w 2377440"/>
                  <a:gd name="connsiteY15" fmla="*/ 451569 h 1670769"/>
                  <a:gd name="connsiteX16" fmla="*/ 1706880 w 2377440"/>
                  <a:gd name="connsiteY16" fmla="*/ 573489 h 1670769"/>
                  <a:gd name="connsiteX17" fmla="*/ 1788160 w 2377440"/>
                  <a:gd name="connsiteY17" fmla="*/ 868129 h 1670769"/>
                  <a:gd name="connsiteX18" fmla="*/ 1859280 w 2377440"/>
                  <a:gd name="connsiteY18" fmla="*/ 1051009 h 1670769"/>
                  <a:gd name="connsiteX19" fmla="*/ 1910080 w 2377440"/>
                  <a:gd name="connsiteY19" fmla="*/ 1172929 h 1670769"/>
                  <a:gd name="connsiteX20" fmla="*/ 1971040 w 2377440"/>
                  <a:gd name="connsiteY20" fmla="*/ 1294849 h 1670769"/>
                  <a:gd name="connsiteX21" fmla="*/ 2092960 w 2377440"/>
                  <a:gd name="connsiteY21" fmla="*/ 1467569 h 1670769"/>
                  <a:gd name="connsiteX22" fmla="*/ 2225040 w 2377440"/>
                  <a:gd name="connsiteY22" fmla="*/ 1569169 h 1670769"/>
                  <a:gd name="connsiteX23" fmla="*/ 2377440 w 2377440"/>
                  <a:gd name="connsiteY23" fmla="*/ 1670769 h 1670769"/>
                  <a:gd name="connsiteX0" fmla="*/ 0 w 2377440"/>
                  <a:gd name="connsiteY0" fmla="*/ 1650449 h 1670769"/>
                  <a:gd name="connsiteX1" fmla="*/ 243840 w 2377440"/>
                  <a:gd name="connsiteY1" fmla="*/ 1599649 h 1670769"/>
                  <a:gd name="connsiteX2" fmla="*/ 426720 w 2377440"/>
                  <a:gd name="connsiteY2" fmla="*/ 1508209 h 1670769"/>
                  <a:gd name="connsiteX3" fmla="*/ 609600 w 2377440"/>
                  <a:gd name="connsiteY3" fmla="*/ 1365969 h 1670769"/>
                  <a:gd name="connsiteX4" fmla="*/ 701040 w 2377440"/>
                  <a:gd name="connsiteY4" fmla="*/ 1213569 h 1670769"/>
                  <a:gd name="connsiteX5" fmla="*/ 772160 w 2377440"/>
                  <a:gd name="connsiteY5" fmla="*/ 1091649 h 1670769"/>
                  <a:gd name="connsiteX6" fmla="*/ 853440 w 2377440"/>
                  <a:gd name="connsiteY6" fmla="*/ 878289 h 1670769"/>
                  <a:gd name="connsiteX7" fmla="*/ 924560 w 2377440"/>
                  <a:gd name="connsiteY7" fmla="*/ 654769 h 1670769"/>
                  <a:gd name="connsiteX8" fmla="*/ 1016000 w 2377440"/>
                  <a:gd name="connsiteY8" fmla="*/ 400769 h 1670769"/>
                  <a:gd name="connsiteX9" fmla="*/ 1097280 w 2377440"/>
                  <a:gd name="connsiteY9" fmla="*/ 258529 h 1670769"/>
                  <a:gd name="connsiteX10" fmla="*/ 1249680 w 2377440"/>
                  <a:gd name="connsiteY10" fmla="*/ 75649 h 1670769"/>
                  <a:gd name="connsiteX11" fmla="*/ 1361440 w 2377440"/>
                  <a:gd name="connsiteY11" fmla="*/ 4529 h 1670769"/>
                  <a:gd name="connsiteX12" fmla="*/ 1503680 w 2377440"/>
                  <a:gd name="connsiteY12" fmla="*/ 35009 h 1670769"/>
                  <a:gd name="connsiteX13" fmla="*/ 1635760 w 2377440"/>
                  <a:gd name="connsiteY13" fmla="*/ 258529 h 1670769"/>
                  <a:gd name="connsiteX14" fmla="*/ 1676400 w 2377440"/>
                  <a:gd name="connsiteY14" fmla="*/ 451569 h 1670769"/>
                  <a:gd name="connsiteX15" fmla="*/ 1706880 w 2377440"/>
                  <a:gd name="connsiteY15" fmla="*/ 573489 h 1670769"/>
                  <a:gd name="connsiteX16" fmla="*/ 1788160 w 2377440"/>
                  <a:gd name="connsiteY16" fmla="*/ 868129 h 1670769"/>
                  <a:gd name="connsiteX17" fmla="*/ 1859280 w 2377440"/>
                  <a:gd name="connsiteY17" fmla="*/ 1051009 h 1670769"/>
                  <a:gd name="connsiteX18" fmla="*/ 1910080 w 2377440"/>
                  <a:gd name="connsiteY18" fmla="*/ 1172929 h 1670769"/>
                  <a:gd name="connsiteX19" fmla="*/ 1971040 w 2377440"/>
                  <a:gd name="connsiteY19" fmla="*/ 1294849 h 1670769"/>
                  <a:gd name="connsiteX20" fmla="*/ 2092960 w 2377440"/>
                  <a:gd name="connsiteY20" fmla="*/ 1467569 h 1670769"/>
                  <a:gd name="connsiteX21" fmla="*/ 2225040 w 2377440"/>
                  <a:gd name="connsiteY21" fmla="*/ 1569169 h 1670769"/>
                  <a:gd name="connsiteX22" fmla="*/ 2377440 w 2377440"/>
                  <a:gd name="connsiteY22" fmla="*/ 1670769 h 1670769"/>
                  <a:gd name="connsiteX0" fmla="*/ 0 w 2377440"/>
                  <a:gd name="connsiteY0" fmla="*/ 1650449 h 1670769"/>
                  <a:gd name="connsiteX1" fmla="*/ 243840 w 2377440"/>
                  <a:gd name="connsiteY1" fmla="*/ 1599649 h 1670769"/>
                  <a:gd name="connsiteX2" fmla="*/ 426720 w 2377440"/>
                  <a:gd name="connsiteY2" fmla="*/ 1508209 h 1670769"/>
                  <a:gd name="connsiteX3" fmla="*/ 609600 w 2377440"/>
                  <a:gd name="connsiteY3" fmla="*/ 1365969 h 1670769"/>
                  <a:gd name="connsiteX4" fmla="*/ 701040 w 2377440"/>
                  <a:gd name="connsiteY4" fmla="*/ 1213569 h 1670769"/>
                  <a:gd name="connsiteX5" fmla="*/ 772160 w 2377440"/>
                  <a:gd name="connsiteY5" fmla="*/ 1091649 h 1670769"/>
                  <a:gd name="connsiteX6" fmla="*/ 853440 w 2377440"/>
                  <a:gd name="connsiteY6" fmla="*/ 878289 h 1670769"/>
                  <a:gd name="connsiteX7" fmla="*/ 924560 w 2377440"/>
                  <a:gd name="connsiteY7" fmla="*/ 654769 h 1670769"/>
                  <a:gd name="connsiteX8" fmla="*/ 1016000 w 2377440"/>
                  <a:gd name="connsiteY8" fmla="*/ 400769 h 1670769"/>
                  <a:gd name="connsiteX9" fmla="*/ 1097280 w 2377440"/>
                  <a:gd name="connsiteY9" fmla="*/ 258529 h 1670769"/>
                  <a:gd name="connsiteX10" fmla="*/ 1219200 w 2377440"/>
                  <a:gd name="connsiteY10" fmla="*/ 65489 h 1670769"/>
                  <a:gd name="connsiteX11" fmla="*/ 1361440 w 2377440"/>
                  <a:gd name="connsiteY11" fmla="*/ 4529 h 1670769"/>
                  <a:gd name="connsiteX12" fmla="*/ 1503680 w 2377440"/>
                  <a:gd name="connsiteY12" fmla="*/ 35009 h 1670769"/>
                  <a:gd name="connsiteX13" fmla="*/ 1635760 w 2377440"/>
                  <a:gd name="connsiteY13" fmla="*/ 258529 h 1670769"/>
                  <a:gd name="connsiteX14" fmla="*/ 1676400 w 2377440"/>
                  <a:gd name="connsiteY14" fmla="*/ 451569 h 1670769"/>
                  <a:gd name="connsiteX15" fmla="*/ 1706880 w 2377440"/>
                  <a:gd name="connsiteY15" fmla="*/ 573489 h 1670769"/>
                  <a:gd name="connsiteX16" fmla="*/ 1788160 w 2377440"/>
                  <a:gd name="connsiteY16" fmla="*/ 868129 h 1670769"/>
                  <a:gd name="connsiteX17" fmla="*/ 1859280 w 2377440"/>
                  <a:gd name="connsiteY17" fmla="*/ 1051009 h 1670769"/>
                  <a:gd name="connsiteX18" fmla="*/ 1910080 w 2377440"/>
                  <a:gd name="connsiteY18" fmla="*/ 1172929 h 1670769"/>
                  <a:gd name="connsiteX19" fmla="*/ 1971040 w 2377440"/>
                  <a:gd name="connsiteY19" fmla="*/ 1294849 h 1670769"/>
                  <a:gd name="connsiteX20" fmla="*/ 2092960 w 2377440"/>
                  <a:gd name="connsiteY20" fmla="*/ 1467569 h 1670769"/>
                  <a:gd name="connsiteX21" fmla="*/ 2225040 w 2377440"/>
                  <a:gd name="connsiteY21" fmla="*/ 1569169 h 1670769"/>
                  <a:gd name="connsiteX22" fmla="*/ 2377440 w 2377440"/>
                  <a:gd name="connsiteY22" fmla="*/ 1670769 h 1670769"/>
                  <a:gd name="connsiteX0" fmla="*/ 0 w 2377440"/>
                  <a:gd name="connsiteY0" fmla="*/ 1646403 h 1666723"/>
                  <a:gd name="connsiteX1" fmla="*/ 243840 w 2377440"/>
                  <a:gd name="connsiteY1" fmla="*/ 1595603 h 1666723"/>
                  <a:gd name="connsiteX2" fmla="*/ 426720 w 2377440"/>
                  <a:gd name="connsiteY2" fmla="*/ 1504163 h 1666723"/>
                  <a:gd name="connsiteX3" fmla="*/ 609600 w 2377440"/>
                  <a:gd name="connsiteY3" fmla="*/ 1361923 h 1666723"/>
                  <a:gd name="connsiteX4" fmla="*/ 701040 w 2377440"/>
                  <a:gd name="connsiteY4" fmla="*/ 1209523 h 1666723"/>
                  <a:gd name="connsiteX5" fmla="*/ 772160 w 2377440"/>
                  <a:gd name="connsiteY5" fmla="*/ 1087603 h 1666723"/>
                  <a:gd name="connsiteX6" fmla="*/ 853440 w 2377440"/>
                  <a:gd name="connsiteY6" fmla="*/ 874243 h 1666723"/>
                  <a:gd name="connsiteX7" fmla="*/ 924560 w 2377440"/>
                  <a:gd name="connsiteY7" fmla="*/ 650723 h 1666723"/>
                  <a:gd name="connsiteX8" fmla="*/ 1016000 w 2377440"/>
                  <a:gd name="connsiteY8" fmla="*/ 396723 h 1666723"/>
                  <a:gd name="connsiteX9" fmla="*/ 1097280 w 2377440"/>
                  <a:gd name="connsiteY9" fmla="*/ 254483 h 1666723"/>
                  <a:gd name="connsiteX10" fmla="*/ 1219200 w 2377440"/>
                  <a:gd name="connsiteY10" fmla="*/ 61443 h 1666723"/>
                  <a:gd name="connsiteX11" fmla="*/ 1361440 w 2377440"/>
                  <a:gd name="connsiteY11" fmla="*/ 483 h 1666723"/>
                  <a:gd name="connsiteX12" fmla="*/ 1534160 w 2377440"/>
                  <a:gd name="connsiteY12" fmla="*/ 102083 h 1666723"/>
                  <a:gd name="connsiteX13" fmla="*/ 1635760 w 2377440"/>
                  <a:gd name="connsiteY13" fmla="*/ 254483 h 1666723"/>
                  <a:gd name="connsiteX14" fmla="*/ 1676400 w 2377440"/>
                  <a:gd name="connsiteY14" fmla="*/ 447523 h 1666723"/>
                  <a:gd name="connsiteX15" fmla="*/ 1706880 w 2377440"/>
                  <a:gd name="connsiteY15" fmla="*/ 569443 h 1666723"/>
                  <a:gd name="connsiteX16" fmla="*/ 1788160 w 2377440"/>
                  <a:gd name="connsiteY16" fmla="*/ 864083 h 1666723"/>
                  <a:gd name="connsiteX17" fmla="*/ 1859280 w 2377440"/>
                  <a:gd name="connsiteY17" fmla="*/ 1046963 h 1666723"/>
                  <a:gd name="connsiteX18" fmla="*/ 1910080 w 2377440"/>
                  <a:gd name="connsiteY18" fmla="*/ 1168883 h 1666723"/>
                  <a:gd name="connsiteX19" fmla="*/ 1971040 w 2377440"/>
                  <a:gd name="connsiteY19" fmla="*/ 1290803 h 1666723"/>
                  <a:gd name="connsiteX20" fmla="*/ 2092960 w 2377440"/>
                  <a:gd name="connsiteY20" fmla="*/ 1463523 h 1666723"/>
                  <a:gd name="connsiteX21" fmla="*/ 2225040 w 2377440"/>
                  <a:gd name="connsiteY21" fmla="*/ 1565123 h 1666723"/>
                  <a:gd name="connsiteX22" fmla="*/ 2377440 w 2377440"/>
                  <a:gd name="connsiteY22" fmla="*/ 1666723 h 1666723"/>
                  <a:gd name="connsiteX0" fmla="*/ 0 w 2377440"/>
                  <a:gd name="connsiteY0" fmla="*/ 1646181 h 1666501"/>
                  <a:gd name="connsiteX1" fmla="*/ 243840 w 2377440"/>
                  <a:gd name="connsiteY1" fmla="*/ 1595381 h 1666501"/>
                  <a:gd name="connsiteX2" fmla="*/ 426720 w 2377440"/>
                  <a:gd name="connsiteY2" fmla="*/ 1503941 h 1666501"/>
                  <a:gd name="connsiteX3" fmla="*/ 609600 w 2377440"/>
                  <a:gd name="connsiteY3" fmla="*/ 1361701 h 1666501"/>
                  <a:gd name="connsiteX4" fmla="*/ 701040 w 2377440"/>
                  <a:gd name="connsiteY4" fmla="*/ 1209301 h 1666501"/>
                  <a:gd name="connsiteX5" fmla="*/ 772160 w 2377440"/>
                  <a:gd name="connsiteY5" fmla="*/ 1087381 h 1666501"/>
                  <a:gd name="connsiteX6" fmla="*/ 853440 w 2377440"/>
                  <a:gd name="connsiteY6" fmla="*/ 874021 h 1666501"/>
                  <a:gd name="connsiteX7" fmla="*/ 924560 w 2377440"/>
                  <a:gd name="connsiteY7" fmla="*/ 650501 h 1666501"/>
                  <a:gd name="connsiteX8" fmla="*/ 1016000 w 2377440"/>
                  <a:gd name="connsiteY8" fmla="*/ 396501 h 1666501"/>
                  <a:gd name="connsiteX9" fmla="*/ 1097280 w 2377440"/>
                  <a:gd name="connsiteY9" fmla="*/ 254261 h 1666501"/>
                  <a:gd name="connsiteX10" fmla="*/ 1219200 w 2377440"/>
                  <a:gd name="connsiteY10" fmla="*/ 61221 h 1666501"/>
                  <a:gd name="connsiteX11" fmla="*/ 1361440 w 2377440"/>
                  <a:gd name="connsiteY11" fmla="*/ 261 h 1666501"/>
                  <a:gd name="connsiteX12" fmla="*/ 1554480 w 2377440"/>
                  <a:gd name="connsiteY12" fmla="*/ 162821 h 1666501"/>
                  <a:gd name="connsiteX13" fmla="*/ 1635760 w 2377440"/>
                  <a:gd name="connsiteY13" fmla="*/ 254261 h 1666501"/>
                  <a:gd name="connsiteX14" fmla="*/ 1676400 w 2377440"/>
                  <a:gd name="connsiteY14" fmla="*/ 447301 h 1666501"/>
                  <a:gd name="connsiteX15" fmla="*/ 1706880 w 2377440"/>
                  <a:gd name="connsiteY15" fmla="*/ 569221 h 1666501"/>
                  <a:gd name="connsiteX16" fmla="*/ 1788160 w 2377440"/>
                  <a:gd name="connsiteY16" fmla="*/ 863861 h 1666501"/>
                  <a:gd name="connsiteX17" fmla="*/ 1859280 w 2377440"/>
                  <a:gd name="connsiteY17" fmla="*/ 1046741 h 1666501"/>
                  <a:gd name="connsiteX18" fmla="*/ 1910080 w 2377440"/>
                  <a:gd name="connsiteY18" fmla="*/ 1168661 h 1666501"/>
                  <a:gd name="connsiteX19" fmla="*/ 1971040 w 2377440"/>
                  <a:gd name="connsiteY19" fmla="*/ 1290581 h 1666501"/>
                  <a:gd name="connsiteX20" fmla="*/ 2092960 w 2377440"/>
                  <a:gd name="connsiteY20" fmla="*/ 1463301 h 1666501"/>
                  <a:gd name="connsiteX21" fmla="*/ 2225040 w 2377440"/>
                  <a:gd name="connsiteY21" fmla="*/ 1564901 h 1666501"/>
                  <a:gd name="connsiteX22" fmla="*/ 2377440 w 2377440"/>
                  <a:gd name="connsiteY22" fmla="*/ 1666501 h 1666501"/>
                  <a:gd name="connsiteX0" fmla="*/ 0 w 2377440"/>
                  <a:gd name="connsiteY0" fmla="*/ 1646339 h 1666659"/>
                  <a:gd name="connsiteX1" fmla="*/ 243840 w 2377440"/>
                  <a:gd name="connsiteY1" fmla="*/ 1595539 h 1666659"/>
                  <a:gd name="connsiteX2" fmla="*/ 426720 w 2377440"/>
                  <a:gd name="connsiteY2" fmla="*/ 1504099 h 1666659"/>
                  <a:gd name="connsiteX3" fmla="*/ 609600 w 2377440"/>
                  <a:gd name="connsiteY3" fmla="*/ 1361859 h 1666659"/>
                  <a:gd name="connsiteX4" fmla="*/ 701040 w 2377440"/>
                  <a:gd name="connsiteY4" fmla="*/ 1209459 h 1666659"/>
                  <a:gd name="connsiteX5" fmla="*/ 772160 w 2377440"/>
                  <a:gd name="connsiteY5" fmla="*/ 1087539 h 1666659"/>
                  <a:gd name="connsiteX6" fmla="*/ 853440 w 2377440"/>
                  <a:gd name="connsiteY6" fmla="*/ 874179 h 1666659"/>
                  <a:gd name="connsiteX7" fmla="*/ 924560 w 2377440"/>
                  <a:gd name="connsiteY7" fmla="*/ 650659 h 1666659"/>
                  <a:gd name="connsiteX8" fmla="*/ 1016000 w 2377440"/>
                  <a:gd name="connsiteY8" fmla="*/ 396659 h 1666659"/>
                  <a:gd name="connsiteX9" fmla="*/ 1097280 w 2377440"/>
                  <a:gd name="connsiteY9" fmla="*/ 254419 h 1666659"/>
                  <a:gd name="connsiteX10" fmla="*/ 1219200 w 2377440"/>
                  <a:gd name="connsiteY10" fmla="*/ 61379 h 1666659"/>
                  <a:gd name="connsiteX11" fmla="*/ 1361440 w 2377440"/>
                  <a:gd name="connsiteY11" fmla="*/ 419 h 1666659"/>
                  <a:gd name="connsiteX12" fmla="*/ 1554480 w 2377440"/>
                  <a:gd name="connsiteY12" fmla="*/ 162979 h 1666659"/>
                  <a:gd name="connsiteX13" fmla="*/ 1635760 w 2377440"/>
                  <a:gd name="connsiteY13" fmla="*/ 254419 h 1666659"/>
                  <a:gd name="connsiteX14" fmla="*/ 1676400 w 2377440"/>
                  <a:gd name="connsiteY14" fmla="*/ 447459 h 1666659"/>
                  <a:gd name="connsiteX15" fmla="*/ 1706880 w 2377440"/>
                  <a:gd name="connsiteY15" fmla="*/ 569379 h 1666659"/>
                  <a:gd name="connsiteX16" fmla="*/ 1788160 w 2377440"/>
                  <a:gd name="connsiteY16" fmla="*/ 864019 h 1666659"/>
                  <a:gd name="connsiteX17" fmla="*/ 1859280 w 2377440"/>
                  <a:gd name="connsiteY17" fmla="*/ 1046899 h 1666659"/>
                  <a:gd name="connsiteX18" fmla="*/ 1910080 w 2377440"/>
                  <a:gd name="connsiteY18" fmla="*/ 1168819 h 1666659"/>
                  <a:gd name="connsiteX19" fmla="*/ 1971040 w 2377440"/>
                  <a:gd name="connsiteY19" fmla="*/ 1290739 h 1666659"/>
                  <a:gd name="connsiteX20" fmla="*/ 2092960 w 2377440"/>
                  <a:gd name="connsiteY20" fmla="*/ 1463459 h 1666659"/>
                  <a:gd name="connsiteX21" fmla="*/ 2225040 w 2377440"/>
                  <a:gd name="connsiteY21" fmla="*/ 1565059 h 1666659"/>
                  <a:gd name="connsiteX22" fmla="*/ 2377440 w 2377440"/>
                  <a:gd name="connsiteY22" fmla="*/ 1666659 h 1666659"/>
                  <a:gd name="connsiteX0" fmla="*/ 0 w 2377440"/>
                  <a:gd name="connsiteY0" fmla="*/ 1646339 h 1666659"/>
                  <a:gd name="connsiteX1" fmla="*/ 243840 w 2377440"/>
                  <a:gd name="connsiteY1" fmla="*/ 1595539 h 1666659"/>
                  <a:gd name="connsiteX2" fmla="*/ 426720 w 2377440"/>
                  <a:gd name="connsiteY2" fmla="*/ 1504099 h 1666659"/>
                  <a:gd name="connsiteX3" fmla="*/ 609600 w 2377440"/>
                  <a:gd name="connsiteY3" fmla="*/ 1361859 h 1666659"/>
                  <a:gd name="connsiteX4" fmla="*/ 701040 w 2377440"/>
                  <a:gd name="connsiteY4" fmla="*/ 1209459 h 1666659"/>
                  <a:gd name="connsiteX5" fmla="*/ 772160 w 2377440"/>
                  <a:gd name="connsiteY5" fmla="*/ 1087539 h 1666659"/>
                  <a:gd name="connsiteX6" fmla="*/ 853440 w 2377440"/>
                  <a:gd name="connsiteY6" fmla="*/ 874179 h 1666659"/>
                  <a:gd name="connsiteX7" fmla="*/ 924560 w 2377440"/>
                  <a:gd name="connsiteY7" fmla="*/ 650659 h 1666659"/>
                  <a:gd name="connsiteX8" fmla="*/ 1016000 w 2377440"/>
                  <a:gd name="connsiteY8" fmla="*/ 396659 h 1666659"/>
                  <a:gd name="connsiteX9" fmla="*/ 1097280 w 2377440"/>
                  <a:gd name="connsiteY9" fmla="*/ 254419 h 1666659"/>
                  <a:gd name="connsiteX10" fmla="*/ 1219200 w 2377440"/>
                  <a:gd name="connsiteY10" fmla="*/ 61379 h 1666659"/>
                  <a:gd name="connsiteX11" fmla="*/ 1361440 w 2377440"/>
                  <a:gd name="connsiteY11" fmla="*/ 419 h 1666659"/>
                  <a:gd name="connsiteX12" fmla="*/ 1554480 w 2377440"/>
                  <a:gd name="connsiteY12" fmla="*/ 162979 h 1666659"/>
                  <a:gd name="connsiteX13" fmla="*/ 1676400 w 2377440"/>
                  <a:gd name="connsiteY13" fmla="*/ 447459 h 1666659"/>
                  <a:gd name="connsiteX14" fmla="*/ 1706880 w 2377440"/>
                  <a:gd name="connsiteY14" fmla="*/ 569379 h 1666659"/>
                  <a:gd name="connsiteX15" fmla="*/ 1788160 w 2377440"/>
                  <a:gd name="connsiteY15" fmla="*/ 864019 h 1666659"/>
                  <a:gd name="connsiteX16" fmla="*/ 1859280 w 2377440"/>
                  <a:gd name="connsiteY16" fmla="*/ 1046899 h 1666659"/>
                  <a:gd name="connsiteX17" fmla="*/ 1910080 w 2377440"/>
                  <a:gd name="connsiteY17" fmla="*/ 1168819 h 1666659"/>
                  <a:gd name="connsiteX18" fmla="*/ 1971040 w 2377440"/>
                  <a:gd name="connsiteY18" fmla="*/ 1290739 h 1666659"/>
                  <a:gd name="connsiteX19" fmla="*/ 2092960 w 2377440"/>
                  <a:gd name="connsiteY19" fmla="*/ 1463459 h 1666659"/>
                  <a:gd name="connsiteX20" fmla="*/ 2225040 w 2377440"/>
                  <a:gd name="connsiteY20" fmla="*/ 1565059 h 1666659"/>
                  <a:gd name="connsiteX21" fmla="*/ 2377440 w 2377440"/>
                  <a:gd name="connsiteY21" fmla="*/ 1666659 h 1666659"/>
                  <a:gd name="connsiteX0" fmla="*/ 0 w 2377440"/>
                  <a:gd name="connsiteY0" fmla="*/ 1646339 h 1666659"/>
                  <a:gd name="connsiteX1" fmla="*/ 243840 w 2377440"/>
                  <a:gd name="connsiteY1" fmla="*/ 1595539 h 1666659"/>
                  <a:gd name="connsiteX2" fmla="*/ 426720 w 2377440"/>
                  <a:gd name="connsiteY2" fmla="*/ 1504099 h 1666659"/>
                  <a:gd name="connsiteX3" fmla="*/ 609600 w 2377440"/>
                  <a:gd name="connsiteY3" fmla="*/ 1361859 h 1666659"/>
                  <a:gd name="connsiteX4" fmla="*/ 701040 w 2377440"/>
                  <a:gd name="connsiteY4" fmla="*/ 1209459 h 1666659"/>
                  <a:gd name="connsiteX5" fmla="*/ 772160 w 2377440"/>
                  <a:gd name="connsiteY5" fmla="*/ 1087539 h 1666659"/>
                  <a:gd name="connsiteX6" fmla="*/ 853440 w 2377440"/>
                  <a:gd name="connsiteY6" fmla="*/ 874179 h 1666659"/>
                  <a:gd name="connsiteX7" fmla="*/ 924560 w 2377440"/>
                  <a:gd name="connsiteY7" fmla="*/ 650659 h 1666659"/>
                  <a:gd name="connsiteX8" fmla="*/ 1016000 w 2377440"/>
                  <a:gd name="connsiteY8" fmla="*/ 396659 h 1666659"/>
                  <a:gd name="connsiteX9" fmla="*/ 1219200 w 2377440"/>
                  <a:gd name="connsiteY9" fmla="*/ 61379 h 1666659"/>
                  <a:gd name="connsiteX10" fmla="*/ 1361440 w 2377440"/>
                  <a:gd name="connsiteY10" fmla="*/ 419 h 1666659"/>
                  <a:gd name="connsiteX11" fmla="*/ 1554480 w 2377440"/>
                  <a:gd name="connsiteY11" fmla="*/ 162979 h 1666659"/>
                  <a:gd name="connsiteX12" fmla="*/ 1676400 w 2377440"/>
                  <a:gd name="connsiteY12" fmla="*/ 447459 h 1666659"/>
                  <a:gd name="connsiteX13" fmla="*/ 1706880 w 2377440"/>
                  <a:gd name="connsiteY13" fmla="*/ 569379 h 1666659"/>
                  <a:gd name="connsiteX14" fmla="*/ 1788160 w 2377440"/>
                  <a:gd name="connsiteY14" fmla="*/ 864019 h 1666659"/>
                  <a:gd name="connsiteX15" fmla="*/ 1859280 w 2377440"/>
                  <a:gd name="connsiteY15" fmla="*/ 1046899 h 1666659"/>
                  <a:gd name="connsiteX16" fmla="*/ 1910080 w 2377440"/>
                  <a:gd name="connsiteY16" fmla="*/ 1168819 h 1666659"/>
                  <a:gd name="connsiteX17" fmla="*/ 1971040 w 2377440"/>
                  <a:gd name="connsiteY17" fmla="*/ 1290739 h 1666659"/>
                  <a:gd name="connsiteX18" fmla="*/ 2092960 w 2377440"/>
                  <a:gd name="connsiteY18" fmla="*/ 1463459 h 1666659"/>
                  <a:gd name="connsiteX19" fmla="*/ 2225040 w 2377440"/>
                  <a:gd name="connsiteY19" fmla="*/ 1565059 h 1666659"/>
                  <a:gd name="connsiteX20" fmla="*/ 2377440 w 2377440"/>
                  <a:gd name="connsiteY20" fmla="*/ 1666659 h 1666659"/>
                  <a:gd name="connsiteX0" fmla="*/ 0 w 2377440"/>
                  <a:gd name="connsiteY0" fmla="*/ 1646339 h 1666659"/>
                  <a:gd name="connsiteX1" fmla="*/ 243840 w 2377440"/>
                  <a:gd name="connsiteY1" fmla="*/ 1595539 h 1666659"/>
                  <a:gd name="connsiteX2" fmla="*/ 426720 w 2377440"/>
                  <a:gd name="connsiteY2" fmla="*/ 1504099 h 1666659"/>
                  <a:gd name="connsiteX3" fmla="*/ 609600 w 2377440"/>
                  <a:gd name="connsiteY3" fmla="*/ 1361859 h 1666659"/>
                  <a:gd name="connsiteX4" fmla="*/ 701040 w 2377440"/>
                  <a:gd name="connsiteY4" fmla="*/ 1209459 h 1666659"/>
                  <a:gd name="connsiteX5" fmla="*/ 772160 w 2377440"/>
                  <a:gd name="connsiteY5" fmla="*/ 1087539 h 1666659"/>
                  <a:gd name="connsiteX6" fmla="*/ 853440 w 2377440"/>
                  <a:gd name="connsiteY6" fmla="*/ 874179 h 1666659"/>
                  <a:gd name="connsiteX7" fmla="*/ 924560 w 2377440"/>
                  <a:gd name="connsiteY7" fmla="*/ 650659 h 1666659"/>
                  <a:gd name="connsiteX8" fmla="*/ 1016000 w 2377440"/>
                  <a:gd name="connsiteY8" fmla="*/ 396659 h 1666659"/>
                  <a:gd name="connsiteX9" fmla="*/ 1219200 w 2377440"/>
                  <a:gd name="connsiteY9" fmla="*/ 61379 h 1666659"/>
                  <a:gd name="connsiteX10" fmla="*/ 1361440 w 2377440"/>
                  <a:gd name="connsiteY10" fmla="*/ 419 h 1666659"/>
                  <a:gd name="connsiteX11" fmla="*/ 1554480 w 2377440"/>
                  <a:gd name="connsiteY11" fmla="*/ 162979 h 1666659"/>
                  <a:gd name="connsiteX12" fmla="*/ 1676400 w 2377440"/>
                  <a:gd name="connsiteY12" fmla="*/ 447459 h 1666659"/>
                  <a:gd name="connsiteX13" fmla="*/ 1788160 w 2377440"/>
                  <a:gd name="connsiteY13" fmla="*/ 864019 h 1666659"/>
                  <a:gd name="connsiteX14" fmla="*/ 1859280 w 2377440"/>
                  <a:gd name="connsiteY14" fmla="*/ 1046899 h 1666659"/>
                  <a:gd name="connsiteX15" fmla="*/ 1910080 w 2377440"/>
                  <a:gd name="connsiteY15" fmla="*/ 1168819 h 1666659"/>
                  <a:gd name="connsiteX16" fmla="*/ 1971040 w 2377440"/>
                  <a:gd name="connsiteY16" fmla="*/ 1290739 h 1666659"/>
                  <a:gd name="connsiteX17" fmla="*/ 2092960 w 2377440"/>
                  <a:gd name="connsiteY17" fmla="*/ 1463459 h 1666659"/>
                  <a:gd name="connsiteX18" fmla="*/ 2225040 w 2377440"/>
                  <a:gd name="connsiteY18" fmla="*/ 1565059 h 1666659"/>
                  <a:gd name="connsiteX19" fmla="*/ 2377440 w 2377440"/>
                  <a:gd name="connsiteY19" fmla="*/ 1666659 h 1666659"/>
                  <a:gd name="connsiteX0" fmla="*/ 0 w 2377440"/>
                  <a:gd name="connsiteY0" fmla="*/ 1646339 h 1666659"/>
                  <a:gd name="connsiteX1" fmla="*/ 243840 w 2377440"/>
                  <a:gd name="connsiteY1" fmla="*/ 1595539 h 1666659"/>
                  <a:gd name="connsiteX2" fmla="*/ 426720 w 2377440"/>
                  <a:gd name="connsiteY2" fmla="*/ 1504099 h 1666659"/>
                  <a:gd name="connsiteX3" fmla="*/ 609600 w 2377440"/>
                  <a:gd name="connsiteY3" fmla="*/ 1361859 h 1666659"/>
                  <a:gd name="connsiteX4" fmla="*/ 701040 w 2377440"/>
                  <a:gd name="connsiteY4" fmla="*/ 1209459 h 1666659"/>
                  <a:gd name="connsiteX5" fmla="*/ 772160 w 2377440"/>
                  <a:gd name="connsiteY5" fmla="*/ 1087539 h 1666659"/>
                  <a:gd name="connsiteX6" fmla="*/ 853440 w 2377440"/>
                  <a:gd name="connsiteY6" fmla="*/ 874179 h 1666659"/>
                  <a:gd name="connsiteX7" fmla="*/ 924560 w 2377440"/>
                  <a:gd name="connsiteY7" fmla="*/ 650659 h 1666659"/>
                  <a:gd name="connsiteX8" fmla="*/ 1016000 w 2377440"/>
                  <a:gd name="connsiteY8" fmla="*/ 396659 h 1666659"/>
                  <a:gd name="connsiteX9" fmla="*/ 1219200 w 2377440"/>
                  <a:gd name="connsiteY9" fmla="*/ 61379 h 1666659"/>
                  <a:gd name="connsiteX10" fmla="*/ 1361440 w 2377440"/>
                  <a:gd name="connsiteY10" fmla="*/ 419 h 1666659"/>
                  <a:gd name="connsiteX11" fmla="*/ 1554480 w 2377440"/>
                  <a:gd name="connsiteY11" fmla="*/ 162979 h 1666659"/>
                  <a:gd name="connsiteX12" fmla="*/ 1676400 w 2377440"/>
                  <a:gd name="connsiteY12" fmla="*/ 447459 h 1666659"/>
                  <a:gd name="connsiteX13" fmla="*/ 1788160 w 2377440"/>
                  <a:gd name="connsiteY13" fmla="*/ 864019 h 1666659"/>
                  <a:gd name="connsiteX14" fmla="*/ 1859280 w 2377440"/>
                  <a:gd name="connsiteY14" fmla="*/ 1046899 h 1666659"/>
                  <a:gd name="connsiteX15" fmla="*/ 1971040 w 2377440"/>
                  <a:gd name="connsiteY15" fmla="*/ 1290739 h 1666659"/>
                  <a:gd name="connsiteX16" fmla="*/ 2092960 w 2377440"/>
                  <a:gd name="connsiteY16" fmla="*/ 1463459 h 1666659"/>
                  <a:gd name="connsiteX17" fmla="*/ 2225040 w 2377440"/>
                  <a:gd name="connsiteY17" fmla="*/ 1565059 h 1666659"/>
                  <a:gd name="connsiteX18" fmla="*/ 2377440 w 2377440"/>
                  <a:gd name="connsiteY18" fmla="*/ 1666659 h 1666659"/>
                  <a:gd name="connsiteX0" fmla="*/ 0 w 2377440"/>
                  <a:gd name="connsiteY0" fmla="*/ 1646339 h 1666659"/>
                  <a:gd name="connsiteX1" fmla="*/ 243840 w 2377440"/>
                  <a:gd name="connsiteY1" fmla="*/ 1595539 h 1666659"/>
                  <a:gd name="connsiteX2" fmla="*/ 426720 w 2377440"/>
                  <a:gd name="connsiteY2" fmla="*/ 1504099 h 1666659"/>
                  <a:gd name="connsiteX3" fmla="*/ 609600 w 2377440"/>
                  <a:gd name="connsiteY3" fmla="*/ 1361859 h 1666659"/>
                  <a:gd name="connsiteX4" fmla="*/ 772160 w 2377440"/>
                  <a:gd name="connsiteY4" fmla="*/ 1087539 h 1666659"/>
                  <a:gd name="connsiteX5" fmla="*/ 853440 w 2377440"/>
                  <a:gd name="connsiteY5" fmla="*/ 874179 h 1666659"/>
                  <a:gd name="connsiteX6" fmla="*/ 924560 w 2377440"/>
                  <a:gd name="connsiteY6" fmla="*/ 650659 h 1666659"/>
                  <a:gd name="connsiteX7" fmla="*/ 1016000 w 2377440"/>
                  <a:gd name="connsiteY7" fmla="*/ 396659 h 1666659"/>
                  <a:gd name="connsiteX8" fmla="*/ 1219200 w 2377440"/>
                  <a:gd name="connsiteY8" fmla="*/ 61379 h 1666659"/>
                  <a:gd name="connsiteX9" fmla="*/ 1361440 w 2377440"/>
                  <a:gd name="connsiteY9" fmla="*/ 419 h 1666659"/>
                  <a:gd name="connsiteX10" fmla="*/ 1554480 w 2377440"/>
                  <a:gd name="connsiteY10" fmla="*/ 162979 h 1666659"/>
                  <a:gd name="connsiteX11" fmla="*/ 1676400 w 2377440"/>
                  <a:gd name="connsiteY11" fmla="*/ 447459 h 1666659"/>
                  <a:gd name="connsiteX12" fmla="*/ 1788160 w 2377440"/>
                  <a:gd name="connsiteY12" fmla="*/ 864019 h 1666659"/>
                  <a:gd name="connsiteX13" fmla="*/ 1859280 w 2377440"/>
                  <a:gd name="connsiteY13" fmla="*/ 1046899 h 1666659"/>
                  <a:gd name="connsiteX14" fmla="*/ 1971040 w 2377440"/>
                  <a:gd name="connsiteY14" fmla="*/ 1290739 h 1666659"/>
                  <a:gd name="connsiteX15" fmla="*/ 2092960 w 2377440"/>
                  <a:gd name="connsiteY15" fmla="*/ 1463459 h 1666659"/>
                  <a:gd name="connsiteX16" fmla="*/ 2225040 w 2377440"/>
                  <a:gd name="connsiteY16" fmla="*/ 1565059 h 1666659"/>
                  <a:gd name="connsiteX17" fmla="*/ 2377440 w 2377440"/>
                  <a:gd name="connsiteY17" fmla="*/ 1666659 h 1666659"/>
                  <a:gd name="connsiteX0" fmla="*/ 0 w 2590800"/>
                  <a:gd name="connsiteY0" fmla="*/ 1646339 h 1676819"/>
                  <a:gd name="connsiteX1" fmla="*/ 243840 w 2590800"/>
                  <a:gd name="connsiteY1" fmla="*/ 1595539 h 1676819"/>
                  <a:gd name="connsiteX2" fmla="*/ 426720 w 2590800"/>
                  <a:gd name="connsiteY2" fmla="*/ 1504099 h 1676819"/>
                  <a:gd name="connsiteX3" fmla="*/ 609600 w 2590800"/>
                  <a:gd name="connsiteY3" fmla="*/ 1361859 h 1676819"/>
                  <a:gd name="connsiteX4" fmla="*/ 772160 w 2590800"/>
                  <a:gd name="connsiteY4" fmla="*/ 1087539 h 1676819"/>
                  <a:gd name="connsiteX5" fmla="*/ 853440 w 2590800"/>
                  <a:gd name="connsiteY5" fmla="*/ 874179 h 1676819"/>
                  <a:gd name="connsiteX6" fmla="*/ 924560 w 2590800"/>
                  <a:gd name="connsiteY6" fmla="*/ 650659 h 1676819"/>
                  <a:gd name="connsiteX7" fmla="*/ 1016000 w 2590800"/>
                  <a:gd name="connsiteY7" fmla="*/ 396659 h 1676819"/>
                  <a:gd name="connsiteX8" fmla="*/ 1219200 w 2590800"/>
                  <a:gd name="connsiteY8" fmla="*/ 61379 h 1676819"/>
                  <a:gd name="connsiteX9" fmla="*/ 1361440 w 2590800"/>
                  <a:gd name="connsiteY9" fmla="*/ 419 h 1676819"/>
                  <a:gd name="connsiteX10" fmla="*/ 1554480 w 2590800"/>
                  <a:gd name="connsiteY10" fmla="*/ 162979 h 1676819"/>
                  <a:gd name="connsiteX11" fmla="*/ 1676400 w 2590800"/>
                  <a:gd name="connsiteY11" fmla="*/ 447459 h 1676819"/>
                  <a:gd name="connsiteX12" fmla="*/ 1788160 w 2590800"/>
                  <a:gd name="connsiteY12" fmla="*/ 864019 h 1676819"/>
                  <a:gd name="connsiteX13" fmla="*/ 1859280 w 2590800"/>
                  <a:gd name="connsiteY13" fmla="*/ 1046899 h 1676819"/>
                  <a:gd name="connsiteX14" fmla="*/ 1971040 w 2590800"/>
                  <a:gd name="connsiteY14" fmla="*/ 1290739 h 1676819"/>
                  <a:gd name="connsiteX15" fmla="*/ 2092960 w 2590800"/>
                  <a:gd name="connsiteY15" fmla="*/ 1463459 h 1676819"/>
                  <a:gd name="connsiteX16" fmla="*/ 2225040 w 2590800"/>
                  <a:gd name="connsiteY16" fmla="*/ 1565059 h 1676819"/>
                  <a:gd name="connsiteX17" fmla="*/ 2590800 w 2590800"/>
                  <a:gd name="connsiteY17" fmla="*/ 1676819 h 1676819"/>
                  <a:gd name="connsiteX0" fmla="*/ 0 w 2590800"/>
                  <a:gd name="connsiteY0" fmla="*/ 1646339 h 1676819"/>
                  <a:gd name="connsiteX1" fmla="*/ 243840 w 2590800"/>
                  <a:gd name="connsiteY1" fmla="*/ 1595539 h 1676819"/>
                  <a:gd name="connsiteX2" fmla="*/ 426720 w 2590800"/>
                  <a:gd name="connsiteY2" fmla="*/ 1504099 h 1676819"/>
                  <a:gd name="connsiteX3" fmla="*/ 609600 w 2590800"/>
                  <a:gd name="connsiteY3" fmla="*/ 1361859 h 1676819"/>
                  <a:gd name="connsiteX4" fmla="*/ 772160 w 2590800"/>
                  <a:gd name="connsiteY4" fmla="*/ 1087539 h 1676819"/>
                  <a:gd name="connsiteX5" fmla="*/ 853440 w 2590800"/>
                  <a:gd name="connsiteY5" fmla="*/ 874179 h 1676819"/>
                  <a:gd name="connsiteX6" fmla="*/ 924560 w 2590800"/>
                  <a:gd name="connsiteY6" fmla="*/ 650659 h 1676819"/>
                  <a:gd name="connsiteX7" fmla="*/ 1016000 w 2590800"/>
                  <a:gd name="connsiteY7" fmla="*/ 396659 h 1676819"/>
                  <a:gd name="connsiteX8" fmla="*/ 1198033 w 2590800"/>
                  <a:gd name="connsiteY8" fmla="*/ 82546 h 1676819"/>
                  <a:gd name="connsiteX9" fmla="*/ 1361440 w 2590800"/>
                  <a:gd name="connsiteY9" fmla="*/ 419 h 1676819"/>
                  <a:gd name="connsiteX10" fmla="*/ 1554480 w 2590800"/>
                  <a:gd name="connsiteY10" fmla="*/ 162979 h 1676819"/>
                  <a:gd name="connsiteX11" fmla="*/ 1676400 w 2590800"/>
                  <a:gd name="connsiteY11" fmla="*/ 447459 h 1676819"/>
                  <a:gd name="connsiteX12" fmla="*/ 1788160 w 2590800"/>
                  <a:gd name="connsiteY12" fmla="*/ 864019 h 1676819"/>
                  <a:gd name="connsiteX13" fmla="*/ 1859280 w 2590800"/>
                  <a:gd name="connsiteY13" fmla="*/ 1046899 h 1676819"/>
                  <a:gd name="connsiteX14" fmla="*/ 1971040 w 2590800"/>
                  <a:gd name="connsiteY14" fmla="*/ 1290739 h 1676819"/>
                  <a:gd name="connsiteX15" fmla="*/ 2092960 w 2590800"/>
                  <a:gd name="connsiteY15" fmla="*/ 1463459 h 1676819"/>
                  <a:gd name="connsiteX16" fmla="*/ 2225040 w 2590800"/>
                  <a:gd name="connsiteY16" fmla="*/ 1565059 h 1676819"/>
                  <a:gd name="connsiteX17" fmla="*/ 2590800 w 2590800"/>
                  <a:gd name="connsiteY17" fmla="*/ 1676819 h 1676819"/>
                  <a:gd name="connsiteX0" fmla="*/ 0 w 2590800"/>
                  <a:gd name="connsiteY0" fmla="*/ 1646339 h 1676819"/>
                  <a:gd name="connsiteX1" fmla="*/ 243840 w 2590800"/>
                  <a:gd name="connsiteY1" fmla="*/ 1595539 h 1676819"/>
                  <a:gd name="connsiteX2" fmla="*/ 426720 w 2590800"/>
                  <a:gd name="connsiteY2" fmla="*/ 1504099 h 1676819"/>
                  <a:gd name="connsiteX3" fmla="*/ 609600 w 2590800"/>
                  <a:gd name="connsiteY3" fmla="*/ 1361859 h 1676819"/>
                  <a:gd name="connsiteX4" fmla="*/ 772160 w 2590800"/>
                  <a:gd name="connsiteY4" fmla="*/ 1087539 h 1676819"/>
                  <a:gd name="connsiteX5" fmla="*/ 853440 w 2590800"/>
                  <a:gd name="connsiteY5" fmla="*/ 874179 h 1676819"/>
                  <a:gd name="connsiteX6" fmla="*/ 924560 w 2590800"/>
                  <a:gd name="connsiteY6" fmla="*/ 650659 h 1676819"/>
                  <a:gd name="connsiteX7" fmla="*/ 1028700 w 2590800"/>
                  <a:gd name="connsiteY7" fmla="*/ 396659 h 1676819"/>
                  <a:gd name="connsiteX8" fmla="*/ 1198033 w 2590800"/>
                  <a:gd name="connsiteY8" fmla="*/ 82546 h 1676819"/>
                  <a:gd name="connsiteX9" fmla="*/ 1361440 w 2590800"/>
                  <a:gd name="connsiteY9" fmla="*/ 419 h 1676819"/>
                  <a:gd name="connsiteX10" fmla="*/ 1554480 w 2590800"/>
                  <a:gd name="connsiteY10" fmla="*/ 162979 h 1676819"/>
                  <a:gd name="connsiteX11" fmla="*/ 1676400 w 2590800"/>
                  <a:gd name="connsiteY11" fmla="*/ 447459 h 1676819"/>
                  <a:gd name="connsiteX12" fmla="*/ 1788160 w 2590800"/>
                  <a:gd name="connsiteY12" fmla="*/ 864019 h 1676819"/>
                  <a:gd name="connsiteX13" fmla="*/ 1859280 w 2590800"/>
                  <a:gd name="connsiteY13" fmla="*/ 1046899 h 1676819"/>
                  <a:gd name="connsiteX14" fmla="*/ 1971040 w 2590800"/>
                  <a:gd name="connsiteY14" fmla="*/ 1290739 h 1676819"/>
                  <a:gd name="connsiteX15" fmla="*/ 2092960 w 2590800"/>
                  <a:gd name="connsiteY15" fmla="*/ 1463459 h 1676819"/>
                  <a:gd name="connsiteX16" fmla="*/ 2225040 w 2590800"/>
                  <a:gd name="connsiteY16" fmla="*/ 1565059 h 1676819"/>
                  <a:gd name="connsiteX17" fmla="*/ 2590800 w 2590800"/>
                  <a:gd name="connsiteY17" fmla="*/ 1676819 h 1676819"/>
                  <a:gd name="connsiteX0" fmla="*/ 0 w 2590800"/>
                  <a:gd name="connsiteY0" fmla="*/ 1646339 h 1676819"/>
                  <a:gd name="connsiteX1" fmla="*/ 243840 w 2590800"/>
                  <a:gd name="connsiteY1" fmla="*/ 1595539 h 1676819"/>
                  <a:gd name="connsiteX2" fmla="*/ 426720 w 2590800"/>
                  <a:gd name="connsiteY2" fmla="*/ 1504099 h 1676819"/>
                  <a:gd name="connsiteX3" fmla="*/ 609600 w 2590800"/>
                  <a:gd name="connsiteY3" fmla="*/ 1361859 h 1676819"/>
                  <a:gd name="connsiteX4" fmla="*/ 772160 w 2590800"/>
                  <a:gd name="connsiteY4" fmla="*/ 1087539 h 1676819"/>
                  <a:gd name="connsiteX5" fmla="*/ 853440 w 2590800"/>
                  <a:gd name="connsiteY5" fmla="*/ 874179 h 1676819"/>
                  <a:gd name="connsiteX6" fmla="*/ 937260 w 2590800"/>
                  <a:gd name="connsiteY6" fmla="*/ 659125 h 1676819"/>
                  <a:gd name="connsiteX7" fmla="*/ 1028700 w 2590800"/>
                  <a:gd name="connsiteY7" fmla="*/ 396659 h 1676819"/>
                  <a:gd name="connsiteX8" fmla="*/ 1198033 w 2590800"/>
                  <a:gd name="connsiteY8" fmla="*/ 82546 h 1676819"/>
                  <a:gd name="connsiteX9" fmla="*/ 1361440 w 2590800"/>
                  <a:gd name="connsiteY9" fmla="*/ 419 h 1676819"/>
                  <a:gd name="connsiteX10" fmla="*/ 1554480 w 2590800"/>
                  <a:gd name="connsiteY10" fmla="*/ 162979 h 1676819"/>
                  <a:gd name="connsiteX11" fmla="*/ 1676400 w 2590800"/>
                  <a:gd name="connsiteY11" fmla="*/ 447459 h 1676819"/>
                  <a:gd name="connsiteX12" fmla="*/ 1788160 w 2590800"/>
                  <a:gd name="connsiteY12" fmla="*/ 864019 h 1676819"/>
                  <a:gd name="connsiteX13" fmla="*/ 1859280 w 2590800"/>
                  <a:gd name="connsiteY13" fmla="*/ 1046899 h 1676819"/>
                  <a:gd name="connsiteX14" fmla="*/ 1971040 w 2590800"/>
                  <a:gd name="connsiteY14" fmla="*/ 1290739 h 1676819"/>
                  <a:gd name="connsiteX15" fmla="*/ 2092960 w 2590800"/>
                  <a:gd name="connsiteY15" fmla="*/ 1463459 h 1676819"/>
                  <a:gd name="connsiteX16" fmla="*/ 2225040 w 2590800"/>
                  <a:gd name="connsiteY16" fmla="*/ 1565059 h 1676819"/>
                  <a:gd name="connsiteX17" fmla="*/ 2590800 w 2590800"/>
                  <a:gd name="connsiteY17" fmla="*/ 1676819 h 1676819"/>
                  <a:gd name="connsiteX0" fmla="*/ 0 w 2590800"/>
                  <a:gd name="connsiteY0" fmla="*/ 1646339 h 1676819"/>
                  <a:gd name="connsiteX1" fmla="*/ 243840 w 2590800"/>
                  <a:gd name="connsiteY1" fmla="*/ 1595539 h 1676819"/>
                  <a:gd name="connsiteX2" fmla="*/ 426720 w 2590800"/>
                  <a:gd name="connsiteY2" fmla="*/ 1504099 h 1676819"/>
                  <a:gd name="connsiteX3" fmla="*/ 609600 w 2590800"/>
                  <a:gd name="connsiteY3" fmla="*/ 1361859 h 1676819"/>
                  <a:gd name="connsiteX4" fmla="*/ 772160 w 2590800"/>
                  <a:gd name="connsiteY4" fmla="*/ 1087539 h 1676819"/>
                  <a:gd name="connsiteX5" fmla="*/ 853440 w 2590800"/>
                  <a:gd name="connsiteY5" fmla="*/ 874179 h 1676819"/>
                  <a:gd name="connsiteX6" fmla="*/ 937260 w 2590800"/>
                  <a:gd name="connsiteY6" fmla="*/ 659125 h 1676819"/>
                  <a:gd name="connsiteX7" fmla="*/ 1028700 w 2590800"/>
                  <a:gd name="connsiteY7" fmla="*/ 396659 h 1676819"/>
                  <a:gd name="connsiteX8" fmla="*/ 1198033 w 2590800"/>
                  <a:gd name="connsiteY8" fmla="*/ 82546 h 1676819"/>
                  <a:gd name="connsiteX9" fmla="*/ 1361440 w 2590800"/>
                  <a:gd name="connsiteY9" fmla="*/ 419 h 1676819"/>
                  <a:gd name="connsiteX10" fmla="*/ 1554480 w 2590800"/>
                  <a:gd name="connsiteY10" fmla="*/ 162979 h 1676819"/>
                  <a:gd name="connsiteX11" fmla="*/ 1676400 w 2590800"/>
                  <a:gd name="connsiteY11" fmla="*/ 447459 h 1676819"/>
                  <a:gd name="connsiteX12" fmla="*/ 1766993 w 2590800"/>
                  <a:gd name="connsiteY12" fmla="*/ 770885 h 1676819"/>
                  <a:gd name="connsiteX13" fmla="*/ 1859280 w 2590800"/>
                  <a:gd name="connsiteY13" fmla="*/ 1046899 h 1676819"/>
                  <a:gd name="connsiteX14" fmla="*/ 1971040 w 2590800"/>
                  <a:gd name="connsiteY14" fmla="*/ 1290739 h 1676819"/>
                  <a:gd name="connsiteX15" fmla="*/ 2092960 w 2590800"/>
                  <a:gd name="connsiteY15" fmla="*/ 1463459 h 1676819"/>
                  <a:gd name="connsiteX16" fmla="*/ 2225040 w 2590800"/>
                  <a:gd name="connsiteY16" fmla="*/ 1565059 h 1676819"/>
                  <a:gd name="connsiteX17" fmla="*/ 2590800 w 2590800"/>
                  <a:gd name="connsiteY17" fmla="*/ 1676819 h 1676819"/>
                  <a:gd name="connsiteX0" fmla="*/ 0 w 2590800"/>
                  <a:gd name="connsiteY0" fmla="*/ 1646339 h 1676819"/>
                  <a:gd name="connsiteX1" fmla="*/ 243840 w 2590800"/>
                  <a:gd name="connsiteY1" fmla="*/ 1595539 h 1676819"/>
                  <a:gd name="connsiteX2" fmla="*/ 426720 w 2590800"/>
                  <a:gd name="connsiteY2" fmla="*/ 1504099 h 1676819"/>
                  <a:gd name="connsiteX3" fmla="*/ 609600 w 2590800"/>
                  <a:gd name="connsiteY3" fmla="*/ 1361859 h 1676819"/>
                  <a:gd name="connsiteX4" fmla="*/ 772160 w 2590800"/>
                  <a:gd name="connsiteY4" fmla="*/ 1087539 h 1676819"/>
                  <a:gd name="connsiteX5" fmla="*/ 853440 w 2590800"/>
                  <a:gd name="connsiteY5" fmla="*/ 874179 h 1676819"/>
                  <a:gd name="connsiteX6" fmla="*/ 937260 w 2590800"/>
                  <a:gd name="connsiteY6" fmla="*/ 659125 h 1676819"/>
                  <a:gd name="connsiteX7" fmla="*/ 1028700 w 2590800"/>
                  <a:gd name="connsiteY7" fmla="*/ 396659 h 1676819"/>
                  <a:gd name="connsiteX8" fmla="*/ 1198033 w 2590800"/>
                  <a:gd name="connsiteY8" fmla="*/ 82546 h 1676819"/>
                  <a:gd name="connsiteX9" fmla="*/ 1361440 w 2590800"/>
                  <a:gd name="connsiteY9" fmla="*/ 419 h 1676819"/>
                  <a:gd name="connsiteX10" fmla="*/ 1554480 w 2590800"/>
                  <a:gd name="connsiteY10" fmla="*/ 162979 h 1676819"/>
                  <a:gd name="connsiteX11" fmla="*/ 1667933 w 2590800"/>
                  <a:gd name="connsiteY11" fmla="*/ 422059 h 1676819"/>
                  <a:gd name="connsiteX12" fmla="*/ 1766993 w 2590800"/>
                  <a:gd name="connsiteY12" fmla="*/ 770885 h 1676819"/>
                  <a:gd name="connsiteX13" fmla="*/ 1859280 w 2590800"/>
                  <a:gd name="connsiteY13" fmla="*/ 1046899 h 1676819"/>
                  <a:gd name="connsiteX14" fmla="*/ 1971040 w 2590800"/>
                  <a:gd name="connsiteY14" fmla="*/ 1290739 h 1676819"/>
                  <a:gd name="connsiteX15" fmla="*/ 2092960 w 2590800"/>
                  <a:gd name="connsiteY15" fmla="*/ 1463459 h 1676819"/>
                  <a:gd name="connsiteX16" fmla="*/ 2225040 w 2590800"/>
                  <a:gd name="connsiteY16" fmla="*/ 1565059 h 1676819"/>
                  <a:gd name="connsiteX17" fmla="*/ 2590800 w 2590800"/>
                  <a:gd name="connsiteY17" fmla="*/ 1676819 h 1676819"/>
                  <a:gd name="connsiteX0" fmla="*/ 0 w 2590800"/>
                  <a:gd name="connsiteY0" fmla="*/ 1646339 h 1676819"/>
                  <a:gd name="connsiteX1" fmla="*/ 243840 w 2590800"/>
                  <a:gd name="connsiteY1" fmla="*/ 1595539 h 1676819"/>
                  <a:gd name="connsiteX2" fmla="*/ 426720 w 2590800"/>
                  <a:gd name="connsiteY2" fmla="*/ 1504099 h 1676819"/>
                  <a:gd name="connsiteX3" fmla="*/ 609600 w 2590800"/>
                  <a:gd name="connsiteY3" fmla="*/ 1361859 h 1676819"/>
                  <a:gd name="connsiteX4" fmla="*/ 772160 w 2590800"/>
                  <a:gd name="connsiteY4" fmla="*/ 1087539 h 1676819"/>
                  <a:gd name="connsiteX5" fmla="*/ 853440 w 2590800"/>
                  <a:gd name="connsiteY5" fmla="*/ 874179 h 1676819"/>
                  <a:gd name="connsiteX6" fmla="*/ 937260 w 2590800"/>
                  <a:gd name="connsiteY6" fmla="*/ 659125 h 1676819"/>
                  <a:gd name="connsiteX7" fmla="*/ 1028700 w 2590800"/>
                  <a:gd name="connsiteY7" fmla="*/ 396659 h 1676819"/>
                  <a:gd name="connsiteX8" fmla="*/ 1198033 w 2590800"/>
                  <a:gd name="connsiteY8" fmla="*/ 82546 h 1676819"/>
                  <a:gd name="connsiteX9" fmla="*/ 1361440 w 2590800"/>
                  <a:gd name="connsiteY9" fmla="*/ 419 h 1676819"/>
                  <a:gd name="connsiteX10" fmla="*/ 1554480 w 2590800"/>
                  <a:gd name="connsiteY10" fmla="*/ 162979 h 1676819"/>
                  <a:gd name="connsiteX11" fmla="*/ 1667933 w 2590800"/>
                  <a:gd name="connsiteY11" fmla="*/ 422059 h 1676819"/>
                  <a:gd name="connsiteX12" fmla="*/ 1766993 w 2590800"/>
                  <a:gd name="connsiteY12" fmla="*/ 770885 h 1676819"/>
                  <a:gd name="connsiteX13" fmla="*/ 1859280 w 2590800"/>
                  <a:gd name="connsiteY13" fmla="*/ 1046899 h 1676819"/>
                  <a:gd name="connsiteX14" fmla="*/ 1971040 w 2590800"/>
                  <a:gd name="connsiteY14" fmla="*/ 1290739 h 1676819"/>
                  <a:gd name="connsiteX15" fmla="*/ 2105660 w 2590800"/>
                  <a:gd name="connsiteY15" fmla="*/ 1450759 h 1676819"/>
                  <a:gd name="connsiteX16" fmla="*/ 2225040 w 2590800"/>
                  <a:gd name="connsiteY16" fmla="*/ 1565059 h 1676819"/>
                  <a:gd name="connsiteX17" fmla="*/ 2590800 w 2590800"/>
                  <a:gd name="connsiteY17" fmla="*/ 1676819 h 1676819"/>
                  <a:gd name="connsiteX0" fmla="*/ 0 w 2590800"/>
                  <a:gd name="connsiteY0" fmla="*/ 1646339 h 1676819"/>
                  <a:gd name="connsiteX1" fmla="*/ 243840 w 2590800"/>
                  <a:gd name="connsiteY1" fmla="*/ 1595539 h 1676819"/>
                  <a:gd name="connsiteX2" fmla="*/ 426720 w 2590800"/>
                  <a:gd name="connsiteY2" fmla="*/ 1504099 h 1676819"/>
                  <a:gd name="connsiteX3" fmla="*/ 609600 w 2590800"/>
                  <a:gd name="connsiteY3" fmla="*/ 1361859 h 1676819"/>
                  <a:gd name="connsiteX4" fmla="*/ 772160 w 2590800"/>
                  <a:gd name="connsiteY4" fmla="*/ 1087539 h 1676819"/>
                  <a:gd name="connsiteX5" fmla="*/ 853440 w 2590800"/>
                  <a:gd name="connsiteY5" fmla="*/ 874179 h 1676819"/>
                  <a:gd name="connsiteX6" fmla="*/ 937260 w 2590800"/>
                  <a:gd name="connsiteY6" fmla="*/ 659125 h 1676819"/>
                  <a:gd name="connsiteX7" fmla="*/ 1028700 w 2590800"/>
                  <a:gd name="connsiteY7" fmla="*/ 396659 h 1676819"/>
                  <a:gd name="connsiteX8" fmla="*/ 1198033 w 2590800"/>
                  <a:gd name="connsiteY8" fmla="*/ 82546 h 1676819"/>
                  <a:gd name="connsiteX9" fmla="*/ 1361440 w 2590800"/>
                  <a:gd name="connsiteY9" fmla="*/ 419 h 1676819"/>
                  <a:gd name="connsiteX10" fmla="*/ 1554480 w 2590800"/>
                  <a:gd name="connsiteY10" fmla="*/ 162979 h 1676819"/>
                  <a:gd name="connsiteX11" fmla="*/ 1667933 w 2590800"/>
                  <a:gd name="connsiteY11" fmla="*/ 422059 h 1676819"/>
                  <a:gd name="connsiteX12" fmla="*/ 1766993 w 2590800"/>
                  <a:gd name="connsiteY12" fmla="*/ 770885 h 1676819"/>
                  <a:gd name="connsiteX13" fmla="*/ 1859280 w 2590800"/>
                  <a:gd name="connsiteY13" fmla="*/ 1046899 h 1676819"/>
                  <a:gd name="connsiteX14" fmla="*/ 1971040 w 2590800"/>
                  <a:gd name="connsiteY14" fmla="*/ 1290739 h 1676819"/>
                  <a:gd name="connsiteX15" fmla="*/ 2105660 w 2590800"/>
                  <a:gd name="connsiteY15" fmla="*/ 1450759 h 1676819"/>
                  <a:gd name="connsiteX16" fmla="*/ 2220807 w 2590800"/>
                  <a:gd name="connsiteY16" fmla="*/ 1537120 h 1676819"/>
                  <a:gd name="connsiteX17" fmla="*/ 2225040 w 2590800"/>
                  <a:gd name="connsiteY17" fmla="*/ 1565059 h 1676819"/>
                  <a:gd name="connsiteX18" fmla="*/ 2590800 w 2590800"/>
                  <a:gd name="connsiteY18" fmla="*/ 1676819 h 1676819"/>
                  <a:gd name="connsiteX0" fmla="*/ 0 w 2590800"/>
                  <a:gd name="connsiteY0" fmla="*/ 1646339 h 1676819"/>
                  <a:gd name="connsiteX1" fmla="*/ 243840 w 2590800"/>
                  <a:gd name="connsiteY1" fmla="*/ 1595539 h 1676819"/>
                  <a:gd name="connsiteX2" fmla="*/ 426720 w 2590800"/>
                  <a:gd name="connsiteY2" fmla="*/ 1504099 h 1676819"/>
                  <a:gd name="connsiteX3" fmla="*/ 609600 w 2590800"/>
                  <a:gd name="connsiteY3" fmla="*/ 1361859 h 1676819"/>
                  <a:gd name="connsiteX4" fmla="*/ 772160 w 2590800"/>
                  <a:gd name="connsiteY4" fmla="*/ 1087539 h 1676819"/>
                  <a:gd name="connsiteX5" fmla="*/ 853440 w 2590800"/>
                  <a:gd name="connsiteY5" fmla="*/ 874179 h 1676819"/>
                  <a:gd name="connsiteX6" fmla="*/ 937260 w 2590800"/>
                  <a:gd name="connsiteY6" fmla="*/ 659125 h 1676819"/>
                  <a:gd name="connsiteX7" fmla="*/ 1028700 w 2590800"/>
                  <a:gd name="connsiteY7" fmla="*/ 396659 h 1676819"/>
                  <a:gd name="connsiteX8" fmla="*/ 1198033 w 2590800"/>
                  <a:gd name="connsiteY8" fmla="*/ 82546 h 1676819"/>
                  <a:gd name="connsiteX9" fmla="*/ 1361440 w 2590800"/>
                  <a:gd name="connsiteY9" fmla="*/ 419 h 1676819"/>
                  <a:gd name="connsiteX10" fmla="*/ 1554480 w 2590800"/>
                  <a:gd name="connsiteY10" fmla="*/ 162979 h 1676819"/>
                  <a:gd name="connsiteX11" fmla="*/ 1667933 w 2590800"/>
                  <a:gd name="connsiteY11" fmla="*/ 422059 h 1676819"/>
                  <a:gd name="connsiteX12" fmla="*/ 1766993 w 2590800"/>
                  <a:gd name="connsiteY12" fmla="*/ 770885 h 1676819"/>
                  <a:gd name="connsiteX13" fmla="*/ 1859280 w 2590800"/>
                  <a:gd name="connsiteY13" fmla="*/ 1046899 h 1676819"/>
                  <a:gd name="connsiteX14" fmla="*/ 1971040 w 2590800"/>
                  <a:gd name="connsiteY14" fmla="*/ 1290739 h 1676819"/>
                  <a:gd name="connsiteX15" fmla="*/ 2105660 w 2590800"/>
                  <a:gd name="connsiteY15" fmla="*/ 1450759 h 1676819"/>
                  <a:gd name="connsiteX16" fmla="*/ 2220807 w 2590800"/>
                  <a:gd name="connsiteY16" fmla="*/ 1537120 h 1676819"/>
                  <a:gd name="connsiteX17" fmla="*/ 2590800 w 2590800"/>
                  <a:gd name="connsiteY17" fmla="*/ 1676819 h 1676819"/>
                  <a:gd name="connsiteX0" fmla="*/ 0 w 2590800"/>
                  <a:gd name="connsiteY0" fmla="*/ 1646339 h 1676819"/>
                  <a:gd name="connsiteX1" fmla="*/ 243840 w 2590800"/>
                  <a:gd name="connsiteY1" fmla="*/ 1595539 h 1676819"/>
                  <a:gd name="connsiteX2" fmla="*/ 426720 w 2590800"/>
                  <a:gd name="connsiteY2" fmla="*/ 1504099 h 1676819"/>
                  <a:gd name="connsiteX3" fmla="*/ 609600 w 2590800"/>
                  <a:gd name="connsiteY3" fmla="*/ 1361859 h 1676819"/>
                  <a:gd name="connsiteX4" fmla="*/ 772160 w 2590800"/>
                  <a:gd name="connsiteY4" fmla="*/ 1087539 h 1676819"/>
                  <a:gd name="connsiteX5" fmla="*/ 853440 w 2590800"/>
                  <a:gd name="connsiteY5" fmla="*/ 874179 h 1676819"/>
                  <a:gd name="connsiteX6" fmla="*/ 937260 w 2590800"/>
                  <a:gd name="connsiteY6" fmla="*/ 659125 h 1676819"/>
                  <a:gd name="connsiteX7" fmla="*/ 1028700 w 2590800"/>
                  <a:gd name="connsiteY7" fmla="*/ 396659 h 1676819"/>
                  <a:gd name="connsiteX8" fmla="*/ 1198033 w 2590800"/>
                  <a:gd name="connsiteY8" fmla="*/ 82546 h 1676819"/>
                  <a:gd name="connsiteX9" fmla="*/ 1361440 w 2590800"/>
                  <a:gd name="connsiteY9" fmla="*/ 419 h 1676819"/>
                  <a:gd name="connsiteX10" fmla="*/ 1554480 w 2590800"/>
                  <a:gd name="connsiteY10" fmla="*/ 162979 h 1676819"/>
                  <a:gd name="connsiteX11" fmla="*/ 1667933 w 2590800"/>
                  <a:gd name="connsiteY11" fmla="*/ 422059 h 1676819"/>
                  <a:gd name="connsiteX12" fmla="*/ 1766993 w 2590800"/>
                  <a:gd name="connsiteY12" fmla="*/ 770885 h 1676819"/>
                  <a:gd name="connsiteX13" fmla="*/ 1859280 w 2590800"/>
                  <a:gd name="connsiteY13" fmla="*/ 1046899 h 1676819"/>
                  <a:gd name="connsiteX14" fmla="*/ 1971040 w 2590800"/>
                  <a:gd name="connsiteY14" fmla="*/ 1290739 h 1676819"/>
                  <a:gd name="connsiteX15" fmla="*/ 2088726 w 2590800"/>
                  <a:gd name="connsiteY15" fmla="*/ 1429593 h 1676819"/>
                  <a:gd name="connsiteX16" fmla="*/ 2220807 w 2590800"/>
                  <a:gd name="connsiteY16" fmla="*/ 1537120 h 1676819"/>
                  <a:gd name="connsiteX17" fmla="*/ 2590800 w 2590800"/>
                  <a:gd name="connsiteY17" fmla="*/ 1676819 h 1676819"/>
                  <a:gd name="connsiteX0" fmla="*/ 0 w 2590800"/>
                  <a:gd name="connsiteY0" fmla="*/ 1646339 h 1676819"/>
                  <a:gd name="connsiteX1" fmla="*/ 243840 w 2590800"/>
                  <a:gd name="connsiteY1" fmla="*/ 1595539 h 1676819"/>
                  <a:gd name="connsiteX2" fmla="*/ 426720 w 2590800"/>
                  <a:gd name="connsiteY2" fmla="*/ 1504099 h 1676819"/>
                  <a:gd name="connsiteX3" fmla="*/ 609600 w 2590800"/>
                  <a:gd name="connsiteY3" fmla="*/ 1361859 h 1676819"/>
                  <a:gd name="connsiteX4" fmla="*/ 772160 w 2590800"/>
                  <a:gd name="connsiteY4" fmla="*/ 1087539 h 1676819"/>
                  <a:gd name="connsiteX5" fmla="*/ 853440 w 2590800"/>
                  <a:gd name="connsiteY5" fmla="*/ 874179 h 1676819"/>
                  <a:gd name="connsiteX6" fmla="*/ 937260 w 2590800"/>
                  <a:gd name="connsiteY6" fmla="*/ 659125 h 1676819"/>
                  <a:gd name="connsiteX7" fmla="*/ 1028700 w 2590800"/>
                  <a:gd name="connsiteY7" fmla="*/ 396659 h 1676819"/>
                  <a:gd name="connsiteX8" fmla="*/ 1198033 w 2590800"/>
                  <a:gd name="connsiteY8" fmla="*/ 82546 h 1676819"/>
                  <a:gd name="connsiteX9" fmla="*/ 1361440 w 2590800"/>
                  <a:gd name="connsiteY9" fmla="*/ 419 h 1676819"/>
                  <a:gd name="connsiteX10" fmla="*/ 1554480 w 2590800"/>
                  <a:gd name="connsiteY10" fmla="*/ 162979 h 1676819"/>
                  <a:gd name="connsiteX11" fmla="*/ 1667933 w 2590800"/>
                  <a:gd name="connsiteY11" fmla="*/ 422059 h 1676819"/>
                  <a:gd name="connsiteX12" fmla="*/ 1766993 w 2590800"/>
                  <a:gd name="connsiteY12" fmla="*/ 770885 h 1676819"/>
                  <a:gd name="connsiteX13" fmla="*/ 1859280 w 2590800"/>
                  <a:gd name="connsiteY13" fmla="*/ 1046899 h 1676819"/>
                  <a:gd name="connsiteX14" fmla="*/ 1971040 w 2590800"/>
                  <a:gd name="connsiteY14" fmla="*/ 1290739 h 1676819"/>
                  <a:gd name="connsiteX15" fmla="*/ 2088726 w 2590800"/>
                  <a:gd name="connsiteY15" fmla="*/ 1429593 h 1676819"/>
                  <a:gd name="connsiteX16" fmla="*/ 2220807 w 2590800"/>
                  <a:gd name="connsiteY16" fmla="*/ 1537120 h 1676819"/>
                  <a:gd name="connsiteX17" fmla="*/ 2590800 w 2590800"/>
                  <a:gd name="connsiteY17" fmla="*/ 1676819 h 1676819"/>
                  <a:gd name="connsiteX0" fmla="*/ 0 w 2590800"/>
                  <a:gd name="connsiteY0" fmla="*/ 1646339 h 1676819"/>
                  <a:gd name="connsiteX1" fmla="*/ 243840 w 2590800"/>
                  <a:gd name="connsiteY1" fmla="*/ 1595539 h 1676819"/>
                  <a:gd name="connsiteX2" fmla="*/ 426720 w 2590800"/>
                  <a:gd name="connsiteY2" fmla="*/ 1504099 h 1676819"/>
                  <a:gd name="connsiteX3" fmla="*/ 609600 w 2590800"/>
                  <a:gd name="connsiteY3" fmla="*/ 1361859 h 1676819"/>
                  <a:gd name="connsiteX4" fmla="*/ 772160 w 2590800"/>
                  <a:gd name="connsiteY4" fmla="*/ 1087539 h 1676819"/>
                  <a:gd name="connsiteX5" fmla="*/ 853440 w 2590800"/>
                  <a:gd name="connsiteY5" fmla="*/ 874179 h 1676819"/>
                  <a:gd name="connsiteX6" fmla="*/ 937260 w 2590800"/>
                  <a:gd name="connsiteY6" fmla="*/ 659125 h 1676819"/>
                  <a:gd name="connsiteX7" fmla="*/ 1028700 w 2590800"/>
                  <a:gd name="connsiteY7" fmla="*/ 396659 h 1676819"/>
                  <a:gd name="connsiteX8" fmla="*/ 1198033 w 2590800"/>
                  <a:gd name="connsiteY8" fmla="*/ 82546 h 1676819"/>
                  <a:gd name="connsiteX9" fmla="*/ 1361440 w 2590800"/>
                  <a:gd name="connsiteY9" fmla="*/ 419 h 1676819"/>
                  <a:gd name="connsiteX10" fmla="*/ 1554480 w 2590800"/>
                  <a:gd name="connsiteY10" fmla="*/ 162979 h 1676819"/>
                  <a:gd name="connsiteX11" fmla="*/ 1667933 w 2590800"/>
                  <a:gd name="connsiteY11" fmla="*/ 422059 h 1676819"/>
                  <a:gd name="connsiteX12" fmla="*/ 1766993 w 2590800"/>
                  <a:gd name="connsiteY12" fmla="*/ 770885 h 1676819"/>
                  <a:gd name="connsiteX13" fmla="*/ 1859280 w 2590800"/>
                  <a:gd name="connsiteY13" fmla="*/ 1046899 h 1676819"/>
                  <a:gd name="connsiteX14" fmla="*/ 1971040 w 2590800"/>
                  <a:gd name="connsiteY14" fmla="*/ 1290739 h 1676819"/>
                  <a:gd name="connsiteX15" fmla="*/ 2088726 w 2590800"/>
                  <a:gd name="connsiteY15" fmla="*/ 1429593 h 1676819"/>
                  <a:gd name="connsiteX16" fmla="*/ 2220807 w 2590800"/>
                  <a:gd name="connsiteY16" fmla="*/ 1537120 h 1676819"/>
                  <a:gd name="connsiteX17" fmla="*/ 2590800 w 2590800"/>
                  <a:gd name="connsiteY17" fmla="*/ 1676819 h 1676819"/>
                  <a:gd name="connsiteX0" fmla="*/ 0 w 2590800"/>
                  <a:gd name="connsiteY0" fmla="*/ 1646339 h 1676819"/>
                  <a:gd name="connsiteX1" fmla="*/ 243840 w 2590800"/>
                  <a:gd name="connsiteY1" fmla="*/ 1595539 h 1676819"/>
                  <a:gd name="connsiteX2" fmla="*/ 426720 w 2590800"/>
                  <a:gd name="connsiteY2" fmla="*/ 1504099 h 1676819"/>
                  <a:gd name="connsiteX3" fmla="*/ 609600 w 2590800"/>
                  <a:gd name="connsiteY3" fmla="*/ 1361859 h 1676819"/>
                  <a:gd name="connsiteX4" fmla="*/ 772160 w 2590800"/>
                  <a:gd name="connsiteY4" fmla="*/ 1087539 h 1676819"/>
                  <a:gd name="connsiteX5" fmla="*/ 853440 w 2590800"/>
                  <a:gd name="connsiteY5" fmla="*/ 874179 h 1676819"/>
                  <a:gd name="connsiteX6" fmla="*/ 937260 w 2590800"/>
                  <a:gd name="connsiteY6" fmla="*/ 659125 h 1676819"/>
                  <a:gd name="connsiteX7" fmla="*/ 1028700 w 2590800"/>
                  <a:gd name="connsiteY7" fmla="*/ 396659 h 1676819"/>
                  <a:gd name="connsiteX8" fmla="*/ 1198033 w 2590800"/>
                  <a:gd name="connsiteY8" fmla="*/ 82546 h 1676819"/>
                  <a:gd name="connsiteX9" fmla="*/ 1361440 w 2590800"/>
                  <a:gd name="connsiteY9" fmla="*/ 419 h 1676819"/>
                  <a:gd name="connsiteX10" fmla="*/ 1554480 w 2590800"/>
                  <a:gd name="connsiteY10" fmla="*/ 162979 h 1676819"/>
                  <a:gd name="connsiteX11" fmla="*/ 1667933 w 2590800"/>
                  <a:gd name="connsiteY11" fmla="*/ 422059 h 1676819"/>
                  <a:gd name="connsiteX12" fmla="*/ 1766993 w 2590800"/>
                  <a:gd name="connsiteY12" fmla="*/ 770885 h 1676819"/>
                  <a:gd name="connsiteX13" fmla="*/ 1859280 w 2590800"/>
                  <a:gd name="connsiteY13" fmla="*/ 1046899 h 1676819"/>
                  <a:gd name="connsiteX14" fmla="*/ 1971040 w 2590800"/>
                  <a:gd name="connsiteY14" fmla="*/ 1290739 h 1676819"/>
                  <a:gd name="connsiteX15" fmla="*/ 2088726 w 2590800"/>
                  <a:gd name="connsiteY15" fmla="*/ 1429593 h 1676819"/>
                  <a:gd name="connsiteX16" fmla="*/ 2220807 w 2590800"/>
                  <a:gd name="connsiteY16" fmla="*/ 1537120 h 1676819"/>
                  <a:gd name="connsiteX17" fmla="*/ 2590800 w 2590800"/>
                  <a:gd name="connsiteY17" fmla="*/ 1676819 h 1676819"/>
                  <a:gd name="connsiteX0" fmla="*/ 0 w 2590800"/>
                  <a:gd name="connsiteY0" fmla="*/ 1646339 h 1676819"/>
                  <a:gd name="connsiteX1" fmla="*/ 243840 w 2590800"/>
                  <a:gd name="connsiteY1" fmla="*/ 1595539 h 1676819"/>
                  <a:gd name="connsiteX2" fmla="*/ 426720 w 2590800"/>
                  <a:gd name="connsiteY2" fmla="*/ 1504099 h 1676819"/>
                  <a:gd name="connsiteX3" fmla="*/ 609600 w 2590800"/>
                  <a:gd name="connsiteY3" fmla="*/ 1361859 h 1676819"/>
                  <a:gd name="connsiteX4" fmla="*/ 772160 w 2590800"/>
                  <a:gd name="connsiteY4" fmla="*/ 1087539 h 1676819"/>
                  <a:gd name="connsiteX5" fmla="*/ 853440 w 2590800"/>
                  <a:gd name="connsiteY5" fmla="*/ 874179 h 1676819"/>
                  <a:gd name="connsiteX6" fmla="*/ 937260 w 2590800"/>
                  <a:gd name="connsiteY6" fmla="*/ 659125 h 1676819"/>
                  <a:gd name="connsiteX7" fmla="*/ 1028700 w 2590800"/>
                  <a:gd name="connsiteY7" fmla="*/ 396659 h 1676819"/>
                  <a:gd name="connsiteX8" fmla="*/ 1198033 w 2590800"/>
                  <a:gd name="connsiteY8" fmla="*/ 82546 h 1676819"/>
                  <a:gd name="connsiteX9" fmla="*/ 1361440 w 2590800"/>
                  <a:gd name="connsiteY9" fmla="*/ 419 h 1676819"/>
                  <a:gd name="connsiteX10" fmla="*/ 1554480 w 2590800"/>
                  <a:gd name="connsiteY10" fmla="*/ 162979 h 1676819"/>
                  <a:gd name="connsiteX11" fmla="*/ 1667933 w 2590800"/>
                  <a:gd name="connsiteY11" fmla="*/ 422059 h 1676819"/>
                  <a:gd name="connsiteX12" fmla="*/ 1766993 w 2590800"/>
                  <a:gd name="connsiteY12" fmla="*/ 770885 h 1676819"/>
                  <a:gd name="connsiteX13" fmla="*/ 1859280 w 2590800"/>
                  <a:gd name="connsiteY13" fmla="*/ 1046899 h 1676819"/>
                  <a:gd name="connsiteX14" fmla="*/ 1971040 w 2590800"/>
                  <a:gd name="connsiteY14" fmla="*/ 1290739 h 1676819"/>
                  <a:gd name="connsiteX15" fmla="*/ 2088726 w 2590800"/>
                  <a:gd name="connsiteY15" fmla="*/ 1429593 h 1676819"/>
                  <a:gd name="connsiteX16" fmla="*/ 2220807 w 2590800"/>
                  <a:gd name="connsiteY16" fmla="*/ 1537120 h 1676819"/>
                  <a:gd name="connsiteX17" fmla="*/ 2590800 w 2590800"/>
                  <a:gd name="connsiteY17" fmla="*/ 1676819 h 1676819"/>
                  <a:gd name="connsiteX0" fmla="*/ 0 w 2590800"/>
                  <a:gd name="connsiteY0" fmla="*/ 1646339 h 1676819"/>
                  <a:gd name="connsiteX1" fmla="*/ 243840 w 2590800"/>
                  <a:gd name="connsiteY1" fmla="*/ 1595539 h 1676819"/>
                  <a:gd name="connsiteX2" fmla="*/ 426720 w 2590800"/>
                  <a:gd name="connsiteY2" fmla="*/ 1504099 h 1676819"/>
                  <a:gd name="connsiteX3" fmla="*/ 609600 w 2590800"/>
                  <a:gd name="connsiteY3" fmla="*/ 1361859 h 1676819"/>
                  <a:gd name="connsiteX4" fmla="*/ 772160 w 2590800"/>
                  <a:gd name="connsiteY4" fmla="*/ 1087539 h 1676819"/>
                  <a:gd name="connsiteX5" fmla="*/ 853440 w 2590800"/>
                  <a:gd name="connsiteY5" fmla="*/ 874179 h 1676819"/>
                  <a:gd name="connsiteX6" fmla="*/ 937260 w 2590800"/>
                  <a:gd name="connsiteY6" fmla="*/ 659125 h 1676819"/>
                  <a:gd name="connsiteX7" fmla="*/ 1028700 w 2590800"/>
                  <a:gd name="connsiteY7" fmla="*/ 396659 h 1676819"/>
                  <a:gd name="connsiteX8" fmla="*/ 1198033 w 2590800"/>
                  <a:gd name="connsiteY8" fmla="*/ 82546 h 1676819"/>
                  <a:gd name="connsiteX9" fmla="*/ 1361440 w 2590800"/>
                  <a:gd name="connsiteY9" fmla="*/ 419 h 1676819"/>
                  <a:gd name="connsiteX10" fmla="*/ 1554480 w 2590800"/>
                  <a:gd name="connsiteY10" fmla="*/ 162979 h 1676819"/>
                  <a:gd name="connsiteX11" fmla="*/ 1667933 w 2590800"/>
                  <a:gd name="connsiteY11" fmla="*/ 422059 h 1676819"/>
                  <a:gd name="connsiteX12" fmla="*/ 1766993 w 2590800"/>
                  <a:gd name="connsiteY12" fmla="*/ 770885 h 1676819"/>
                  <a:gd name="connsiteX13" fmla="*/ 1859280 w 2590800"/>
                  <a:gd name="connsiteY13" fmla="*/ 1046899 h 1676819"/>
                  <a:gd name="connsiteX14" fmla="*/ 1971040 w 2590800"/>
                  <a:gd name="connsiteY14" fmla="*/ 1290739 h 1676819"/>
                  <a:gd name="connsiteX15" fmla="*/ 2088726 w 2590800"/>
                  <a:gd name="connsiteY15" fmla="*/ 1429593 h 1676819"/>
                  <a:gd name="connsiteX16" fmla="*/ 2220807 w 2590800"/>
                  <a:gd name="connsiteY16" fmla="*/ 1537120 h 1676819"/>
                  <a:gd name="connsiteX17" fmla="*/ 2590800 w 2590800"/>
                  <a:gd name="connsiteY17" fmla="*/ 1676819 h 1676819"/>
                  <a:gd name="connsiteX0" fmla="*/ 0 w 2590800"/>
                  <a:gd name="connsiteY0" fmla="*/ 1646339 h 1676819"/>
                  <a:gd name="connsiteX1" fmla="*/ 243840 w 2590800"/>
                  <a:gd name="connsiteY1" fmla="*/ 1595539 h 1676819"/>
                  <a:gd name="connsiteX2" fmla="*/ 426720 w 2590800"/>
                  <a:gd name="connsiteY2" fmla="*/ 1504099 h 1676819"/>
                  <a:gd name="connsiteX3" fmla="*/ 609600 w 2590800"/>
                  <a:gd name="connsiteY3" fmla="*/ 1361859 h 1676819"/>
                  <a:gd name="connsiteX4" fmla="*/ 772160 w 2590800"/>
                  <a:gd name="connsiteY4" fmla="*/ 1087539 h 1676819"/>
                  <a:gd name="connsiteX5" fmla="*/ 853440 w 2590800"/>
                  <a:gd name="connsiteY5" fmla="*/ 874179 h 1676819"/>
                  <a:gd name="connsiteX6" fmla="*/ 937260 w 2590800"/>
                  <a:gd name="connsiteY6" fmla="*/ 659125 h 1676819"/>
                  <a:gd name="connsiteX7" fmla="*/ 1028700 w 2590800"/>
                  <a:gd name="connsiteY7" fmla="*/ 396659 h 1676819"/>
                  <a:gd name="connsiteX8" fmla="*/ 1198033 w 2590800"/>
                  <a:gd name="connsiteY8" fmla="*/ 82546 h 1676819"/>
                  <a:gd name="connsiteX9" fmla="*/ 1361440 w 2590800"/>
                  <a:gd name="connsiteY9" fmla="*/ 419 h 1676819"/>
                  <a:gd name="connsiteX10" fmla="*/ 1554480 w 2590800"/>
                  <a:gd name="connsiteY10" fmla="*/ 162979 h 1676819"/>
                  <a:gd name="connsiteX11" fmla="*/ 1667933 w 2590800"/>
                  <a:gd name="connsiteY11" fmla="*/ 422059 h 1676819"/>
                  <a:gd name="connsiteX12" fmla="*/ 1766993 w 2590800"/>
                  <a:gd name="connsiteY12" fmla="*/ 770885 h 1676819"/>
                  <a:gd name="connsiteX13" fmla="*/ 1859280 w 2590800"/>
                  <a:gd name="connsiteY13" fmla="*/ 1046899 h 1676819"/>
                  <a:gd name="connsiteX14" fmla="*/ 1971040 w 2590800"/>
                  <a:gd name="connsiteY14" fmla="*/ 1290739 h 1676819"/>
                  <a:gd name="connsiteX15" fmla="*/ 2088726 w 2590800"/>
                  <a:gd name="connsiteY15" fmla="*/ 1429593 h 1676819"/>
                  <a:gd name="connsiteX16" fmla="*/ 2220807 w 2590800"/>
                  <a:gd name="connsiteY16" fmla="*/ 1537120 h 1676819"/>
                  <a:gd name="connsiteX17" fmla="*/ 2590800 w 2590800"/>
                  <a:gd name="connsiteY17" fmla="*/ 1676819 h 1676819"/>
                  <a:gd name="connsiteX0" fmla="*/ 0 w 2590800"/>
                  <a:gd name="connsiteY0" fmla="*/ 1646339 h 1676819"/>
                  <a:gd name="connsiteX1" fmla="*/ 243840 w 2590800"/>
                  <a:gd name="connsiteY1" fmla="*/ 1595539 h 1676819"/>
                  <a:gd name="connsiteX2" fmla="*/ 426720 w 2590800"/>
                  <a:gd name="connsiteY2" fmla="*/ 1504099 h 1676819"/>
                  <a:gd name="connsiteX3" fmla="*/ 609600 w 2590800"/>
                  <a:gd name="connsiteY3" fmla="*/ 1361859 h 1676819"/>
                  <a:gd name="connsiteX4" fmla="*/ 772160 w 2590800"/>
                  <a:gd name="connsiteY4" fmla="*/ 1087539 h 1676819"/>
                  <a:gd name="connsiteX5" fmla="*/ 853440 w 2590800"/>
                  <a:gd name="connsiteY5" fmla="*/ 874179 h 1676819"/>
                  <a:gd name="connsiteX6" fmla="*/ 937260 w 2590800"/>
                  <a:gd name="connsiteY6" fmla="*/ 659125 h 1676819"/>
                  <a:gd name="connsiteX7" fmla="*/ 1028700 w 2590800"/>
                  <a:gd name="connsiteY7" fmla="*/ 396659 h 1676819"/>
                  <a:gd name="connsiteX8" fmla="*/ 1198033 w 2590800"/>
                  <a:gd name="connsiteY8" fmla="*/ 82546 h 1676819"/>
                  <a:gd name="connsiteX9" fmla="*/ 1361440 w 2590800"/>
                  <a:gd name="connsiteY9" fmla="*/ 419 h 1676819"/>
                  <a:gd name="connsiteX10" fmla="*/ 1554480 w 2590800"/>
                  <a:gd name="connsiteY10" fmla="*/ 162979 h 1676819"/>
                  <a:gd name="connsiteX11" fmla="*/ 1667933 w 2590800"/>
                  <a:gd name="connsiteY11" fmla="*/ 422059 h 1676819"/>
                  <a:gd name="connsiteX12" fmla="*/ 1766993 w 2590800"/>
                  <a:gd name="connsiteY12" fmla="*/ 770885 h 1676819"/>
                  <a:gd name="connsiteX13" fmla="*/ 1859280 w 2590800"/>
                  <a:gd name="connsiteY13" fmla="*/ 1046899 h 1676819"/>
                  <a:gd name="connsiteX14" fmla="*/ 1971040 w 2590800"/>
                  <a:gd name="connsiteY14" fmla="*/ 1290739 h 1676819"/>
                  <a:gd name="connsiteX15" fmla="*/ 2084493 w 2590800"/>
                  <a:gd name="connsiteY15" fmla="*/ 1433827 h 1676819"/>
                  <a:gd name="connsiteX16" fmla="*/ 2220807 w 2590800"/>
                  <a:gd name="connsiteY16" fmla="*/ 1537120 h 1676819"/>
                  <a:gd name="connsiteX17" fmla="*/ 2590800 w 2590800"/>
                  <a:gd name="connsiteY17" fmla="*/ 1676819 h 1676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590800" h="1676819">
                    <a:moveTo>
                      <a:pt x="0" y="1646339"/>
                    </a:moveTo>
                    <a:cubicBezTo>
                      <a:pt x="50800" y="1635756"/>
                      <a:pt x="172720" y="1619246"/>
                      <a:pt x="243840" y="1595539"/>
                    </a:cubicBezTo>
                    <a:cubicBezTo>
                      <a:pt x="314960" y="1571832"/>
                      <a:pt x="365760" y="1543046"/>
                      <a:pt x="426720" y="1504099"/>
                    </a:cubicBezTo>
                    <a:cubicBezTo>
                      <a:pt x="487680" y="1465152"/>
                      <a:pt x="552027" y="1431286"/>
                      <a:pt x="609600" y="1361859"/>
                    </a:cubicBezTo>
                    <a:cubicBezTo>
                      <a:pt x="667173" y="1292432"/>
                      <a:pt x="731520" y="1168819"/>
                      <a:pt x="772160" y="1087539"/>
                    </a:cubicBezTo>
                    <a:cubicBezTo>
                      <a:pt x="812800" y="1006259"/>
                      <a:pt x="825923" y="945581"/>
                      <a:pt x="853440" y="874179"/>
                    </a:cubicBezTo>
                    <a:cubicBezTo>
                      <a:pt x="880957" y="802777"/>
                      <a:pt x="908050" y="738712"/>
                      <a:pt x="937260" y="659125"/>
                    </a:cubicBezTo>
                    <a:cubicBezTo>
                      <a:pt x="966470" y="579538"/>
                      <a:pt x="985238" y="492755"/>
                      <a:pt x="1028700" y="396659"/>
                    </a:cubicBezTo>
                    <a:cubicBezTo>
                      <a:pt x="1072162" y="300563"/>
                      <a:pt x="1142576" y="148586"/>
                      <a:pt x="1198033" y="82546"/>
                    </a:cubicBezTo>
                    <a:cubicBezTo>
                      <a:pt x="1253490" y="16506"/>
                      <a:pt x="1330960" y="10579"/>
                      <a:pt x="1361440" y="419"/>
                    </a:cubicBezTo>
                    <a:cubicBezTo>
                      <a:pt x="1403773" y="-6354"/>
                      <a:pt x="1518920" y="69846"/>
                      <a:pt x="1554480" y="162979"/>
                    </a:cubicBezTo>
                    <a:cubicBezTo>
                      <a:pt x="1606973" y="237486"/>
                      <a:pt x="1632514" y="320741"/>
                      <a:pt x="1667933" y="422059"/>
                    </a:cubicBezTo>
                    <a:cubicBezTo>
                      <a:pt x="1703352" y="523377"/>
                      <a:pt x="1735102" y="666745"/>
                      <a:pt x="1766993" y="770885"/>
                    </a:cubicBezTo>
                    <a:cubicBezTo>
                      <a:pt x="1798884" y="875025"/>
                      <a:pt x="1825272" y="960257"/>
                      <a:pt x="1859280" y="1046899"/>
                    </a:cubicBezTo>
                    <a:cubicBezTo>
                      <a:pt x="1893288" y="1133541"/>
                      <a:pt x="1933505" y="1226251"/>
                      <a:pt x="1971040" y="1290739"/>
                    </a:cubicBezTo>
                    <a:cubicBezTo>
                      <a:pt x="2008575" y="1355227"/>
                      <a:pt x="2021699" y="1373714"/>
                      <a:pt x="2084493" y="1433827"/>
                    </a:cubicBezTo>
                    <a:cubicBezTo>
                      <a:pt x="2143055" y="1493940"/>
                      <a:pt x="2139950" y="1499443"/>
                      <a:pt x="2220807" y="1537120"/>
                    </a:cubicBezTo>
                    <a:cubicBezTo>
                      <a:pt x="2310131" y="1600197"/>
                      <a:pt x="2484085" y="1651948"/>
                      <a:pt x="2590800" y="1676819"/>
                    </a:cubicBezTo>
                  </a:path>
                </a:pathLst>
              </a:custGeom>
              <a:ln>
                <a:solidFill>
                  <a:srgbClr val="8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2148576" y="328519"/>
                <a:ext cx="619038" cy="265597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 flipH="1">
              <a:off x="4644678" y="2641601"/>
              <a:ext cx="3287853" cy="2850023"/>
              <a:chOff x="1500057" y="328519"/>
              <a:chExt cx="1264301" cy="2655979"/>
            </a:xfrm>
          </p:grpSpPr>
          <p:sp>
            <p:nvSpPr>
              <p:cNvPr id="31" name="Freeform 30"/>
              <p:cNvSpPr/>
              <p:nvPr/>
            </p:nvSpPr>
            <p:spPr>
              <a:xfrm>
                <a:off x="1500057" y="403474"/>
                <a:ext cx="1239881" cy="2581024"/>
              </a:xfrm>
              <a:custGeom>
                <a:avLst/>
                <a:gdLst>
                  <a:gd name="connsiteX0" fmla="*/ 0 w 2397760"/>
                  <a:gd name="connsiteY0" fmla="*/ 1645920 h 1667788"/>
                  <a:gd name="connsiteX1" fmla="*/ 50800 w 2397760"/>
                  <a:gd name="connsiteY1" fmla="*/ 1656080 h 1667788"/>
                  <a:gd name="connsiteX2" fmla="*/ 111760 w 2397760"/>
                  <a:gd name="connsiteY2" fmla="*/ 1635760 h 1667788"/>
                  <a:gd name="connsiteX3" fmla="*/ 142240 w 2397760"/>
                  <a:gd name="connsiteY3" fmla="*/ 1625600 h 1667788"/>
                  <a:gd name="connsiteX4" fmla="*/ 172720 w 2397760"/>
                  <a:gd name="connsiteY4" fmla="*/ 1615440 h 1667788"/>
                  <a:gd name="connsiteX5" fmla="*/ 243840 w 2397760"/>
                  <a:gd name="connsiteY5" fmla="*/ 1595120 h 1667788"/>
                  <a:gd name="connsiteX6" fmla="*/ 274320 w 2397760"/>
                  <a:gd name="connsiteY6" fmla="*/ 1574800 h 1667788"/>
                  <a:gd name="connsiteX7" fmla="*/ 335280 w 2397760"/>
                  <a:gd name="connsiteY7" fmla="*/ 1554480 h 1667788"/>
                  <a:gd name="connsiteX8" fmla="*/ 365760 w 2397760"/>
                  <a:gd name="connsiteY8" fmla="*/ 1544320 h 1667788"/>
                  <a:gd name="connsiteX9" fmla="*/ 426720 w 2397760"/>
                  <a:gd name="connsiteY9" fmla="*/ 1503680 h 1667788"/>
                  <a:gd name="connsiteX10" fmla="*/ 457200 w 2397760"/>
                  <a:gd name="connsiteY10" fmla="*/ 1493520 h 1667788"/>
                  <a:gd name="connsiteX11" fmla="*/ 518160 w 2397760"/>
                  <a:gd name="connsiteY11" fmla="*/ 1452880 h 1667788"/>
                  <a:gd name="connsiteX12" fmla="*/ 558800 w 2397760"/>
                  <a:gd name="connsiteY12" fmla="*/ 1402080 h 1667788"/>
                  <a:gd name="connsiteX13" fmla="*/ 609600 w 2397760"/>
                  <a:gd name="connsiteY13" fmla="*/ 1361440 h 1667788"/>
                  <a:gd name="connsiteX14" fmla="*/ 619760 w 2397760"/>
                  <a:gd name="connsiteY14" fmla="*/ 1330960 h 1667788"/>
                  <a:gd name="connsiteX15" fmla="*/ 660400 w 2397760"/>
                  <a:gd name="connsiteY15" fmla="*/ 1270000 h 1667788"/>
                  <a:gd name="connsiteX16" fmla="*/ 701040 w 2397760"/>
                  <a:gd name="connsiteY16" fmla="*/ 1209040 h 1667788"/>
                  <a:gd name="connsiteX17" fmla="*/ 721360 w 2397760"/>
                  <a:gd name="connsiteY17" fmla="*/ 1178560 h 1667788"/>
                  <a:gd name="connsiteX18" fmla="*/ 741680 w 2397760"/>
                  <a:gd name="connsiteY18" fmla="*/ 1148080 h 1667788"/>
                  <a:gd name="connsiteX19" fmla="*/ 772160 w 2397760"/>
                  <a:gd name="connsiteY19" fmla="*/ 1087120 h 1667788"/>
                  <a:gd name="connsiteX20" fmla="*/ 802640 w 2397760"/>
                  <a:gd name="connsiteY20" fmla="*/ 995680 h 1667788"/>
                  <a:gd name="connsiteX21" fmla="*/ 812800 w 2397760"/>
                  <a:gd name="connsiteY21" fmla="*/ 965200 h 1667788"/>
                  <a:gd name="connsiteX22" fmla="*/ 833120 w 2397760"/>
                  <a:gd name="connsiteY22" fmla="*/ 934720 h 1667788"/>
                  <a:gd name="connsiteX23" fmla="*/ 853440 w 2397760"/>
                  <a:gd name="connsiteY23" fmla="*/ 873760 h 1667788"/>
                  <a:gd name="connsiteX24" fmla="*/ 873760 w 2397760"/>
                  <a:gd name="connsiteY24" fmla="*/ 843280 h 1667788"/>
                  <a:gd name="connsiteX25" fmla="*/ 904240 w 2397760"/>
                  <a:gd name="connsiteY25" fmla="*/ 741680 h 1667788"/>
                  <a:gd name="connsiteX26" fmla="*/ 914400 w 2397760"/>
                  <a:gd name="connsiteY26" fmla="*/ 680720 h 1667788"/>
                  <a:gd name="connsiteX27" fmla="*/ 924560 w 2397760"/>
                  <a:gd name="connsiteY27" fmla="*/ 650240 h 1667788"/>
                  <a:gd name="connsiteX28" fmla="*/ 944880 w 2397760"/>
                  <a:gd name="connsiteY28" fmla="*/ 568960 h 1667788"/>
                  <a:gd name="connsiteX29" fmla="*/ 965200 w 2397760"/>
                  <a:gd name="connsiteY29" fmla="*/ 487680 h 1667788"/>
                  <a:gd name="connsiteX30" fmla="*/ 985520 w 2397760"/>
                  <a:gd name="connsiteY30" fmla="*/ 457200 h 1667788"/>
                  <a:gd name="connsiteX31" fmla="*/ 995680 w 2397760"/>
                  <a:gd name="connsiteY31" fmla="*/ 426720 h 1667788"/>
                  <a:gd name="connsiteX32" fmla="*/ 1016000 w 2397760"/>
                  <a:gd name="connsiteY32" fmla="*/ 396240 h 1667788"/>
                  <a:gd name="connsiteX33" fmla="*/ 1026160 w 2397760"/>
                  <a:gd name="connsiteY33" fmla="*/ 365760 h 1667788"/>
                  <a:gd name="connsiteX34" fmla="*/ 1056640 w 2397760"/>
                  <a:gd name="connsiteY34" fmla="*/ 345440 h 1667788"/>
                  <a:gd name="connsiteX35" fmla="*/ 1076960 w 2397760"/>
                  <a:gd name="connsiteY35" fmla="*/ 284480 h 1667788"/>
                  <a:gd name="connsiteX36" fmla="*/ 1097280 w 2397760"/>
                  <a:gd name="connsiteY36" fmla="*/ 254000 h 1667788"/>
                  <a:gd name="connsiteX37" fmla="*/ 1107440 w 2397760"/>
                  <a:gd name="connsiteY37" fmla="*/ 223520 h 1667788"/>
                  <a:gd name="connsiteX38" fmla="*/ 1137920 w 2397760"/>
                  <a:gd name="connsiteY38" fmla="*/ 203200 h 1667788"/>
                  <a:gd name="connsiteX39" fmla="*/ 1209040 w 2397760"/>
                  <a:gd name="connsiteY39" fmla="*/ 121920 h 1667788"/>
                  <a:gd name="connsiteX40" fmla="*/ 1249680 w 2397760"/>
                  <a:gd name="connsiteY40" fmla="*/ 71120 h 1667788"/>
                  <a:gd name="connsiteX41" fmla="*/ 1270000 w 2397760"/>
                  <a:gd name="connsiteY41" fmla="*/ 40640 h 1667788"/>
                  <a:gd name="connsiteX42" fmla="*/ 1300480 w 2397760"/>
                  <a:gd name="connsiteY42" fmla="*/ 30480 h 1667788"/>
                  <a:gd name="connsiteX43" fmla="*/ 1361440 w 2397760"/>
                  <a:gd name="connsiteY43" fmla="*/ 0 h 1667788"/>
                  <a:gd name="connsiteX44" fmla="*/ 1432560 w 2397760"/>
                  <a:gd name="connsiteY44" fmla="*/ 10160 h 1667788"/>
                  <a:gd name="connsiteX45" fmla="*/ 1503680 w 2397760"/>
                  <a:gd name="connsiteY45" fmla="*/ 30480 h 1667788"/>
                  <a:gd name="connsiteX46" fmla="*/ 1544320 w 2397760"/>
                  <a:gd name="connsiteY46" fmla="*/ 81280 h 1667788"/>
                  <a:gd name="connsiteX47" fmla="*/ 1564640 w 2397760"/>
                  <a:gd name="connsiteY47" fmla="*/ 111760 h 1667788"/>
                  <a:gd name="connsiteX48" fmla="*/ 1615440 w 2397760"/>
                  <a:gd name="connsiteY48" fmla="*/ 172720 h 1667788"/>
                  <a:gd name="connsiteX49" fmla="*/ 1635760 w 2397760"/>
                  <a:gd name="connsiteY49" fmla="*/ 254000 h 1667788"/>
                  <a:gd name="connsiteX50" fmla="*/ 1656080 w 2397760"/>
                  <a:gd name="connsiteY50" fmla="*/ 325120 h 1667788"/>
                  <a:gd name="connsiteX51" fmla="*/ 1645920 w 2397760"/>
                  <a:gd name="connsiteY51" fmla="*/ 355600 h 1667788"/>
                  <a:gd name="connsiteX52" fmla="*/ 1676400 w 2397760"/>
                  <a:gd name="connsiteY52" fmla="*/ 447040 h 1667788"/>
                  <a:gd name="connsiteX53" fmla="*/ 1706880 w 2397760"/>
                  <a:gd name="connsiteY53" fmla="*/ 568960 h 1667788"/>
                  <a:gd name="connsiteX54" fmla="*/ 1717040 w 2397760"/>
                  <a:gd name="connsiteY54" fmla="*/ 609600 h 1667788"/>
                  <a:gd name="connsiteX55" fmla="*/ 1737360 w 2397760"/>
                  <a:gd name="connsiteY55" fmla="*/ 670560 h 1667788"/>
                  <a:gd name="connsiteX56" fmla="*/ 1767840 w 2397760"/>
                  <a:gd name="connsiteY56" fmla="*/ 772160 h 1667788"/>
                  <a:gd name="connsiteX57" fmla="*/ 1778000 w 2397760"/>
                  <a:gd name="connsiteY57" fmla="*/ 802640 h 1667788"/>
                  <a:gd name="connsiteX58" fmla="*/ 1798320 w 2397760"/>
                  <a:gd name="connsiteY58" fmla="*/ 833120 h 1667788"/>
                  <a:gd name="connsiteX59" fmla="*/ 1788160 w 2397760"/>
                  <a:gd name="connsiteY59" fmla="*/ 863600 h 1667788"/>
                  <a:gd name="connsiteX60" fmla="*/ 1808480 w 2397760"/>
                  <a:gd name="connsiteY60" fmla="*/ 894080 h 1667788"/>
                  <a:gd name="connsiteX61" fmla="*/ 1838960 w 2397760"/>
                  <a:gd name="connsiteY61" fmla="*/ 985520 h 1667788"/>
                  <a:gd name="connsiteX62" fmla="*/ 1859280 w 2397760"/>
                  <a:gd name="connsiteY62" fmla="*/ 1046480 h 1667788"/>
                  <a:gd name="connsiteX63" fmla="*/ 1869440 w 2397760"/>
                  <a:gd name="connsiteY63" fmla="*/ 1076960 h 1667788"/>
                  <a:gd name="connsiteX64" fmla="*/ 1889760 w 2397760"/>
                  <a:gd name="connsiteY64" fmla="*/ 1107440 h 1667788"/>
                  <a:gd name="connsiteX65" fmla="*/ 1910080 w 2397760"/>
                  <a:gd name="connsiteY65" fmla="*/ 1168400 h 1667788"/>
                  <a:gd name="connsiteX66" fmla="*/ 1930400 w 2397760"/>
                  <a:gd name="connsiteY66" fmla="*/ 1198880 h 1667788"/>
                  <a:gd name="connsiteX67" fmla="*/ 1950720 w 2397760"/>
                  <a:gd name="connsiteY67" fmla="*/ 1259840 h 1667788"/>
                  <a:gd name="connsiteX68" fmla="*/ 1971040 w 2397760"/>
                  <a:gd name="connsiteY68" fmla="*/ 1290320 h 1667788"/>
                  <a:gd name="connsiteX69" fmla="*/ 1981200 w 2397760"/>
                  <a:gd name="connsiteY69" fmla="*/ 1320800 h 1667788"/>
                  <a:gd name="connsiteX70" fmla="*/ 2021840 w 2397760"/>
                  <a:gd name="connsiteY70" fmla="*/ 1381760 h 1667788"/>
                  <a:gd name="connsiteX71" fmla="*/ 2042160 w 2397760"/>
                  <a:gd name="connsiteY71" fmla="*/ 1412240 h 1667788"/>
                  <a:gd name="connsiteX72" fmla="*/ 2062480 w 2397760"/>
                  <a:gd name="connsiteY72" fmla="*/ 1442720 h 1667788"/>
                  <a:gd name="connsiteX73" fmla="*/ 2092960 w 2397760"/>
                  <a:gd name="connsiteY73" fmla="*/ 1463040 h 1667788"/>
                  <a:gd name="connsiteX74" fmla="*/ 2133600 w 2397760"/>
                  <a:gd name="connsiteY74" fmla="*/ 1503680 h 1667788"/>
                  <a:gd name="connsiteX75" fmla="*/ 2164080 w 2397760"/>
                  <a:gd name="connsiteY75" fmla="*/ 1534160 h 1667788"/>
                  <a:gd name="connsiteX76" fmla="*/ 2194560 w 2397760"/>
                  <a:gd name="connsiteY76" fmla="*/ 1544320 h 1667788"/>
                  <a:gd name="connsiteX77" fmla="*/ 2225040 w 2397760"/>
                  <a:gd name="connsiteY77" fmla="*/ 1564640 h 1667788"/>
                  <a:gd name="connsiteX78" fmla="*/ 2255520 w 2397760"/>
                  <a:gd name="connsiteY78" fmla="*/ 1574800 h 1667788"/>
                  <a:gd name="connsiteX79" fmla="*/ 2316480 w 2397760"/>
                  <a:gd name="connsiteY79" fmla="*/ 1615440 h 1667788"/>
                  <a:gd name="connsiteX80" fmla="*/ 2346960 w 2397760"/>
                  <a:gd name="connsiteY80" fmla="*/ 1635760 h 1667788"/>
                  <a:gd name="connsiteX81" fmla="*/ 2377440 w 2397760"/>
                  <a:gd name="connsiteY81" fmla="*/ 1666240 h 1667788"/>
                  <a:gd name="connsiteX82" fmla="*/ 2397760 w 2397760"/>
                  <a:gd name="connsiteY82" fmla="*/ 1666240 h 1667788"/>
                  <a:gd name="connsiteX0" fmla="*/ 0 w 2397760"/>
                  <a:gd name="connsiteY0" fmla="*/ 1645920 h 1667788"/>
                  <a:gd name="connsiteX1" fmla="*/ 50800 w 2397760"/>
                  <a:gd name="connsiteY1" fmla="*/ 1656080 h 1667788"/>
                  <a:gd name="connsiteX2" fmla="*/ 111760 w 2397760"/>
                  <a:gd name="connsiteY2" fmla="*/ 1635760 h 1667788"/>
                  <a:gd name="connsiteX3" fmla="*/ 142240 w 2397760"/>
                  <a:gd name="connsiteY3" fmla="*/ 1625600 h 1667788"/>
                  <a:gd name="connsiteX4" fmla="*/ 172720 w 2397760"/>
                  <a:gd name="connsiteY4" fmla="*/ 1615440 h 1667788"/>
                  <a:gd name="connsiteX5" fmla="*/ 243840 w 2397760"/>
                  <a:gd name="connsiteY5" fmla="*/ 1595120 h 1667788"/>
                  <a:gd name="connsiteX6" fmla="*/ 274320 w 2397760"/>
                  <a:gd name="connsiteY6" fmla="*/ 1574800 h 1667788"/>
                  <a:gd name="connsiteX7" fmla="*/ 335280 w 2397760"/>
                  <a:gd name="connsiteY7" fmla="*/ 1554480 h 1667788"/>
                  <a:gd name="connsiteX8" fmla="*/ 365760 w 2397760"/>
                  <a:gd name="connsiteY8" fmla="*/ 1544320 h 1667788"/>
                  <a:gd name="connsiteX9" fmla="*/ 426720 w 2397760"/>
                  <a:gd name="connsiteY9" fmla="*/ 1503680 h 1667788"/>
                  <a:gd name="connsiteX10" fmla="*/ 457200 w 2397760"/>
                  <a:gd name="connsiteY10" fmla="*/ 1493520 h 1667788"/>
                  <a:gd name="connsiteX11" fmla="*/ 518160 w 2397760"/>
                  <a:gd name="connsiteY11" fmla="*/ 1452880 h 1667788"/>
                  <a:gd name="connsiteX12" fmla="*/ 558800 w 2397760"/>
                  <a:gd name="connsiteY12" fmla="*/ 1402080 h 1667788"/>
                  <a:gd name="connsiteX13" fmla="*/ 609600 w 2397760"/>
                  <a:gd name="connsiteY13" fmla="*/ 1361440 h 1667788"/>
                  <a:gd name="connsiteX14" fmla="*/ 619760 w 2397760"/>
                  <a:gd name="connsiteY14" fmla="*/ 1330960 h 1667788"/>
                  <a:gd name="connsiteX15" fmla="*/ 660400 w 2397760"/>
                  <a:gd name="connsiteY15" fmla="*/ 1270000 h 1667788"/>
                  <a:gd name="connsiteX16" fmla="*/ 701040 w 2397760"/>
                  <a:gd name="connsiteY16" fmla="*/ 1209040 h 1667788"/>
                  <a:gd name="connsiteX17" fmla="*/ 721360 w 2397760"/>
                  <a:gd name="connsiteY17" fmla="*/ 1178560 h 1667788"/>
                  <a:gd name="connsiteX18" fmla="*/ 741680 w 2397760"/>
                  <a:gd name="connsiteY18" fmla="*/ 1148080 h 1667788"/>
                  <a:gd name="connsiteX19" fmla="*/ 772160 w 2397760"/>
                  <a:gd name="connsiteY19" fmla="*/ 1087120 h 1667788"/>
                  <a:gd name="connsiteX20" fmla="*/ 802640 w 2397760"/>
                  <a:gd name="connsiteY20" fmla="*/ 995680 h 1667788"/>
                  <a:gd name="connsiteX21" fmla="*/ 812800 w 2397760"/>
                  <a:gd name="connsiteY21" fmla="*/ 965200 h 1667788"/>
                  <a:gd name="connsiteX22" fmla="*/ 833120 w 2397760"/>
                  <a:gd name="connsiteY22" fmla="*/ 934720 h 1667788"/>
                  <a:gd name="connsiteX23" fmla="*/ 853440 w 2397760"/>
                  <a:gd name="connsiteY23" fmla="*/ 873760 h 1667788"/>
                  <a:gd name="connsiteX24" fmla="*/ 873760 w 2397760"/>
                  <a:gd name="connsiteY24" fmla="*/ 843280 h 1667788"/>
                  <a:gd name="connsiteX25" fmla="*/ 904240 w 2397760"/>
                  <a:gd name="connsiteY25" fmla="*/ 741680 h 1667788"/>
                  <a:gd name="connsiteX26" fmla="*/ 914400 w 2397760"/>
                  <a:gd name="connsiteY26" fmla="*/ 680720 h 1667788"/>
                  <a:gd name="connsiteX27" fmla="*/ 924560 w 2397760"/>
                  <a:gd name="connsiteY27" fmla="*/ 650240 h 1667788"/>
                  <a:gd name="connsiteX28" fmla="*/ 944880 w 2397760"/>
                  <a:gd name="connsiteY28" fmla="*/ 568960 h 1667788"/>
                  <a:gd name="connsiteX29" fmla="*/ 965200 w 2397760"/>
                  <a:gd name="connsiteY29" fmla="*/ 487680 h 1667788"/>
                  <a:gd name="connsiteX30" fmla="*/ 985520 w 2397760"/>
                  <a:gd name="connsiteY30" fmla="*/ 457200 h 1667788"/>
                  <a:gd name="connsiteX31" fmla="*/ 995680 w 2397760"/>
                  <a:gd name="connsiteY31" fmla="*/ 426720 h 1667788"/>
                  <a:gd name="connsiteX32" fmla="*/ 1016000 w 2397760"/>
                  <a:gd name="connsiteY32" fmla="*/ 396240 h 1667788"/>
                  <a:gd name="connsiteX33" fmla="*/ 1026160 w 2397760"/>
                  <a:gd name="connsiteY33" fmla="*/ 365760 h 1667788"/>
                  <a:gd name="connsiteX34" fmla="*/ 1056640 w 2397760"/>
                  <a:gd name="connsiteY34" fmla="*/ 345440 h 1667788"/>
                  <a:gd name="connsiteX35" fmla="*/ 1076960 w 2397760"/>
                  <a:gd name="connsiteY35" fmla="*/ 284480 h 1667788"/>
                  <a:gd name="connsiteX36" fmla="*/ 1097280 w 2397760"/>
                  <a:gd name="connsiteY36" fmla="*/ 254000 h 1667788"/>
                  <a:gd name="connsiteX37" fmla="*/ 1107440 w 2397760"/>
                  <a:gd name="connsiteY37" fmla="*/ 223520 h 1667788"/>
                  <a:gd name="connsiteX38" fmla="*/ 1137920 w 2397760"/>
                  <a:gd name="connsiteY38" fmla="*/ 203200 h 1667788"/>
                  <a:gd name="connsiteX39" fmla="*/ 1209040 w 2397760"/>
                  <a:gd name="connsiteY39" fmla="*/ 121920 h 1667788"/>
                  <a:gd name="connsiteX40" fmla="*/ 1249680 w 2397760"/>
                  <a:gd name="connsiteY40" fmla="*/ 71120 h 1667788"/>
                  <a:gd name="connsiteX41" fmla="*/ 1270000 w 2397760"/>
                  <a:gd name="connsiteY41" fmla="*/ 40640 h 1667788"/>
                  <a:gd name="connsiteX42" fmla="*/ 1300480 w 2397760"/>
                  <a:gd name="connsiteY42" fmla="*/ 30480 h 1667788"/>
                  <a:gd name="connsiteX43" fmla="*/ 1361440 w 2397760"/>
                  <a:gd name="connsiteY43" fmla="*/ 0 h 1667788"/>
                  <a:gd name="connsiteX44" fmla="*/ 1432560 w 2397760"/>
                  <a:gd name="connsiteY44" fmla="*/ 10160 h 1667788"/>
                  <a:gd name="connsiteX45" fmla="*/ 1503680 w 2397760"/>
                  <a:gd name="connsiteY45" fmla="*/ 30480 h 1667788"/>
                  <a:gd name="connsiteX46" fmla="*/ 1564640 w 2397760"/>
                  <a:gd name="connsiteY46" fmla="*/ 111760 h 1667788"/>
                  <a:gd name="connsiteX47" fmla="*/ 1615440 w 2397760"/>
                  <a:gd name="connsiteY47" fmla="*/ 172720 h 1667788"/>
                  <a:gd name="connsiteX48" fmla="*/ 1635760 w 2397760"/>
                  <a:gd name="connsiteY48" fmla="*/ 254000 h 1667788"/>
                  <a:gd name="connsiteX49" fmla="*/ 1656080 w 2397760"/>
                  <a:gd name="connsiteY49" fmla="*/ 325120 h 1667788"/>
                  <a:gd name="connsiteX50" fmla="*/ 1645920 w 2397760"/>
                  <a:gd name="connsiteY50" fmla="*/ 355600 h 1667788"/>
                  <a:gd name="connsiteX51" fmla="*/ 1676400 w 2397760"/>
                  <a:gd name="connsiteY51" fmla="*/ 447040 h 1667788"/>
                  <a:gd name="connsiteX52" fmla="*/ 1706880 w 2397760"/>
                  <a:gd name="connsiteY52" fmla="*/ 568960 h 1667788"/>
                  <a:gd name="connsiteX53" fmla="*/ 1717040 w 2397760"/>
                  <a:gd name="connsiteY53" fmla="*/ 609600 h 1667788"/>
                  <a:gd name="connsiteX54" fmla="*/ 1737360 w 2397760"/>
                  <a:gd name="connsiteY54" fmla="*/ 670560 h 1667788"/>
                  <a:gd name="connsiteX55" fmla="*/ 1767840 w 2397760"/>
                  <a:gd name="connsiteY55" fmla="*/ 772160 h 1667788"/>
                  <a:gd name="connsiteX56" fmla="*/ 1778000 w 2397760"/>
                  <a:gd name="connsiteY56" fmla="*/ 802640 h 1667788"/>
                  <a:gd name="connsiteX57" fmla="*/ 1798320 w 2397760"/>
                  <a:gd name="connsiteY57" fmla="*/ 833120 h 1667788"/>
                  <a:gd name="connsiteX58" fmla="*/ 1788160 w 2397760"/>
                  <a:gd name="connsiteY58" fmla="*/ 863600 h 1667788"/>
                  <a:gd name="connsiteX59" fmla="*/ 1808480 w 2397760"/>
                  <a:gd name="connsiteY59" fmla="*/ 894080 h 1667788"/>
                  <a:gd name="connsiteX60" fmla="*/ 1838960 w 2397760"/>
                  <a:gd name="connsiteY60" fmla="*/ 985520 h 1667788"/>
                  <a:gd name="connsiteX61" fmla="*/ 1859280 w 2397760"/>
                  <a:gd name="connsiteY61" fmla="*/ 1046480 h 1667788"/>
                  <a:gd name="connsiteX62" fmla="*/ 1869440 w 2397760"/>
                  <a:gd name="connsiteY62" fmla="*/ 1076960 h 1667788"/>
                  <a:gd name="connsiteX63" fmla="*/ 1889760 w 2397760"/>
                  <a:gd name="connsiteY63" fmla="*/ 1107440 h 1667788"/>
                  <a:gd name="connsiteX64" fmla="*/ 1910080 w 2397760"/>
                  <a:gd name="connsiteY64" fmla="*/ 1168400 h 1667788"/>
                  <a:gd name="connsiteX65" fmla="*/ 1930400 w 2397760"/>
                  <a:gd name="connsiteY65" fmla="*/ 1198880 h 1667788"/>
                  <a:gd name="connsiteX66" fmla="*/ 1950720 w 2397760"/>
                  <a:gd name="connsiteY66" fmla="*/ 1259840 h 1667788"/>
                  <a:gd name="connsiteX67" fmla="*/ 1971040 w 2397760"/>
                  <a:gd name="connsiteY67" fmla="*/ 1290320 h 1667788"/>
                  <a:gd name="connsiteX68" fmla="*/ 1981200 w 2397760"/>
                  <a:gd name="connsiteY68" fmla="*/ 1320800 h 1667788"/>
                  <a:gd name="connsiteX69" fmla="*/ 2021840 w 2397760"/>
                  <a:gd name="connsiteY69" fmla="*/ 1381760 h 1667788"/>
                  <a:gd name="connsiteX70" fmla="*/ 2042160 w 2397760"/>
                  <a:gd name="connsiteY70" fmla="*/ 1412240 h 1667788"/>
                  <a:gd name="connsiteX71" fmla="*/ 2062480 w 2397760"/>
                  <a:gd name="connsiteY71" fmla="*/ 1442720 h 1667788"/>
                  <a:gd name="connsiteX72" fmla="*/ 2092960 w 2397760"/>
                  <a:gd name="connsiteY72" fmla="*/ 1463040 h 1667788"/>
                  <a:gd name="connsiteX73" fmla="*/ 2133600 w 2397760"/>
                  <a:gd name="connsiteY73" fmla="*/ 1503680 h 1667788"/>
                  <a:gd name="connsiteX74" fmla="*/ 2164080 w 2397760"/>
                  <a:gd name="connsiteY74" fmla="*/ 1534160 h 1667788"/>
                  <a:gd name="connsiteX75" fmla="*/ 2194560 w 2397760"/>
                  <a:gd name="connsiteY75" fmla="*/ 1544320 h 1667788"/>
                  <a:gd name="connsiteX76" fmla="*/ 2225040 w 2397760"/>
                  <a:gd name="connsiteY76" fmla="*/ 1564640 h 1667788"/>
                  <a:gd name="connsiteX77" fmla="*/ 2255520 w 2397760"/>
                  <a:gd name="connsiteY77" fmla="*/ 1574800 h 1667788"/>
                  <a:gd name="connsiteX78" fmla="*/ 2316480 w 2397760"/>
                  <a:gd name="connsiteY78" fmla="*/ 1615440 h 1667788"/>
                  <a:gd name="connsiteX79" fmla="*/ 2346960 w 2397760"/>
                  <a:gd name="connsiteY79" fmla="*/ 1635760 h 1667788"/>
                  <a:gd name="connsiteX80" fmla="*/ 2377440 w 2397760"/>
                  <a:gd name="connsiteY80" fmla="*/ 1666240 h 1667788"/>
                  <a:gd name="connsiteX81" fmla="*/ 2397760 w 2397760"/>
                  <a:gd name="connsiteY81" fmla="*/ 1666240 h 1667788"/>
                  <a:gd name="connsiteX0" fmla="*/ 0 w 2397760"/>
                  <a:gd name="connsiteY0" fmla="*/ 1645920 h 1667788"/>
                  <a:gd name="connsiteX1" fmla="*/ 50800 w 2397760"/>
                  <a:gd name="connsiteY1" fmla="*/ 1656080 h 1667788"/>
                  <a:gd name="connsiteX2" fmla="*/ 111760 w 2397760"/>
                  <a:gd name="connsiteY2" fmla="*/ 1635760 h 1667788"/>
                  <a:gd name="connsiteX3" fmla="*/ 142240 w 2397760"/>
                  <a:gd name="connsiteY3" fmla="*/ 1625600 h 1667788"/>
                  <a:gd name="connsiteX4" fmla="*/ 172720 w 2397760"/>
                  <a:gd name="connsiteY4" fmla="*/ 1615440 h 1667788"/>
                  <a:gd name="connsiteX5" fmla="*/ 243840 w 2397760"/>
                  <a:gd name="connsiteY5" fmla="*/ 1595120 h 1667788"/>
                  <a:gd name="connsiteX6" fmla="*/ 274320 w 2397760"/>
                  <a:gd name="connsiteY6" fmla="*/ 1574800 h 1667788"/>
                  <a:gd name="connsiteX7" fmla="*/ 335280 w 2397760"/>
                  <a:gd name="connsiteY7" fmla="*/ 1554480 h 1667788"/>
                  <a:gd name="connsiteX8" fmla="*/ 365760 w 2397760"/>
                  <a:gd name="connsiteY8" fmla="*/ 1544320 h 1667788"/>
                  <a:gd name="connsiteX9" fmla="*/ 426720 w 2397760"/>
                  <a:gd name="connsiteY9" fmla="*/ 1503680 h 1667788"/>
                  <a:gd name="connsiteX10" fmla="*/ 457200 w 2397760"/>
                  <a:gd name="connsiteY10" fmla="*/ 1493520 h 1667788"/>
                  <a:gd name="connsiteX11" fmla="*/ 518160 w 2397760"/>
                  <a:gd name="connsiteY11" fmla="*/ 1452880 h 1667788"/>
                  <a:gd name="connsiteX12" fmla="*/ 558800 w 2397760"/>
                  <a:gd name="connsiteY12" fmla="*/ 1402080 h 1667788"/>
                  <a:gd name="connsiteX13" fmla="*/ 609600 w 2397760"/>
                  <a:gd name="connsiteY13" fmla="*/ 1361440 h 1667788"/>
                  <a:gd name="connsiteX14" fmla="*/ 619760 w 2397760"/>
                  <a:gd name="connsiteY14" fmla="*/ 1330960 h 1667788"/>
                  <a:gd name="connsiteX15" fmla="*/ 660400 w 2397760"/>
                  <a:gd name="connsiteY15" fmla="*/ 1270000 h 1667788"/>
                  <a:gd name="connsiteX16" fmla="*/ 701040 w 2397760"/>
                  <a:gd name="connsiteY16" fmla="*/ 1209040 h 1667788"/>
                  <a:gd name="connsiteX17" fmla="*/ 721360 w 2397760"/>
                  <a:gd name="connsiteY17" fmla="*/ 1178560 h 1667788"/>
                  <a:gd name="connsiteX18" fmla="*/ 741680 w 2397760"/>
                  <a:gd name="connsiteY18" fmla="*/ 1148080 h 1667788"/>
                  <a:gd name="connsiteX19" fmla="*/ 772160 w 2397760"/>
                  <a:gd name="connsiteY19" fmla="*/ 1087120 h 1667788"/>
                  <a:gd name="connsiteX20" fmla="*/ 802640 w 2397760"/>
                  <a:gd name="connsiteY20" fmla="*/ 995680 h 1667788"/>
                  <a:gd name="connsiteX21" fmla="*/ 812800 w 2397760"/>
                  <a:gd name="connsiteY21" fmla="*/ 965200 h 1667788"/>
                  <a:gd name="connsiteX22" fmla="*/ 833120 w 2397760"/>
                  <a:gd name="connsiteY22" fmla="*/ 934720 h 1667788"/>
                  <a:gd name="connsiteX23" fmla="*/ 853440 w 2397760"/>
                  <a:gd name="connsiteY23" fmla="*/ 873760 h 1667788"/>
                  <a:gd name="connsiteX24" fmla="*/ 873760 w 2397760"/>
                  <a:gd name="connsiteY24" fmla="*/ 843280 h 1667788"/>
                  <a:gd name="connsiteX25" fmla="*/ 904240 w 2397760"/>
                  <a:gd name="connsiteY25" fmla="*/ 741680 h 1667788"/>
                  <a:gd name="connsiteX26" fmla="*/ 914400 w 2397760"/>
                  <a:gd name="connsiteY26" fmla="*/ 680720 h 1667788"/>
                  <a:gd name="connsiteX27" fmla="*/ 924560 w 2397760"/>
                  <a:gd name="connsiteY27" fmla="*/ 650240 h 1667788"/>
                  <a:gd name="connsiteX28" fmla="*/ 944880 w 2397760"/>
                  <a:gd name="connsiteY28" fmla="*/ 568960 h 1667788"/>
                  <a:gd name="connsiteX29" fmla="*/ 965200 w 2397760"/>
                  <a:gd name="connsiteY29" fmla="*/ 487680 h 1667788"/>
                  <a:gd name="connsiteX30" fmla="*/ 985520 w 2397760"/>
                  <a:gd name="connsiteY30" fmla="*/ 457200 h 1667788"/>
                  <a:gd name="connsiteX31" fmla="*/ 995680 w 2397760"/>
                  <a:gd name="connsiteY31" fmla="*/ 426720 h 1667788"/>
                  <a:gd name="connsiteX32" fmla="*/ 1016000 w 2397760"/>
                  <a:gd name="connsiteY32" fmla="*/ 396240 h 1667788"/>
                  <a:gd name="connsiteX33" fmla="*/ 1026160 w 2397760"/>
                  <a:gd name="connsiteY33" fmla="*/ 365760 h 1667788"/>
                  <a:gd name="connsiteX34" fmla="*/ 1056640 w 2397760"/>
                  <a:gd name="connsiteY34" fmla="*/ 345440 h 1667788"/>
                  <a:gd name="connsiteX35" fmla="*/ 1076960 w 2397760"/>
                  <a:gd name="connsiteY35" fmla="*/ 284480 h 1667788"/>
                  <a:gd name="connsiteX36" fmla="*/ 1097280 w 2397760"/>
                  <a:gd name="connsiteY36" fmla="*/ 254000 h 1667788"/>
                  <a:gd name="connsiteX37" fmla="*/ 1107440 w 2397760"/>
                  <a:gd name="connsiteY37" fmla="*/ 223520 h 1667788"/>
                  <a:gd name="connsiteX38" fmla="*/ 1137920 w 2397760"/>
                  <a:gd name="connsiteY38" fmla="*/ 203200 h 1667788"/>
                  <a:gd name="connsiteX39" fmla="*/ 1209040 w 2397760"/>
                  <a:gd name="connsiteY39" fmla="*/ 121920 h 1667788"/>
                  <a:gd name="connsiteX40" fmla="*/ 1249680 w 2397760"/>
                  <a:gd name="connsiteY40" fmla="*/ 71120 h 1667788"/>
                  <a:gd name="connsiteX41" fmla="*/ 1270000 w 2397760"/>
                  <a:gd name="connsiteY41" fmla="*/ 40640 h 1667788"/>
                  <a:gd name="connsiteX42" fmla="*/ 1300480 w 2397760"/>
                  <a:gd name="connsiteY42" fmla="*/ 30480 h 1667788"/>
                  <a:gd name="connsiteX43" fmla="*/ 1361440 w 2397760"/>
                  <a:gd name="connsiteY43" fmla="*/ 0 h 1667788"/>
                  <a:gd name="connsiteX44" fmla="*/ 1432560 w 2397760"/>
                  <a:gd name="connsiteY44" fmla="*/ 10160 h 1667788"/>
                  <a:gd name="connsiteX45" fmla="*/ 1503680 w 2397760"/>
                  <a:gd name="connsiteY45" fmla="*/ 30480 h 1667788"/>
                  <a:gd name="connsiteX46" fmla="*/ 1564640 w 2397760"/>
                  <a:gd name="connsiteY46" fmla="*/ 111760 h 1667788"/>
                  <a:gd name="connsiteX47" fmla="*/ 1635760 w 2397760"/>
                  <a:gd name="connsiteY47" fmla="*/ 254000 h 1667788"/>
                  <a:gd name="connsiteX48" fmla="*/ 1656080 w 2397760"/>
                  <a:gd name="connsiteY48" fmla="*/ 325120 h 1667788"/>
                  <a:gd name="connsiteX49" fmla="*/ 1645920 w 2397760"/>
                  <a:gd name="connsiteY49" fmla="*/ 355600 h 1667788"/>
                  <a:gd name="connsiteX50" fmla="*/ 1676400 w 2397760"/>
                  <a:gd name="connsiteY50" fmla="*/ 447040 h 1667788"/>
                  <a:gd name="connsiteX51" fmla="*/ 1706880 w 2397760"/>
                  <a:gd name="connsiteY51" fmla="*/ 568960 h 1667788"/>
                  <a:gd name="connsiteX52" fmla="*/ 1717040 w 2397760"/>
                  <a:gd name="connsiteY52" fmla="*/ 609600 h 1667788"/>
                  <a:gd name="connsiteX53" fmla="*/ 1737360 w 2397760"/>
                  <a:gd name="connsiteY53" fmla="*/ 670560 h 1667788"/>
                  <a:gd name="connsiteX54" fmla="*/ 1767840 w 2397760"/>
                  <a:gd name="connsiteY54" fmla="*/ 772160 h 1667788"/>
                  <a:gd name="connsiteX55" fmla="*/ 1778000 w 2397760"/>
                  <a:gd name="connsiteY55" fmla="*/ 802640 h 1667788"/>
                  <a:gd name="connsiteX56" fmla="*/ 1798320 w 2397760"/>
                  <a:gd name="connsiteY56" fmla="*/ 833120 h 1667788"/>
                  <a:gd name="connsiteX57" fmla="*/ 1788160 w 2397760"/>
                  <a:gd name="connsiteY57" fmla="*/ 863600 h 1667788"/>
                  <a:gd name="connsiteX58" fmla="*/ 1808480 w 2397760"/>
                  <a:gd name="connsiteY58" fmla="*/ 894080 h 1667788"/>
                  <a:gd name="connsiteX59" fmla="*/ 1838960 w 2397760"/>
                  <a:gd name="connsiteY59" fmla="*/ 985520 h 1667788"/>
                  <a:gd name="connsiteX60" fmla="*/ 1859280 w 2397760"/>
                  <a:gd name="connsiteY60" fmla="*/ 1046480 h 1667788"/>
                  <a:gd name="connsiteX61" fmla="*/ 1869440 w 2397760"/>
                  <a:gd name="connsiteY61" fmla="*/ 1076960 h 1667788"/>
                  <a:gd name="connsiteX62" fmla="*/ 1889760 w 2397760"/>
                  <a:gd name="connsiteY62" fmla="*/ 1107440 h 1667788"/>
                  <a:gd name="connsiteX63" fmla="*/ 1910080 w 2397760"/>
                  <a:gd name="connsiteY63" fmla="*/ 1168400 h 1667788"/>
                  <a:gd name="connsiteX64" fmla="*/ 1930400 w 2397760"/>
                  <a:gd name="connsiteY64" fmla="*/ 1198880 h 1667788"/>
                  <a:gd name="connsiteX65" fmla="*/ 1950720 w 2397760"/>
                  <a:gd name="connsiteY65" fmla="*/ 1259840 h 1667788"/>
                  <a:gd name="connsiteX66" fmla="*/ 1971040 w 2397760"/>
                  <a:gd name="connsiteY66" fmla="*/ 1290320 h 1667788"/>
                  <a:gd name="connsiteX67" fmla="*/ 1981200 w 2397760"/>
                  <a:gd name="connsiteY67" fmla="*/ 1320800 h 1667788"/>
                  <a:gd name="connsiteX68" fmla="*/ 2021840 w 2397760"/>
                  <a:gd name="connsiteY68" fmla="*/ 1381760 h 1667788"/>
                  <a:gd name="connsiteX69" fmla="*/ 2042160 w 2397760"/>
                  <a:gd name="connsiteY69" fmla="*/ 1412240 h 1667788"/>
                  <a:gd name="connsiteX70" fmla="*/ 2062480 w 2397760"/>
                  <a:gd name="connsiteY70" fmla="*/ 1442720 h 1667788"/>
                  <a:gd name="connsiteX71" fmla="*/ 2092960 w 2397760"/>
                  <a:gd name="connsiteY71" fmla="*/ 1463040 h 1667788"/>
                  <a:gd name="connsiteX72" fmla="*/ 2133600 w 2397760"/>
                  <a:gd name="connsiteY72" fmla="*/ 1503680 h 1667788"/>
                  <a:gd name="connsiteX73" fmla="*/ 2164080 w 2397760"/>
                  <a:gd name="connsiteY73" fmla="*/ 1534160 h 1667788"/>
                  <a:gd name="connsiteX74" fmla="*/ 2194560 w 2397760"/>
                  <a:gd name="connsiteY74" fmla="*/ 1544320 h 1667788"/>
                  <a:gd name="connsiteX75" fmla="*/ 2225040 w 2397760"/>
                  <a:gd name="connsiteY75" fmla="*/ 1564640 h 1667788"/>
                  <a:gd name="connsiteX76" fmla="*/ 2255520 w 2397760"/>
                  <a:gd name="connsiteY76" fmla="*/ 1574800 h 1667788"/>
                  <a:gd name="connsiteX77" fmla="*/ 2316480 w 2397760"/>
                  <a:gd name="connsiteY77" fmla="*/ 1615440 h 1667788"/>
                  <a:gd name="connsiteX78" fmla="*/ 2346960 w 2397760"/>
                  <a:gd name="connsiteY78" fmla="*/ 1635760 h 1667788"/>
                  <a:gd name="connsiteX79" fmla="*/ 2377440 w 2397760"/>
                  <a:gd name="connsiteY79" fmla="*/ 1666240 h 1667788"/>
                  <a:gd name="connsiteX80" fmla="*/ 2397760 w 2397760"/>
                  <a:gd name="connsiteY80" fmla="*/ 1666240 h 1667788"/>
                  <a:gd name="connsiteX0" fmla="*/ 0 w 2397760"/>
                  <a:gd name="connsiteY0" fmla="*/ 1645920 h 1667788"/>
                  <a:gd name="connsiteX1" fmla="*/ 50800 w 2397760"/>
                  <a:gd name="connsiteY1" fmla="*/ 1656080 h 1667788"/>
                  <a:gd name="connsiteX2" fmla="*/ 111760 w 2397760"/>
                  <a:gd name="connsiteY2" fmla="*/ 1635760 h 1667788"/>
                  <a:gd name="connsiteX3" fmla="*/ 142240 w 2397760"/>
                  <a:gd name="connsiteY3" fmla="*/ 1625600 h 1667788"/>
                  <a:gd name="connsiteX4" fmla="*/ 172720 w 2397760"/>
                  <a:gd name="connsiteY4" fmla="*/ 1615440 h 1667788"/>
                  <a:gd name="connsiteX5" fmla="*/ 243840 w 2397760"/>
                  <a:gd name="connsiteY5" fmla="*/ 1595120 h 1667788"/>
                  <a:gd name="connsiteX6" fmla="*/ 274320 w 2397760"/>
                  <a:gd name="connsiteY6" fmla="*/ 1574800 h 1667788"/>
                  <a:gd name="connsiteX7" fmla="*/ 335280 w 2397760"/>
                  <a:gd name="connsiteY7" fmla="*/ 1554480 h 1667788"/>
                  <a:gd name="connsiteX8" fmla="*/ 365760 w 2397760"/>
                  <a:gd name="connsiteY8" fmla="*/ 1544320 h 1667788"/>
                  <a:gd name="connsiteX9" fmla="*/ 426720 w 2397760"/>
                  <a:gd name="connsiteY9" fmla="*/ 1503680 h 1667788"/>
                  <a:gd name="connsiteX10" fmla="*/ 457200 w 2397760"/>
                  <a:gd name="connsiteY10" fmla="*/ 1493520 h 1667788"/>
                  <a:gd name="connsiteX11" fmla="*/ 518160 w 2397760"/>
                  <a:gd name="connsiteY11" fmla="*/ 1452880 h 1667788"/>
                  <a:gd name="connsiteX12" fmla="*/ 558800 w 2397760"/>
                  <a:gd name="connsiteY12" fmla="*/ 1402080 h 1667788"/>
                  <a:gd name="connsiteX13" fmla="*/ 609600 w 2397760"/>
                  <a:gd name="connsiteY13" fmla="*/ 1361440 h 1667788"/>
                  <a:gd name="connsiteX14" fmla="*/ 619760 w 2397760"/>
                  <a:gd name="connsiteY14" fmla="*/ 1330960 h 1667788"/>
                  <a:gd name="connsiteX15" fmla="*/ 660400 w 2397760"/>
                  <a:gd name="connsiteY15" fmla="*/ 1270000 h 1667788"/>
                  <a:gd name="connsiteX16" fmla="*/ 701040 w 2397760"/>
                  <a:gd name="connsiteY16" fmla="*/ 1209040 h 1667788"/>
                  <a:gd name="connsiteX17" fmla="*/ 721360 w 2397760"/>
                  <a:gd name="connsiteY17" fmla="*/ 1178560 h 1667788"/>
                  <a:gd name="connsiteX18" fmla="*/ 741680 w 2397760"/>
                  <a:gd name="connsiteY18" fmla="*/ 1148080 h 1667788"/>
                  <a:gd name="connsiteX19" fmla="*/ 772160 w 2397760"/>
                  <a:gd name="connsiteY19" fmla="*/ 1087120 h 1667788"/>
                  <a:gd name="connsiteX20" fmla="*/ 802640 w 2397760"/>
                  <a:gd name="connsiteY20" fmla="*/ 995680 h 1667788"/>
                  <a:gd name="connsiteX21" fmla="*/ 812800 w 2397760"/>
                  <a:gd name="connsiteY21" fmla="*/ 965200 h 1667788"/>
                  <a:gd name="connsiteX22" fmla="*/ 833120 w 2397760"/>
                  <a:gd name="connsiteY22" fmla="*/ 934720 h 1667788"/>
                  <a:gd name="connsiteX23" fmla="*/ 853440 w 2397760"/>
                  <a:gd name="connsiteY23" fmla="*/ 873760 h 1667788"/>
                  <a:gd name="connsiteX24" fmla="*/ 873760 w 2397760"/>
                  <a:gd name="connsiteY24" fmla="*/ 843280 h 1667788"/>
                  <a:gd name="connsiteX25" fmla="*/ 904240 w 2397760"/>
                  <a:gd name="connsiteY25" fmla="*/ 741680 h 1667788"/>
                  <a:gd name="connsiteX26" fmla="*/ 914400 w 2397760"/>
                  <a:gd name="connsiteY26" fmla="*/ 680720 h 1667788"/>
                  <a:gd name="connsiteX27" fmla="*/ 924560 w 2397760"/>
                  <a:gd name="connsiteY27" fmla="*/ 650240 h 1667788"/>
                  <a:gd name="connsiteX28" fmla="*/ 944880 w 2397760"/>
                  <a:gd name="connsiteY28" fmla="*/ 568960 h 1667788"/>
                  <a:gd name="connsiteX29" fmla="*/ 965200 w 2397760"/>
                  <a:gd name="connsiteY29" fmla="*/ 487680 h 1667788"/>
                  <a:gd name="connsiteX30" fmla="*/ 985520 w 2397760"/>
                  <a:gd name="connsiteY30" fmla="*/ 457200 h 1667788"/>
                  <a:gd name="connsiteX31" fmla="*/ 995680 w 2397760"/>
                  <a:gd name="connsiteY31" fmla="*/ 426720 h 1667788"/>
                  <a:gd name="connsiteX32" fmla="*/ 1016000 w 2397760"/>
                  <a:gd name="connsiteY32" fmla="*/ 396240 h 1667788"/>
                  <a:gd name="connsiteX33" fmla="*/ 1026160 w 2397760"/>
                  <a:gd name="connsiteY33" fmla="*/ 365760 h 1667788"/>
                  <a:gd name="connsiteX34" fmla="*/ 1056640 w 2397760"/>
                  <a:gd name="connsiteY34" fmla="*/ 345440 h 1667788"/>
                  <a:gd name="connsiteX35" fmla="*/ 1076960 w 2397760"/>
                  <a:gd name="connsiteY35" fmla="*/ 284480 h 1667788"/>
                  <a:gd name="connsiteX36" fmla="*/ 1097280 w 2397760"/>
                  <a:gd name="connsiteY36" fmla="*/ 254000 h 1667788"/>
                  <a:gd name="connsiteX37" fmla="*/ 1107440 w 2397760"/>
                  <a:gd name="connsiteY37" fmla="*/ 223520 h 1667788"/>
                  <a:gd name="connsiteX38" fmla="*/ 1137920 w 2397760"/>
                  <a:gd name="connsiteY38" fmla="*/ 203200 h 1667788"/>
                  <a:gd name="connsiteX39" fmla="*/ 1209040 w 2397760"/>
                  <a:gd name="connsiteY39" fmla="*/ 121920 h 1667788"/>
                  <a:gd name="connsiteX40" fmla="*/ 1249680 w 2397760"/>
                  <a:gd name="connsiteY40" fmla="*/ 71120 h 1667788"/>
                  <a:gd name="connsiteX41" fmla="*/ 1270000 w 2397760"/>
                  <a:gd name="connsiteY41" fmla="*/ 40640 h 1667788"/>
                  <a:gd name="connsiteX42" fmla="*/ 1300480 w 2397760"/>
                  <a:gd name="connsiteY42" fmla="*/ 30480 h 1667788"/>
                  <a:gd name="connsiteX43" fmla="*/ 1361440 w 2397760"/>
                  <a:gd name="connsiteY43" fmla="*/ 0 h 1667788"/>
                  <a:gd name="connsiteX44" fmla="*/ 1432560 w 2397760"/>
                  <a:gd name="connsiteY44" fmla="*/ 10160 h 1667788"/>
                  <a:gd name="connsiteX45" fmla="*/ 1503680 w 2397760"/>
                  <a:gd name="connsiteY45" fmla="*/ 30480 h 1667788"/>
                  <a:gd name="connsiteX46" fmla="*/ 1564640 w 2397760"/>
                  <a:gd name="connsiteY46" fmla="*/ 111760 h 1667788"/>
                  <a:gd name="connsiteX47" fmla="*/ 1635760 w 2397760"/>
                  <a:gd name="connsiteY47" fmla="*/ 254000 h 1667788"/>
                  <a:gd name="connsiteX48" fmla="*/ 1656080 w 2397760"/>
                  <a:gd name="connsiteY48" fmla="*/ 325120 h 1667788"/>
                  <a:gd name="connsiteX49" fmla="*/ 1676400 w 2397760"/>
                  <a:gd name="connsiteY49" fmla="*/ 447040 h 1667788"/>
                  <a:gd name="connsiteX50" fmla="*/ 1706880 w 2397760"/>
                  <a:gd name="connsiteY50" fmla="*/ 568960 h 1667788"/>
                  <a:gd name="connsiteX51" fmla="*/ 1717040 w 2397760"/>
                  <a:gd name="connsiteY51" fmla="*/ 609600 h 1667788"/>
                  <a:gd name="connsiteX52" fmla="*/ 1737360 w 2397760"/>
                  <a:gd name="connsiteY52" fmla="*/ 670560 h 1667788"/>
                  <a:gd name="connsiteX53" fmla="*/ 1767840 w 2397760"/>
                  <a:gd name="connsiteY53" fmla="*/ 772160 h 1667788"/>
                  <a:gd name="connsiteX54" fmla="*/ 1778000 w 2397760"/>
                  <a:gd name="connsiteY54" fmla="*/ 802640 h 1667788"/>
                  <a:gd name="connsiteX55" fmla="*/ 1798320 w 2397760"/>
                  <a:gd name="connsiteY55" fmla="*/ 833120 h 1667788"/>
                  <a:gd name="connsiteX56" fmla="*/ 1788160 w 2397760"/>
                  <a:gd name="connsiteY56" fmla="*/ 863600 h 1667788"/>
                  <a:gd name="connsiteX57" fmla="*/ 1808480 w 2397760"/>
                  <a:gd name="connsiteY57" fmla="*/ 894080 h 1667788"/>
                  <a:gd name="connsiteX58" fmla="*/ 1838960 w 2397760"/>
                  <a:gd name="connsiteY58" fmla="*/ 985520 h 1667788"/>
                  <a:gd name="connsiteX59" fmla="*/ 1859280 w 2397760"/>
                  <a:gd name="connsiteY59" fmla="*/ 1046480 h 1667788"/>
                  <a:gd name="connsiteX60" fmla="*/ 1869440 w 2397760"/>
                  <a:gd name="connsiteY60" fmla="*/ 1076960 h 1667788"/>
                  <a:gd name="connsiteX61" fmla="*/ 1889760 w 2397760"/>
                  <a:gd name="connsiteY61" fmla="*/ 1107440 h 1667788"/>
                  <a:gd name="connsiteX62" fmla="*/ 1910080 w 2397760"/>
                  <a:gd name="connsiteY62" fmla="*/ 1168400 h 1667788"/>
                  <a:gd name="connsiteX63" fmla="*/ 1930400 w 2397760"/>
                  <a:gd name="connsiteY63" fmla="*/ 1198880 h 1667788"/>
                  <a:gd name="connsiteX64" fmla="*/ 1950720 w 2397760"/>
                  <a:gd name="connsiteY64" fmla="*/ 1259840 h 1667788"/>
                  <a:gd name="connsiteX65" fmla="*/ 1971040 w 2397760"/>
                  <a:gd name="connsiteY65" fmla="*/ 1290320 h 1667788"/>
                  <a:gd name="connsiteX66" fmla="*/ 1981200 w 2397760"/>
                  <a:gd name="connsiteY66" fmla="*/ 1320800 h 1667788"/>
                  <a:gd name="connsiteX67" fmla="*/ 2021840 w 2397760"/>
                  <a:gd name="connsiteY67" fmla="*/ 1381760 h 1667788"/>
                  <a:gd name="connsiteX68" fmla="*/ 2042160 w 2397760"/>
                  <a:gd name="connsiteY68" fmla="*/ 1412240 h 1667788"/>
                  <a:gd name="connsiteX69" fmla="*/ 2062480 w 2397760"/>
                  <a:gd name="connsiteY69" fmla="*/ 1442720 h 1667788"/>
                  <a:gd name="connsiteX70" fmla="*/ 2092960 w 2397760"/>
                  <a:gd name="connsiteY70" fmla="*/ 1463040 h 1667788"/>
                  <a:gd name="connsiteX71" fmla="*/ 2133600 w 2397760"/>
                  <a:gd name="connsiteY71" fmla="*/ 1503680 h 1667788"/>
                  <a:gd name="connsiteX72" fmla="*/ 2164080 w 2397760"/>
                  <a:gd name="connsiteY72" fmla="*/ 1534160 h 1667788"/>
                  <a:gd name="connsiteX73" fmla="*/ 2194560 w 2397760"/>
                  <a:gd name="connsiteY73" fmla="*/ 1544320 h 1667788"/>
                  <a:gd name="connsiteX74" fmla="*/ 2225040 w 2397760"/>
                  <a:gd name="connsiteY74" fmla="*/ 1564640 h 1667788"/>
                  <a:gd name="connsiteX75" fmla="*/ 2255520 w 2397760"/>
                  <a:gd name="connsiteY75" fmla="*/ 1574800 h 1667788"/>
                  <a:gd name="connsiteX76" fmla="*/ 2316480 w 2397760"/>
                  <a:gd name="connsiteY76" fmla="*/ 1615440 h 1667788"/>
                  <a:gd name="connsiteX77" fmla="*/ 2346960 w 2397760"/>
                  <a:gd name="connsiteY77" fmla="*/ 1635760 h 1667788"/>
                  <a:gd name="connsiteX78" fmla="*/ 2377440 w 2397760"/>
                  <a:gd name="connsiteY78" fmla="*/ 1666240 h 1667788"/>
                  <a:gd name="connsiteX79" fmla="*/ 2397760 w 2397760"/>
                  <a:gd name="connsiteY79" fmla="*/ 1666240 h 1667788"/>
                  <a:gd name="connsiteX0" fmla="*/ 0 w 2397760"/>
                  <a:gd name="connsiteY0" fmla="*/ 1645920 h 1667788"/>
                  <a:gd name="connsiteX1" fmla="*/ 50800 w 2397760"/>
                  <a:gd name="connsiteY1" fmla="*/ 1656080 h 1667788"/>
                  <a:gd name="connsiteX2" fmla="*/ 111760 w 2397760"/>
                  <a:gd name="connsiteY2" fmla="*/ 1635760 h 1667788"/>
                  <a:gd name="connsiteX3" fmla="*/ 142240 w 2397760"/>
                  <a:gd name="connsiteY3" fmla="*/ 1625600 h 1667788"/>
                  <a:gd name="connsiteX4" fmla="*/ 172720 w 2397760"/>
                  <a:gd name="connsiteY4" fmla="*/ 1615440 h 1667788"/>
                  <a:gd name="connsiteX5" fmla="*/ 243840 w 2397760"/>
                  <a:gd name="connsiteY5" fmla="*/ 1595120 h 1667788"/>
                  <a:gd name="connsiteX6" fmla="*/ 274320 w 2397760"/>
                  <a:gd name="connsiteY6" fmla="*/ 1574800 h 1667788"/>
                  <a:gd name="connsiteX7" fmla="*/ 335280 w 2397760"/>
                  <a:gd name="connsiteY7" fmla="*/ 1554480 h 1667788"/>
                  <a:gd name="connsiteX8" fmla="*/ 365760 w 2397760"/>
                  <a:gd name="connsiteY8" fmla="*/ 1544320 h 1667788"/>
                  <a:gd name="connsiteX9" fmla="*/ 426720 w 2397760"/>
                  <a:gd name="connsiteY9" fmla="*/ 1503680 h 1667788"/>
                  <a:gd name="connsiteX10" fmla="*/ 457200 w 2397760"/>
                  <a:gd name="connsiteY10" fmla="*/ 1493520 h 1667788"/>
                  <a:gd name="connsiteX11" fmla="*/ 518160 w 2397760"/>
                  <a:gd name="connsiteY11" fmla="*/ 1452880 h 1667788"/>
                  <a:gd name="connsiteX12" fmla="*/ 558800 w 2397760"/>
                  <a:gd name="connsiteY12" fmla="*/ 1402080 h 1667788"/>
                  <a:gd name="connsiteX13" fmla="*/ 609600 w 2397760"/>
                  <a:gd name="connsiteY13" fmla="*/ 1361440 h 1667788"/>
                  <a:gd name="connsiteX14" fmla="*/ 619760 w 2397760"/>
                  <a:gd name="connsiteY14" fmla="*/ 1330960 h 1667788"/>
                  <a:gd name="connsiteX15" fmla="*/ 660400 w 2397760"/>
                  <a:gd name="connsiteY15" fmla="*/ 1270000 h 1667788"/>
                  <a:gd name="connsiteX16" fmla="*/ 701040 w 2397760"/>
                  <a:gd name="connsiteY16" fmla="*/ 1209040 h 1667788"/>
                  <a:gd name="connsiteX17" fmla="*/ 721360 w 2397760"/>
                  <a:gd name="connsiteY17" fmla="*/ 1178560 h 1667788"/>
                  <a:gd name="connsiteX18" fmla="*/ 741680 w 2397760"/>
                  <a:gd name="connsiteY18" fmla="*/ 1148080 h 1667788"/>
                  <a:gd name="connsiteX19" fmla="*/ 772160 w 2397760"/>
                  <a:gd name="connsiteY19" fmla="*/ 1087120 h 1667788"/>
                  <a:gd name="connsiteX20" fmla="*/ 802640 w 2397760"/>
                  <a:gd name="connsiteY20" fmla="*/ 995680 h 1667788"/>
                  <a:gd name="connsiteX21" fmla="*/ 812800 w 2397760"/>
                  <a:gd name="connsiteY21" fmla="*/ 965200 h 1667788"/>
                  <a:gd name="connsiteX22" fmla="*/ 833120 w 2397760"/>
                  <a:gd name="connsiteY22" fmla="*/ 934720 h 1667788"/>
                  <a:gd name="connsiteX23" fmla="*/ 853440 w 2397760"/>
                  <a:gd name="connsiteY23" fmla="*/ 873760 h 1667788"/>
                  <a:gd name="connsiteX24" fmla="*/ 873760 w 2397760"/>
                  <a:gd name="connsiteY24" fmla="*/ 843280 h 1667788"/>
                  <a:gd name="connsiteX25" fmla="*/ 904240 w 2397760"/>
                  <a:gd name="connsiteY25" fmla="*/ 741680 h 1667788"/>
                  <a:gd name="connsiteX26" fmla="*/ 914400 w 2397760"/>
                  <a:gd name="connsiteY26" fmla="*/ 680720 h 1667788"/>
                  <a:gd name="connsiteX27" fmla="*/ 924560 w 2397760"/>
                  <a:gd name="connsiteY27" fmla="*/ 650240 h 1667788"/>
                  <a:gd name="connsiteX28" fmla="*/ 944880 w 2397760"/>
                  <a:gd name="connsiteY28" fmla="*/ 568960 h 1667788"/>
                  <a:gd name="connsiteX29" fmla="*/ 965200 w 2397760"/>
                  <a:gd name="connsiteY29" fmla="*/ 487680 h 1667788"/>
                  <a:gd name="connsiteX30" fmla="*/ 985520 w 2397760"/>
                  <a:gd name="connsiteY30" fmla="*/ 457200 h 1667788"/>
                  <a:gd name="connsiteX31" fmla="*/ 995680 w 2397760"/>
                  <a:gd name="connsiteY31" fmla="*/ 426720 h 1667788"/>
                  <a:gd name="connsiteX32" fmla="*/ 1016000 w 2397760"/>
                  <a:gd name="connsiteY32" fmla="*/ 396240 h 1667788"/>
                  <a:gd name="connsiteX33" fmla="*/ 1026160 w 2397760"/>
                  <a:gd name="connsiteY33" fmla="*/ 365760 h 1667788"/>
                  <a:gd name="connsiteX34" fmla="*/ 1056640 w 2397760"/>
                  <a:gd name="connsiteY34" fmla="*/ 345440 h 1667788"/>
                  <a:gd name="connsiteX35" fmla="*/ 1076960 w 2397760"/>
                  <a:gd name="connsiteY35" fmla="*/ 284480 h 1667788"/>
                  <a:gd name="connsiteX36" fmla="*/ 1097280 w 2397760"/>
                  <a:gd name="connsiteY36" fmla="*/ 254000 h 1667788"/>
                  <a:gd name="connsiteX37" fmla="*/ 1107440 w 2397760"/>
                  <a:gd name="connsiteY37" fmla="*/ 223520 h 1667788"/>
                  <a:gd name="connsiteX38" fmla="*/ 1137920 w 2397760"/>
                  <a:gd name="connsiteY38" fmla="*/ 203200 h 1667788"/>
                  <a:gd name="connsiteX39" fmla="*/ 1209040 w 2397760"/>
                  <a:gd name="connsiteY39" fmla="*/ 121920 h 1667788"/>
                  <a:gd name="connsiteX40" fmla="*/ 1249680 w 2397760"/>
                  <a:gd name="connsiteY40" fmla="*/ 71120 h 1667788"/>
                  <a:gd name="connsiteX41" fmla="*/ 1270000 w 2397760"/>
                  <a:gd name="connsiteY41" fmla="*/ 40640 h 1667788"/>
                  <a:gd name="connsiteX42" fmla="*/ 1300480 w 2397760"/>
                  <a:gd name="connsiteY42" fmla="*/ 30480 h 1667788"/>
                  <a:gd name="connsiteX43" fmla="*/ 1361440 w 2397760"/>
                  <a:gd name="connsiteY43" fmla="*/ 0 h 1667788"/>
                  <a:gd name="connsiteX44" fmla="*/ 1432560 w 2397760"/>
                  <a:gd name="connsiteY44" fmla="*/ 10160 h 1667788"/>
                  <a:gd name="connsiteX45" fmla="*/ 1503680 w 2397760"/>
                  <a:gd name="connsiteY45" fmla="*/ 30480 h 1667788"/>
                  <a:gd name="connsiteX46" fmla="*/ 1564640 w 2397760"/>
                  <a:gd name="connsiteY46" fmla="*/ 111760 h 1667788"/>
                  <a:gd name="connsiteX47" fmla="*/ 1635760 w 2397760"/>
                  <a:gd name="connsiteY47" fmla="*/ 254000 h 1667788"/>
                  <a:gd name="connsiteX48" fmla="*/ 1656080 w 2397760"/>
                  <a:gd name="connsiteY48" fmla="*/ 325120 h 1667788"/>
                  <a:gd name="connsiteX49" fmla="*/ 1676400 w 2397760"/>
                  <a:gd name="connsiteY49" fmla="*/ 447040 h 1667788"/>
                  <a:gd name="connsiteX50" fmla="*/ 1706880 w 2397760"/>
                  <a:gd name="connsiteY50" fmla="*/ 568960 h 1667788"/>
                  <a:gd name="connsiteX51" fmla="*/ 1737360 w 2397760"/>
                  <a:gd name="connsiteY51" fmla="*/ 670560 h 1667788"/>
                  <a:gd name="connsiteX52" fmla="*/ 1767840 w 2397760"/>
                  <a:gd name="connsiteY52" fmla="*/ 772160 h 1667788"/>
                  <a:gd name="connsiteX53" fmla="*/ 1778000 w 2397760"/>
                  <a:gd name="connsiteY53" fmla="*/ 802640 h 1667788"/>
                  <a:gd name="connsiteX54" fmla="*/ 1798320 w 2397760"/>
                  <a:gd name="connsiteY54" fmla="*/ 833120 h 1667788"/>
                  <a:gd name="connsiteX55" fmla="*/ 1788160 w 2397760"/>
                  <a:gd name="connsiteY55" fmla="*/ 863600 h 1667788"/>
                  <a:gd name="connsiteX56" fmla="*/ 1808480 w 2397760"/>
                  <a:gd name="connsiteY56" fmla="*/ 894080 h 1667788"/>
                  <a:gd name="connsiteX57" fmla="*/ 1838960 w 2397760"/>
                  <a:gd name="connsiteY57" fmla="*/ 985520 h 1667788"/>
                  <a:gd name="connsiteX58" fmla="*/ 1859280 w 2397760"/>
                  <a:gd name="connsiteY58" fmla="*/ 1046480 h 1667788"/>
                  <a:gd name="connsiteX59" fmla="*/ 1869440 w 2397760"/>
                  <a:gd name="connsiteY59" fmla="*/ 1076960 h 1667788"/>
                  <a:gd name="connsiteX60" fmla="*/ 1889760 w 2397760"/>
                  <a:gd name="connsiteY60" fmla="*/ 1107440 h 1667788"/>
                  <a:gd name="connsiteX61" fmla="*/ 1910080 w 2397760"/>
                  <a:gd name="connsiteY61" fmla="*/ 1168400 h 1667788"/>
                  <a:gd name="connsiteX62" fmla="*/ 1930400 w 2397760"/>
                  <a:gd name="connsiteY62" fmla="*/ 1198880 h 1667788"/>
                  <a:gd name="connsiteX63" fmla="*/ 1950720 w 2397760"/>
                  <a:gd name="connsiteY63" fmla="*/ 1259840 h 1667788"/>
                  <a:gd name="connsiteX64" fmla="*/ 1971040 w 2397760"/>
                  <a:gd name="connsiteY64" fmla="*/ 1290320 h 1667788"/>
                  <a:gd name="connsiteX65" fmla="*/ 1981200 w 2397760"/>
                  <a:gd name="connsiteY65" fmla="*/ 1320800 h 1667788"/>
                  <a:gd name="connsiteX66" fmla="*/ 2021840 w 2397760"/>
                  <a:gd name="connsiteY66" fmla="*/ 1381760 h 1667788"/>
                  <a:gd name="connsiteX67" fmla="*/ 2042160 w 2397760"/>
                  <a:gd name="connsiteY67" fmla="*/ 1412240 h 1667788"/>
                  <a:gd name="connsiteX68" fmla="*/ 2062480 w 2397760"/>
                  <a:gd name="connsiteY68" fmla="*/ 1442720 h 1667788"/>
                  <a:gd name="connsiteX69" fmla="*/ 2092960 w 2397760"/>
                  <a:gd name="connsiteY69" fmla="*/ 1463040 h 1667788"/>
                  <a:gd name="connsiteX70" fmla="*/ 2133600 w 2397760"/>
                  <a:gd name="connsiteY70" fmla="*/ 1503680 h 1667788"/>
                  <a:gd name="connsiteX71" fmla="*/ 2164080 w 2397760"/>
                  <a:gd name="connsiteY71" fmla="*/ 1534160 h 1667788"/>
                  <a:gd name="connsiteX72" fmla="*/ 2194560 w 2397760"/>
                  <a:gd name="connsiteY72" fmla="*/ 1544320 h 1667788"/>
                  <a:gd name="connsiteX73" fmla="*/ 2225040 w 2397760"/>
                  <a:gd name="connsiteY73" fmla="*/ 1564640 h 1667788"/>
                  <a:gd name="connsiteX74" fmla="*/ 2255520 w 2397760"/>
                  <a:gd name="connsiteY74" fmla="*/ 1574800 h 1667788"/>
                  <a:gd name="connsiteX75" fmla="*/ 2316480 w 2397760"/>
                  <a:gd name="connsiteY75" fmla="*/ 1615440 h 1667788"/>
                  <a:gd name="connsiteX76" fmla="*/ 2346960 w 2397760"/>
                  <a:gd name="connsiteY76" fmla="*/ 1635760 h 1667788"/>
                  <a:gd name="connsiteX77" fmla="*/ 2377440 w 2397760"/>
                  <a:gd name="connsiteY77" fmla="*/ 1666240 h 1667788"/>
                  <a:gd name="connsiteX78" fmla="*/ 2397760 w 2397760"/>
                  <a:gd name="connsiteY78" fmla="*/ 1666240 h 1667788"/>
                  <a:gd name="connsiteX0" fmla="*/ 0 w 2397760"/>
                  <a:gd name="connsiteY0" fmla="*/ 1645920 h 1667788"/>
                  <a:gd name="connsiteX1" fmla="*/ 50800 w 2397760"/>
                  <a:gd name="connsiteY1" fmla="*/ 1656080 h 1667788"/>
                  <a:gd name="connsiteX2" fmla="*/ 111760 w 2397760"/>
                  <a:gd name="connsiteY2" fmla="*/ 1635760 h 1667788"/>
                  <a:gd name="connsiteX3" fmla="*/ 142240 w 2397760"/>
                  <a:gd name="connsiteY3" fmla="*/ 1625600 h 1667788"/>
                  <a:gd name="connsiteX4" fmla="*/ 172720 w 2397760"/>
                  <a:gd name="connsiteY4" fmla="*/ 1615440 h 1667788"/>
                  <a:gd name="connsiteX5" fmla="*/ 243840 w 2397760"/>
                  <a:gd name="connsiteY5" fmla="*/ 1595120 h 1667788"/>
                  <a:gd name="connsiteX6" fmla="*/ 274320 w 2397760"/>
                  <a:gd name="connsiteY6" fmla="*/ 1574800 h 1667788"/>
                  <a:gd name="connsiteX7" fmla="*/ 335280 w 2397760"/>
                  <a:gd name="connsiteY7" fmla="*/ 1554480 h 1667788"/>
                  <a:gd name="connsiteX8" fmla="*/ 365760 w 2397760"/>
                  <a:gd name="connsiteY8" fmla="*/ 1544320 h 1667788"/>
                  <a:gd name="connsiteX9" fmla="*/ 426720 w 2397760"/>
                  <a:gd name="connsiteY9" fmla="*/ 1503680 h 1667788"/>
                  <a:gd name="connsiteX10" fmla="*/ 457200 w 2397760"/>
                  <a:gd name="connsiteY10" fmla="*/ 1493520 h 1667788"/>
                  <a:gd name="connsiteX11" fmla="*/ 518160 w 2397760"/>
                  <a:gd name="connsiteY11" fmla="*/ 1452880 h 1667788"/>
                  <a:gd name="connsiteX12" fmla="*/ 558800 w 2397760"/>
                  <a:gd name="connsiteY12" fmla="*/ 1402080 h 1667788"/>
                  <a:gd name="connsiteX13" fmla="*/ 609600 w 2397760"/>
                  <a:gd name="connsiteY13" fmla="*/ 1361440 h 1667788"/>
                  <a:gd name="connsiteX14" fmla="*/ 619760 w 2397760"/>
                  <a:gd name="connsiteY14" fmla="*/ 1330960 h 1667788"/>
                  <a:gd name="connsiteX15" fmla="*/ 660400 w 2397760"/>
                  <a:gd name="connsiteY15" fmla="*/ 1270000 h 1667788"/>
                  <a:gd name="connsiteX16" fmla="*/ 701040 w 2397760"/>
                  <a:gd name="connsiteY16" fmla="*/ 1209040 h 1667788"/>
                  <a:gd name="connsiteX17" fmla="*/ 721360 w 2397760"/>
                  <a:gd name="connsiteY17" fmla="*/ 1178560 h 1667788"/>
                  <a:gd name="connsiteX18" fmla="*/ 741680 w 2397760"/>
                  <a:gd name="connsiteY18" fmla="*/ 1148080 h 1667788"/>
                  <a:gd name="connsiteX19" fmla="*/ 772160 w 2397760"/>
                  <a:gd name="connsiteY19" fmla="*/ 1087120 h 1667788"/>
                  <a:gd name="connsiteX20" fmla="*/ 802640 w 2397760"/>
                  <a:gd name="connsiteY20" fmla="*/ 995680 h 1667788"/>
                  <a:gd name="connsiteX21" fmla="*/ 812800 w 2397760"/>
                  <a:gd name="connsiteY21" fmla="*/ 965200 h 1667788"/>
                  <a:gd name="connsiteX22" fmla="*/ 833120 w 2397760"/>
                  <a:gd name="connsiteY22" fmla="*/ 934720 h 1667788"/>
                  <a:gd name="connsiteX23" fmla="*/ 853440 w 2397760"/>
                  <a:gd name="connsiteY23" fmla="*/ 873760 h 1667788"/>
                  <a:gd name="connsiteX24" fmla="*/ 873760 w 2397760"/>
                  <a:gd name="connsiteY24" fmla="*/ 843280 h 1667788"/>
                  <a:gd name="connsiteX25" fmla="*/ 904240 w 2397760"/>
                  <a:gd name="connsiteY25" fmla="*/ 741680 h 1667788"/>
                  <a:gd name="connsiteX26" fmla="*/ 914400 w 2397760"/>
                  <a:gd name="connsiteY26" fmla="*/ 680720 h 1667788"/>
                  <a:gd name="connsiteX27" fmla="*/ 924560 w 2397760"/>
                  <a:gd name="connsiteY27" fmla="*/ 650240 h 1667788"/>
                  <a:gd name="connsiteX28" fmla="*/ 944880 w 2397760"/>
                  <a:gd name="connsiteY28" fmla="*/ 568960 h 1667788"/>
                  <a:gd name="connsiteX29" fmla="*/ 965200 w 2397760"/>
                  <a:gd name="connsiteY29" fmla="*/ 487680 h 1667788"/>
                  <a:gd name="connsiteX30" fmla="*/ 985520 w 2397760"/>
                  <a:gd name="connsiteY30" fmla="*/ 457200 h 1667788"/>
                  <a:gd name="connsiteX31" fmla="*/ 995680 w 2397760"/>
                  <a:gd name="connsiteY31" fmla="*/ 426720 h 1667788"/>
                  <a:gd name="connsiteX32" fmla="*/ 1016000 w 2397760"/>
                  <a:gd name="connsiteY32" fmla="*/ 396240 h 1667788"/>
                  <a:gd name="connsiteX33" fmla="*/ 1026160 w 2397760"/>
                  <a:gd name="connsiteY33" fmla="*/ 365760 h 1667788"/>
                  <a:gd name="connsiteX34" fmla="*/ 1056640 w 2397760"/>
                  <a:gd name="connsiteY34" fmla="*/ 345440 h 1667788"/>
                  <a:gd name="connsiteX35" fmla="*/ 1076960 w 2397760"/>
                  <a:gd name="connsiteY35" fmla="*/ 284480 h 1667788"/>
                  <a:gd name="connsiteX36" fmla="*/ 1097280 w 2397760"/>
                  <a:gd name="connsiteY36" fmla="*/ 254000 h 1667788"/>
                  <a:gd name="connsiteX37" fmla="*/ 1107440 w 2397760"/>
                  <a:gd name="connsiteY37" fmla="*/ 223520 h 1667788"/>
                  <a:gd name="connsiteX38" fmla="*/ 1137920 w 2397760"/>
                  <a:gd name="connsiteY38" fmla="*/ 203200 h 1667788"/>
                  <a:gd name="connsiteX39" fmla="*/ 1209040 w 2397760"/>
                  <a:gd name="connsiteY39" fmla="*/ 121920 h 1667788"/>
                  <a:gd name="connsiteX40" fmla="*/ 1249680 w 2397760"/>
                  <a:gd name="connsiteY40" fmla="*/ 71120 h 1667788"/>
                  <a:gd name="connsiteX41" fmla="*/ 1270000 w 2397760"/>
                  <a:gd name="connsiteY41" fmla="*/ 40640 h 1667788"/>
                  <a:gd name="connsiteX42" fmla="*/ 1300480 w 2397760"/>
                  <a:gd name="connsiteY42" fmla="*/ 30480 h 1667788"/>
                  <a:gd name="connsiteX43" fmla="*/ 1361440 w 2397760"/>
                  <a:gd name="connsiteY43" fmla="*/ 0 h 1667788"/>
                  <a:gd name="connsiteX44" fmla="*/ 1432560 w 2397760"/>
                  <a:gd name="connsiteY44" fmla="*/ 10160 h 1667788"/>
                  <a:gd name="connsiteX45" fmla="*/ 1503680 w 2397760"/>
                  <a:gd name="connsiteY45" fmla="*/ 30480 h 1667788"/>
                  <a:gd name="connsiteX46" fmla="*/ 1564640 w 2397760"/>
                  <a:gd name="connsiteY46" fmla="*/ 111760 h 1667788"/>
                  <a:gd name="connsiteX47" fmla="*/ 1635760 w 2397760"/>
                  <a:gd name="connsiteY47" fmla="*/ 254000 h 1667788"/>
                  <a:gd name="connsiteX48" fmla="*/ 1656080 w 2397760"/>
                  <a:gd name="connsiteY48" fmla="*/ 325120 h 1667788"/>
                  <a:gd name="connsiteX49" fmla="*/ 1676400 w 2397760"/>
                  <a:gd name="connsiteY49" fmla="*/ 447040 h 1667788"/>
                  <a:gd name="connsiteX50" fmla="*/ 1706880 w 2397760"/>
                  <a:gd name="connsiteY50" fmla="*/ 568960 h 1667788"/>
                  <a:gd name="connsiteX51" fmla="*/ 1737360 w 2397760"/>
                  <a:gd name="connsiteY51" fmla="*/ 670560 h 1667788"/>
                  <a:gd name="connsiteX52" fmla="*/ 1767840 w 2397760"/>
                  <a:gd name="connsiteY52" fmla="*/ 772160 h 1667788"/>
                  <a:gd name="connsiteX53" fmla="*/ 1778000 w 2397760"/>
                  <a:gd name="connsiteY53" fmla="*/ 802640 h 1667788"/>
                  <a:gd name="connsiteX54" fmla="*/ 1788160 w 2397760"/>
                  <a:gd name="connsiteY54" fmla="*/ 863600 h 1667788"/>
                  <a:gd name="connsiteX55" fmla="*/ 1808480 w 2397760"/>
                  <a:gd name="connsiteY55" fmla="*/ 894080 h 1667788"/>
                  <a:gd name="connsiteX56" fmla="*/ 1838960 w 2397760"/>
                  <a:gd name="connsiteY56" fmla="*/ 985520 h 1667788"/>
                  <a:gd name="connsiteX57" fmla="*/ 1859280 w 2397760"/>
                  <a:gd name="connsiteY57" fmla="*/ 1046480 h 1667788"/>
                  <a:gd name="connsiteX58" fmla="*/ 1869440 w 2397760"/>
                  <a:gd name="connsiteY58" fmla="*/ 1076960 h 1667788"/>
                  <a:gd name="connsiteX59" fmla="*/ 1889760 w 2397760"/>
                  <a:gd name="connsiteY59" fmla="*/ 1107440 h 1667788"/>
                  <a:gd name="connsiteX60" fmla="*/ 1910080 w 2397760"/>
                  <a:gd name="connsiteY60" fmla="*/ 1168400 h 1667788"/>
                  <a:gd name="connsiteX61" fmla="*/ 1930400 w 2397760"/>
                  <a:gd name="connsiteY61" fmla="*/ 1198880 h 1667788"/>
                  <a:gd name="connsiteX62" fmla="*/ 1950720 w 2397760"/>
                  <a:gd name="connsiteY62" fmla="*/ 1259840 h 1667788"/>
                  <a:gd name="connsiteX63" fmla="*/ 1971040 w 2397760"/>
                  <a:gd name="connsiteY63" fmla="*/ 1290320 h 1667788"/>
                  <a:gd name="connsiteX64" fmla="*/ 1981200 w 2397760"/>
                  <a:gd name="connsiteY64" fmla="*/ 1320800 h 1667788"/>
                  <a:gd name="connsiteX65" fmla="*/ 2021840 w 2397760"/>
                  <a:gd name="connsiteY65" fmla="*/ 1381760 h 1667788"/>
                  <a:gd name="connsiteX66" fmla="*/ 2042160 w 2397760"/>
                  <a:gd name="connsiteY66" fmla="*/ 1412240 h 1667788"/>
                  <a:gd name="connsiteX67" fmla="*/ 2062480 w 2397760"/>
                  <a:gd name="connsiteY67" fmla="*/ 1442720 h 1667788"/>
                  <a:gd name="connsiteX68" fmla="*/ 2092960 w 2397760"/>
                  <a:gd name="connsiteY68" fmla="*/ 1463040 h 1667788"/>
                  <a:gd name="connsiteX69" fmla="*/ 2133600 w 2397760"/>
                  <a:gd name="connsiteY69" fmla="*/ 1503680 h 1667788"/>
                  <a:gd name="connsiteX70" fmla="*/ 2164080 w 2397760"/>
                  <a:gd name="connsiteY70" fmla="*/ 1534160 h 1667788"/>
                  <a:gd name="connsiteX71" fmla="*/ 2194560 w 2397760"/>
                  <a:gd name="connsiteY71" fmla="*/ 1544320 h 1667788"/>
                  <a:gd name="connsiteX72" fmla="*/ 2225040 w 2397760"/>
                  <a:gd name="connsiteY72" fmla="*/ 1564640 h 1667788"/>
                  <a:gd name="connsiteX73" fmla="*/ 2255520 w 2397760"/>
                  <a:gd name="connsiteY73" fmla="*/ 1574800 h 1667788"/>
                  <a:gd name="connsiteX74" fmla="*/ 2316480 w 2397760"/>
                  <a:gd name="connsiteY74" fmla="*/ 1615440 h 1667788"/>
                  <a:gd name="connsiteX75" fmla="*/ 2346960 w 2397760"/>
                  <a:gd name="connsiteY75" fmla="*/ 1635760 h 1667788"/>
                  <a:gd name="connsiteX76" fmla="*/ 2377440 w 2397760"/>
                  <a:gd name="connsiteY76" fmla="*/ 1666240 h 1667788"/>
                  <a:gd name="connsiteX77" fmla="*/ 2397760 w 2397760"/>
                  <a:gd name="connsiteY77" fmla="*/ 1666240 h 1667788"/>
                  <a:gd name="connsiteX0" fmla="*/ 0 w 2397760"/>
                  <a:gd name="connsiteY0" fmla="*/ 1645920 h 1667788"/>
                  <a:gd name="connsiteX1" fmla="*/ 50800 w 2397760"/>
                  <a:gd name="connsiteY1" fmla="*/ 1656080 h 1667788"/>
                  <a:gd name="connsiteX2" fmla="*/ 111760 w 2397760"/>
                  <a:gd name="connsiteY2" fmla="*/ 1635760 h 1667788"/>
                  <a:gd name="connsiteX3" fmla="*/ 142240 w 2397760"/>
                  <a:gd name="connsiteY3" fmla="*/ 1625600 h 1667788"/>
                  <a:gd name="connsiteX4" fmla="*/ 172720 w 2397760"/>
                  <a:gd name="connsiteY4" fmla="*/ 1615440 h 1667788"/>
                  <a:gd name="connsiteX5" fmla="*/ 243840 w 2397760"/>
                  <a:gd name="connsiteY5" fmla="*/ 1595120 h 1667788"/>
                  <a:gd name="connsiteX6" fmla="*/ 274320 w 2397760"/>
                  <a:gd name="connsiteY6" fmla="*/ 1574800 h 1667788"/>
                  <a:gd name="connsiteX7" fmla="*/ 335280 w 2397760"/>
                  <a:gd name="connsiteY7" fmla="*/ 1554480 h 1667788"/>
                  <a:gd name="connsiteX8" fmla="*/ 365760 w 2397760"/>
                  <a:gd name="connsiteY8" fmla="*/ 1544320 h 1667788"/>
                  <a:gd name="connsiteX9" fmla="*/ 426720 w 2397760"/>
                  <a:gd name="connsiteY9" fmla="*/ 1503680 h 1667788"/>
                  <a:gd name="connsiteX10" fmla="*/ 457200 w 2397760"/>
                  <a:gd name="connsiteY10" fmla="*/ 1493520 h 1667788"/>
                  <a:gd name="connsiteX11" fmla="*/ 518160 w 2397760"/>
                  <a:gd name="connsiteY11" fmla="*/ 1452880 h 1667788"/>
                  <a:gd name="connsiteX12" fmla="*/ 558800 w 2397760"/>
                  <a:gd name="connsiteY12" fmla="*/ 1402080 h 1667788"/>
                  <a:gd name="connsiteX13" fmla="*/ 609600 w 2397760"/>
                  <a:gd name="connsiteY13" fmla="*/ 1361440 h 1667788"/>
                  <a:gd name="connsiteX14" fmla="*/ 619760 w 2397760"/>
                  <a:gd name="connsiteY14" fmla="*/ 1330960 h 1667788"/>
                  <a:gd name="connsiteX15" fmla="*/ 660400 w 2397760"/>
                  <a:gd name="connsiteY15" fmla="*/ 1270000 h 1667788"/>
                  <a:gd name="connsiteX16" fmla="*/ 701040 w 2397760"/>
                  <a:gd name="connsiteY16" fmla="*/ 1209040 h 1667788"/>
                  <a:gd name="connsiteX17" fmla="*/ 721360 w 2397760"/>
                  <a:gd name="connsiteY17" fmla="*/ 1178560 h 1667788"/>
                  <a:gd name="connsiteX18" fmla="*/ 741680 w 2397760"/>
                  <a:gd name="connsiteY18" fmla="*/ 1148080 h 1667788"/>
                  <a:gd name="connsiteX19" fmla="*/ 772160 w 2397760"/>
                  <a:gd name="connsiteY19" fmla="*/ 1087120 h 1667788"/>
                  <a:gd name="connsiteX20" fmla="*/ 802640 w 2397760"/>
                  <a:gd name="connsiteY20" fmla="*/ 995680 h 1667788"/>
                  <a:gd name="connsiteX21" fmla="*/ 812800 w 2397760"/>
                  <a:gd name="connsiteY21" fmla="*/ 965200 h 1667788"/>
                  <a:gd name="connsiteX22" fmla="*/ 833120 w 2397760"/>
                  <a:gd name="connsiteY22" fmla="*/ 934720 h 1667788"/>
                  <a:gd name="connsiteX23" fmla="*/ 853440 w 2397760"/>
                  <a:gd name="connsiteY23" fmla="*/ 873760 h 1667788"/>
                  <a:gd name="connsiteX24" fmla="*/ 873760 w 2397760"/>
                  <a:gd name="connsiteY24" fmla="*/ 843280 h 1667788"/>
                  <a:gd name="connsiteX25" fmla="*/ 904240 w 2397760"/>
                  <a:gd name="connsiteY25" fmla="*/ 741680 h 1667788"/>
                  <a:gd name="connsiteX26" fmla="*/ 914400 w 2397760"/>
                  <a:gd name="connsiteY26" fmla="*/ 680720 h 1667788"/>
                  <a:gd name="connsiteX27" fmla="*/ 924560 w 2397760"/>
                  <a:gd name="connsiteY27" fmla="*/ 650240 h 1667788"/>
                  <a:gd name="connsiteX28" fmla="*/ 944880 w 2397760"/>
                  <a:gd name="connsiteY28" fmla="*/ 568960 h 1667788"/>
                  <a:gd name="connsiteX29" fmla="*/ 965200 w 2397760"/>
                  <a:gd name="connsiteY29" fmla="*/ 487680 h 1667788"/>
                  <a:gd name="connsiteX30" fmla="*/ 985520 w 2397760"/>
                  <a:gd name="connsiteY30" fmla="*/ 457200 h 1667788"/>
                  <a:gd name="connsiteX31" fmla="*/ 995680 w 2397760"/>
                  <a:gd name="connsiteY31" fmla="*/ 426720 h 1667788"/>
                  <a:gd name="connsiteX32" fmla="*/ 1016000 w 2397760"/>
                  <a:gd name="connsiteY32" fmla="*/ 396240 h 1667788"/>
                  <a:gd name="connsiteX33" fmla="*/ 1026160 w 2397760"/>
                  <a:gd name="connsiteY33" fmla="*/ 365760 h 1667788"/>
                  <a:gd name="connsiteX34" fmla="*/ 1056640 w 2397760"/>
                  <a:gd name="connsiteY34" fmla="*/ 345440 h 1667788"/>
                  <a:gd name="connsiteX35" fmla="*/ 1076960 w 2397760"/>
                  <a:gd name="connsiteY35" fmla="*/ 284480 h 1667788"/>
                  <a:gd name="connsiteX36" fmla="*/ 1097280 w 2397760"/>
                  <a:gd name="connsiteY36" fmla="*/ 254000 h 1667788"/>
                  <a:gd name="connsiteX37" fmla="*/ 1107440 w 2397760"/>
                  <a:gd name="connsiteY37" fmla="*/ 223520 h 1667788"/>
                  <a:gd name="connsiteX38" fmla="*/ 1137920 w 2397760"/>
                  <a:gd name="connsiteY38" fmla="*/ 203200 h 1667788"/>
                  <a:gd name="connsiteX39" fmla="*/ 1209040 w 2397760"/>
                  <a:gd name="connsiteY39" fmla="*/ 121920 h 1667788"/>
                  <a:gd name="connsiteX40" fmla="*/ 1249680 w 2397760"/>
                  <a:gd name="connsiteY40" fmla="*/ 71120 h 1667788"/>
                  <a:gd name="connsiteX41" fmla="*/ 1270000 w 2397760"/>
                  <a:gd name="connsiteY41" fmla="*/ 40640 h 1667788"/>
                  <a:gd name="connsiteX42" fmla="*/ 1300480 w 2397760"/>
                  <a:gd name="connsiteY42" fmla="*/ 30480 h 1667788"/>
                  <a:gd name="connsiteX43" fmla="*/ 1361440 w 2397760"/>
                  <a:gd name="connsiteY43" fmla="*/ 0 h 1667788"/>
                  <a:gd name="connsiteX44" fmla="*/ 1432560 w 2397760"/>
                  <a:gd name="connsiteY44" fmla="*/ 10160 h 1667788"/>
                  <a:gd name="connsiteX45" fmla="*/ 1503680 w 2397760"/>
                  <a:gd name="connsiteY45" fmla="*/ 30480 h 1667788"/>
                  <a:gd name="connsiteX46" fmla="*/ 1564640 w 2397760"/>
                  <a:gd name="connsiteY46" fmla="*/ 111760 h 1667788"/>
                  <a:gd name="connsiteX47" fmla="*/ 1635760 w 2397760"/>
                  <a:gd name="connsiteY47" fmla="*/ 254000 h 1667788"/>
                  <a:gd name="connsiteX48" fmla="*/ 1656080 w 2397760"/>
                  <a:gd name="connsiteY48" fmla="*/ 325120 h 1667788"/>
                  <a:gd name="connsiteX49" fmla="*/ 1676400 w 2397760"/>
                  <a:gd name="connsiteY49" fmla="*/ 447040 h 1667788"/>
                  <a:gd name="connsiteX50" fmla="*/ 1706880 w 2397760"/>
                  <a:gd name="connsiteY50" fmla="*/ 568960 h 1667788"/>
                  <a:gd name="connsiteX51" fmla="*/ 1737360 w 2397760"/>
                  <a:gd name="connsiteY51" fmla="*/ 670560 h 1667788"/>
                  <a:gd name="connsiteX52" fmla="*/ 1767840 w 2397760"/>
                  <a:gd name="connsiteY52" fmla="*/ 772160 h 1667788"/>
                  <a:gd name="connsiteX53" fmla="*/ 1788160 w 2397760"/>
                  <a:gd name="connsiteY53" fmla="*/ 863600 h 1667788"/>
                  <a:gd name="connsiteX54" fmla="*/ 1808480 w 2397760"/>
                  <a:gd name="connsiteY54" fmla="*/ 894080 h 1667788"/>
                  <a:gd name="connsiteX55" fmla="*/ 1838960 w 2397760"/>
                  <a:gd name="connsiteY55" fmla="*/ 985520 h 1667788"/>
                  <a:gd name="connsiteX56" fmla="*/ 1859280 w 2397760"/>
                  <a:gd name="connsiteY56" fmla="*/ 1046480 h 1667788"/>
                  <a:gd name="connsiteX57" fmla="*/ 1869440 w 2397760"/>
                  <a:gd name="connsiteY57" fmla="*/ 1076960 h 1667788"/>
                  <a:gd name="connsiteX58" fmla="*/ 1889760 w 2397760"/>
                  <a:gd name="connsiteY58" fmla="*/ 1107440 h 1667788"/>
                  <a:gd name="connsiteX59" fmla="*/ 1910080 w 2397760"/>
                  <a:gd name="connsiteY59" fmla="*/ 1168400 h 1667788"/>
                  <a:gd name="connsiteX60" fmla="*/ 1930400 w 2397760"/>
                  <a:gd name="connsiteY60" fmla="*/ 1198880 h 1667788"/>
                  <a:gd name="connsiteX61" fmla="*/ 1950720 w 2397760"/>
                  <a:gd name="connsiteY61" fmla="*/ 1259840 h 1667788"/>
                  <a:gd name="connsiteX62" fmla="*/ 1971040 w 2397760"/>
                  <a:gd name="connsiteY62" fmla="*/ 1290320 h 1667788"/>
                  <a:gd name="connsiteX63" fmla="*/ 1981200 w 2397760"/>
                  <a:gd name="connsiteY63" fmla="*/ 1320800 h 1667788"/>
                  <a:gd name="connsiteX64" fmla="*/ 2021840 w 2397760"/>
                  <a:gd name="connsiteY64" fmla="*/ 1381760 h 1667788"/>
                  <a:gd name="connsiteX65" fmla="*/ 2042160 w 2397760"/>
                  <a:gd name="connsiteY65" fmla="*/ 1412240 h 1667788"/>
                  <a:gd name="connsiteX66" fmla="*/ 2062480 w 2397760"/>
                  <a:gd name="connsiteY66" fmla="*/ 1442720 h 1667788"/>
                  <a:gd name="connsiteX67" fmla="*/ 2092960 w 2397760"/>
                  <a:gd name="connsiteY67" fmla="*/ 1463040 h 1667788"/>
                  <a:gd name="connsiteX68" fmla="*/ 2133600 w 2397760"/>
                  <a:gd name="connsiteY68" fmla="*/ 1503680 h 1667788"/>
                  <a:gd name="connsiteX69" fmla="*/ 2164080 w 2397760"/>
                  <a:gd name="connsiteY69" fmla="*/ 1534160 h 1667788"/>
                  <a:gd name="connsiteX70" fmla="*/ 2194560 w 2397760"/>
                  <a:gd name="connsiteY70" fmla="*/ 1544320 h 1667788"/>
                  <a:gd name="connsiteX71" fmla="*/ 2225040 w 2397760"/>
                  <a:gd name="connsiteY71" fmla="*/ 1564640 h 1667788"/>
                  <a:gd name="connsiteX72" fmla="*/ 2255520 w 2397760"/>
                  <a:gd name="connsiteY72" fmla="*/ 1574800 h 1667788"/>
                  <a:gd name="connsiteX73" fmla="*/ 2316480 w 2397760"/>
                  <a:gd name="connsiteY73" fmla="*/ 1615440 h 1667788"/>
                  <a:gd name="connsiteX74" fmla="*/ 2346960 w 2397760"/>
                  <a:gd name="connsiteY74" fmla="*/ 1635760 h 1667788"/>
                  <a:gd name="connsiteX75" fmla="*/ 2377440 w 2397760"/>
                  <a:gd name="connsiteY75" fmla="*/ 1666240 h 1667788"/>
                  <a:gd name="connsiteX76" fmla="*/ 2397760 w 2397760"/>
                  <a:gd name="connsiteY76" fmla="*/ 1666240 h 1667788"/>
                  <a:gd name="connsiteX0" fmla="*/ 0 w 2397760"/>
                  <a:gd name="connsiteY0" fmla="*/ 1645920 h 1667788"/>
                  <a:gd name="connsiteX1" fmla="*/ 50800 w 2397760"/>
                  <a:gd name="connsiteY1" fmla="*/ 1656080 h 1667788"/>
                  <a:gd name="connsiteX2" fmla="*/ 111760 w 2397760"/>
                  <a:gd name="connsiteY2" fmla="*/ 1635760 h 1667788"/>
                  <a:gd name="connsiteX3" fmla="*/ 142240 w 2397760"/>
                  <a:gd name="connsiteY3" fmla="*/ 1625600 h 1667788"/>
                  <a:gd name="connsiteX4" fmla="*/ 172720 w 2397760"/>
                  <a:gd name="connsiteY4" fmla="*/ 1615440 h 1667788"/>
                  <a:gd name="connsiteX5" fmla="*/ 243840 w 2397760"/>
                  <a:gd name="connsiteY5" fmla="*/ 1595120 h 1667788"/>
                  <a:gd name="connsiteX6" fmla="*/ 274320 w 2397760"/>
                  <a:gd name="connsiteY6" fmla="*/ 1574800 h 1667788"/>
                  <a:gd name="connsiteX7" fmla="*/ 335280 w 2397760"/>
                  <a:gd name="connsiteY7" fmla="*/ 1554480 h 1667788"/>
                  <a:gd name="connsiteX8" fmla="*/ 365760 w 2397760"/>
                  <a:gd name="connsiteY8" fmla="*/ 1544320 h 1667788"/>
                  <a:gd name="connsiteX9" fmla="*/ 426720 w 2397760"/>
                  <a:gd name="connsiteY9" fmla="*/ 1503680 h 1667788"/>
                  <a:gd name="connsiteX10" fmla="*/ 457200 w 2397760"/>
                  <a:gd name="connsiteY10" fmla="*/ 1493520 h 1667788"/>
                  <a:gd name="connsiteX11" fmla="*/ 518160 w 2397760"/>
                  <a:gd name="connsiteY11" fmla="*/ 1452880 h 1667788"/>
                  <a:gd name="connsiteX12" fmla="*/ 558800 w 2397760"/>
                  <a:gd name="connsiteY12" fmla="*/ 1402080 h 1667788"/>
                  <a:gd name="connsiteX13" fmla="*/ 609600 w 2397760"/>
                  <a:gd name="connsiteY13" fmla="*/ 1361440 h 1667788"/>
                  <a:gd name="connsiteX14" fmla="*/ 619760 w 2397760"/>
                  <a:gd name="connsiteY14" fmla="*/ 1330960 h 1667788"/>
                  <a:gd name="connsiteX15" fmla="*/ 660400 w 2397760"/>
                  <a:gd name="connsiteY15" fmla="*/ 1270000 h 1667788"/>
                  <a:gd name="connsiteX16" fmla="*/ 701040 w 2397760"/>
                  <a:gd name="connsiteY16" fmla="*/ 1209040 h 1667788"/>
                  <a:gd name="connsiteX17" fmla="*/ 721360 w 2397760"/>
                  <a:gd name="connsiteY17" fmla="*/ 1178560 h 1667788"/>
                  <a:gd name="connsiteX18" fmla="*/ 741680 w 2397760"/>
                  <a:gd name="connsiteY18" fmla="*/ 1148080 h 1667788"/>
                  <a:gd name="connsiteX19" fmla="*/ 772160 w 2397760"/>
                  <a:gd name="connsiteY19" fmla="*/ 1087120 h 1667788"/>
                  <a:gd name="connsiteX20" fmla="*/ 802640 w 2397760"/>
                  <a:gd name="connsiteY20" fmla="*/ 995680 h 1667788"/>
                  <a:gd name="connsiteX21" fmla="*/ 812800 w 2397760"/>
                  <a:gd name="connsiteY21" fmla="*/ 965200 h 1667788"/>
                  <a:gd name="connsiteX22" fmla="*/ 833120 w 2397760"/>
                  <a:gd name="connsiteY22" fmla="*/ 934720 h 1667788"/>
                  <a:gd name="connsiteX23" fmla="*/ 853440 w 2397760"/>
                  <a:gd name="connsiteY23" fmla="*/ 873760 h 1667788"/>
                  <a:gd name="connsiteX24" fmla="*/ 873760 w 2397760"/>
                  <a:gd name="connsiteY24" fmla="*/ 843280 h 1667788"/>
                  <a:gd name="connsiteX25" fmla="*/ 904240 w 2397760"/>
                  <a:gd name="connsiteY25" fmla="*/ 741680 h 1667788"/>
                  <a:gd name="connsiteX26" fmla="*/ 914400 w 2397760"/>
                  <a:gd name="connsiteY26" fmla="*/ 680720 h 1667788"/>
                  <a:gd name="connsiteX27" fmla="*/ 924560 w 2397760"/>
                  <a:gd name="connsiteY27" fmla="*/ 650240 h 1667788"/>
                  <a:gd name="connsiteX28" fmla="*/ 944880 w 2397760"/>
                  <a:gd name="connsiteY28" fmla="*/ 568960 h 1667788"/>
                  <a:gd name="connsiteX29" fmla="*/ 965200 w 2397760"/>
                  <a:gd name="connsiteY29" fmla="*/ 487680 h 1667788"/>
                  <a:gd name="connsiteX30" fmla="*/ 985520 w 2397760"/>
                  <a:gd name="connsiteY30" fmla="*/ 457200 h 1667788"/>
                  <a:gd name="connsiteX31" fmla="*/ 995680 w 2397760"/>
                  <a:gd name="connsiteY31" fmla="*/ 426720 h 1667788"/>
                  <a:gd name="connsiteX32" fmla="*/ 1016000 w 2397760"/>
                  <a:gd name="connsiteY32" fmla="*/ 396240 h 1667788"/>
                  <a:gd name="connsiteX33" fmla="*/ 1026160 w 2397760"/>
                  <a:gd name="connsiteY33" fmla="*/ 365760 h 1667788"/>
                  <a:gd name="connsiteX34" fmla="*/ 1056640 w 2397760"/>
                  <a:gd name="connsiteY34" fmla="*/ 345440 h 1667788"/>
                  <a:gd name="connsiteX35" fmla="*/ 1076960 w 2397760"/>
                  <a:gd name="connsiteY35" fmla="*/ 284480 h 1667788"/>
                  <a:gd name="connsiteX36" fmla="*/ 1097280 w 2397760"/>
                  <a:gd name="connsiteY36" fmla="*/ 254000 h 1667788"/>
                  <a:gd name="connsiteX37" fmla="*/ 1107440 w 2397760"/>
                  <a:gd name="connsiteY37" fmla="*/ 223520 h 1667788"/>
                  <a:gd name="connsiteX38" fmla="*/ 1137920 w 2397760"/>
                  <a:gd name="connsiteY38" fmla="*/ 203200 h 1667788"/>
                  <a:gd name="connsiteX39" fmla="*/ 1209040 w 2397760"/>
                  <a:gd name="connsiteY39" fmla="*/ 121920 h 1667788"/>
                  <a:gd name="connsiteX40" fmla="*/ 1249680 w 2397760"/>
                  <a:gd name="connsiteY40" fmla="*/ 71120 h 1667788"/>
                  <a:gd name="connsiteX41" fmla="*/ 1270000 w 2397760"/>
                  <a:gd name="connsiteY41" fmla="*/ 40640 h 1667788"/>
                  <a:gd name="connsiteX42" fmla="*/ 1300480 w 2397760"/>
                  <a:gd name="connsiteY42" fmla="*/ 30480 h 1667788"/>
                  <a:gd name="connsiteX43" fmla="*/ 1361440 w 2397760"/>
                  <a:gd name="connsiteY43" fmla="*/ 0 h 1667788"/>
                  <a:gd name="connsiteX44" fmla="*/ 1432560 w 2397760"/>
                  <a:gd name="connsiteY44" fmla="*/ 10160 h 1667788"/>
                  <a:gd name="connsiteX45" fmla="*/ 1503680 w 2397760"/>
                  <a:gd name="connsiteY45" fmla="*/ 30480 h 1667788"/>
                  <a:gd name="connsiteX46" fmla="*/ 1564640 w 2397760"/>
                  <a:gd name="connsiteY46" fmla="*/ 111760 h 1667788"/>
                  <a:gd name="connsiteX47" fmla="*/ 1635760 w 2397760"/>
                  <a:gd name="connsiteY47" fmla="*/ 254000 h 1667788"/>
                  <a:gd name="connsiteX48" fmla="*/ 1656080 w 2397760"/>
                  <a:gd name="connsiteY48" fmla="*/ 325120 h 1667788"/>
                  <a:gd name="connsiteX49" fmla="*/ 1676400 w 2397760"/>
                  <a:gd name="connsiteY49" fmla="*/ 447040 h 1667788"/>
                  <a:gd name="connsiteX50" fmla="*/ 1706880 w 2397760"/>
                  <a:gd name="connsiteY50" fmla="*/ 568960 h 1667788"/>
                  <a:gd name="connsiteX51" fmla="*/ 1767840 w 2397760"/>
                  <a:gd name="connsiteY51" fmla="*/ 772160 h 1667788"/>
                  <a:gd name="connsiteX52" fmla="*/ 1788160 w 2397760"/>
                  <a:gd name="connsiteY52" fmla="*/ 863600 h 1667788"/>
                  <a:gd name="connsiteX53" fmla="*/ 1808480 w 2397760"/>
                  <a:gd name="connsiteY53" fmla="*/ 894080 h 1667788"/>
                  <a:gd name="connsiteX54" fmla="*/ 1838960 w 2397760"/>
                  <a:gd name="connsiteY54" fmla="*/ 985520 h 1667788"/>
                  <a:gd name="connsiteX55" fmla="*/ 1859280 w 2397760"/>
                  <a:gd name="connsiteY55" fmla="*/ 1046480 h 1667788"/>
                  <a:gd name="connsiteX56" fmla="*/ 1869440 w 2397760"/>
                  <a:gd name="connsiteY56" fmla="*/ 1076960 h 1667788"/>
                  <a:gd name="connsiteX57" fmla="*/ 1889760 w 2397760"/>
                  <a:gd name="connsiteY57" fmla="*/ 1107440 h 1667788"/>
                  <a:gd name="connsiteX58" fmla="*/ 1910080 w 2397760"/>
                  <a:gd name="connsiteY58" fmla="*/ 1168400 h 1667788"/>
                  <a:gd name="connsiteX59" fmla="*/ 1930400 w 2397760"/>
                  <a:gd name="connsiteY59" fmla="*/ 1198880 h 1667788"/>
                  <a:gd name="connsiteX60" fmla="*/ 1950720 w 2397760"/>
                  <a:gd name="connsiteY60" fmla="*/ 1259840 h 1667788"/>
                  <a:gd name="connsiteX61" fmla="*/ 1971040 w 2397760"/>
                  <a:gd name="connsiteY61" fmla="*/ 1290320 h 1667788"/>
                  <a:gd name="connsiteX62" fmla="*/ 1981200 w 2397760"/>
                  <a:gd name="connsiteY62" fmla="*/ 1320800 h 1667788"/>
                  <a:gd name="connsiteX63" fmla="*/ 2021840 w 2397760"/>
                  <a:gd name="connsiteY63" fmla="*/ 1381760 h 1667788"/>
                  <a:gd name="connsiteX64" fmla="*/ 2042160 w 2397760"/>
                  <a:gd name="connsiteY64" fmla="*/ 1412240 h 1667788"/>
                  <a:gd name="connsiteX65" fmla="*/ 2062480 w 2397760"/>
                  <a:gd name="connsiteY65" fmla="*/ 1442720 h 1667788"/>
                  <a:gd name="connsiteX66" fmla="*/ 2092960 w 2397760"/>
                  <a:gd name="connsiteY66" fmla="*/ 1463040 h 1667788"/>
                  <a:gd name="connsiteX67" fmla="*/ 2133600 w 2397760"/>
                  <a:gd name="connsiteY67" fmla="*/ 1503680 h 1667788"/>
                  <a:gd name="connsiteX68" fmla="*/ 2164080 w 2397760"/>
                  <a:gd name="connsiteY68" fmla="*/ 1534160 h 1667788"/>
                  <a:gd name="connsiteX69" fmla="*/ 2194560 w 2397760"/>
                  <a:gd name="connsiteY69" fmla="*/ 1544320 h 1667788"/>
                  <a:gd name="connsiteX70" fmla="*/ 2225040 w 2397760"/>
                  <a:gd name="connsiteY70" fmla="*/ 1564640 h 1667788"/>
                  <a:gd name="connsiteX71" fmla="*/ 2255520 w 2397760"/>
                  <a:gd name="connsiteY71" fmla="*/ 1574800 h 1667788"/>
                  <a:gd name="connsiteX72" fmla="*/ 2316480 w 2397760"/>
                  <a:gd name="connsiteY72" fmla="*/ 1615440 h 1667788"/>
                  <a:gd name="connsiteX73" fmla="*/ 2346960 w 2397760"/>
                  <a:gd name="connsiteY73" fmla="*/ 1635760 h 1667788"/>
                  <a:gd name="connsiteX74" fmla="*/ 2377440 w 2397760"/>
                  <a:gd name="connsiteY74" fmla="*/ 1666240 h 1667788"/>
                  <a:gd name="connsiteX75" fmla="*/ 2397760 w 2397760"/>
                  <a:gd name="connsiteY75" fmla="*/ 1666240 h 1667788"/>
                  <a:gd name="connsiteX0" fmla="*/ 0 w 2397760"/>
                  <a:gd name="connsiteY0" fmla="*/ 1645920 h 1667788"/>
                  <a:gd name="connsiteX1" fmla="*/ 50800 w 2397760"/>
                  <a:gd name="connsiteY1" fmla="*/ 1656080 h 1667788"/>
                  <a:gd name="connsiteX2" fmla="*/ 111760 w 2397760"/>
                  <a:gd name="connsiteY2" fmla="*/ 1635760 h 1667788"/>
                  <a:gd name="connsiteX3" fmla="*/ 142240 w 2397760"/>
                  <a:gd name="connsiteY3" fmla="*/ 1625600 h 1667788"/>
                  <a:gd name="connsiteX4" fmla="*/ 172720 w 2397760"/>
                  <a:gd name="connsiteY4" fmla="*/ 1615440 h 1667788"/>
                  <a:gd name="connsiteX5" fmla="*/ 243840 w 2397760"/>
                  <a:gd name="connsiteY5" fmla="*/ 1595120 h 1667788"/>
                  <a:gd name="connsiteX6" fmla="*/ 274320 w 2397760"/>
                  <a:gd name="connsiteY6" fmla="*/ 1574800 h 1667788"/>
                  <a:gd name="connsiteX7" fmla="*/ 335280 w 2397760"/>
                  <a:gd name="connsiteY7" fmla="*/ 1554480 h 1667788"/>
                  <a:gd name="connsiteX8" fmla="*/ 365760 w 2397760"/>
                  <a:gd name="connsiteY8" fmla="*/ 1544320 h 1667788"/>
                  <a:gd name="connsiteX9" fmla="*/ 426720 w 2397760"/>
                  <a:gd name="connsiteY9" fmla="*/ 1503680 h 1667788"/>
                  <a:gd name="connsiteX10" fmla="*/ 457200 w 2397760"/>
                  <a:gd name="connsiteY10" fmla="*/ 1493520 h 1667788"/>
                  <a:gd name="connsiteX11" fmla="*/ 518160 w 2397760"/>
                  <a:gd name="connsiteY11" fmla="*/ 1452880 h 1667788"/>
                  <a:gd name="connsiteX12" fmla="*/ 558800 w 2397760"/>
                  <a:gd name="connsiteY12" fmla="*/ 1402080 h 1667788"/>
                  <a:gd name="connsiteX13" fmla="*/ 609600 w 2397760"/>
                  <a:gd name="connsiteY13" fmla="*/ 1361440 h 1667788"/>
                  <a:gd name="connsiteX14" fmla="*/ 619760 w 2397760"/>
                  <a:gd name="connsiteY14" fmla="*/ 1330960 h 1667788"/>
                  <a:gd name="connsiteX15" fmla="*/ 660400 w 2397760"/>
                  <a:gd name="connsiteY15" fmla="*/ 1270000 h 1667788"/>
                  <a:gd name="connsiteX16" fmla="*/ 701040 w 2397760"/>
                  <a:gd name="connsiteY16" fmla="*/ 1209040 h 1667788"/>
                  <a:gd name="connsiteX17" fmla="*/ 721360 w 2397760"/>
                  <a:gd name="connsiteY17" fmla="*/ 1178560 h 1667788"/>
                  <a:gd name="connsiteX18" fmla="*/ 741680 w 2397760"/>
                  <a:gd name="connsiteY18" fmla="*/ 1148080 h 1667788"/>
                  <a:gd name="connsiteX19" fmla="*/ 772160 w 2397760"/>
                  <a:gd name="connsiteY19" fmla="*/ 1087120 h 1667788"/>
                  <a:gd name="connsiteX20" fmla="*/ 802640 w 2397760"/>
                  <a:gd name="connsiteY20" fmla="*/ 995680 h 1667788"/>
                  <a:gd name="connsiteX21" fmla="*/ 812800 w 2397760"/>
                  <a:gd name="connsiteY21" fmla="*/ 965200 h 1667788"/>
                  <a:gd name="connsiteX22" fmla="*/ 833120 w 2397760"/>
                  <a:gd name="connsiteY22" fmla="*/ 934720 h 1667788"/>
                  <a:gd name="connsiteX23" fmla="*/ 853440 w 2397760"/>
                  <a:gd name="connsiteY23" fmla="*/ 873760 h 1667788"/>
                  <a:gd name="connsiteX24" fmla="*/ 873760 w 2397760"/>
                  <a:gd name="connsiteY24" fmla="*/ 843280 h 1667788"/>
                  <a:gd name="connsiteX25" fmla="*/ 904240 w 2397760"/>
                  <a:gd name="connsiteY25" fmla="*/ 741680 h 1667788"/>
                  <a:gd name="connsiteX26" fmla="*/ 914400 w 2397760"/>
                  <a:gd name="connsiteY26" fmla="*/ 680720 h 1667788"/>
                  <a:gd name="connsiteX27" fmla="*/ 924560 w 2397760"/>
                  <a:gd name="connsiteY27" fmla="*/ 650240 h 1667788"/>
                  <a:gd name="connsiteX28" fmla="*/ 944880 w 2397760"/>
                  <a:gd name="connsiteY28" fmla="*/ 568960 h 1667788"/>
                  <a:gd name="connsiteX29" fmla="*/ 965200 w 2397760"/>
                  <a:gd name="connsiteY29" fmla="*/ 487680 h 1667788"/>
                  <a:gd name="connsiteX30" fmla="*/ 985520 w 2397760"/>
                  <a:gd name="connsiteY30" fmla="*/ 457200 h 1667788"/>
                  <a:gd name="connsiteX31" fmla="*/ 995680 w 2397760"/>
                  <a:gd name="connsiteY31" fmla="*/ 426720 h 1667788"/>
                  <a:gd name="connsiteX32" fmla="*/ 1016000 w 2397760"/>
                  <a:gd name="connsiteY32" fmla="*/ 396240 h 1667788"/>
                  <a:gd name="connsiteX33" fmla="*/ 1026160 w 2397760"/>
                  <a:gd name="connsiteY33" fmla="*/ 365760 h 1667788"/>
                  <a:gd name="connsiteX34" fmla="*/ 1056640 w 2397760"/>
                  <a:gd name="connsiteY34" fmla="*/ 345440 h 1667788"/>
                  <a:gd name="connsiteX35" fmla="*/ 1076960 w 2397760"/>
                  <a:gd name="connsiteY35" fmla="*/ 284480 h 1667788"/>
                  <a:gd name="connsiteX36" fmla="*/ 1097280 w 2397760"/>
                  <a:gd name="connsiteY36" fmla="*/ 254000 h 1667788"/>
                  <a:gd name="connsiteX37" fmla="*/ 1107440 w 2397760"/>
                  <a:gd name="connsiteY37" fmla="*/ 223520 h 1667788"/>
                  <a:gd name="connsiteX38" fmla="*/ 1137920 w 2397760"/>
                  <a:gd name="connsiteY38" fmla="*/ 203200 h 1667788"/>
                  <a:gd name="connsiteX39" fmla="*/ 1209040 w 2397760"/>
                  <a:gd name="connsiteY39" fmla="*/ 121920 h 1667788"/>
                  <a:gd name="connsiteX40" fmla="*/ 1249680 w 2397760"/>
                  <a:gd name="connsiteY40" fmla="*/ 71120 h 1667788"/>
                  <a:gd name="connsiteX41" fmla="*/ 1270000 w 2397760"/>
                  <a:gd name="connsiteY41" fmla="*/ 40640 h 1667788"/>
                  <a:gd name="connsiteX42" fmla="*/ 1300480 w 2397760"/>
                  <a:gd name="connsiteY42" fmla="*/ 30480 h 1667788"/>
                  <a:gd name="connsiteX43" fmla="*/ 1361440 w 2397760"/>
                  <a:gd name="connsiteY43" fmla="*/ 0 h 1667788"/>
                  <a:gd name="connsiteX44" fmla="*/ 1432560 w 2397760"/>
                  <a:gd name="connsiteY44" fmla="*/ 10160 h 1667788"/>
                  <a:gd name="connsiteX45" fmla="*/ 1503680 w 2397760"/>
                  <a:gd name="connsiteY45" fmla="*/ 30480 h 1667788"/>
                  <a:gd name="connsiteX46" fmla="*/ 1564640 w 2397760"/>
                  <a:gd name="connsiteY46" fmla="*/ 111760 h 1667788"/>
                  <a:gd name="connsiteX47" fmla="*/ 1635760 w 2397760"/>
                  <a:gd name="connsiteY47" fmla="*/ 254000 h 1667788"/>
                  <a:gd name="connsiteX48" fmla="*/ 1656080 w 2397760"/>
                  <a:gd name="connsiteY48" fmla="*/ 325120 h 1667788"/>
                  <a:gd name="connsiteX49" fmla="*/ 1676400 w 2397760"/>
                  <a:gd name="connsiteY49" fmla="*/ 447040 h 1667788"/>
                  <a:gd name="connsiteX50" fmla="*/ 1706880 w 2397760"/>
                  <a:gd name="connsiteY50" fmla="*/ 568960 h 1667788"/>
                  <a:gd name="connsiteX51" fmla="*/ 1788160 w 2397760"/>
                  <a:gd name="connsiteY51" fmla="*/ 863600 h 1667788"/>
                  <a:gd name="connsiteX52" fmla="*/ 1808480 w 2397760"/>
                  <a:gd name="connsiteY52" fmla="*/ 894080 h 1667788"/>
                  <a:gd name="connsiteX53" fmla="*/ 1838960 w 2397760"/>
                  <a:gd name="connsiteY53" fmla="*/ 985520 h 1667788"/>
                  <a:gd name="connsiteX54" fmla="*/ 1859280 w 2397760"/>
                  <a:gd name="connsiteY54" fmla="*/ 1046480 h 1667788"/>
                  <a:gd name="connsiteX55" fmla="*/ 1869440 w 2397760"/>
                  <a:gd name="connsiteY55" fmla="*/ 1076960 h 1667788"/>
                  <a:gd name="connsiteX56" fmla="*/ 1889760 w 2397760"/>
                  <a:gd name="connsiteY56" fmla="*/ 1107440 h 1667788"/>
                  <a:gd name="connsiteX57" fmla="*/ 1910080 w 2397760"/>
                  <a:gd name="connsiteY57" fmla="*/ 1168400 h 1667788"/>
                  <a:gd name="connsiteX58" fmla="*/ 1930400 w 2397760"/>
                  <a:gd name="connsiteY58" fmla="*/ 1198880 h 1667788"/>
                  <a:gd name="connsiteX59" fmla="*/ 1950720 w 2397760"/>
                  <a:gd name="connsiteY59" fmla="*/ 1259840 h 1667788"/>
                  <a:gd name="connsiteX60" fmla="*/ 1971040 w 2397760"/>
                  <a:gd name="connsiteY60" fmla="*/ 1290320 h 1667788"/>
                  <a:gd name="connsiteX61" fmla="*/ 1981200 w 2397760"/>
                  <a:gd name="connsiteY61" fmla="*/ 1320800 h 1667788"/>
                  <a:gd name="connsiteX62" fmla="*/ 2021840 w 2397760"/>
                  <a:gd name="connsiteY62" fmla="*/ 1381760 h 1667788"/>
                  <a:gd name="connsiteX63" fmla="*/ 2042160 w 2397760"/>
                  <a:gd name="connsiteY63" fmla="*/ 1412240 h 1667788"/>
                  <a:gd name="connsiteX64" fmla="*/ 2062480 w 2397760"/>
                  <a:gd name="connsiteY64" fmla="*/ 1442720 h 1667788"/>
                  <a:gd name="connsiteX65" fmla="*/ 2092960 w 2397760"/>
                  <a:gd name="connsiteY65" fmla="*/ 1463040 h 1667788"/>
                  <a:gd name="connsiteX66" fmla="*/ 2133600 w 2397760"/>
                  <a:gd name="connsiteY66" fmla="*/ 1503680 h 1667788"/>
                  <a:gd name="connsiteX67" fmla="*/ 2164080 w 2397760"/>
                  <a:gd name="connsiteY67" fmla="*/ 1534160 h 1667788"/>
                  <a:gd name="connsiteX68" fmla="*/ 2194560 w 2397760"/>
                  <a:gd name="connsiteY68" fmla="*/ 1544320 h 1667788"/>
                  <a:gd name="connsiteX69" fmla="*/ 2225040 w 2397760"/>
                  <a:gd name="connsiteY69" fmla="*/ 1564640 h 1667788"/>
                  <a:gd name="connsiteX70" fmla="*/ 2255520 w 2397760"/>
                  <a:gd name="connsiteY70" fmla="*/ 1574800 h 1667788"/>
                  <a:gd name="connsiteX71" fmla="*/ 2316480 w 2397760"/>
                  <a:gd name="connsiteY71" fmla="*/ 1615440 h 1667788"/>
                  <a:gd name="connsiteX72" fmla="*/ 2346960 w 2397760"/>
                  <a:gd name="connsiteY72" fmla="*/ 1635760 h 1667788"/>
                  <a:gd name="connsiteX73" fmla="*/ 2377440 w 2397760"/>
                  <a:gd name="connsiteY73" fmla="*/ 1666240 h 1667788"/>
                  <a:gd name="connsiteX74" fmla="*/ 2397760 w 2397760"/>
                  <a:gd name="connsiteY74" fmla="*/ 1666240 h 1667788"/>
                  <a:gd name="connsiteX0" fmla="*/ 0 w 2397760"/>
                  <a:gd name="connsiteY0" fmla="*/ 1645920 h 1667788"/>
                  <a:gd name="connsiteX1" fmla="*/ 50800 w 2397760"/>
                  <a:gd name="connsiteY1" fmla="*/ 1656080 h 1667788"/>
                  <a:gd name="connsiteX2" fmla="*/ 111760 w 2397760"/>
                  <a:gd name="connsiteY2" fmla="*/ 1635760 h 1667788"/>
                  <a:gd name="connsiteX3" fmla="*/ 142240 w 2397760"/>
                  <a:gd name="connsiteY3" fmla="*/ 1625600 h 1667788"/>
                  <a:gd name="connsiteX4" fmla="*/ 172720 w 2397760"/>
                  <a:gd name="connsiteY4" fmla="*/ 1615440 h 1667788"/>
                  <a:gd name="connsiteX5" fmla="*/ 243840 w 2397760"/>
                  <a:gd name="connsiteY5" fmla="*/ 1595120 h 1667788"/>
                  <a:gd name="connsiteX6" fmla="*/ 274320 w 2397760"/>
                  <a:gd name="connsiteY6" fmla="*/ 1574800 h 1667788"/>
                  <a:gd name="connsiteX7" fmla="*/ 335280 w 2397760"/>
                  <a:gd name="connsiteY7" fmla="*/ 1554480 h 1667788"/>
                  <a:gd name="connsiteX8" fmla="*/ 365760 w 2397760"/>
                  <a:gd name="connsiteY8" fmla="*/ 1544320 h 1667788"/>
                  <a:gd name="connsiteX9" fmla="*/ 426720 w 2397760"/>
                  <a:gd name="connsiteY9" fmla="*/ 1503680 h 1667788"/>
                  <a:gd name="connsiteX10" fmla="*/ 457200 w 2397760"/>
                  <a:gd name="connsiteY10" fmla="*/ 1493520 h 1667788"/>
                  <a:gd name="connsiteX11" fmla="*/ 518160 w 2397760"/>
                  <a:gd name="connsiteY11" fmla="*/ 1452880 h 1667788"/>
                  <a:gd name="connsiteX12" fmla="*/ 558800 w 2397760"/>
                  <a:gd name="connsiteY12" fmla="*/ 1402080 h 1667788"/>
                  <a:gd name="connsiteX13" fmla="*/ 609600 w 2397760"/>
                  <a:gd name="connsiteY13" fmla="*/ 1361440 h 1667788"/>
                  <a:gd name="connsiteX14" fmla="*/ 619760 w 2397760"/>
                  <a:gd name="connsiteY14" fmla="*/ 1330960 h 1667788"/>
                  <a:gd name="connsiteX15" fmla="*/ 660400 w 2397760"/>
                  <a:gd name="connsiteY15" fmla="*/ 1270000 h 1667788"/>
                  <a:gd name="connsiteX16" fmla="*/ 701040 w 2397760"/>
                  <a:gd name="connsiteY16" fmla="*/ 1209040 h 1667788"/>
                  <a:gd name="connsiteX17" fmla="*/ 721360 w 2397760"/>
                  <a:gd name="connsiteY17" fmla="*/ 1178560 h 1667788"/>
                  <a:gd name="connsiteX18" fmla="*/ 741680 w 2397760"/>
                  <a:gd name="connsiteY18" fmla="*/ 1148080 h 1667788"/>
                  <a:gd name="connsiteX19" fmla="*/ 772160 w 2397760"/>
                  <a:gd name="connsiteY19" fmla="*/ 1087120 h 1667788"/>
                  <a:gd name="connsiteX20" fmla="*/ 802640 w 2397760"/>
                  <a:gd name="connsiteY20" fmla="*/ 995680 h 1667788"/>
                  <a:gd name="connsiteX21" fmla="*/ 812800 w 2397760"/>
                  <a:gd name="connsiteY21" fmla="*/ 965200 h 1667788"/>
                  <a:gd name="connsiteX22" fmla="*/ 833120 w 2397760"/>
                  <a:gd name="connsiteY22" fmla="*/ 934720 h 1667788"/>
                  <a:gd name="connsiteX23" fmla="*/ 853440 w 2397760"/>
                  <a:gd name="connsiteY23" fmla="*/ 873760 h 1667788"/>
                  <a:gd name="connsiteX24" fmla="*/ 873760 w 2397760"/>
                  <a:gd name="connsiteY24" fmla="*/ 843280 h 1667788"/>
                  <a:gd name="connsiteX25" fmla="*/ 904240 w 2397760"/>
                  <a:gd name="connsiteY25" fmla="*/ 741680 h 1667788"/>
                  <a:gd name="connsiteX26" fmla="*/ 914400 w 2397760"/>
                  <a:gd name="connsiteY26" fmla="*/ 680720 h 1667788"/>
                  <a:gd name="connsiteX27" fmla="*/ 924560 w 2397760"/>
                  <a:gd name="connsiteY27" fmla="*/ 650240 h 1667788"/>
                  <a:gd name="connsiteX28" fmla="*/ 944880 w 2397760"/>
                  <a:gd name="connsiteY28" fmla="*/ 568960 h 1667788"/>
                  <a:gd name="connsiteX29" fmla="*/ 965200 w 2397760"/>
                  <a:gd name="connsiteY29" fmla="*/ 487680 h 1667788"/>
                  <a:gd name="connsiteX30" fmla="*/ 985520 w 2397760"/>
                  <a:gd name="connsiteY30" fmla="*/ 457200 h 1667788"/>
                  <a:gd name="connsiteX31" fmla="*/ 1016000 w 2397760"/>
                  <a:gd name="connsiteY31" fmla="*/ 396240 h 1667788"/>
                  <a:gd name="connsiteX32" fmla="*/ 1026160 w 2397760"/>
                  <a:gd name="connsiteY32" fmla="*/ 365760 h 1667788"/>
                  <a:gd name="connsiteX33" fmla="*/ 1056640 w 2397760"/>
                  <a:gd name="connsiteY33" fmla="*/ 345440 h 1667788"/>
                  <a:gd name="connsiteX34" fmla="*/ 1076960 w 2397760"/>
                  <a:gd name="connsiteY34" fmla="*/ 284480 h 1667788"/>
                  <a:gd name="connsiteX35" fmla="*/ 1097280 w 2397760"/>
                  <a:gd name="connsiteY35" fmla="*/ 254000 h 1667788"/>
                  <a:gd name="connsiteX36" fmla="*/ 1107440 w 2397760"/>
                  <a:gd name="connsiteY36" fmla="*/ 223520 h 1667788"/>
                  <a:gd name="connsiteX37" fmla="*/ 1137920 w 2397760"/>
                  <a:gd name="connsiteY37" fmla="*/ 203200 h 1667788"/>
                  <a:gd name="connsiteX38" fmla="*/ 1209040 w 2397760"/>
                  <a:gd name="connsiteY38" fmla="*/ 121920 h 1667788"/>
                  <a:gd name="connsiteX39" fmla="*/ 1249680 w 2397760"/>
                  <a:gd name="connsiteY39" fmla="*/ 71120 h 1667788"/>
                  <a:gd name="connsiteX40" fmla="*/ 1270000 w 2397760"/>
                  <a:gd name="connsiteY40" fmla="*/ 40640 h 1667788"/>
                  <a:gd name="connsiteX41" fmla="*/ 1300480 w 2397760"/>
                  <a:gd name="connsiteY41" fmla="*/ 30480 h 1667788"/>
                  <a:gd name="connsiteX42" fmla="*/ 1361440 w 2397760"/>
                  <a:gd name="connsiteY42" fmla="*/ 0 h 1667788"/>
                  <a:gd name="connsiteX43" fmla="*/ 1432560 w 2397760"/>
                  <a:gd name="connsiteY43" fmla="*/ 10160 h 1667788"/>
                  <a:gd name="connsiteX44" fmla="*/ 1503680 w 2397760"/>
                  <a:gd name="connsiteY44" fmla="*/ 30480 h 1667788"/>
                  <a:gd name="connsiteX45" fmla="*/ 1564640 w 2397760"/>
                  <a:gd name="connsiteY45" fmla="*/ 111760 h 1667788"/>
                  <a:gd name="connsiteX46" fmla="*/ 1635760 w 2397760"/>
                  <a:gd name="connsiteY46" fmla="*/ 254000 h 1667788"/>
                  <a:gd name="connsiteX47" fmla="*/ 1656080 w 2397760"/>
                  <a:gd name="connsiteY47" fmla="*/ 325120 h 1667788"/>
                  <a:gd name="connsiteX48" fmla="*/ 1676400 w 2397760"/>
                  <a:gd name="connsiteY48" fmla="*/ 447040 h 1667788"/>
                  <a:gd name="connsiteX49" fmla="*/ 1706880 w 2397760"/>
                  <a:gd name="connsiteY49" fmla="*/ 568960 h 1667788"/>
                  <a:gd name="connsiteX50" fmla="*/ 1788160 w 2397760"/>
                  <a:gd name="connsiteY50" fmla="*/ 863600 h 1667788"/>
                  <a:gd name="connsiteX51" fmla="*/ 1808480 w 2397760"/>
                  <a:gd name="connsiteY51" fmla="*/ 894080 h 1667788"/>
                  <a:gd name="connsiteX52" fmla="*/ 1838960 w 2397760"/>
                  <a:gd name="connsiteY52" fmla="*/ 985520 h 1667788"/>
                  <a:gd name="connsiteX53" fmla="*/ 1859280 w 2397760"/>
                  <a:gd name="connsiteY53" fmla="*/ 1046480 h 1667788"/>
                  <a:gd name="connsiteX54" fmla="*/ 1869440 w 2397760"/>
                  <a:gd name="connsiteY54" fmla="*/ 1076960 h 1667788"/>
                  <a:gd name="connsiteX55" fmla="*/ 1889760 w 2397760"/>
                  <a:gd name="connsiteY55" fmla="*/ 1107440 h 1667788"/>
                  <a:gd name="connsiteX56" fmla="*/ 1910080 w 2397760"/>
                  <a:gd name="connsiteY56" fmla="*/ 1168400 h 1667788"/>
                  <a:gd name="connsiteX57" fmla="*/ 1930400 w 2397760"/>
                  <a:gd name="connsiteY57" fmla="*/ 1198880 h 1667788"/>
                  <a:gd name="connsiteX58" fmla="*/ 1950720 w 2397760"/>
                  <a:gd name="connsiteY58" fmla="*/ 1259840 h 1667788"/>
                  <a:gd name="connsiteX59" fmla="*/ 1971040 w 2397760"/>
                  <a:gd name="connsiteY59" fmla="*/ 1290320 h 1667788"/>
                  <a:gd name="connsiteX60" fmla="*/ 1981200 w 2397760"/>
                  <a:gd name="connsiteY60" fmla="*/ 1320800 h 1667788"/>
                  <a:gd name="connsiteX61" fmla="*/ 2021840 w 2397760"/>
                  <a:gd name="connsiteY61" fmla="*/ 1381760 h 1667788"/>
                  <a:gd name="connsiteX62" fmla="*/ 2042160 w 2397760"/>
                  <a:gd name="connsiteY62" fmla="*/ 1412240 h 1667788"/>
                  <a:gd name="connsiteX63" fmla="*/ 2062480 w 2397760"/>
                  <a:gd name="connsiteY63" fmla="*/ 1442720 h 1667788"/>
                  <a:gd name="connsiteX64" fmla="*/ 2092960 w 2397760"/>
                  <a:gd name="connsiteY64" fmla="*/ 1463040 h 1667788"/>
                  <a:gd name="connsiteX65" fmla="*/ 2133600 w 2397760"/>
                  <a:gd name="connsiteY65" fmla="*/ 1503680 h 1667788"/>
                  <a:gd name="connsiteX66" fmla="*/ 2164080 w 2397760"/>
                  <a:gd name="connsiteY66" fmla="*/ 1534160 h 1667788"/>
                  <a:gd name="connsiteX67" fmla="*/ 2194560 w 2397760"/>
                  <a:gd name="connsiteY67" fmla="*/ 1544320 h 1667788"/>
                  <a:gd name="connsiteX68" fmla="*/ 2225040 w 2397760"/>
                  <a:gd name="connsiteY68" fmla="*/ 1564640 h 1667788"/>
                  <a:gd name="connsiteX69" fmla="*/ 2255520 w 2397760"/>
                  <a:gd name="connsiteY69" fmla="*/ 1574800 h 1667788"/>
                  <a:gd name="connsiteX70" fmla="*/ 2316480 w 2397760"/>
                  <a:gd name="connsiteY70" fmla="*/ 1615440 h 1667788"/>
                  <a:gd name="connsiteX71" fmla="*/ 2346960 w 2397760"/>
                  <a:gd name="connsiteY71" fmla="*/ 1635760 h 1667788"/>
                  <a:gd name="connsiteX72" fmla="*/ 2377440 w 2397760"/>
                  <a:gd name="connsiteY72" fmla="*/ 1666240 h 1667788"/>
                  <a:gd name="connsiteX73" fmla="*/ 2397760 w 2397760"/>
                  <a:gd name="connsiteY73" fmla="*/ 1666240 h 1667788"/>
                  <a:gd name="connsiteX0" fmla="*/ 0 w 2397760"/>
                  <a:gd name="connsiteY0" fmla="*/ 1645920 h 1667788"/>
                  <a:gd name="connsiteX1" fmla="*/ 50800 w 2397760"/>
                  <a:gd name="connsiteY1" fmla="*/ 1656080 h 1667788"/>
                  <a:gd name="connsiteX2" fmla="*/ 111760 w 2397760"/>
                  <a:gd name="connsiteY2" fmla="*/ 1635760 h 1667788"/>
                  <a:gd name="connsiteX3" fmla="*/ 142240 w 2397760"/>
                  <a:gd name="connsiteY3" fmla="*/ 1625600 h 1667788"/>
                  <a:gd name="connsiteX4" fmla="*/ 172720 w 2397760"/>
                  <a:gd name="connsiteY4" fmla="*/ 1615440 h 1667788"/>
                  <a:gd name="connsiteX5" fmla="*/ 243840 w 2397760"/>
                  <a:gd name="connsiteY5" fmla="*/ 1595120 h 1667788"/>
                  <a:gd name="connsiteX6" fmla="*/ 274320 w 2397760"/>
                  <a:gd name="connsiteY6" fmla="*/ 1574800 h 1667788"/>
                  <a:gd name="connsiteX7" fmla="*/ 335280 w 2397760"/>
                  <a:gd name="connsiteY7" fmla="*/ 1554480 h 1667788"/>
                  <a:gd name="connsiteX8" fmla="*/ 365760 w 2397760"/>
                  <a:gd name="connsiteY8" fmla="*/ 1544320 h 1667788"/>
                  <a:gd name="connsiteX9" fmla="*/ 426720 w 2397760"/>
                  <a:gd name="connsiteY9" fmla="*/ 1503680 h 1667788"/>
                  <a:gd name="connsiteX10" fmla="*/ 457200 w 2397760"/>
                  <a:gd name="connsiteY10" fmla="*/ 1493520 h 1667788"/>
                  <a:gd name="connsiteX11" fmla="*/ 518160 w 2397760"/>
                  <a:gd name="connsiteY11" fmla="*/ 1452880 h 1667788"/>
                  <a:gd name="connsiteX12" fmla="*/ 558800 w 2397760"/>
                  <a:gd name="connsiteY12" fmla="*/ 1402080 h 1667788"/>
                  <a:gd name="connsiteX13" fmla="*/ 609600 w 2397760"/>
                  <a:gd name="connsiteY13" fmla="*/ 1361440 h 1667788"/>
                  <a:gd name="connsiteX14" fmla="*/ 619760 w 2397760"/>
                  <a:gd name="connsiteY14" fmla="*/ 1330960 h 1667788"/>
                  <a:gd name="connsiteX15" fmla="*/ 660400 w 2397760"/>
                  <a:gd name="connsiteY15" fmla="*/ 1270000 h 1667788"/>
                  <a:gd name="connsiteX16" fmla="*/ 701040 w 2397760"/>
                  <a:gd name="connsiteY16" fmla="*/ 1209040 h 1667788"/>
                  <a:gd name="connsiteX17" fmla="*/ 721360 w 2397760"/>
                  <a:gd name="connsiteY17" fmla="*/ 1178560 h 1667788"/>
                  <a:gd name="connsiteX18" fmla="*/ 741680 w 2397760"/>
                  <a:gd name="connsiteY18" fmla="*/ 1148080 h 1667788"/>
                  <a:gd name="connsiteX19" fmla="*/ 772160 w 2397760"/>
                  <a:gd name="connsiteY19" fmla="*/ 1087120 h 1667788"/>
                  <a:gd name="connsiteX20" fmla="*/ 802640 w 2397760"/>
                  <a:gd name="connsiteY20" fmla="*/ 995680 h 1667788"/>
                  <a:gd name="connsiteX21" fmla="*/ 812800 w 2397760"/>
                  <a:gd name="connsiteY21" fmla="*/ 965200 h 1667788"/>
                  <a:gd name="connsiteX22" fmla="*/ 833120 w 2397760"/>
                  <a:gd name="connsiteY22" fmla="*/ 934720 h 1667788"/>
                  <a:gd name="connsiteX23" fmla="*/ 853440 w 2397760"/>
                  <a:gd name="connsiteY23" fmla="*/ 873760 h 1667788"/>
                  <a:gd name="connsiteX24" fmla="*/ 873760 w 2397760"/>
                  <a:gd name="connsiteY24" fmla="*/ 843280 h 1667788"/>
                  <a:gd name="connsiteX25" fmla="*/ 904240 w 2397760"/>
                  <a:gd name="connsiteY25" fmla="*/ 741680 h 1667788"/>
                  <a:gd name="connsiteX26" fmla="*/ 914400 w 2397760"/>
                  <a:gd name="connsiteY26" fmla="*/ 680720 h 1667788"/>
                  <a:gd name="connsiteX27" fmla="*/ 924560 w 2397760"/>
                  <a:gd name="connsiteY27" fmla="*/ 650240 h 1667788"/>
                  <a:gd name="connsiteX28" fmla="*/ 944880 w 2397760"/>
                  <a:gd name="connsiteY28" fmla="*/ 568960 h 1667788"/>
                  <a:gd name="connsiteX29" fmla="*/ 965200 w 2397760"/>
                  <a:gd name="connsiteY29" fmla="*/ 487680 h 1667788"/>
                  <a:gd name="connsiteX30" fmla="*/ 985520 w 2397760"/>
                  <a:gd name="connsiteY30" fmla="*/ 457200 h 1667788"/>
                  <a:gd name="connsiteX31" fmla="*/ 1016000 w 2397760"/>
                  <a:gd name="connsiteY31" fmla="*/ 396240 h 1667788"/>
                  <a:gd name="connsiteX32" fmla="*/ 1026160 w 2397760"/>
                  <a:gd name="connsiteY32" fmla="*/ 365760 h 1667788"/>
                  <a:gd name="connsiteX33" fmla="*/ 1076960 w 2397760"/>
                  <a:gd name="connsiteY33" fmla="*/ 284480 h 1667788"/>
                  <a:gd name="connsiteX34" fmla="*/ 1097280 w 2397760"/>
                  <a:gd name="connsiteY34" fmla="*/ 254000 h 1667788"/>
                  <a:gd name="connsiteX35" fmla="*/ 1107440 w 2397760"/>
                  <a:gd name="connsiteY35" fmla="*/ 223520 h 1667788"/>
                  <a:gd name="connsiteX36" fmla="*/ 1137920 w 2397760"/>
                  <a:gd name="connsiteY36" fmla="*/ 203200 h 1667788"/>
                  <a:gd name="connsiteX37" fmla="*/ 1209040 w 2397760"/>
                  <a:gd name="connsiteY37" fmla="*/ 121920 h 1667788"/>
                  <a:gd name="connsiteX38" fmla="*/ 1249680 w 2397760"/>
                  <a:gd name="connsiteY38" fmla="*/ 71120 h 1667788"/>
                  <a:gd name="connsiteX39" fmla="*/ 1270000 w 2397760"/>
                  <a:gd name="connsiteY39" fmla="*/ 40640 h 1667788"/>
                  <a:gd name="connsiteX40" fmla="*/ 1300480 w 2397760"/>
                  <a:gd name="connsiteY40" fmla="*/ 30480 h 1667788"/>
                  <a:gd name="connsiteX41" fmla="*/ 1361440 w 2397760"/>
                  <a:gd name="connsiteY41" fmla="*/ 0 h 1667788"/>
                  <a:gd name="connsiteX42" fmla="*/ 1432560 w 2397760"/>
                  <a:gd name="connsiteY42" fmla="*/ 10160 h 1667788"/>
                  <a:gd name="connsiteX43" fmla="*/ 1503680 w 2397760"/>
                  <a:gd name="connsiteY43" fmla="*/ 30480 h 1667788"/>
                  <a:gd name="connsiteX44" fmla="*/ 1564640 w 2397760"/>
                  <a:gd name="connsiteY44" fmla="*/ 111760 h 1667788"/>
                  <a:gd name="connsiteX45" fmla="*/ 1635760 w 2397760"/>
                  <a:gd name="connsiteY45" fmla="*/ 254000 h 1667788"/>
                  <a:gd name="connsiteX46" fmla="*/ 1656080 w 2397760"/>
                  <a:gd name="connsiteY46" fmla="*/ 325120 h 1667788"/>
                  <a:gd name="connsiteX47" fmla="*/ 1676400 w 2397760"/>
                  <a:gd name="connsiteY47" fmla="*/ 447040 h 1667788"/>
                  <a:gd name="connsiteX48" fmla="*/ 1706880 w 2397760"/>
                  <a:gd name="connsiteY48" fmla="*/ 568960 h 1667788"/>
                  <a:gd name="connsiteX49" fmla="*/ 1788160 w 2397760"/>
                  <a:gd name="connsiteY49" fmla="*/ 863600 h 1667788"/>
                  <a:gd name="connsiteX50" fmla="*/ 1808480 w 2397760"/>
                  <a:gd name="connsiteY50" fmla="*/ 894080 h 1667788"/>
                  <a:gd name="connsiteX51" fmla="*/ 1838960 w 2397760"/>
                  <a:gd name="connsiteY51" fmla="*/ 985520 h 1667788"/>
                  <a:gd name="connsiteX52" fmla="*/ 1859280 w 2397760"/>
                  <a:gd name="connsiteY52" fmla="*/ 1046480 h 1667788"/>
                  <a:gd name="connsiteX53" fmla="*/ 1869440 w 2397760"/>
                  <a:gd name="connsiteY53" fmla="*/ 1076960 h 1667788"/>
                  <a:gd name="connsiteX54" fmla="*/ 1889760 w 2397760"/>
                  <a:gd name="connsiteY54" fmla="*/ 1107440 h 1667788"/>
                  <a:gd name="connsiteX55" fmla="*/ 1910080 w 2397760"/>
                  <a:gd name="connsiteY55" fmla="*/ 1168400 h 1667788"/>
                  <a:gd name="connsiteX56" fmla="*/ 1930400 w 2397760"/>
                  <a:gd name="connsiteY56" fmla="*/ 1198880 h 1667788"/>
                  <a:gd name="connsiteX57" fmla="*/ 1950720 w 2397760"/>
                  <a:gd name="connsiteY57" fmla="*/ 1259840 h 1667788"/>
                  <a:gd name="connsiteX58" fmla="*/ 1971040 w 2397760"/>
                  <a:gd name="connsiteY58" fmla="*/ 1290320 h 1667788"/>
                  <a:gd name="connsiteX59" fmla="*/ 1981200 w 2397760"/>
                  <a:gd name="connsiteY59" fmla="*/ 1320800 h 1667788"/>
                  <a:gd name="connsiteX60" fmla="*/ 2021840 w 2397760"/>
                  <a:gd name="connsiteY60" fmla="*/ 1381760 h 1667788"/>
                  <a:gd name="connsiteX61" fmla="*/ 2042160 w 2397760"/>
                  <a:gd name="connsiteY61" fmla="*/ 1412240 h 1667788"/>
                  <a:gd name="connsiteX62" fmla="*/ 2062480 w 2397760"/>
                  <a:gd name="connsiteY62" fmla="*/ 1442720 h 1667788"/>
                  <a:gd name="connsiteX63" fmla="*/ 2092960 w 2397760"/>
                  <a:gd name="connsiteY63" fmla="*/ 1463040 h 1667788"/>
                  <a:gd name="connsiteX64" fmla="*/ 2133600 w 2397760"/>
                  <a:gd name="connsiteY64" fmla="*/ 1503680 h 1667788"/>
                  <a:gd name="connsiteX65" fmla="*/ 2164080 w 2397760"/>
                  <a:gd name="connsiteY65" fmla="*/ 1534160 h 1667788"/>
                  <a:gd name="connsiteX66" fmla="*/ 2194560 w 2397760"/>
                  <a:gd name="connsiteY66" fmla="*/ 1544320 h 1667788"/>
                  <a:gd name="connsiteX67" fmla="*/ 2225040 w 2397760"/>
                  <a:gd name="connsiteY67" fmla="*/ 1564640 h 1667788"/>
                  <a:gd name="connsiteX68" fmla="*/ 2255520 w 2397760"/>
                  <a:gd name="connsiteY68" fmla="*/ 1574800 h 1667788"/>
                  <a:gd name="connsiteX69" fmla="*/ 2316480 w 2397760"/>
                  <a:gd name="connsiteY69" fmla="*/ 1615440 h 1667788"/>
                  <a:gd name="connsiteX70" fmla="*/ 2346960 w 2397760"/>
                  <a:gd name="connsiteY70" fmla="*/ 1635760 h 1667788"/>
                  <a:gd name="connsiteX71" fmla="*/ 2377440 w 2397760"/>
                  <a:gd name="connsiteY71" fmla="*/ 1666240 h 1667788"/>
                  <a:gd name="connsiteX72" fmla="*/ 2397760 w 2397760"/>
                  <a:gd name="connsiteY72" fmla="*/ 1666240 h 1667788"/>
                  <a:gd name="connsiteX0" fmla="*/ 0 w 2397760"/>
                  <a:gd name="connsiteY0" fmla="*/ 1645920 h 1667788"/>
                  <a:gd name="connsiteX1" fmla="*/ 50800 w 2397760"/>
                  <a:gd name="connsiteY1" fmla="*/ 1656080 h 1667788"/>
                  <a:gd name="connsiteX2" fmla="*/ 111760 w 2397760"/>
                  <a:gd name="connsiteY2" fmla="*/ 1635760 h 1667788"/>
                  <a:gd name="connsiteX3" fmla="*/ 142240 w 2397760"/>
                  <a:gd name="connsiteY3" fmla="*/ 1625600 h 1667788"/>
                  <a:gd name="connsiteX4" fmla="*/ 172720 w 2397760"/>
                  <a:gd name="connsiteY4" fmla="*/ 1615440 h 1667788"/>
                  <a:gd name="connsiteX5" fmla="*/ 243840 w 2397760"/>
                  <a:gd name="connsiteY5" fmla="*/ 1595120 h 1667788"/>
                  <a:gd name="connsiteX6" fmla="*/ 274320 w 2397760"/>
                  <a:gd name="connsiteY6" fmla="*/ 1574800 h 1667788"/>
                  <a:gd name="connsiteX7" fmla="*/ 335280 w 2397760"/>
                  <a:gd name="connsiteY7" fmla="*/ 1554480 h 1667788"/>
                  <a:gd name="connsiteX8" fmla="*/ 365760 w 2397760"/>
                  <a:gd name="connsiteY8" fmla="*/ 1544320 h 1667788"/>
                  <a:gd name="connsiteX9" fmla="*/ 426720 w 2397760"/>
                  <a:gd name="connsiteY9" fmla="*/ 1503680 h 1667788"/>
                  <a:gd name="connsiteX10" fmla="*/ 457200 w 2397760"/>
                  <a:gd name="connsiteY10" fmla="*/ 1493520 h 1667788"/>
                  <a:gd name="connsiteX11" fmla="*/ 518160 w 2397760"/>
                  <a:gd name="connsiteY11" fmla="*/ 1452880 h 1667788"/>
                  <a:gd name="connsiteX12" fmla="*/ 558800 w 2397760"/>
                  <a:gd name="connsiteY12" fmla="*/ 1402080 h 1667788"/>
                  <a:gd name="connsiteX13" fmla="*/ 609600 w 2397760"/>
                  <a:gd name="connsiteY13" fmla="*/ 1361440 h 1667788"/>
                  <a:gd name="connsiteX14" fmla="*/ 619760 w 2397760"/>
                  <a:gd name="connsiteY14" fmla="*/ 1330960 h 1667788"/>
                  <a:gd name="connsiteX15" fmla="*/ 660400 w 2397760"/>
                  <a:gd name="connsiteY15" fmla="*/ 1270000 h 1667788"/>
                  <a:gd name="connsiteX16" fmla="*/ 701040 w 2397760"/>
                  <a:gd name="connsiteY16" fmla="*/ 1209040 h 1667788"/>
                  <a:gd name="connsiteX17" fmla="*/ 721360 w 2397760"/>
                  <a:gd name="connsiteY17" fmla="*/ 1178560 h 1667788"/>
                  <a:gd name="connsiteX18" fmla="*/ 741680 w 2397760"/>
                  <a:gd name="connsiteY18" fmla="*/ 1148080 h 1667788"/>
                  <a:gd name="connsiteX19" fmla="*/ 772160 w 2397760"/>
                  <a:gd name="connsiteY19" fmla="*/ 1087120 h 1667788"/>
                  <a:gd name="connsiteX20" fmla="*/ 802640 w 2397760"/>
                  <a:gd name="connsiteY20" fmla="*/ 995680 h 1667788"/>
                  <a:gd name="connsiteX21" fmla="*/ 812800 w 2397760"/>
                  <a:gd name="connsiteY21" fmla="*/ 965200 h 1667788"/>
                  <a:gd name="connsiteX22" fmla="*/ 833120 w 2397760"/>
                  <a:gd name="connsiteY22" fmla="*/ 934720 h 1667788"/>
                  <a:gd name="connsiteX23" fmla="*/ 853440 w 2397760"/>
                  <a:gd name="connsiteY23" fmla="*/ 873760 h 1667788"/>
                  <a:gd name="connsiteX24" fmla="*/ 873760 w 2397760"/>
                  <a:gd name="connsiteY24" fmla="*/ 843280 h 1667788"/>
                  <a:gd name="connsiteX25" fmla="*/ 904240 w 2397760"/>
                  <a:gd name="connsiteY25" fmla="*/ 741680 h 1667788"/>
                  <a:gd name="connsiteX26" fmla="*/ 914400 w 2397760"/>
                  <a:gd name="connsiteY26" fmla="*/ 680720 h 1667788"/>
                  <a:gd name="connsiteX27" fmla="*/ 924560 w 2397760"/>
                  <a:gd name="connsiteY27" fmla="*/ 650240 h 1667788"/>
                  <a:gd name="connsiteX28" fmla="*/ 944880 w 2397760"/>
                  <a:gd name="connsiteY28" fmla="*/ 568960 h 1667788"/>
                  <a:gd name="connsiteX29" fmla="*/ 965200 w 2397760"/>
                  <a:gd name="connsiteY29" fmla="*/ 487680 h 1667788"/>
                  <a:gd name="connsiteX30" fmla="*/ 985520 w 2397760"/>
                  <a:gd name="connsiteY30" fmla="*/ 457200 h 1667788"/>
                  <a:gd name="connsiteX31" fmla="*/ 1016000 w 2397760"/>
                  <a:gd name="connsiteY31" fmla="*/ 396240 h 1667788"/>
                  <a:gd name="connsiteX32" fmla="*/ 1026160 w 2397760"/>
                  <a:gd name="connsiteY32" fmla="*/ 365760 h 1667788"/>
                  <a:gd name="connsiteX33" fmla="*/ 1076960 w 2397760"/>
                  <a:gd name="connsiteY33" fmla="*/ 284480 h 1667788"/>
                  <a:gd name="connsiteX34" fmla="*/ 1097280 w 2397760"/>
                  <a:gd name="connsiteY34" fmla="*/ 254000 h 1667788"/>
                  <a:gd name="connsiteX35" fmla="*/ 1107440 w 2397760"/>
                  <a:gd name="connsiteY35" fmla="*/ 223520 h 1667788"/>
                  <a:gd name="connsiteX36" fmla="*/ 1209040 w 2397760"/>
                  <a:gd name="connsiteY36" fmla="*/ 121920 h 1667788"/>
                  <a:gd name="connsiteX37" fmla="*/ 1249680 w 2397760"/>
                  <a:gd name="connsiteY37" fmla="*/ 71120 h 1667788"/>
                  <a:gd name="connsiteX38" fmla="*/ 1270000 w 2397760"/>
                  <a:gd name="connsiteY38" fmla="*/ 40640 h 1667788"/>
                  <a:gd name="connsiteX39" fmla="*/ 1300480 w 2397760"/>
                  <a:gd name="connsiteY39" fmla="*/ 30480 h 1667788"/>
                  <a:gd name="connsiteX40" fmla="*/ 1361440 w 2397760"/>
                  <a:gd name="connsiteY40" fmla="*/ 0 h 1667788"/>
                  <a:gd name="connsiteX41" fmla="*/ 1432560 w 2397760"/>
                  <a:gd name="connsiteY41" fmla="*/ 10160 h 1667788"/>
                  <a:gd name="connsiteX42" fmla="*/ 1503680 w 2397760"/>
                  <a:gd name="connsiteY42" fmla="*/ 30480 h 1667788"/>
                  <a:gd name="connsiteX43" fmla="*/ 1564640 w 2397760"/>
                  <a:gd name="connsiteY43" fmla="*/ 111760 h 1667788"/>
                  <a:gd name="connsiteX44" fmla="*/ 1635760 w 2397760"/>
                  <a:gd name="connsiteY44" fmla="*/ 254000 h 1667788"/>
                  <a:gd name="connsiteX45" fmla="*/ 1656080 w 2397760"/>
                  <a:gd name="connsiteY45" fmla="*/ 325120 h 1667788"/>
                  <a:gd name="connsiteX46" fmla="*/ 1676400 w 2397760"/>
                  <a:gd name="connsiteY46" fmla="*/ 447040 h 1667788"/>
                  <a:gd name="connsiteX47" fmla="*/ 1706880 w 2397760"/>
                  <a:gd name="connsiteY47" fmla="*/ 568960 h 1667788"/>
                  <a:gd name="connsiteX48" fmla="*/ 1788160 w 2397760"/>
                  <a:gd name="connsiteY48" fmla="*/ 863600 h 1667788"/>
                  <a:gd name="connsiteX49" fmla="*/ 1808480 w 2397760"/>
                  <a:gd name="connsiteY49" fmla="*/ 894080 h 1667788"/>
                  <a:gd name="connsiteX50" fmla="*/ 1838960 w 2397760"/>
                  <a:gd name="connsiteY50" fmla="*/ 985520 h 1667788"/>
                  <a:gd name="connsiteX51" fmla="*/ 1859280 w 2397760"/>
                  <a:gd name="connsiteY51" fmla="*/ 1046480 h 1667788"/>
                  <a:gd name="connsiteX52" fmla="*/ 1869440 w 2397760"/>
                  <a:gd name="connsiteY52" fmla="*/ 1076960 h 1667788"/>
                  <a:gd name="connsiteX53" fmla="*/ 1889760 w 2397760"/>
                  <a:gd name="connsiteY53" fmla="*/ 1107440 h 1667788"/>
                  <a:gd name="connsiteX54" fmla="*/ 1910080 w 2397760"/>
                  <a:gd name="connsiteY54" fmla="*/ 1168400 h 1667788"/>
                  <a:gd name="connsiteX55" fmla="*/ 1930400 w 2397760"/>
                  <a:gd name="connsiteY55" fmla="*/ 1198880 h 1667788"/>
                  <a:gd name="connsiteX56" fmla="*/ 1950720 w 2397760"/>
                  <a:gd name="connsiteY56" fmla="*/ 1259840 h 1667788"/>
                  <a:gd name="connsiteX57" fmla="*/ 1971040 w 2397760"/>
                  <a:gd name="connsiteY57" fmla="*/ 1290320 h 1667788"/>
                  <a:gd name="connsiteX58" fmla="*/ 1981200 w 2397760"/>
                  <a:gd name="connsiteY58" fmla="*/ 1320800 h 1667788"/>
                  <a:gd name="connsiteX59" fmla="*/ 2021840 w 2397760"/>
                  <a:gd name="connsiteY59" fmla="*/ 1381760 h 1667788"/>
                  <a:gd name="connsiteX60" fmla="*/ 2042160 w 2397760"/>
                  <a:gd name="connsiteY60" fmla="*/ 1412240 h 1667788"/>
                  <a:gd name="connsiteX61" fmla="*/ 2062480 w 2397760"/>
                  <a:gd name="connsiteY61" fmla="*/ 1442720 h 1667788"/>
                  <a:gd name="connsiteX62" fmla="*/ 2092960 w 2397760"/>
                  <a:gd name="connsiteY62" fmla="*/ 1463040 h 1667788"/>
                  <a:gd name="connsiteX63" fmla="*/ 2133600 w 2397760"/>
                  <a:gd name="connsiteY63" fmla="*/ 1503680 h 1667788"/>
                  <a:gd name="connsiteX64" fmla="*/ 2164080 w 2397760"/>
                  <a:gd name="connsiteY64" fmla="*/ 1534160 h 1667788"/>
                  <a:gd name="connsiteX65" fmla="*/ 2194560 w 2397760"/>
                  <a:gd name="connsiteY65" fmla="*/ 1544320 h 1667788"/>
                  <a:gd name="connsiteX66" fmla="*/ 2225040 w 2397760"/>
                  <a:gd name="connsiteY66" fmla="*/ 1564640 h 1667788"/>
                  <a:gd name="connsiteX67" fmla="*/ 2255520 w 2397760"/>
                  <a:gd name="connsiteY67" fmla="*/ 1574800 h 1667788"/>
                  <a:gd name="connsiteX68" fmla="*/ 2316480 w 2397760"/>
                  <a:gd name="connsiteY68" fmla="*/ 1615440 h 1667788"/>
                  <a:gd name="connsiteX69" fmla="*/ 2346960 w 2397760"/>
                  <a:gd name="connsiteY69" fmla="*/ 1635760 h 1667788"/>
                  <a:gd name="connsiteX70" fmla="*/ 2377440 w 2397760"/>
                  <a:gd name="connsiteY70" fmla="*/ 1666240 h 1667788"/>
                  <a:gd name="connsiteX71" fmla="*/ 2397760 w 2397760"/>
                  <a:gd name="connsiteY71" fmla="*/ 1666240 h 1667788"/>
                  <a:gd name="connsiteX0" fmla="*/ 0 w 2397760"/>
                  <a:gd name="connsiteY0" fmla="*/ 1645920 h 1667788"/>
                  <a:gd name="connsiteX1" fmla="*/ 50800 w 2397760"/>
                  <a:gd name="connsiteY1" fmla="*/ 1656080 h 1667788"/>
                  <a:gd name="connsiteX2" fmla="*/ 111760 w 2397760"/>
                  <a:gd name="connsiteY2" fmla="*/ 1635760 h 1667788"/>
                  <a:gd name="connsiteX3" fmla="*/ 142240 w 2397760"/>
                  <a:gd name="connsiteY3" fmla="*/ 1625600 h 1667788"/>
                  <a:gd name="connsiteX4" fmla="*/ 172720 w 2397760"/>
                  <a:gd name="connsiteY4" fmla="*/ 1615440 h 1667788"/>
                  <a:gd name="connsiteX5" fmla="*/ 243840 w 2397760"/>
                  <a:gd name="connsiteY5" fmla="*/ 1595120 h 1667788"/>
                  <a:gd name="connsiteX6" fmla="*/ 274320 w 2397760"/>
                  <a:gd name="connsiteY6" fmla="*/ 1574800 h 1667788"/>
                  <a:gd name="connsiteX7" fmla="*/ 335280 w 2397760"/>
                  <a:gd name="connsiteY7" fmla="*/ 1554480 h 1667788"/>
                  <a:gd name="connsiteX8" fmla="*/ 365760 w 2397760"/>
                  <a:gd name="connsiteY8" fmla="*/ 1544320 h 1667788"/>
                  <a:gd name="connsiteX9" fmla="*/ 426720 w 2397760"/>
                  <a:gd name="connsiteY9" fmla="*/ 1503680 h 1667788"/>
                  <a:gd name="connsiteX10" fmla="*/ 457200 w 2397760"/>
                  <a:gd name="connsiteY10" fmla="*/ 1493520 h 1667788"/>
                  <a:gd name="connsiteX11" fmla="*/ 518160 w 2397760"/>
                  <a:gd name="connsiteY11" fmla="*/ 1452880 h 1667788"/>
                  <a:gd name="connsiteX12" fmla="*/ 558800 w 2397760"/>
                  <a:gd name="connsiteY12" fmla="*/ 1402080 h 1667788"/>
                  <a:gd name="connsiteX13" fmla="*/ 609600 w 2397760"/>
                  <a:gd name="connsiteY13" fmla="*/ 1361440 h 1667788"/>
                  <a:gd name="connsiteX14" fmla="*/ 619760 w 2397760"/>
                  <a:gd name="connsiteY14" fmla="*/ 1330960 h 1667788"/>
                  <a:gd name="connsiteX15" fmla="*/ 660400 w 2397760"/>
                  <a:gd name="connsiteY15" fmla="*/ 1270000 h 1667788"/>
                  <a:gd name="connsiteX16" fmla="*/ 701040 w 2397760"/>
                  <a:gd name="connsiteY16" fmla="*/ 1209040 h 1667788"/>
                  <a:gd name="connsiteX17" fmla="*/ 721360 w 2397760"/>
                  <a:gd name="connsiteY17" fmla="*/ 1178560 h 1667788"/>
                  <a:gd name="connsiteX18" fmla="*/ 741680 w 2397760"/>
                  <a:gd name="connsiteY18" fmla="*/ 1148080 h 1667788"/>
                  <a:gd name="connsiteX19" fmla="*/ 772160 w 2397760"/>
                  <a:gd name="connsiteY19" fmla="*/ 1087120 h 1667788"/>
                  <a:gd name="connsiteX20" fmla="*/ 802640 w 2397760"/>
                  <a:gd name="connsiteY20" fmla="*/ 995680 h 1667788"/>
                  <a:gd name="connsiteX21" fmla="*/ 812800 w 2397760"/>
                  <a:gd name="connsiteY21" fmla="*/ 965200 h 1667788"/>
                  <a:gd name="connsiteX22" fmla="*/ 833120 w 2397760"/>
                  <a:gd name="connsiteY22" fmla="*/ 934720 h 1667788"/>
                  <a:gd name="connsiteX23" fmla="*/ 853440 w 2397760"/>
                  <a:gd name="connsiteY23" fmla="*/ 873760 h 1667788"/>
                  <a:gd name="connsiteX24" fmla="*/ 873760 w 2397760"/>
                  <a:gd name="connsiteY24" fmla="*/ 843280 h 1667788"/>
                  <a:gd name="connsiteX25" fmla="*/ 904240 w 2397760"/>
                  <a:gd name="connsiteY25" fmla="*/ 741680 h 1667788"/>
                  <a:gd name="connsiteX26" fmla="*/ 924560 w 2397760"/>
                  <a:gd name="connsiteY26" fmla="*/ 650240 h 1667788"/>
                  <a:gd name="connsiteX27" fmla="*/ 944880 w 2397760"/>
                  <a:gd name="connsiteY27" fmla="*/ 568960 h 1667788"/>
                  <a:gd name="connsiteX28" fmla="*/ 965200 w 2397760"/>
                  <a:gd name="connsiteY28" fmla="*/ 487680 h 1667788"/>
                  <a:gd name="connsiteX29" fmla="*/ 985520 w 2397760"/>
                  <a:gd name="connsiteY29" fmla="*/ 457200 h 1667788"/>
                  <a:gd name="connsiteX30" fmla="*/ 1016000 w 2397760"/>
                  <a:gd name="connsiteY30" fmla="*/ 396240 h 1667788"/>
                  <a:gd name="connsiteX31" fmla="*/ 1026160 w 2397760"/>
                  <a:gd name="connsiteY31" fmla="*/ 365760 h 1667788"/>
                  <a:gd name="connsiteX32" fmla="*/ 1076960 w 2397760"/>
                  <a:gd name="connsiteY32" fmla="*/ 284480 h 1667788"/>
                  <a:gd name="connsiteX33" fmla="*/ 1097280 w 2397760"/>
                  <a:gd name="connsiteY33" fmla="*/ 254000 h 1667788"/>
                  <a:gd name="connsiteX34" fmla="*/ 1107440 w 2397760"/>
                  <a:gd name="connsiteY34" fmla="*/ 223520 h 1667788"/>
                  <a:gd name="connsiteX35" fmla="*/ 1209040 w 2397760"/>
                  <a:gd name="connsiteY35" fmla="*/ 121920 h 1667788"/>
                  <a:gd name="connsiteX36" fmla="*/ 1249680 w 2397760"/>
                  <a:gd name="connsiteY36" fmla="*/ 71120 h 1667788"/>
                  <a:gd name="connsiteX37" fmla="*/ 1270000 w 2397760"/>
                  <a:gd name="connsiteY37" fmla="*/ 40640 h 1667788"/>
                  <a:gd name="connsiteX38" fmla="*/ 1300480 w 2397760"/>
                  <a:gd name="connsiteY38" fmla="*/ 30480 h 1667788"/>
                  <a:gd name="connsiteX39" fmla="*/ 1361440 w 2397760"/>
                  <a:gd name="connsiteY39" fmla="*/ 0 h 1667788"/>
                  <a:gd name="connsiteX40" fmla="*/ 1432560 w 2397760"/>
                  <a:gd name="connsiteY40" fmla="*/ 10160 h 1667788"/>
                  <a:gd name="connsiteX41" fmla="*/ 1503680 w 2397760"/>
                  <a:gd name="connsiteY41" fmla="*/ 30480 h 1667788"/>
                  <a:gd name="connsiteX42" fmla="*/ 1564640 w 2397760"/>
                  <a:gd name="connsiteY42" fmla="*/ 111760 h 1667788"/>
                  <a:gd name="connsiteX43" fmla="*/ 1635760 w 2397760"/>
                  <a:gd name="connsiteY43" fmla="*/ 254000 h 1667788"/>
                  <a:gd name="connsiteX44" fmla="*/ 1656080 w 2397760"/>
                  <a:gd name="connsiteY44" fmla="*/ 325120 h 1667788"/>
                  <a:gd name="connsiteX45" fmla="*/ 1676400 w 2397760"/>
                  <a:gd name="connsiteY45" fmla="*/ 447040 h 1667788"/>
                  <a:gd name="connsiteX46" fmla="*/ 1706880 w 2397760"/>
                  <a:gd name="connsiteY46" fmla="*/ 568960 h 1667788"/>
                  <a:gd name="connsiteX47" fmla="*/ 1788160 w 2397760"/>
                  <a:gd name="connsiteY47" fmla="*/ 863600 h 1667788"/>
                  <a:gd name="connsiteX48" fmla="*/ 1808480 w 2397760"/>
                  <a:gd name="connsiteY48" fmla="*/ 894080 h 1667788"/>
                  <a:gd name="connsiteX49" fmla="*/ 1838960 w 2397760"/>
                  <a:gd name="connsiteY49" fmla="*/ 985520 h 1667788"/>
                  <a:gd name="connsiteX50" fmla="*/ 1859280 w 2397760"/>
                  <a:gd name="connsiteY50" fmla="*/ 1046480 h 1667788"/>
                  <a:gd name="connsiteX51" fmla="*/ 1869440 w 2397760"/>
                  <a:gd name="connsiteY51" fmla="*/ 1076960 h 1667788"/>
                  <a:gd name="connsiteX52" fmla="*/ 1889760 w 2397760"/>
                  <a:gd name="connsiteY52" fmla="*/ 1107440 h 1667788"/>
                  <a:gd name="connsiteX53" fmla="*/ 1910080 w 2397760"/>
                  <a:gd name="connsiteY53" fmla="*/ 1168400 h 1667788"/>
                  <a:gd name="connsiteX54" fmla="*/ 1930400 w 2397760"/>
                  <a:gd name="connsiteY54" fmla="*/ 1198880 h 1667788"/>
                  <a:gd name="connsiteX55" fmla="*/ 1950720 w 2397760"/>
                  <a:gd name="connsiteY55" fmla="*/ 1259840 h 1667788"/>
                  <a:gd name="connsiteX56" fmla="*/ 1971040 w 2397760"/>
                  <a:gd name="connsiteY56" fmla="*/ 1290320 h 1667788"/>
                  <a:gd name="connsiteX57" fmla="*/ 1981200 w 2397760"/>
                  <a:gd name="connsiteY57" fmla="*/ 1320800 h 1667788"/>
                  <a:gd name="connsiteX58" fmla="*/ 2021840 w 2397760"/>
                  <a:gd name="connsiteY58" fmla="*/ 1381760 h 1667788"/>
                  <a:gd name="connsiteX59" fmla="*/ 2042160 w 2397760"/>
                  <a:gd name="connsiteY59" fmla="*/ 1412240 h 1667788"/>
                  <a:gd name="connsiteX60" fmla="*/ 2062480 w 2397760"/>
                  <a:gd name="connsiteY60" fmla="*/ 1442720 h 1667788"/>
                  <a:gd name="connsiteX61" fmla="*/ 2092960 w 2397760"/>
                  <a:gd name="connsiteY61" fmla="*/ 1463040 h 1667788"/>
                  <a:gd name="connsiteX62" fmla="*/ 2133600 w 2397760"/>
                  <a:gd name="connsiteY62" fmla="*/ 1503680 h 1667788"/>
                  <a:gd name="connsiteX63" fmla="*/ 2164080 w 2397760"/>
                  <a:gd name="connsiteY63" fmla="*/ 1534160 h 1667788"/>
                  <a:gd name="connsiteX64" fmla="*/ 2194560 w 2397760"/>
                  <a:gd name="connsiteY64" fmla="*/ 1544320 h 1667788"/>
                  <a:gd name="connsiteX65" fmla="*/ 2225040 w 2397760"/>
                  <a:gd name="connsiteY65" fmla="*/ 1564640 h 1667788"/>
                  <a:gd name="connsiteX66" fmla="*/ 2255520 w 2397760"/>
                  <a:gd name="connsiteY66" fmla="*/ 1574800 h 1667788"/>
                  <a:gd name="connsiteX67" fmla="*/ 2316480 w 2397760"/>
                  <a:gd name="connsiteY67" fmla="*/ 1615440 h 1667788"/>
                  <a:gd name="connsiteX68" fmla="*/ 2346960 w 2397760"/>
                  <a:gd name="connsiteY68" fmla="*/ 1635760 h 1667788"/>
                  <a:gd name="connsiteX69" fmla="*/ 2377440 w 2397760"/>
                  <a:gd name="connsiteY69" fmla="*/ 1666240 h 1667788"/>
                  <a:gd name="connsiteX70" fmla="*/ 2397760 w 2397760"/>
                  <a:gd name="connsiteY70" fmla="*/ 1666240 h 1667788"/>
                  <a:gd name="connsiteX0" fmla="*/ 0 w 2397760"/>
                  <a:gd name="connsiteY0" fmla="*/ 1645920 h 1667788"/>
                  <a:gd name="connsiteX1" fmla="*/ 50800 w 2397760"/>
                  <a:gd name="connsiteY1" fmla="*/ 1656080 h 1667788"/>
                  <a:gd name="connsiteX2" fmla="*/ 111760 w 2397760"/>
                  <a:gd name="connsiteY2" fmla="*/ 1635760 h 1667788"/>
                  <a:gd name="connsiteX3" fmla="*/ 142240 w 2397760"/>
                  <a:gd name="connsiteY3" fmla="*/ 1625600 h 1667788"/>
                  <a:gd name="connsiteX4" fmla="*/ 172720 w 2397760"/>
                  <a:gd name="connsiteY4" fmla="*/ 1615440 h 1667788"/>
                  <a:gd name="connsiteX5" fmla="*/ 243840 w 2397760"/>
                  <a:gd name="connsiteY5" fmla="*/ 1595120 h 1667788"/>
                  <a:gd name="connsiteX6" fmla="*/ 274320 w 2397760"/>
                  <a:gd name="connsiteY6" fmla="*/ 1574800 h 1667788"/>
                  <a:gd name="connsiteX7" fmla="*/ 335280 w 2397760"/>
                  <a:gd name="connsiteY7" fmla="*/ 1554480 h 1667788"/>
                  <a:gd name="connsiteX8" fmla="*/ 365760 w 2397760"/>
                  <a:gd name="connsiteY8" fmla="*/ 1544320 h 1667788"/>
                  <a:gd name="connsiteX9" fmla="*/ 426720 w 2397760"/>
                  <a:gd name="connsiteY9" fmla="*/ 1503680 h 1667788"/>
                  <a:gd name="connsiteX10" fmla="*/ 457200 w 2397760"/>
                  <a:gd name="connsiteY10" fmla="*/ 1493520 h 1667788"/>
                  <a:gd name="connsiteX11" fmla="*/ 518160 w 2397760"/>
                  <a:gd name="connsiteY11" fmla="*/ 1452880 h 1667788"/>
                  <a:gd name="connsiteX12" fmla="*/ 558800 w 2397760"/>
                  <a:gd name="connsiteY12" fmla="*/ 1402080 h 1667788"/>
                  <a:gd name="connsiteX13" fmla="*/ 609600 w 2397760"/>
                  <a:gd name="connsiteY13" fmla="*/ 1361440 h 1667788"/>
                  <a:gd name="connsiteX14" fmla="*/ 619760 w 2397760"/>
                  <a:gd name="connsiteY14" fmla="*/ 1330960 h 1667788"/>
                  <a:gd name="connsiteX15" fmla="*/ 660400 w 2397760"/>
                  <a:gd name="connsiteY15" fmla="*/ 1270000 h 1667788"/>
                  <a:gd name="connsiteX16" fmla="*/ 701040 w 2397760"/>
                  <a:gd name="connsiteY16" fmla="*/ 1209040 h 1667788"/>
                  <a:gd name="connsiteX17" fmla="*/ 721360 w 2397760"/>
                  <a:gd name="connsiteY17" fmla="*/ 1178560 h 1667788"/>
                  <a:gd name="connsiteX18" fmla="*/ 741680 w 2397760"/>
                  <a:gd name="connsiteY18" fmla="*/ 1148080 h 1667788"/>
                  <a:gd name="connsiteX19" fmla="*/ 772160 w 2397760"/>
                  <a:gd name="connsiteY19" fmla="*/ 1087120 h 1667788"/>
                  <a:gd name="connsiteX20" fmla="*/ 802640 w 2397760"/>
                  <a:gd name="connsiteY20" fmla="*/ 995680 h 1667788"/>
                  <a:gd name="connsiteX21" fmla="*/ 812800 w 2397760"/>
                  <a:gd name="connsiteY21" fmla="*/ 965200 h 1667788"/>
                  <a:gd name="connsiteX22" fmla="*/ 833120 w 2397760"/>
                  <a:gd name="connsiteY22" fmla="*/ 934720 h 1667788"/>
                  <a:gd name="connsiteX23" fmla="*/ 853440 w 2397760"/>
                  <a:gd name="connsiteY23" fmla="*/ 873760 h 1667788"/>
                  <a:gd name="connsiteX24" fmla="*/ 873760 w 2397760"/>
                  <a:gd name="connsiteY24" fmla="*/ 843280 h 1667788"/>
                  <a:gd name="connsiteX25" fmla="*/ 904240 w 2397760"/>
                  <a:gd name="connsiteY25" fmla="*/ 741680 h 1667788"/>
                  <a:gd name="connsiteX26" fmla="*/ 924560 w 2397760"/>
                  <a:gd name="connsiteY26" fmla="*/ 650240 h 1667788"/>
                  <a:gd name="connsiteX27" fmla="*/ 944880 w 2397760"/>
                  <a:gd name="connsiteY27" fmla="*/ 568960 h 1667788"/>
                  <a:gd name="connsiteX28" fmla="*/ 965200 w 2397760"/>
                  <a:gd name="connsiteY28" fmla="*/ 487680 h 1667788"/>
                  <a:gd name="connsiteX29" fmla="*/ 1016000 w 2397760"/>
                  <a:gd name="connsiteY29" fmla="*/ 396240 h 1667788"/>
                  <a:gd name="connsiteX30" fmla="*/ 1026160 w 2397760"/>
                  <a:gd name="connsiteY30" fmla="*/ 365760 h 1667788"/>
                  <a:gd name="connsiteX31" fmla="*/ 1076960 w 2397760"/>
                  <a:gd name="connsiteY31" fmla="*/ 284480 h 1667788"/>
                  <a:gd name="connsiteX32" fmla="*/ 1097280 w 2397760"/>
                  <a:gd name="connsiteY32" fmla="*/ 254000 h 1667788"/>
                  <a:gd name="connsiteX33" fmla="*/ 1107440 w 2397760"/>
                  <a:gd name="connsiteY33" fmla="*/ 223520 h 1667788"/>
                  <a:gd name="connsiteX34" fmla="*/ 1209040 w 2397760"/>
                  <a:gd name="connsiteY34" fmla="*/ 121920 h 1667788"/>
                  <a:gd name="connsiteX35" fmla="*/ 1249680 w 2397760"/>
                  <a:gd name="connsiteY35" fmla="*/ 71120 h 1667788"/>
                  <a:gd name="connsiteX36" fmla="*/ 1270000 w 2397760"/>
                  <a:gd name="connsiteY36" fmla="*/ 40640 h 1667788"/>
                  <a:gd name="connsiteX37" fmla="*/ 1300480 w 2397760"/>
                  <a:gd name="connsiteY37" fmla="*/ 30480 h 1667788"/>
                  <a:gd name="connsiteX38" fmla="*/ 1361440 w 2397760"/>
                  <a:gd name="connsiteY38" fmla="*/ 0 h 1667788"/>
                  <a:gd name="connsiteX39" fmla="*/ 1432560 w 2397760"/>
                  <a:gd name="connsiteY39" fmla="*/ 10160 h 1667788"/>
                  <a:gd name="connsiteX40" fmla="*/ 1503680 w 2397760"/>
                  <a:gd name="connsiteY40" fmla="*/ 30480 h 1667788"/>
                  <a:gd name="connsiteX41" fmla="*/ 1564640 w 2397760"/>
                  <a:gd name="connsiteY41" fmla="*/ 111760 h 1667788"/>
                  <a:gd name="connsiteX42" fmla="*/ 1635760 w 2397760"/>
                  <a:gd name="connsiteY42" fmla="*/ 254000 h 1667788"/>
                  <a:gd name="connsiteX43" fmla="*/ 1656080 w 2397760"/>
                  <a:gd name="connsiteY43" fmla="*/ 325120 h 1667788"/>
                  <a:gd name="connsiteX44" fmla="*/ 1676400 w 2397760"/>
                  <a:gd name="connsiteY44" fmla="*/ 447040 h 1667788"/>
                  <a:gd name="connsiteX45" fmla="*/ 1706880 w 2397760"/>
                  <a:gd name="connsiteY45" fmla="*/ 568960 h 1667788"/>
                  <a:gd name="connsiteX46" fmla="*/ 1788160 w 2397760"/>
                  <a:gd name="connsiteY46" fmla="*/ 863600 h 1667788"/>
                  <a:gd name="connsiteX47" fmla="*/ 1808480 w 2397760"/>
                  <a:gd name="connsiteY47" fmla="*/ 894080 h 1667788"/>
                  <a:gd name="connsiteX48" fmla="*/ 1838960 w 2397760"/>
                  <a:gd name="connsiteY48" fmla="*/ 985520 h 1667788"/>
                  <a:gd name="connsiteX49" fmla="*/ 1859280 w 2397760"/>
                  <a:gd name="connsiteY49" fmla="*/ 1046480 h 1667788"/>
                  <a:gd name="connsiteX50" fmla="*/ 1869440 w 2397760"/>
                  <a:gd name="connsiteY50" fmla="*/ 1076960 h 1667788"/>
                  <a:gd name="connsiteX51" fmla="*/ 1889760 w 2397760"/>
                  <a:gd name="connsiteY51" fmla="*/ 1107440 h 1667788"/>
                  <a:gd name="connsiteX52" fmla="*/ 1910080 w 2397760"/>
                  <a:gd name="connsiteY52" fmla="*/ 1168400 h 1667788"/>
                  <a:gd name="connsiteX53" fmla="*/ 1930400 w 2397760"/>
                  <a:gd name="connsiteY53" fmla="*/ 1198880 h 1667788"/>
                  <a:gd name="connsiteX54" fmla="*/ 1950720 w 2397760"/>
                  <a:gd name="connsiteY54" fmla="*/ 1259840 h 1667788"/>
                  <a:gd name="connsiteX55" fmla="*/ 1971040 w 2397760"/>
                  <a:gd name="connsiteY55" fmla="*/ 1290320 h 1667788"/>
                  <a:gd name="connsiteX56" fmla="*/ 1981200 w 2397760"/>
                  <a:gd name="connsiteY56" fmla="*/ 1320800 h 1667788"/>
                  <a:gd name="connsiteX57" fmla="*/ 2021840 w 2397760"/>
                  <a:gd name="connsiteY57" fmla="*/ 1381760 h 1667788"/>
                  <a:gd name="connsiteX58" fmla="*/ 2042160 w 2397760"/>
                  <a:gd name="connsiteY58" fmla="*/ 1412240 h 1667788"/>
                  <a:gd name="connsiteX59" fmla="*/ 2062480 w 2397760"/>
                  <a:gd name="connsiteY59" fmla="*/ 1442720 h 1667788"/>
                  <a:gd name="connsiteX60" fmla="*/ 2092960 w 2397760"/>
                  <a:gd name="connsiteY60" fmla="*/ 1463040 h 1667788"/>
                  <a:gd name="connsiteX61" fmla="*/ 2133600 w 2397760"/>
                  <a:gd name="connsiteY61" fmla="*/ 1503680 h 1667788"/>
                  <a:gd name="connsiteX62" fmla="*/ 2164080 w 2397760"/>
                  <a:gd name="connsiteY62" fmla="*/ 1534160 h 1667788"/>
                  <a:gd name="connsiteX63" fmla="*/ 2194560 w 2397760"/>
                  <a:gd name="connsiteY63" fmla="*/ 1544320 h 1667788"/>
                  <a:gd name="connsiteX64" fmla="*/ 2225040 w 2397760"/>
                  <a:gd name="connsiteY64" fmla="*/ 1564640 h 1667788"/>
                  <a:gd name="connsiteX65" fmla="*/ 2255520 w 2397760"/>
                  <a:gd name="connsiteY65" fmla="*/ 1574800 h 1667788"/>
                  <a:gd name="connsiteX66" fmla="*/ 2316480 w 2397760"/>
                  <a:gd name="connsiteY66" fmla="*/ 1615440 h 1667788"/>
                  <a:gd name="connsiteX67" fmla="*/ 2346960 w 2397760"/>
                  <a:gd name="connsiteY67" fmla="*/ 1635760 h 1667788"/>
                  <a:gd name="connsiteX68" fmla="*/ 2377440 w 2397760"/>
                  <a:gd name="connsiteY68" fmla="*/ 1666240 h 1667788"/>
                  <a:gd name="connsiteX69" fmla="*/ 2397760 w 2397760"/>
                  <a:gd name="connsiteY69" fmla="*/ 1666240 h 1667788"/>
                  <a:gd name="connsiteX0" fmla="*/ 0 w 2397760"/>
                  <a:gd name="connsiteY0" fmla="*/ 1645920 h 1667788"/>
                  <a:gd name="connsiteX1" fmla="*/ 50800 w 2397760"/>
                  <a:gd name="connsiteY1" fmla="*/ 1656080 h 1667788"/>
                  <a:gd name="connsiteX2" fmla="*/ 111760 w 2397760"/>
                  <a:gd name="connsiteY2" fmla="*/ 1635760 h 1667788"/>
                  <a:gd name="connsiteX3" fmla="*/ 142240 w 2397760"/>
                  <a:gd name="connsiteY3" fmla="*/ 1625600 h 1667788"/>
                  <a:gd name="connsiteX4" fmla="*/ 172720 w 2397760"/>
                  <a:gd name="connsiteY4" fmla="*/ 1615440 h 1667788"/>
                  <a:gd name="connsiteX5" fmla="*/ 243840 w 2397760"/>
                  <a:gd name="connsiteY5" fmla="*/ 1595120 h 1667788"/>
                  <a:gd name="connsiteX6" fmla="*/ 274320 w 2397760"/>
                  <a:gd name="connsiteY6" fmla="*/ 1574800 h 1667788"/>
                  <a:gd name="connsiteX7" fmla="*/ 335280 w 2397760"/>
                  <a:gd name="connsiteY7" fmla="*/ 1554480 h 1667788"/>
                  <a:gd name="connsiteX8" fmla="*/ 365760 w 2397760"/>
                  <a:gd name="connsiteY8" fmla="*/ 1544320 h 1667788"/>
                  <a:gd name="connsiteX9" fmla="*/ 426720 w 2397760"/>
                  <a:gd name="connsiteY9" fmla="*/ 1503680 h 1667788"/>
                  <a:gd name="connsiteX10" fmla="*/ 457200 w 2397760"/>
                  <a:gd name="connsiteY10" fmla="*/ 1493520 h 1667788"/>
                  <a:gd name="connsiteX11" fmla="*/ 518160 w 2397760"/>
                  <a:gd name="connsiteY11" fmla="*/ 1452880 h 1667788"/>
                  <a:gd name="connsiteX12" fmla="*/ 558800 w 2397760"/>
                  <a:gd name="connsiteY12" fmla="*/ 1402080 h 1667788"/>
                  <a:gd name="connsiteX13" fmla="*/ 609600 w 2397760"/>
                  <a:gd name="connsiteY13" fmla="*/ 1361440 h 1667788"/>
                  <a:gd name="connsiteX14" fmla="*/ 619760 w 2397760"/>
                  <a:gd name="connsiteY14" fmla="*/ 1330960 h 1667788"/>
                  <a:gd name="connsiteX15" fmla="*/ 660400 w 2397760"/>
                  <a:gd name="connsiteY15" fmla="*/ 1270000 h 1667788"/>
                  <a:gd name="connsiteX16" fmla="*/ 701040 w 2397760"/>
                  <a:gd name="connsiteY16" fmla="*/ 1209040 h 1667788"/>
                  <a:gd name="connsiteX17" fmla="*/ 721360 w 2397760"/>
                  <a:gd name="connsiteY17" fmla="*/ 1178560 h 1667788"/>
                  <a:gd name="connsiteX18" fmla="*/ 741680 w 2397760"/>
                  <a:gd name="connsiteY18" fmla="*/ 1148080 h 1667788"/>
                  <a:gd name="connsiteX19" fmla="*/ 772160 w 2397760"/>
                  <a:gd name="connsiteY19" fmla="*/ 1087120 h 1667788"/>
                  <a:gd name="connsiteX20" fmla="*/ 802640 w 2397760"/>
                  <a:gd name="connsiteY20" fmla="*/ 995680 h 1667788"/>
                  <a:gd name="connsiteX21" fmla="*/ 812800 w 2397760"/>
                  <a:gd name="connsiteY21" fmla="*/ 965200 h 1667788"/>
                  <a:gd name="connsiteX22" fmla="*/ 833120 w 2397760"/>
                  <a:gd name="connsiteY22" fmla="*/ 934720 h 1667788"/>
                  <a:gd name="connsiteX23" fmla="*/ 853440 w 2397760"/>
                  <a:gd name="connsiteY23" fmla="*/ 873760 h 1667788"/>
                  <a:gd name="connsiteX24" fmla="*/ 873760 w 2397760"/>
                  <a:gd name="connsiteY24" fmla="*/ 843280 h 1667788"/>
                  <a:gd name="connsiteX25" fmla="*/ 904240 w 2397760"/>
                  <a:gd name="connsiteY25" fmla="*/ 741680 h 1667788"/>
                  <a:gd name="connsiteX26" fmla="*/ 924560 w 2397760"/>
                  <a:gd name="connsiteY26" fmla="*/ 650240 h 1667788"/>
                  <a:gd name="connsiteX27" fmla="*/ 944880 w 2397760"/>
                  <a:gd name="connsiteY27" fmla="*/ 568960 h 1667788"/>
                  <a:gd name="connsiteX28" fmla="*/ 965200 w 2397760"/>
                  <a:gd name="connsiteY28" fmla="*/ 487680 h 1667788"/>
                  <a:gd name="connsiteX29" fmla="*/ 1016000 w 2397760"/>
                  <a:gd name="connsiteY29" fmla="*/ 396240 h 1667788"/>
                  <a:gd name="connsiteX30" fmla="*/ 1026160 w 2397760"/>
                  <a:gd name="connsiteY30" fmla="*/ 365760 h 1667788"/>
                  <a:gd name="connsiteX31" fmla="*/ 1076960 w 2397760"/>
                  <a:gd name="connsiteY31" fmla="*/ 284480 h 1667788"/>
                  <a:gd name="connsiteX32" fmla="*/ 1097280 w 2397760"/>
                  <a:gd name="connsiteY32" fmla="*/ 254000 h 1667788"/>
                  <a:gd name="connsiteX33" fmla="*/ 1209040 w 2397760"/>
                  <a:gd name="connsiteY33" fmla="*/ 121920 h 1667788"/>
                  <a:gd name="connsiteX34" fmla="*/ 1249680 w 2397760"/>
                  <a:gd name="connsiteY34" fmla="*/ 71120 h 1667788"/>
                  <a:gd name="connsiteX35" fmla="*/ 1270000 w 2397760"/>
                  <a:gd name="connsiteY35" fmla="*/ 40640 h 1667788"/>
                  <a:gd name="connsiteX36" fmla="*/ 1300480 w 2397760"/>
                  <a:gd name="connsiteY36" fmla="*/ 30480 h 1667788"/>
                  <a:gd name="connsiteX37" fmla="*/ 1361440 w 2397760"/>
                  <a:gd name="connsiteY37" fmla="*/ 0 h 1667788"/>
                  <a:gd name="connsiteX38" fmla="*/ 1432560 w 2397760"/>
                  <a:gd name="connsiteY38" fmla="*/ 10160 h 1667788"/>
                  <a:gd name="connsiteX39" fmla="*/ 1503680 w 2397760"/>
                  <a:gd name="connsiteY39" fmla="*/ 30480 h 1667788"/>
                  <a:gd name="connsiteX40" fmla="*/ 1564640 w 2397760"/>
                  <a:gd name="connsiteY40" fmla="*/ 111760 h 1667788"/>
                  <a:gd name="connsiteX41" fmla="*/ 1635760 w 2397760"/>
                  <a:gd name="connsiteY41" fmla="*/ 254000 h 1667788"/>
                  <a:gd name="connsiteX42" fmla="*/ 1656080 w 2397760"/>
                  <a:gd name="connsiteY42" fmla="*/ 325120 h 1667788"/>
                  <a:gd name="connsiteX43" fmla="*/ 1676400 w 2397760"/>
                  <a:gd name="connsiteY43" fmla="*/ 447040 h 1667788"/>
                  <a:gd name="connsiteX44" fmla="*/ 1706880 w 2397760"/>
                  <a:gd name="connsiteY44" fmla="*/ 568960 h 1667788"/>
                  <a:gd name="connsiteX45" fmla="*/ 1788160 w 2397760"/>
                  <a:gd name="connsiteY45" fmla="*/ 863600 h 1667788"/>
                  <a:gd name="connsiteX46" fmla="*/ 1808480 w 2397760"/>
                  <a:gd name="connsiteY46" fmla="*/ 894080 h 1667788"/>
                  <a:gd name="connsiteX47" fmla="*/ 1838960 w 2397760"/>
                  <a:gd name="connsiteY47" fmla="*/ 985520 h 1667788"/>
                  <a:gd name="connsiteX48" fmla="*/ 1859280 w 2397760"/>
                  <a:gd name="connsiteY48" fmla="*/ 1046480 h 1667788"/>
                  <a:gd name="connsiteX49" fmla="*/ 1869440 w 2397760"/>
                  <a:gd name="connsiteY49" fmla="*/ 1076960 h 1667788"/>
                  <a:gd name="connsiteX50" fmla="*/ 1889760 w 2397760"/>
                  <a:gd name="connsiteY50" fmla="*/ 1107440 h 1667788"/>
                  <a:gd name="connsiteX51" fmla="*/ 1910080 w 2397760"/>
                  <a:gd name="connsiteY51" fmla="*/ 1168400 h 1667788"/>
                  <a:gd name="connsiteX52" fmla="*/ 1930400 w 2397760"/>
                  <a:gd name="connsiteY52" fmla="*/ 1198880 h 1667788"/>
                  <a:gd name="connsiteX53" fmla="*/ 1950720 w 2397760"/>
                  <a:gd name="connsiteY53" fmla="*/ 1259840 h 1667788"/>
                  <a:gd name="connsiteX54" fmla="*/ 1971040 w 2397760"/>
                  <a:gd name="connsiteY54" fmla="*/ 1290320 h 1667788"/>
                  <a:gd name="connsiteX55" fmla="*/ 1981200 w 2397760"/>
                  <a:gd name="connsiteY55" fmla="*/ 1320800 h 1667788"/>
                  <a:gd name="connsiteX56" fmla="*/ 2021840 w 2397760"/>
                  <a:gd name="connsiteY56" fmla="*/ 1381760 h 1667788"/>
                  <a:gd name="connsiteX57" fmla="*/ 2042160 w 2397760"/>
                  <a:gd name="connsiteY57" fmla="*/ 1412240 h 1667788"/>
                  <a:gd name="connsiteX58" fmla="*/ 2062480 w 2397760"/>
                  <a:gd name="connsiteY58" fmla="*/ 1442720 h 1667788"/>
                  <a:gd name="connsiteX59" fmla="*/ 2092960 w 2397760"/>
                  <a:gd name="connsiteY59" fmla="*/ 1463040 h 1667788"/>
                  <a:gd name="connsiteX60" fmla="*/ 2133600 w 2397760"/>
                  <a:gd name="connsiteY60" fmla="*/ 1503680 h 1667788"/>
                  <a:gd name="connsiteX61" fmla="*/ 2164080 w 2397760"/>
                  <a:gd name="connsiteY61" fmla="*/ 1534160 h 1667788"/>
                  <a:gd name="connsiteX62" fmla="*/ 2194560 w 2397760"/>
                  <a:gd name="connsiteY62" fmla="*/ 1544320 h 1667788"/>
                  <a:gd name="connsiteX63" fmla="*/ 2225040 w 2397760"/>
                  <a:gd name="connsiteY63" fmla="*/ 1564640 h 1667788"/>
                  <a:gd name="connsiteX64" fmla="*/ 2255520 w 2397760"/>
                  <a:gd name="connsiteY64" fmla="*/ 1574800 h 1667788"/>
                  <a:gd name="connsiteX65" fmla="*/ 2316480 w 2397760"/>
                  <a:gd name="connsiteY65" fmla="*/ 1615440 h 1667788"/>
                  <a:gd name="connsiteX66" fmla="*/ 2346960 w 2397760"/>
                  <a:gd name="connsiteY66" fmla="*/ 1635760 h 1667788"/>
                  <a:gd name="connsiteX67" fmla="*/ 2377440 w 2397760"/>
                  <a:gd name="connsiteY67" fmla="*/ 1666240 h 1667788"/>
                  <a:gd name="connsiteX68" fmla="*/ 2397760 w 2397760"/>
                  <a:gd name="connsiteY68" fmla="*/ 1666240 h 1667788"/>
                  <a:gd name="connsiteX0" fmla="*/ 0 w 2397760"/>
                  <a:gd name="connsiteY0" fmla="*/ 1645920 h 1667788"/>
                  <a:gd name="connsiteX1" fmla="*/ 50800 w 2397760"/>
                  <a:gd name="connsiteY1" fmla="*/ 1656080 h 1667788"/>
                  <a:gd name="connsiteX2" fmla="*/ 111760 w 2397760"/>
                  <a:gd name="connsiteY2" fmla="*/ 1635760 h 1667788"/>
                  <a:gd name="connsiteX3" fmla="*/ 142240 w 2397760"/>
                  <a:gd name="connsiteY3" fmla="*/ 1625600 h 1667788"/>
                  <a:gd name="connsiteX4" fmla="*/ 172720 w 2397760"/>
                  <a:gd name="connsiteY4" fmla="*/ 1615440 h 1667788"/>
                  <a:gd name="connsiteX5" fmla="*/ 243840 w 2397760"/>
                  <a:gd name="connsiteY5" fmla="*/ 1595120 h 1667788"/>
                  <a:gd name="connsiteX6" fmla="*/ 274320 w 2397760"/>
                  <a:gd name="connsiteY6" fmla="*/ 1574800 h 1667788"/>
                  <a:gd name="connsiteX7" fmla="*/ 335280 w 2397760"/>
                  <a:gd name="connsiteY7" fmla="*/ 1554480 h 1667788"/>
                  <a:gd name="connsiteX8" fmla="*/ 365760 w 2397760"/>
                  <a:gd name="connsiteY8" fmla="*/ 1544320 h 1667788"/>
                  <a:gd name="connsiteX9" fmla="*/ 426720 w 2397760"/>
                  <a:gd name="connsiteY9" fmla="*/ 1503680 h 1667788"/>
                  <a:gd name="connsiteX10" fmla="*/ 457200 w 2397760"/>
                  <a:gd name="connsiteY10" fmla="*/ 1493520 h 1667788"/>
                  <a:gd name="connsiteX11" fmla="*/ 518160 w 2397760"/>
                  <a:gd name="connsiteY11" fmla="*/ 1452880 h 1667788"/>
                  <a:gd name="connsiteX12" fmla="*/ 558800 w 2397760"/>
                  <a:gd name="connsiteY12" fmla="*/ 1402080 h 1667788"/>
                  <a:gd name="connsiteX13" fmla="*/ 609600 w 2397760"/>
                  <a:gd name="connsiteY13" fmla="*/ 1361440 h 1667788"/>
                  <a:gd name="connsiteX14" fmla="*/ 619760 w 2397760"/>
                  <a:gd name="connsiteY14" fmla="*/ 1330960 h 1667788"/>
                  <a:gd name="connsiteX15" fmla="*/ 660400 w 2397760"/>
                  <a:gd name="connsiteY15" fmla="*/ 1270000 h 1667788"/>
                  <a:gd name="connsiteX16" fmla="*/ 701040 w 2397760"/>
                  <a:gd name="connsiteY16" fmla="*/ 1209040 h 1667788"/>
                  <a:gd name="connsiteX17" fmla="*/ 721360 w 2397760"/>
                  <a:gd name="connsiteY17" fmla="*/ 1178560 h 1667788"/>
                  <a:gd name="connsiteX18" fmla="*/ 741680 w 2397760"/>
                  <a:gd name="connsiteY18" fmla="*/ 1148080 h 1667788"/>
                  <a:gd name="connsiteX19" fmla="*/ 772160 w 2397760"/>
                  <a:gd name="connsiteY19" fmla="*/ 1087120 h 1667788"/>
                  <a:gd name="connsiteX20" fmla="*/ 802640 w 2397760"/>
                  <a:gd name="connsiteY20" fmla="*/ 995680 h 1667788"/>
                  <a:gd name="connsiteX21" fmla="*/ 812800 w 2397760"/>
                  <a:gd name="connsiteY21" fmla="*/ 965200 h 1667788"/>
                  <a:gd name="connsiteX22" fmla="*/ 833120 w 2397760"/>
                  <a:gd name="connsiteY22" fmla="*/ 934720 h 1667788"/>
                  <a:gd name="connsiteX23" fmla="*/ 853440 w 2397760"/>
                  <a:gd name="connsiteY23" fmla="*/ 873760 h 1667788"/>
                  <a:gd name="connsiteX24" fmla="*/ 873760 w 2397760"/>
                  <a:gd name="connsiteY24" fmla="*/ 843280 h 1667788"/>
                  <a:gd name="connsiteX25" fmla="*/ 904240 w 2397760"/>
                  <a:gd name="connsiteY25" fmla="*/ 741680 h 1667788"/>
                  <a:gd name="connsiteX26" fmla="*/ 924560 w 2397760"/>
                  <a:gd name="connsiteY26" fmla="*/ 650240 h 1667788"/>
                  <a:gd name="connsiteX27" fmla="*/ 944880 w 2397760"/>
                  <a:gd name="connsiteY27" fmla="*/ 568960 h 1667788"/>
                  <a:gd name="connsiteX28" fmla="*/ 965200 w 2397760"/>
                  <a:gd name="connsiteY28" fmla="*/ 487680 h 1667788"/>
                  <a:gd name="connsiteX29" fmla="*/ 1016000 w 2397760"/>
                  <a:gd name="connsiteY29" fmla="*/ 396240 h 1667788"/>
                  <a:gd name="connsiteX30" fmla="*/ 1026160 w 2397760"/>
                  <a:gd name="connsiteY30" fmla="*/ 365760 h 1667788"/>
                  <a:gd name="connsiteX31" fmla="*/ 1076960 w 2397760"/>
                  <a:gd name="connsiteY31" fmla="*/ 284480 h 1667788"/>
                  <a:gd name="connsiteX32" fmla="*/ 1097280 w 2397760"/>
                  <a:gd name="connsiteY32" fmla="*/ 254000 h 1667788"/>
                  <a:gd name="connsiteX33" fmla="*/ 1249680 w 2397760"/>
                  <a:gd name="connsiteY33" fmla="*/ 71120 h 1667788"/>
                  <a:gd name="connsiteX34" fmla="*/ 1270000 w 2397760"/>
                  <a:gd name="connsiteY34" fmla="*/ 40640 h 1667788"/>
                  <a:gd name="connsiteX35" fmla="*/ 1300480 w 2397760"/>
                  <a:gd name="connsiteY35" fmla="*/ 30480 h 1667788"/>
                  <a:gd name="connsiteX36" fmla="*/ 1361440 w 2397760"/>
                  <a:gd name="connsiteY36" fmla="*/ 0 h 1667788"/>
                  <a:gd name="connsiteX37" fmla="*/ 1432560 w 2397760"/>
                  <a:gd name="connsiteY37" fmla="*/ 10160 h 1667788"/>
                  <a:gd name="connsiteX38" fmla="*/ 1503680 w 2397760"/>
                  <a:gd name="connsiteY38" fmla="*/ 30480 h 1667788"/>
                  <a:gd name="connsiteX39" fmla="*/ 1564640 w 2397760"/>
                  <a:gd name="connsiteY39" fmla="*/ 111760 h 1667788"/>
                  <a:gd name="connsiteX40" fmla="*/ 1635760 w 2397760"/>
                  <a:gd name="connsiteY40" fmla="*/ 254000 h 1667788"/>
                  <a:gd name="connsiteX41" fmla="*/ 1656080 w 2397760"/>
                  <a:gd name="connsiteY41" fmla="*/ 325120 h 1667788"/>
                  <a:gd name="connsiteX42" fmla="*/ 1676400 w 2397760"/>
                  <a:gd name="connsiteY42" fmla="*/ 447040 h 1667788"/>
                  <a:gd name="connsiteX43" fmla="*/ 1706880 w 2397760"/>
                  <a:gd name="connsiteY43" fmla="*/ 568960 h 1667788"/>
                  <a:gd name="connsiteX44" fmla="*/ 1788160 w 2397760"/>
                  <a:gd name="connsiteY44" fmla="*/ 863600 h 1667788"/>
                  <a:gd name="connsiteX45" fmla="*/ 1808480 w 2397760"/>
                  <a:gd name="connsiteY45" fmla="*/ 894080 h 1667788"/>
                  <a:gd name="connsiteX46" fmla="*/ 1838960 w 2397760"/>
                  <a:gd name="connsiteY46" fmla="*/ 985520 h 1667788"/>
                  <a:gd name="connsiteX47" fmla="*/ 1859280 w 2397760"/>
                  <a:gd name="connsiteY47" fmla="*/ 1046480 h 1667788"/>
                  <a:gd name="connsiteX48" fmla="*/ 1869440 w 2397760"/>
                  <a:gd name="connsiteY48" fmla="*/ 1076960 h 1667788"/>
                  <a:gd name="connsiteX49" fmla="*/ 1889760 w 2397760"/>
                  <a:gd name="connsiteY49" fmla="*/ 1107440 h 1667788"/>
                  <a:gd name="connsiteX50" fmla="*/ 1910080 w 2397760"/>
                  <a:gd name="connsiteY50" fmla="*/ 1168400 h 1667788"/>
                  <a:gd name="connsiteX51" fmla="*/ 1930400 w 2397760"/>
                  <a:gd name="connsiteY51" fmla="*/ 1198880 h 1667788"/>
                  <a:gd name="connsiteX52" fmla="*/ 1950720 w 2397760"/>
                  <a:gd name="connsiteY52" fmla="*/ 1259840 h 1667788"/>
                  <a:gd name="connsiteX53" fmla="*/ 1971040 w 2397760"/>
                  <a:gd name="connsiteY53" fmla="*/ 1290320 h 1667788"/>
                  <a:gd name="connsiteX54" fmla="*/ 1981200 w 2397760"/>
                  <a:gd name="connsiteY54" fmla="*/ 1320800 h 1667788"/>
                  <a:gd name="connsiteX55" fmla="*/ 2021840 w 2397760"/>
                  <a:gd name="connsiteY55" fmla="*/ 1381760 h 1667788"/>
                  <a:gd name="connsiteX56" fmla="*/ 2042160 w 2397760"/>
                  <a:gd name="connsiteY56" fmla="*/ 1412240 h 1667788"/>
                  <a:gd name="connsiteX57" fmla="*/ 2062480 w 2397760"/>
                  <a:gd name="connsiteY57" fmla="*/ 1442720 h 1667788"/>
                  <a:gd name="connsiteX58" fmla="*/ 2092960 w 2397760"/>
                  <a:gd name="connsiteY58" fmla="*/ 1463040 h 1667788"/>
                  <a:gd name="connsiteX59" fmla="*/ 2133600 w 2397760"/>
                  <a:gd name="connsiteY59" fmla="*/ 1503680 h 1667788"/>
                  <a:gd name="connsiteX60" fmla="*/ 2164080 w 2397760"/>
                  <a:gd name="connsiteY60" fmla="*/ 1534160 h 1667788"/>
                  <a:gd name="connsiteX61" fmla="*/ 2194560 w 2397760"/>
                  <a:gd name="connsiteY61" fmla="*/ 1544320 h 1667788"/>
                  <a:gd name="connsiteX62" fmla="*/ 2225040 w 2397760"/>
                  <a:gd name="connsiteY62" fmla="*/ 1564640 h 1667788"/>
                  <a:gd name="connsiteX63" fmla="*/ 2255520 w 2397760"/>
                  <a:gd name="connsiteY63" fmla="*/ 1574800 h 1667788"/>
                  <a:gd name="connsiteX64" fmla="*/ 2316480 w 2397760"/>
                  <a:gd name="connsiteY64" fmla="*/ 1615440 h 1667788"/>
                  <a:gd name="connsiteX65" fmla="*/ 2346960 w 2397760"/>
                  <a:gd name="connsiteY65" fmla="*/ 1635760 h 1667788"/>
                  <a:gd name="connsiteX66" fmla="*/ 2377440 w 2397760"/>
                  <a:gd name="connsiteY66" fmla="*/ 1666240 h 1667788"/>
                  <a:gd name="connsiteX67" fmla="*/ 2397760 w 2397760"/>
                  <a:gd name="connsiteY67" fmla="*/ 1666240 h 1667788"/>
                  <a:gd name="connsiteX0" fmla="*/ 0 w 2397760"/>
                  <a:gd name="connsiteY0" fmla="*/ 1645920 h 1667788"/>
                  <a:gd name="connsiteX1" fmla="*/ 50800 w 2397760"/>
                  <a:gd name="connsiteY1" fmla="*/ 1656080 h 1667788"/>
                  <a:gd name="connsiteX2" fmla="*/ 111760 w 2397760"/>
                  <a:gd name="connsiteY2" fmla="*/ 1635760 h 1667788"/>
                  <a:gd name="connsiteX3" fmla="*/ 142240 w 2397760"/>
                  <a:gd name="connsiteY3" fmla="*/ 1625600 h 1667788"/>
                  <a:gd name="connsiteX4" fmla="*/ 172720 w 2397760"/>
                  <a:gd name="connsiteY4" fmla="*/ 1615440 h 1667788"/>
                  <a:gd name="connsiteX5" fmla="*/ 243840 w 2397760"/>
                  <a:gd name="connsiteY5" fmla="*/ 1595120 h 1667788"/>
                  <a:gd name="connsiteX6" fmla="*/ 274320 w 2397760"/>
                  <a:gd name="connsiteY6" fmla="*/ 1574800 h 1667788"/>
                  <a:gd name="connsiteX7" fmla="*/ 335280 w 2397760"/>
                  <a:gd name="connsiteY7" fmla="*/ 1554480 h 1667788"/>
                  <a:gd name="connsiteX8" fmla="*/ 365760 w 2397760"/>
                  <a:gd name="connsiteY8" fmla="*/ 1544320 h 1667788"/>
                  <a:gd name="connsiteX9" fmla="*/ 426720 w 2397760"/>
                  <a:gd name="connsiteY9" fmla="*/ 1503680 h 1667788"/>
                  <a:gd name="connsiteX10" fmla="*/ 457200 w 2397760"/>
                  <a:gd name="connsiteY10" fmla="*/ 1493520 h 1667788"/>
                  <a:gd name="connsiteX11" fmla="*/ 518160 w 2397760"/>
                  <a:gd name="connsiteY11" fmla="*/ 1452880 h 1667788"/>
                  <a:gd name="connsiteX12" fmla="*/ 558800 w 2397760"/>
                  <a:gd name="connsiteY12" fmla="*/ 1402080 h 1667788"/>
                  <a:gd name="connsiteX13" fmla="*/ 609600 w 2397760"/>
                  <a:gd name="connsiteY13" fmla="*/ 1361440 h 1667788"/>
                  <a:gd name="connsiteX14" fmla="*/ 619760 w 2397760"/>
                  <a:gd name="connsiteY14" fmla="*/ 1330960 h 1667788"/>
                  <a:gd name="connsiteX15" fmla="*/ 660400 w 2397760"/>
                  <a:gd name="connsiteY15" fmla="*/ 1270000 h 1667788"/>
                  <a:gd name="connsiteX16" fmla="*/ 701040 w 2397760"/>
                  <a:gd name="connsiteY16" fmla="*/ 1209040 h 1667788"/>
                  <a:gd name="connsiteX17" fmla="*/ 721360 w 2397760"/>
                  <a:gd name="connsiteY17" fmla="*/ 1178560 h 1667788"/>
                  <a:gd name="connsiteX18" fmla="*/ 741680 w 2397760"/>
                  <a:gd name="connsiteY18" fmla="*/ 1148080 h 1667788"/>
                  <a:gd name="connsiteX19" fmla="*/ 772160 w 2397760"/>
                  <a:gd name="connsiteY19" fmla="*/ 1087120 h 1667788"/>
                  <a:gd name="connsiteX20" fmla="*/ 802640 w 2397760"/>
                  <a:gd name="connsiteY20" fmla="*/ 995680 h 1667788"/>
                  <a:gd name="connsiteX21" fmla="*/ 812800 w 2397760"/>
                  <a:gd name="connsiteY21" fmla="*/ 965200 h 1667788"/>
                  <a:gd name="connsiteX22" fmla="*/ 833120 w 2397760"/>
                  <a:gd name="connsiteY22" fmla="*/ 934720 h 1667788"/>
                  <a:gd name="connsiteX23" fmla="*/ 853440 w 2397760"/>
                  <a:gd name="connsiteY23" fmla="*/ 873760 h 1667788"/>
                  <a:gd name="connsiteX24" fmla="*/ 873760 w 2397760"/>
                  <a:gd name="connsiteY24" fmla="*/ 843280 h 1667788"/>
                  <a:gd name="connsiteX25" fmla="*/ 904240 w 2397760"/>
                  <a:gd name="connsiteY25" fmla="*/ 741680 h 1667788"/>
                  <a:gd name="connsiteX26" fmla="*/ 924560 w 2397760"/>
                  <a:gd name="connsiteY26" fmla="*/ 650240 h 1667788"/>
                  <a:gd name="connsiteX27" fmla="*/ 944880 w 2397760"/>
                  <a:gd name="connsiteY27" fmla="*/ 568960 h 1667788"/>
                  <a:gd name="connsiteX28" fmla="*/ 965200 w 2397760"/>
                  <a:gd name="connsiteY28" fmla="*/ 487680 h 1667788"/>
                  <a:gd name="connsiteX29" fmla="*/ 1016000 w 2397760"/>
                  <a:gd name="connsiteY29" fmla="*/ 396240 h 1667788"/>
                  <a:gd name="connsiteX30" fmla="*/ 1026160 w 2397760"/>
                  <a:gd name="connsiteY30" fmla="*/ 365760 h 1667788"/>
                  <a:gd name="connsiteX31" fmla="*/ 1076960 w 2397760"/>
                  <a:gd name="connsiteY31" fmla="*/ 284480 h 1667788"/>
                  <a:gd name="connsiteX32" fmla="*/ 1097280 w 2397760"/>
                  <a:gd name="connsiteY32" fmla="*/ 254000 h 1667788"/>
                  <a:gd name="connsiteX33" fmla="*/ 1249680 w 2397760"/>
                  <a:gd name="connsiteY33" fmla="*/ 71120 h 1667788"/>
                  <a:gd name="connsiteX34" fmla="*/ 1270000 w 2397760"/>
                  <a:gd name="connsiteY34" fmla="*/ 40640 h 1667788"/>
                  <a:gd name="connsiteX35" fmla="*/ 1300480 w 2397760"/>
                  <a:gd name="connsiteY35" fmla="*/ 30480 h 1667788"/>
                  <a:gd name="connsiteX36" fmla="*/ 1361440 w 2397760"/>
                  <a:gd name="connsiteY36" fmla="*/ 0 h 1667788"/>
                  <a:gd name="connsiteX37" fmla="*/ 1432560 w 2397760"/>
                  <a:gd name="connsiteY37" fmla="*/ 10160 h 1667788"/>
                  <a:gd name="connsiteX38" fmla="*/ 1503680 w 2397760"/>
                  <a:gd name="connsiteY38" fmla="*/ 30480 h 1667788"/>
                  <a:gd name="connsiteX39" fmla="*/ 1564640 w 2397760"/>
                  <a:gd name="connsiteY39" fmla="*/ 111760 h 1667788"/>
                  <a:gd name="connsiteX40" fmla="*/ 1635760 w 2397760"/>
                  <a:gd name="connsiteY40" fmla="*/ 254000 h 1667788"/>
                  <a:gd name="connsiteX41" fmla="*/ 1656080 w 2397760"/>
                  <a:gd name="connsiteY41" fmla="*/ 325120 h 1667788"/>
                  <a:gd name="connsiteX42" fmla="*/ 1676400 w 2397760"/>
                  <a:gd name="connsiteY42" fmla="*/ 447040 h 1667788"/>
                  <a:gd name="connsiteX43" fmla="*/ 1706880 w 2397760"/>
                  <a:gd name="connsiteY43" fmla="*/ 568960 h 1667788"/>
                  <a:gd name="connsiteX44" fmla="*/ 1788160 w 2397760"/>
                  <a:gd name="connsiteY44" fmla="*/ 863600 h 1667788"/>
                  <a:gd name="connsiteX45" fmla="*/ 1808480 w 2397760"/>
                  <a:gd name="connsiteY45" fmla="*/ 894080 h 1667788"/>
                  <a:gd name="connsiteX46" fmla="*/ 1859280 w 2397760"/>
                  <a:gd name="connsiteY46" fmla="*/ 1046480 h 1667788"/>
                  <a:gd name="connsiteX47" fmla="*/ 1869440 w 2397760"/>
                  <a:gd name="connsiteY47" fmla="*/ 1076960 h 1667788"/>
                  <a:gd name="connsiteX48" fmla="*/ 1889760 w 2397760"/>
                  <a:gd name="connsiteY48" fmla="*/ 1107440 h 1667788"/>
                  <a:gd name="connsiteX49" fmla="*/ 1910080 w 2397760"/>
                  <a:gd name="connsiteY49" fmla="*/ 1168400 h 1667788"/>
                  <a:gd name="connsiteX50" fmla="*/ 1930400 w 2397760"/>
                  <a:gd name="connsiteY50" fmla="*/ 1198880 h 1667788"/>
                  <a:gd name="connsiteX51" fmla="*/ 1950720 w 2397760"/>
                  <a:gd name="connsiteY51" fmla="*/ 1259840 h 1667788"/>
                  <a:gd name="connsiteX52" fmla="*/ 1971040 w 2397760"/>
                  <a:gd name="connsiteY52" fmla="*/ 1290320 h 1667788"/>
                  <a:gd name="connsiteX53" fmla="*/ 1981200 w 2397760"/>
                  <a:gd name="connsiteY53" fmla="*/ 1320800 h 1667788"/>
                  <a:gd name="connsiteX54" fmla="*/ 2021840 w 2397760"/>
                  <a:gd name="connsiteY54" fmla="*/ 1381760 h 1667788"/>
                  <a:gd name="connsiteX55" fmla="*/ 2042160 w 2397760"/>
                  <a:gd name="connsiteY55" fmla="*/ 1412240 h 1667788"/>
                  <a:gd name="connsiteX56" fmla="*/ 2062480 w 2397760"/>
                  <a:gd name="connsiteY56" fmla="*/ 1442720 h 1667788"/>
                  <a:gd name="connsiteX57" fmla="*/ 2092960 w 2397760"/>
                  <a:gd name="connsiteY57" fmla="*/ 1463040 h 1667788"/>
                  <a:gd name="connsiteX58" fmla="*/ 2133600 w 2397760"/>
                  <a:gd name="connsiteY58" fmla="*/ 1503680 h 1667788"/>
                  <a:gd name="connsiteX59" fmla="*/ 2164080 w 2397760"/>
                  <a:gd name="connsiteY59" fmla="*/ 1534160 h 1667788"/>
                  <a:gd name="connsiteX60" fmla="*/ 2194560 w 2397760"/>
                  <a:gd name="connsiteY60" fmla="*/ 1544320 h 1667788"/>
                  <a:gd name="connsiteX61" fmla="*/ 2225040 w 2397760"/>
                  <a:gd name="connsiteY61" fmla="*/ 1564640 h 1667788"/>
                  <a:gd name="connsiteX62" fmla="*/ 2255520 w 2397760"/>
                  <a:gd name="connsiteY62" fmla="*/ 1574800 h 1667788"/>
                  <a:gd name="connsiteX63" fmla="*/ 2316480 w 2397760"/>
                  <a:gd name="connsiteY63" fmla="*/ 1615440 h 1667788"/>
                  <a:gd name="connsiteX64" fmla="*/ 2346960 w 2397760"/>
                  <a:gd name="connsiteY64" fmla="*/ 1635760 h 1667788"/>
                  <a:gd name="connsiteX65" fmla="*/ 2377440 w 2397760"/>
                  <a:gd name="connsiteY65" fmla="*/ 1666240 h 1667788"/>
                  <a:gd name="connsiteX66" fmla="*/ 2397760 w 2397760"/>
                  <a:gd name="connsiteY66" fmla="*/ 1666240 h 1667788"/>
                  <a:gd name="connsiteX0" fmla="*/ 0 w 2397760"/>
                  <a:gd name="connsiteY0" fmla="*/ 1645920 h 1667788"/>
                  <a:gd name="connsiteX1" fmla="*/ 50800 w 2397760"/>
                  <a:gd name="connsiteY1" fmla="*/ 1656080 h 1667788"/>
                  <a:gd name="connsiteX2" fmla="*/ 111760 w 2397760"/>
                  <a:gd name="connsiteY2" fmla="*/ 1635760 h 1667788"/>
                  <a:gd name="connsiteX3" fmla="*/ 142240 w 2397760"/>
                  <a:gd name="connsiteY3" fmla="*/ 1625600 h 1667788"/>
                  <a:gd name="connsiteX4" fmla="*/ 172720 w 2397760"/>
                  <a:gd name="connsiteY4" fmla="*/ 1615440 h 1667788"/>
                  <a:gd name="connsiteX5" fmla="*/ 243840 w 2397760"/>
                  <a:gd name="connsiteY5" fmla="*/ 1595120 h 1667788"/>
                  <a:gd name="connsiteX6" fmla="*/ 274320 w 2397760"/>
                  <a:gd name="connsiteY6" fmla="*/ 1574800 h 1667788"/>
                  <a:gd name="connsiteX7" fmla="*/ 335280 w 2397760"/>
                  <a:gd name="connsiteY7" fmla="*/ 1554480 h 1667788"/>
                  <a:gd name="connsiteX8" fmla="*/ 365760 w 2397760"/>
                  <a:gd name="connsiteY8" fmla="*/ 1544320 h 1667788"/>
                  <a:gd name="connsiteX9" fmla="*/ 426720 w 2397760"/>
                  <a:gd name="connsiteY9" fmla="*/ 1503680 h 1667788"/>
                  <a:gd name="connsiteX10" fmla="*/ 457200 w 2397760"/>
                  <a:gd name="connsiteY10" fmla="*/ 1493520 h 1667788"/>
                  <a:gd name="connsiteX11" fmla="*/ 518160 w 2397760"/>
                  <a:gd name="connsiteY11" fmla="*/ 1452880 h 1667788"/>
                  <a:gd name="connsiteX12" fmla="*/ 558800 w 2397760"/>
                  <a:gd name="connsiteY12" fmla="*/ 1402080 h 1667788"/>
                  <a:gd name="connsiteX13" fmla="*/ 609600 w 2397760"/>
                  <a:gd name="connsiteY13" fmla="*/ 1361440 h 1667788"/>
                  <a:gd name="connsiteX14" fmla="*/ 619760 w 2397760"/>
                  <a:gd name="connsiteY14" fmla="*/ 1330960 h 1667788"/>
                  <a:gd name="connsiteX15" fmla="*/ 660400 w 2397760"/>
                  <a:gd name="connsiteY15" fmla="*/ 1270000 h 1667788"/>
                  <a:gd name="connsiteX16" fmla="*/ 701040 w 2397760"/>
                  <a:gd name="connsiteY16" fmla="*/ 1209040 h 1667788"/>
                  <a:gd name="connsiteX17" fmla="*/ 721360 w 2397760"/>
                  <a:gd name="connsiteY17" fmla="*/ 1178560 h 1667788"/>
                  <a:gd name="connsiteX18" fmla="*/ 741680 w 2397760"/>
                  <a:gd name="connsiteY18" fmla="*/ 1148080 h 1667788"/>
                  <a:gd name="connsiteX19" fmla="*/ 772160 w 2397760"/>
                  <a:gd name="connsiteY19" fmla="*/ 1087120 h 1667788"/>
                  <a:gd name="connsiteX20" fmla="*/ 802640 w 2397760"/>
                  <a:gd name="connsiteY20" fmla="*/ 995680 h 1667788"/>
                  <a:gd name="connsiteX21" fmla="*/ 812800 w 2397760"/>
                  <a:gd name="connsiteY21" fmla="*/ 965200 h 1667788"/>
                  <a:gd name="connsiteX22" fmla="*/ 833120 w 2397760"/>
                  <a:gd name="connsiteY22" fmla="*/ 934720 h 1667788"/>
                  <a:gd name="connsiteX23" fmla="*/ 853440 w 2397760"/>
                  <a:gd name="connsiteY23" fmla="*/ 873760 h 1667788"/>
                  <a:gd name="connsiteX24" fmla="*/ 873760 w 2397760"/>
                  <a:gd name="connsiteY24" fmla="*/ 843280 h 1667788"/>
                  <a:gd name="connsiteX25" fmla="*/ 904240 w 2397760"/>
                  <a:gd name="connsiteY25" fmla="*/ 741680 h 1667788"/>
                  <a:gd name="connsiteX26" fmla="*/ 924560 w 2397760"/>
                  <a:gd name="connsiteY26" fmla="*/ 650240 h 1667788"/>
                  <a:gd name="connsiteX27" fmla="*/ 944880 w 2397760"/>
                  <a:gd name="connsiteY27" fmla="*/ 568960 h 1667788"/>
                  <a:gd name="connsiteX28" fmla="*/ 965200 w 2397760"/>
                  <a:gd name="connsiteY28" fmla="*/ 487680 h 1667788"/>
                  <a:gd name="connsiteX29" fmla="*/ 1016000 w 2397760"/>
                  <a:gd name="connsiteY29" fmla="*/ 396240 h 1667788"/>
                  <a:gd name="connsiteX30" fmla="*/ 1026160 w 2397760"/>
                  <a:gd name="connsiteY30" fmla="*/ 365760 h 1667788"/>
                  <a:gd name="connsiteX31" fmla="*/ 1076960 w 2397760"/>
                  <a:gd name="connsiteY31" fmla="*/ 284480 h 1667788"/>
                  <a:gd name="connsiteX32" fmla="*/ 1097280 w 2397760"/>
                  <a:gd name="connsiteY32" fmla="*/ 254000 h 1667788"/>
                  <a:gd name="connsiteX33" fmla="*/ 1249680 w 2397760"/>
                  <a:gd name="connsiteY33" fmla="*/ 71120 h 1667788"/>
                  <a:gd name="connsiteX34" fmla="*/ 1270000 w 2397760"/>
                  <a:gd name="connsiteY34" fmla="*/ 40640 h 1667788"/>
                  <a:gd name="connsiteX35" fmla="*/ 1300480 w 2397760"/>
                  <a:gd name="connsiteY35" fmla="*/ 30480 h 1667788"/>
                  <a:gd name="connsiteX36" fmla="*/ 1361440 w 2397760"/>
                  <a:gd name="connsiteY36" fmla="*/ 0 h 1667788"/>
                  <a:gd name="connsiteX37" fmla="*/ 1432560 w 2397760"/>
                  <a:gd name="connsiteY37" fmla="*/ 10160 h 1667788"/>
                  <a:gd name="connsiteX38" fmla="*/ 1503680 w 2397760"/>
                  <a:gd name="connsiteY38" fmla="*/ 30480 h 1667788"/>
                  <a:gd name="connsiteX39" fmla="*/ 1564640 w 2397760"/>
                  <a:gd name="connsiteY39" fmla="*/ 111760 h 1667788"/>
                  <a:gd name="connsiteX40" fmla="*/ 1635760 w 2397760"/>
                  <a:gd name="connsiteY40" fmla="*/ 254000 h 1667788"/>
                  <a:gd name="connsiteX41" fmla="*/ 1656080 w 2397760"/>
                  <a:gd name="connsiteY41" fmla="*/ 325120 h 1667788"/>
                  <a:gd name="connsiteX42" fmla="*/ 1676400 w 2397760"/>
                  <a:gd name="connsiteY42" fmla="*/ 447040 h 1667788"/>
                  <a:gd name="connsiteX43" fmla="*/ 1706880 w 2397760"/>
                  <a:gd name="connsiteY43" fmla="*/ 568960 h 1667788"/>
                  <a:gd name="connsiteX44" fmla="*/ 1788160 w 2397760"/>
                  <a:gd name="connsiteY44" fmla="*/ 863600 h 1667788"/>
                  <a:gd name="connsiteX45" fmla="*/ 1808480 w 2397760"/>
                  <a:gd name="connsiteY45" fmla="*/ 894080 h 1667788"/>
                  <a:gd name="connsiteX46" fmla="*/ 1859280 w 2397760"/>
                  <a:gd name="connsiteY46" fmla="*/ 1046480 h 1667788"/>
                  <a:gd name="connsiteX47" fmla="*/ 1869440 w 2397760"/>
                  <a:gd name="connsiteY47" fmla="*/ 1076960 h 1667788"/>
                  <a:gd name="connsiteX48" fmla="*/ 1910080 w 2397760"/>
                  <a:gd name="connsiteY48" fmla="*/ 1168400 h 1667788"/>
                  <a:gd name="connsiteX49" fmla="*/ 1930400 w 2397760"/>
                  <a:gd name="connsiteY49" fmla="*/ 1198880 h 1667788"/>
                  <a:gd name="connsiteX50" fmla="*/ 1950720 w 2397760"/>
                  <a:gd name="connsiteY50" fmla="*/ 1259840 h 1667788"/>
                  <a:gd name="connsiteX51" fmla="*/ 1971040 w 2397760"/>
                  <a:gd name="connsiteY51" fmla="*/ 1290320 h 1667788"/>
                  <a:gd name="connsiteX52" fmla="*/ 1981200 w 2397760"/>
                  <a:gd name="connsiteY52" fmla="*/ 1320800 h 1667788"/>
                  <a:gd name="connsiteX53" fmla="*/ 2021840 w 2397760"/>
                  <a:gd name="connsiteY53" fmla="*/ 1381760 h 1667788"/>
                  <a:gd name="connsiteX54" fmla="*/ 2042160 w 2397760"/>
                  <a:gd name="connsiteY54" fmla="*/ 1412240 h 1667788"/>
                  <a:gd name="connsiteX55" fmla="*/ 2062480 w 2397760"/>
                  <a:gd name="connsiteY55" fmla="*/ 1442720 h 1667788"/>
                  <a:gd name="connsiteX56" fmla="*/ 2092960 w 2397760"/>
                  <a:gd name="connsiteY56" fmla="*/ 1463040 h 1667788"/>
                  <a:gd name="connsiteX57" fmla="*/ 2133600 w 2397760"/>
                  <a:gd name="connsiteY57" fmla="*/ 1503680 h 1667788"/>
                  <a:gd name="connsiteX58" fmla="*/ 2164080 w 2397760"/>
                  <a:gd name="connsiteY58" fmla="*/ 1534160 h 1667788"/>
                  <a:gd name="connsiteX59" fmla="*/ 2194560 w 2397760"/>
                  <a:gd name="connsiteY59" fmla="*/ 1544320 h 1667788"/>
                  <a:gd name="connsiteX60" fmla="*/ 2225040 w 2397760"/>
                  <a:gd name="connsiteY60" fmla="*/ 1564640 h 1667788"/>
                  <a:gd name="connsiteX61" fmla="*/ 2255520 w 2397760"/>
                  <a:gd name="connsiteY61" fmla="*/ 1574800 h 1667788"/>
                  <a:gd name="connsiteX62" fmla="*/ 2316480 w 2397760"/>
                  <a:gd name="connsiteY62" fmla="*/ 1615440 h 1667788"/>
                  <a:gd name="connsiteX63" fmla="*/ 2346960 w 2397760"/>
                  <a:gd name="connsiteY63" fmla="*/ 1635760 h 1667788"/>
                  <a:gd name="connsiteX64" fmla="*/ 2377440 w 2397760"/>
                  <a:gd name="connsiteY64" fmla="*/ 1666240 h 1667788"/>
                  <a:gd name="connsiteX65" fmla="*/ 2397760 w 2397760"/>
                  <a:gd name="connsiteY65" fmla="*/ 1666240 h 1667788"/>
                  <a:gd name="connsiteX0" fmla="*/ 0 w 2397760"/>
                  <a:gd name="connsiteY0" fmla="*/ 1645920 h 1667788"/>
                  <a:gd name="connsiteX1" fmla="*/ 50800 w 2397760"/>
                  <a:gd name="connsiteY1" fmla="*/ 1656080 h 1667788"/>
                  <a:gd name="connsiteX2" fmla="*/ 111760 w 2397760"/>
                  <a:gd name="connsiteY2" fmla="*/ 1635760 h 1667788"/>
                  <a:gd name="connsiteX3" fmla="*/ 142240 w 2397760"/>
                  <a:gd name="connsiteY3" fmla="*/ 1625600 h 1667788"/>
                  <a:gd name="connsiteX4" fmla="*/ 172720 w 2397760"/>
                  <a:gd name="connsiteY4" fmla="*/ 1615440 h 1667788"/>
                  <a:gd name="connsiteX5" fmla="*/ 243840 w 2397760"/>
                  <a:gd name="connsiteY5" fmla="*/ 1595120 h 1667788"/>
                  <a:gd name="connsiteX6" fmla="*/ 274320 w 2397760"/>
                  <a:gd name="connsiteY6" fmla="*/ 1574800 h 1667788"/>
                  <a:gd name="connsiteX7" fmla="*/ 335280 w 2397760"/>
                  <a:gd name="connsiteY7" fmla="*/ 1554480 h 1667788"/>
                  <a:gd name="connsiteX8" fmla="*/ 365760 w 2397760"/>
                  <a:gd name="connsiteY8" fmla="*/ 1544320 h 1667788"/>
                  <a:gd name="connsiteX9" fmla="*/ 426720 w 2397760"/>
                  <a:gd name="connsiteY9" fmla="*/ 1503680 h 1667788"/>
                  <a:gd name="connsiteX10" fmla="*/ 457200 w 2397760"/>
                  <a:gd name="connsiteY10" fmla="*/ 1493520 h 1667788"/>
                  <a:gd name="connsiteX11" fmla="*/ 518160 w 2397760"/>
                  <a:gd name="connsiteY11" fmla="*/ 1452880 h 1667788"/>
                  <a:gd name="connsiteX12" fmla="*/ 558800 w 2397760"/>
                  <a:gd name="connsiteY12" fmla="*/ 1402080 h 1667788"/>
                  <a:gd name="connsiteX13" fmla="*/ 609600 w 2397760"/>
                  <a:gd name="connsiteY13" fmla="*/ 1361440 h 1667788"/>
                  <a:gd name="connsiteX14" fmla="*/ 619760 w 2397760"/>
                  <a:gd name="connsiteY14" fmla="*/ 1330960 h 1667788"/>
                  <a:gd name="connsiteX15" fmla="*/ 660400 w 2397760"/>
                  <a:gd name="connsiteY15" fmla="*/ 1270000 h 1667788"/>
                  <a:gd name="connsiteX16" fmla="*/ 701040 w 2397760"/>
                  <a:gd name="connsiteY16" fmla="*/ 1209040 h 1667788"/>
                  <a:gd name="connsiteX17" fmla="*/ 721360 w 2397760"/>
                  <a:gd name="connsiteY17" fmla="*/ 1178560 h 1667788"/>
                  <a:gd name="connsiteX18" fmla="*/ 741680 w 2397760"/>
                  <a:gd name="connsiteY18" fmla="*/ 1148080 h 1667788"/>
                  <a:gd name="connsiteX19" fmla="*/ 772160 w 2397760"/>
                  <a:gd name="connsiteY19" fmla="*/ 1087120 h 1667788"/>
                  <a:gd name="connsiteX20" fmla="*/ 802640 w 2397760"/>
                  <a:gd name="connsiteY20" fmla="*/ 995680 h 1667788"/>
                  <a:gd name="connsiteX21" fmla="*/ 812800 w 2397760"/>
                  <a:gd name="connsiteY21" fmla="*/ 965200 h 1667788"/>
                  <a:gd name="connsiteX22" fmla="*/ 833120 w 2397760"/>
                  <a:gd name="connsiteY22" fmla="*/ 934720 h 1667788"/>
                  <a:gd name="connsiteX23" fmla="*/ 853440 w 2397760"/>
                  <a:gd name="connsiteY23" fmla="*/ 873760 h 1667788"/>
                  <a:gd name="connsiteX24" fmla="*/ 873760 w 2397760"/>
                  <a:gd name="connsiteY24" fmla="*/ 843280 h 1667788"/>
                  <a:gd name="connsiteX25" fmla="*/ 904240 w 2397760"/>
                  <a:gd name="connsiteY25" fmla="*/ 741680 h 1667788"/>
                  <a:gd name="connsiteX26" fmla="*/ 924560 w 2397760"/>
                  <a:gd name="connsiteY26" fmla="*/ 650240 h 1667788"/>
                  <a:gd name="connsiteX27" fmla="*/ 944880 w 2397760"/>
                  <a:gd name="connsiteY27" fmla="*/ 568960 h 1667788"/>
                  <a:gd name="connsiteX28" fmla="*/ 965200 w 2397760"/>
                  <a:gd name="connsiteY28" fmla="*/ 487680 h 1667788"/>
                  <a:gd name="connsiteX29" fmla="*/ 1016000 w 2397760"/>
                  <a:gd name="connsiteY29" fmla="*/ 396240 h 1667788"/>
                  <a:gd name="connsiteX30" fmla="*/ 1026160 w 2397760"/>
                  <a:gd name="connsiteY30" fmla="*/ 365760 h 1667788"/>
                  <a:gd name="connsiteX31" fmla="*/ 1076960 w 2397760"/>
                  <a:gd name="connsiteY31" fmla="*/ 284480 h 1667788"/>
                  <a:gd name="connsiteX32" fmla="*/ 1097280 w 2397760"/>
                  <a:gd name="connsiteY32" fmla="*/ 254000 h 1667788"/>
                  <a:gd name="connsiteX33" fmla="*/ 1249680 w 2397760"/>
                  <a:gd name="connsiteY33" fmla="*/ 71120 h 1667788"/>
                  <a:gd name="connsiteX34" fmla="*/ 1270000 w 2397760"/>
                  <a:gd name="connsiteY34" fmla="*/ 40640 h 1667788"/>
                  <a:gd name="connsiteX35" fmla="*/ 1300480 w 2397760"/>
                  <a:gd name="connsiteY35" fmla="*/ 30480 h 1667788"/>
                  <a:gd name="connsiteX36" fmla="*/ 1361440 w 2397760"/>
                  <a:gd name="connsiteY36" fmla="*/ 0 h 1667788"/>
                  <a:gd name="connsiteX37" fmla="*/ 1432560 w 2397760"/>
                  <a:gd name="connsiteY37" fmla="*/ 10160 h 1667788"/>
                  <a:gd name="connsiteX38" fmla="*/ 1503680 w 2397760"/>
                  <a:gd name="connsiteY38" fmla="*/ 30480 h 1667788"/>
                  <a:gd name="connsiteX39" fmla="*/ 1564640 w 2397760"/>
                  <a:gd name="connsiteY39" fmla="*/ 111760 h 1667788"/>
                  <a:gd name="connsiteX40" fmla="*/ 1635760 w 2397760"/>
                  <a:gd name="connsiteY40" fmla="*/ 254000 h 1667788"/>
                  <a:gd name="connsiteX41" fmla="*/ 1656080 w 2397760"/>
                  <a:gd name="connsiteY41" fmla="*/ 325120 h 1667788"/>
                  <a:gd name="connsiteX42" fmla="*/ 1676400 w 2397760"/>
                  <a:gd name="connsiteY42" fmla="*/ 447040 h 1667788"/>
                  <a:gd name="connsiteX43" fmla="*/ 1706880 w 2397760"/>
                  <a:gd name="connsiteY43" fmla="*/ 568960 h 1667788"/>
                  <a:gd name="connsiteX44" fmla="*/ 1788160 w 2397760"/>
                  <a:gd name="connsiteY44" fmla="*/ 863600 h 1667788"/>
                  <a:gd name="connsiteX45" fmla="*/ 1808480 w 2397760"/>
                  <a:gd name="connsiteY45" fmla="*/ 894080 h 1667788"/>
                  <a:gd name="connsiteX46" fmla="*/ 1859280 w 2397760"/>
                  <a:gd name="connsiteY46" fmla="*/ 1046480 h 1667788"/>
                  <a:gd name="connsiteX47" fmla="*/ 1869440 w 2397760"/>
                  <a:gd name="connsiteY47" fmla="*/ 1076960 h 1667788"/>
                  <a:gd name="connsiteX48" fmla="*/ 1910080 w 2397760"/>
                  <a:gd name="connsiteY48" fmla="*/ 1168400 h 1667788"/>
                  <a:gd name="connsiteX49" fmla="*/ 1930400 w 2397760"/>
                  <a:gd name="connsiteY49" fmla="*/ 1198880 h 1667788"/>
                  <a:gd name="connsiteX50" fmla="*/ 1971040 w 2397760"/>
                  <a:gd name="connsiteY50" fmla="*/ 1290320 h 1667788"/>
                  <a:gd name="connsiteX51" fmla="*/ 1981200 w 2397760"/>
                  <a:gd name="connsiteY51" fmla="*/ 1320800 h 1667788"/>
                  <a:gd name="connsiteX52" fmla="*/ 2021840 w 2397760"/>
                  <a:gd name="connsiteY52" fmla="*/ 1381760 h 1667788"/>
                  <a:gd name="connsiteX53" fmla="*/ 2042160 w 2397760"/>
                  <a:gd name="connsiteY53" fmla="*/ 1412240 h 1667788"/>
                  <a:gd name="connsiteX54" fmla="*/ 2062480 w 2397760"/>
                  <a:gd name="connsiteY54" fmla="*/ 1442720 h 1667788"/>
                  <a:gd name="connsiteX55" fmla="*/ 2092960 w 2397760"/>
                  <a:gd name="connsiteY55" fmla="*/ 1463040 h 1667788"/>
                  <a:gd name="connsiteX56" fmla="*/ 2133600 w 2397760"/>
                  <a:gd name="connsiteY56" fmla="*/ 1503680 h 1667788"/>
                  <a:gd name="connsiteX57" fmla="*/ 2164080 w 2397760"/>
                  <a:gd name="connsiteY57" fmla="*/ 1534160 h 1667788"/>
                  <a:gd name="connsiteX58" fmla="*/ 2194560 w 2397760"/>
                  <a:gd name="connsiteY58" fmla="*/ 1544320 h 1667788"/>
                  <a:gd name="connsiteX59" fmla="*/ 2225040 w 2397760"/>
                  <a:gd name="connsiteY59" fmla="*/ 1564640 h 1667788"/>
                  <a:gd name="connsiteX60" fmla="*/ 2255520 w 2397760"/>
                  <a:gd name="connsiteY60" fmla="*/ 1574800 h 1667788"/>
                  <a:gd name="connsiteX61" fmla="*/ 2316480 w 2397760"/>
                  <a:gd name="connsiteY61" fmla="*/ 1615440 h 1667788"/>
                  <a:gd name="connsiteX62" fmla="*/ 2346960 w 2397760"/>
                  <a:gd name="connsiteY62" fmla="*/ 1635760 h 1667788"/>
                  <a:gd name="connsiteX63" fmla="*/ 2377440 w 2397760"/>
                  <a:gd name="connsiteY63" fmla="*/ 1666240 h 1667788"/>
                  <a:gd name="connsiteX64" fmla="*/ 2397760 w 2397760"/>
                  <a:gd name="connsiteY64" fmla="*/ 1666240 h 1667788"/>
                  <a:gd name="connsiteX0" fmla="*/ 0 w 2397760"/>
                  <a:gd name="connsiteY0" fmla="*/ 1645920 h 1667788"/>
                  <a:gd name="connsiteX1" fmla="*/ 50800 w 2397760"/>
                  <a:gd name="connsiteY1" fmla="*/ 1656080 h 1667788"/>
                  <a:gd name="connsiteX2" fmla="*/ 111760 w 2397760"/>
                  <a:gd name="connsiteY2" fmla="*/ 1635760 h 1667788"/>
                  <a:gd name="connsiteX3" fmla="*/ 142240 w 2397760"/>
                  <a:gd name="connsiteY3" fmla="*/ 1625600 h 1667788"/>
                  <a:gd name="connsiteX4" fmla="*/ 172720 w 2397760"/>
                  <a:gd name="connsiteY4" fmla="*/ 1615440 h 1667788"/>
                  <a:gd name="connsiteX5" fmla="*/ 243840 w 2397760"/>
                  <a:gd name="connsiteY5" fmla="*/ 1595120 h 1667788"/>
                  <a:gd name="connsiteX6" fmla="*/ 274320 w 2397760"/>
                  <a:gd name="connsiteY6" fmla="*/ 1574800 h 1667788"/>
                  <a:gd name="connsiteX7" fmla="*/ 335280 w 2397760"/>
                  <a:gd name="connsiteY7" fmla="*/ 1554480 h 1667788"/>
                  <a:gd name="connsiteX8" fmla="*/ 365760 w 2397760"/>
                  <a:gd name="connsiteY8" fmla="*/ 1544320 h 1667788"/>
                  <a:gd name="connsiteX9" fmla="*/ 426720 w 2397760"/>
                  <a:gd name="connsiteY9" fmla="*/ 1503680 h 1667788"/>
                  <a:gd name="connsiteX10" fmla="*/ 457200 w 2397760"/>
                  <a:gd name="connsiteY10" fmla="*/ 1493520 h 1667788"/>
                  <a:gd name="connsiteX11" fmla="*/ 518160 w 2397760"/>
                  <a:gd name="connsiteY11" fmla="*/ 1452880 h 1667788"/>
                  <a:gd name="connsiteX12" fmla="*/ 558800 w 2397760"/>
                  <a:gd name="connsiteY12" fmla="*/ 1402080 h 1667788"/>
                  <a:gd name="connsiteX13" fmla="*/ 609600 w 2397760"/>
                  <a:gd name="connsiteY13" fmla="*/ 1361440 h 1667788"/>
                  <a:gd name="connsiteX14" fmla="*/ 619760 w 2397760"/>
                  <a:gd name="connsiteY14" fmla="*/ 1330960 h 1667788"/>
                  <a:gd name="connsiteX15" fmla="*/ 660400 w 2397760"/>
                  <a:gd name="connsiteY15" fmla="*/ 1270000 h 1667788"/>
                  <a:gd name="connsiteX16" fmla="*/ 701040 w 2397760"/>
                  <a:gd name="connsiteY16" fmla="*/ 1209040 h 1667788"/>
                  <a:gd name="connsiteX17" fmla="*/ 721360 w 2397760"/>
                  <a:gd name="connsiteY17" fmla="*/ 1178560 h 1667788"/>
                  <a:gd name="connsiteX18" fmla="*/ 741680 w 2397760"/>
                  <a:gd name="connsiteY18" fmla="*/ 1148080 h 1667788"/>
                  <a:gd name="connsiteX19" fmla="*/ 772160 w 2397760"/>
                  <a:gd name="connsiteY19" fmla="*/ 1087120 h 1667788"/>
                  <a:gd name="connsiteX20" fmla="*/ 802640 w 2397760"/>
                  <a:gd name="connsiteY20" fmla="*/ 995680 h 1667788"/>
                  <a:gd name="connsiteX21" fmla="*/ 812800 w 2397760"/>
                  <a:gd name="connsiteY21" fmla="*/ 965200 h 1667788"/>
                  <a:gd name="connsiteX22" fmla="*/ 833120 w 2397760"/>
                  <a:gd name="connsiteY22" fmla="*/ 934720 h 1667788"/>
                  <a:gd name="connsiteX23" fmla="*/ 853440 w 2397760"/>
                  <a:gd name="connsiteY23" fmla="*/ 873760 h 1667788"/>
                  <a:gd name="connsiteX24" fmla="*/ 873760 w 2397760"/>
                  <a:gd name="connsiteY24" fmla="*/ 843280 h 1667788"/>
                  <a:gd name="connsiteX25" fmla="*/ 904240 w 2397760"/>
                  <a:gd name="connsiteY25" fmla="*/ 741680 h 1667788"/>
                  <a:gd name="connsiteX26" fmla="*/ 924560 w 2397760"/>
                  <a:gd name="connsiteY26" fmla="*/ 650240 h 1667788"/>
                  <a:gd name="connsiteX27" fmla="*/ 944880 w 2397760"/>
                  <a:gd name="connsiteY27" fmla="*/ 568960 h 1667788"/>
                  <a:gd name="connsiteX28" fmla="*/ 965200 w 2397760"/>
                  <a:gd name="connsiteY28" fmla="*/ 487680 h 1667788"/>
                  <a:gd name="connsiteX29" fmla="*/ 1016000 w 2397760"/>
                  <a:gd name="connsiteY29" fmla="*/ 396240 h 1667788"/>
                  <a:gd name="connsiteX30" fmla="*/ 1026160 w 2397760"/>
                  <a:gd name="connsiteY30" fmla="*/ 365760 h 1667788"/>
                  <a:gd name="connsiteX31" fmla="*/ 1076960 w 2397760"/>
                  <a:gd name="connsiteY31" fmla="*/ 284480 h 1667788"/>
                  <a:gd name="connsiteX32" fmla="*/ 1097280 w 2397760"/>
                  <a:gd name="connsiteY32" fmla="*/ 254000 h 1667788"/>
                  <a:gd name="connsiteX33" fmla="*/ 1249680 w 2397760"/>
                  <a:gd name="connsiteY33" fmla="*/ 71120 h 1667788"/>
                  <a:gd name="connsiteX34" fmla="*/ 1270000 w 2397760"/>
                  <a:gd name="connsiteY34" fmla="*/ 40640 h 1667788"/>
                  <a:gd name="connsiteX35" fmla="*/ 1300480 w 2397760"/>
                  <a:gd name="connsiteY35" fmla="*/ 30480 h 1667788"/>
                  <a:gd name="connsiteX36" fmla="*/ 1361440 w 2397760"/>
                  <a:gd name="connsiteY36" fmla="*/ 0 h 1667788"/>
                  <a:gd name="connsiteX37" fmla="*/ 1432560 w 2397760"/>
                  <a:gd name="connsiteY37" fmla="*/ 10160 h 1667788"/>
                  <a:gd name="connsiteX38" fmla="*/ 1503680 w 2397760"/>
                  <a:gd name="connsiteY38" fmla="*/ 30480 h 1667788"/>
                  <a:gd name="connsiteX39" fmla="*/ 1564640 w 2397760"/>
                  <a:gd name="connsiteY39" fmla="*/ 111760 h 1667788"/>
                  <a:gd name="connsiteX40" fmla="*/ 1635760 w 2397760"/>
                  <a:gd name="connsiteY40" fmla="*/ 254000 h 1667788"/>
                  <a:gd name="connsiteX41" fmla="*/ 1656080 w 2397760"/>
                  <a:gd name="connsiteY41" fmla="*/ 325120 h 1667788"/>
                  <a:gd name="connsiteX42" fmla="*/ 1676400 w 2397760"/>
                  <a:gd name="connsiteY42" fmla="*/ 447040 h 1667788"/>
                  <a:gd name="connsiteX43" fmla="*/ 1706880 w 2397760"/>
                  <a:gd name="connsiteY43" fmla="*/ 568960 h 1667788"/>
                  <a:gd name="connsiteX44" fmla="*/ 1788160 w 2397760"/>
                  <a:gd name="connsiteY44" fmla="*/ 863600 h 1667788"/>
                  <a:gd name="connsiteX45" fmla="*/ 1808480 w 2397760"/>
                  <a:gd name="connsiteY45" fmla="*/ 894080 h 1667788"/>
                  <a:gd name="connsiteX46" fmla="*/ 1859280 w 2397760"/>
                  <a:gd name="connsiteY46" fmla="*/ 1046480 h 1667788"/>
                  <a:gd name="connsiteX47" fmla="*/ 1869440 w 2397760"/>
                  <a:gd name="connsiteY47" fmla="*/ 1076960 h 1667788"/>
                  <a:gd name="connsiteX48" fmla="*/ 1910080 w 2397760"/>
                  <a:gd name="connsiteY48" fmla="*/ 1168400 h 1667788"/>
                  <a:gd name="connsiteX49" fmla="*/ 1930400 w 2397760"/>
                  <a:gd name="connsiteY49" fmla="*/ 1198880 h 1667788"/>
                  <a:gd name="connsiteX50" fmla="*/ 1971040 w 2397760"/>
                  <a:gd name="connsiteY50" fmla="*/ 1290320 h 1667788"/>
                  <a:gd name="connsiteX51" fmla="*/ 2021840 w 2397760"/>
                  <a:gd name="connsiteY51" fmla="*/ 1381760 h 1667788"/>
                  <a:gd name="connsiteX52" fmla="*/ 2042160 w 2397760"/>
                  <a:gd name="connsiteY52" fmla="*/ 1412240 h 1667788"/>
                  <a:gd name="connsiteX53" fmla="*/ 2062480 w 2397760"/>
                  <a:gd name="connsiteY53" fmla="*/ 1442720 h 1667788"/>
                  <a:gd name="connsiteX54" fmla="*/ 2092960 w 2397760"/>
                  <a:gd name="connsiteY54" fmla="*/ 1463040 h 1667788"/>
                  <a:gd name="connsiteX55" fmla="*/ 2133600 w 2397760"/>
                  <a:gd name="connsiteY55" fmla="*/ 1503680 h 1667788"/>
                  <a:gd name="connsiteX56" fmla="*/ 2164080 w 2397760"/>
                  <a:gd name="connsiteY56" fmla="*/ 1534160 h 1667788"/>
                  <a:gd name="connsiteX57" fmla="*/ 2194560 w 2397760"/>
                  <a:gd name="connsiteY57" fmla="*/ 1544320 h 1667788"/>
                  <a:gd name="connsiteX58" fmla="*/ 2225040 w 2397760"/>
                  <a:gd name="connsiteY58" fmla="*/ 1564640 h 1667788"/>
                  <a:gd name="connsiteX59" fmla="*/ 2255520 w 2397760"/>
                  <a:gd name="connsiteY59" fmla="*/ 1574800 h 1667788"/>
                  <a:gd name="connsiteX60" fmla="*/ 2316480 w 2397760"/>
                  <a:gd name="connsiteY60" fmla="*/ 1615440 h 1667788"/>
                  <a:gd name="connsiteX61" fmla="*/ 2346960 w 2397760"/>
                  <a:gd name="connsiteY61" fmla="*/ 1635760 h 1667788"/>
                  <a:gd name="connsiteX62" fmla="*/ 2377440 w 2397760"/>
                  <a:gd name="connsiteY62" fmla="*/ 1666240 h 1667788"/>
                  <a:gd name="connsiteX63" fmla="*/ 2397760 w 2397760"/>
                  <a:gd name="connsiteY63" fmla="*/ 1666240 h 1667788"/>
                  <a:gd name="connsiteX0" fmla="*/ 0 w 2397760"/>
                  <a:gd name="connsiteY0" fmla="*/ 1645920 h 1667788"/>
                  <a:gd name="connsiteX1" fmla="*/ 50800 w 2397760"/>
                  <a:gd name="connsiteY1" fmla="*/ 1656080 h 1667788"/>
                  <a:gd name="connsiteX2" fmla="*/ 111760 w 2397760"/>
                  <a:gd name="connsiteY2" fmla="*/ 1635760 h 1667788"/>
                  <a:gd name="connsiteX3" fmla="*/ 142240 w 2397760"/>
                  <a:gd name="connsiteY3" fmla="*/ 1625600 h 1667788"/>
                  <a:gd name="connsiteX4" fmla="*/ 172720 w 2397760"/>
                  <a:gd name="connsiteY4" fmla="*/ 1615440 h 1667788"/>
                  <a:gd name="connsiteX5" fmla="*/ 243840 w 2397760"/>
                  <a:gd name="connsiteY5" fmla="*/ 1595120 h 1667788"/>
                  <a:gd name="connsiteX6" fmla="*/ 274320 w 2397760"/>
                  <a:gd name="connsiteY6" fmla="*/ 1574800 h 1667788"/>
                  <a:gd name="connsiteX7" fmla="*/ 335280 w 2397760"/>
                  <a:gd name="connsiteY7" fmla="*/ 1554480 h 1667788"/>
                  <a:gd name="connsiteX8" fmla="*/ 365760 w 2397760"/>
                  <a:gd name="connsiteY8" fmla="*/ 1544320 h 1667788"/>
                  <a:gd name="connsiteX9" fmla="*/ 426720 w 2397760"/>
                  <a:gd name="connsiteY9" fmla="*/ 1503680 h 1667788"/>
                  <a:gd name="connsiteX10" fmla="*/ 457200 w 2397760"/>
                  <a:gd name="connsiteY10" fmla="*/ 1493520 h 1667788"/>
                  <a:gd name="connsiteX11" fmla="*/ 518160 w 2397760"/>
                  <a:gd name="connsiteY11" fmla="*/ 1452880 h 1667788"/>
                  <a:gd name="connsiteX12" fmla="*/ 558800 w 2397760"/>
                  <a:gd name="connsiteY12" fmla="*/ 1402080 h 1667788"/>
                  <a:gd name="connsiteX13" fmla="*/ 609600 w 2397760"/>
                  <a:gd name="connsiteY13" fmla="*/ 1361440 h 1667788"/>
                  <a:gd name="connsiteX14" fmla="*/ 619760 w 2397760"/>
                  <a:gd name="connsiteY14" fmla="*/ 1330960 h 1667788"/>
                  <a:gd name="connsiteX15" fmla="*/ 701040 w 2397760"/>
                  <a:gd name="connsiteY15" fmla="*/ 1209040 h 1667788"/>
                  <a:gd name="connsiteX16" fmla="*/ 721360 w 2397760"/>
                  <a:gd name="connsiteY16" fmla="*/ 1178560 h 1667788"/>
                  <a:gd name="connsiteX17" fmla="*/ 741680 w 2397760"/>
                  <a:gd name="connsiteY17" fmla="*/ 1148080 h 1667788"/>
                  <a:gd name="connsiteX18" fmla="*/ 772160 w 2397760"/>
                  <a:gd name="connsiteY18" fmla="*/ 1087120 h 1667788"/>
                  <a:gd name="connsiteX19" fmla="*/ 802640 w 2397760"/>
                  <a:gd name="connsiteY19" fmla="*/ 995680 h 1667788"/>
                  <a:gd name="connsiteX20" fmla="*/ 812800 w 2397760"/>
                  <a:gd name="connsiteY20" fmla="*/ 965200 h 1667788"/>
                  <a:gd name="connsiteX21" fmla="*/ 833120 w 2397760"/>
                  <a:gd name="connsiteY21" fmla="*/ 934720 h 1667788"/>
                  <a:gd name="connsiteX22" fmla="*/ 853440 w 2397760"/>
                  <a:gd name="connsiteY22" fmla="*/ 873760 h 1667788"/>
                  <a:gd name="connsiteX23" fmla="*/ 873760 w 2397760"/>
                  <a:gd name="connsiteY23" fmla="*/ 843280 h 1667788"/>
                  <a:gd name="connsiteX24" fmla="*/ 904240 w 2397760"/>
                  <a:gd name="connsiteY24" fmla="*/ 741680 h 1667788"/>
                  <a:gd name="connsiteX25" fmla="*/ 924560 w 2397760"/>
                  <a:gd name="connsiteY25" fmla="*/ 650240 h 1667788"/>
                  <a:gd name="connsiteX26" fmla="*/ 944880 w 2397760"/>
                  <a:gd name="connsiteY26" fmla="*/ 568960 h 1667788"/>
                  <a:gd name="connsiteX27" fmla="*/ 965200 w 2397760"/>
                  <a:gd name="connsiteY27" fmla="*/ 487680 h 1667788"/>
                  <a:gd name="connsiteX28" fmla="*/ 1016000 w 2397760"/>
                  <a:gd name="connsiteY28" fmla="*/ 396240 h 1667788"/>
                  <a:gd name="connsiteX29" fmla="*/ 1026160 w 2397760"/>
                  <a:gd name="connsiteY29" fmla="*/ 365760 h 1667788"/>
                  <a:gd name="connsiteX30" fmla="*/ 1076960 w 2397760"/>
                  <a:gd name="connsiteY30" fmla="*/ 284480 h 1667788"/>
                  <a:gd name="connsiteX31" fmla="*/ 1097280 w 2397760"/>
                  <a:gd name="connsiteY31" fmla="*/ 254000 h 1667788"/>
                  <a:gd name="connsiteX32" fmla="*/ 1249680 w 2397760"/>
                  <a:gd name="connsiteY32" fmla="*/ 71120 h 1667788"/>
                  <a:gd name="connsiteX33" fmla="*/ 1270000 w 2397760"/>
                  <a:gd name="connsiteY33" fmla="*/ 40640 h 1667788"/>
                  <a:gd name="connsiteX34" fmla="*/ 1300480 w 2397760"/>
                  <a:gd name="connsiteY34" fmla="*/ 30480 h 1667788"/>
                  <a:gd name="connsiteX35" fmla="*/ 1361440 w 2397760"/>
                  <a:gd name="connsiteY35" fmla="*/ 0 h 1667788"/>
                  <a:gd name="connsiteX36" fmla="*/ 1432560 w 2397760"/>
                  <a:gd name="connsiteY36" fmla="*/ 10160 h 1667788"/>
                  <a:gd name="connsiteX37" fmla="*/ 1503680 w 2397760"/>
                  <a:gd name="connsiteY37" fmla="*/ 30480 h 1667788"/>
                  <a:gd name="connsiteX38" fmla="*/ 1564640 w 2397760"/>
                  <a:gd name="connsiteY38" fmla="*/ 111760 h 1667788"/>
                  <a:gd name="connsiteX39" fmla="*/ 1635760 w 2397760"/>
                  <a:gd name="connsiteY39" fmla="*/ 254000 h 1667788"/>
                  <a:gd name="connsiteX40" fmla="*/ 1656080 w 2397760"/>
                  <a:gd name="connsiteY40" fmla="*/ 325120 h 1667788"/>
                  <a:gd name="connsiteX41" fmla="*/ 1676400 w 2397760"/>
                  <a:gd name="connsiteY41" fmla="*/ 447040 h 1667788"/>
                  <a:gd name="connsiteX42" fmla="*/ 1706880 w 2397760"/>
                  <a:gd name="connsiteY42" fmla="*/ 568960 h 1667788"/>
                  <a:gd name="connsiteX43" fmla="*/ 1788160 w 2397760"/>
                  <a:gd name="connsiteY43" fmla="*/ 863600 h 1667788"/>
                  <a:gd name="connsiteX44" fmla="*/ 1808480 w 2397760"/>
                  <a:gd name="connsiteY44" fmla="*/ 894080 h 1667788"/>
                  <a:gd name="connsiteX45" fmla="*/ 1859280 w 2397760"/>
                  <a:gd name="connsiteY45" fmla="*/ 1046480 h 1667788"/>
                  <a:gd name="connsiteX46" fmla="*/ 1869440 w 2397760"/>
                  <a:gd name="connsiteY46" fmla="*/ 1076960 h 1667788"/>
                  <a:gd name="connsiteX47" fmla="*/ 1910080 w 2397760"/>
                  <a:gd name="connsiteY47" fmla="*/ 1168400 h 1667788"/>
                  <a:gd name="connsiteX48" fmla="*/ 1930400 w 2397760"/>
                  <a:gd name="connsiteY48" fmla="*/ 1198880 h 1667788"/>
                  <a:gd name="connsiteX49" fmla="*/ 1971040 w 2397760"/>
                  <a:gd name="connsiteY49" fmla="*/ 1290320 h 1667788"/>
                  <a:gd name="connsiteX50" fmla="*/ 2021840 w 2397760"/>
                  <a:gd name="connsiteY50" fmla="*/ 1381760 h 1667788"/>
                  <a:gd name="connsiteX51" fmla="*/ 2042160 w 2397760"/>
                  <a:gd name="connsiteY51" fmla="*/ 1412240 h 1667788"/>
                  <a:gd name="connsiteX52" fmla="*/ 2062480 w 2397760"/>
                  <a:gd name="connsiteY52" fmla="*/ 1442720 h 1667788"/>
                  <a:gd name="connsiteX53" fmla="*/ 2092960 w 2397760"/>
                  <a:gd name="connsiteY53" fmla="*/ 1463040 h 1667788"/>
                  <a:gd name="connsiteX54" fmla="*/ 2133600 w 2397760"/>
                  <a:gd name="connsiteY54" fmla="*/ 1503680 h 1667788"/>
                  <a:gd name="connsiteX55" fmla="*/ 2164080 w 2397760"/>
                  <a:gd name="connsiteY55" fmla="*/ 1534160 h 1667788"/>
                  <a:gd name="connsiteX56" fmla="*/ 2194560 w 2397760"/>
                  <a:gd name="connsiteY56" fmla="*/ 1544320 h 1667788"/>
                  <a:gd name="connsiteX57" fmla="*/ 2225040 w 2397760"/>
                  <a:gd name="connsiteY57" fmla="*/ 1564640 h 1667788"/>
                  <a:gd name="connsiteX58" fmla="*/ 2255520 w 2397760"/>
                  <a:gd name="connsiteY58" fmla="*/ 1574800 h 1667788"/>
                  <a:gd name="connsiteX59" fmla="*/ 2316480 w 2397760"/>
                  <a:gd name="connsiteY59" fmla="*/ 1615440 h 1667788"/>
                  <a:gd name="connsiteX60" fmla="*/ 2346960 w 2397760"/>
                  <a:gd name="connsiteY60" fmla="*/ 1635760 h 1667788"/>
                  <a:gd name="connsiteX61" fmla="*/ 2377440 w 2397760"/>
                  <a:gd name="connsiteY61" fmla="*/ 1666240 h 1667788"/>
                  <a:gd name="connsiteX62" fmla="*/ 2397760 w 2397760"/>
                  <a:gd name="connsiteY62" fmla="*/ 1666240 h 1667788"/>
                  <a:gd name="connsiteX0" fmla="*/ 0 w 2397760"/>
                  <a:gd name="connsiteY0" fmla="*/ 1645920 h 1667788"/>
                  <a:gd name="connsiteX1" fmla="*/ 50800 w 2397760"/>
                  <a:gd name="connsiteY1" fmla="*/ 1656080 h 1667788"/>
                  <a:gd name="connsiteX2" fmla="*/ 111760 w 2397760"/>
                  <a:gd name="connsiteY2" fmla="*/ 1635760 h 1667788"/>
                  <a:gd name="connsiteX3" fmla="*/ 142240 w 2397760"/>
                  <a:gd name="connsiteY3" fmla="*/ 1625600 h 1667788"/>
                  <a:gd name="connsiteX4" fmla="*/ 172720 w 2397760"/>
                  <a:gd name="connsiteY4" fmla="*/ 1615440 h 1667788"/>
                  <a:gd name="connsiteX5" fmla="*/ 243840 w 2397760"/>
                  <a:gd name="connsiteY5" fmla="*/ 1595120 h 1667788"/>
                  <a:gd name="connsiteX6" fmla="*/ 274320 w 2397760"/>
                  <a:gd name="connsiteY6" fmla="*/ 1574800 h 1667788"/>
                  <a:gd name="connsiteX7" fmla="*/ 335280 w 2397760"/>
                  <a:gd name="connsiteY7" fmla="*/ 1554480 h 1667788"/>
                  <a:gd name="connsiteX8" fmla="*/ 365760 w 2397760"/>
                  <a:gd name="connsiteY8" fmla="*/ 1544320 h 1667788"/>
                  <a:gd name="connsiteX9" fmla="*/ 426720 w 2397760"/>
                  <a:gd name="connsiteY9" fmla="*/ 1503680 h 1667788"/>
                  <a:gd name="connsiteX10" fmla="*/ 457200 w 2397760"/>
                  <a:gd name="connsiteY10" fmla="*/ 1493520 h 1667788"/>
                  <a:gd name="connsiteX11" fmla="*/ 518160 w 2397760"/>
                  <a:gd name="connsiteY11" fmla="*/ 1452880 h 1667788"/>
                  <a:gd name="connsiteX12" fmla="*/ 558800 w 2397760"/>
                  <a:gd name="connsiteY12" fmla="*/ 1402080 h 1667788"/>
                  <a:gd name="connsiteX13" fmla="*/ 609600 w 2397760"/>
                  <a:gd name="connsiteY13" fmla="*/ 1361440 h 1667788"/>
                  <a:gd name="connsiteX14" fmla="*/ 619760 w 2397760"/>
                  <a:gd name="connsiteY14" fmla="*/ 1330960 h 1667788"/>
                  <a:gd name="connsiteX15" fmla="*/ 701040 w 2397760"/>
                  <a:gd name="connsiteY15" fmla="*/ 1209040 h 1667788"/>
                  <a:gd name="connsiteX16" fmla="*/ 721360 w 2397760"/>
                  <a:gd name="connsiteY16" fmla="*/ 1178560 h 1667788"/>
                  <a:gd name="connsiteX17" fmla="*/ 741680 w 2397760"/>
                  <a:gd name="connsiteY17" fmla="*/ 1148080 h 1667788"/>
                  <a:gd name="connsiteX18" fmla="*/ 772160 w 2397760"/>
                  <a:gd name="connsiteY18" fmla="*/ 1087120 h 1667788"/>
                  <a:gd name="connsiteX19" fmla="*/ 802640 w 2397760"/>
                  <a:gd name="connsiteY19" fmla="*/ 995680 h 1667788"/>
                  <a:gd name="connsiteX20" fmla="*/ 812800 w 2397760"/>
                  <a:gd name="connsiteY20" fmla="*/ 965200 h 1667788"/>
                  <a:gd name="connsiteX21" fmla="*/ 853440 w 2397760"/>
                  <a:gd name="connsiteY21" fmla="*/ 873760 h 1667788"/>
                  <a:gd name="connsiteX22" fmla="*/ 873760 w 2397760"/>
                  <a:gd name="connsiteY22" fmla="*/ 843280 h 1667788"/>
                  <a:gd name="connsiteX23" fmla="*/ 904240 w 2397760"/>
                  <a:gd name="connsiteY23" fmla="*/ 741680 h 1667788"/>
                  <a:gd name="connsiteX24" fmla="*/ 924560 w 2397760"/>
                  <a:gd name="connsiteY24" fmla="*/ 650240 h 1667788"/>
                  <a:gd name="connsiteX25" fmla="*/ 944880 w 2397760"/>
                  <a:gd name="connsiteY25" fmla="*/ 568960 h 1667788"/>
                  <a:gd name="connsiteX26" fmla="*/ 965200 w 2397760"/>
                  <a:gd name="connsiteY26" fmla="*/ 487680 h 1667788"/>
                  <a:gd name="connsiteX27" fmla="*/ 1016000 w 2397760"/>
                  <a:gd name="connsiteY27" fmla="*/ 396240 h 1667788"/>
                  <a:gd name="connsiteX28" fmla="*/ 1026160 w 2397760"/>
                  <a:gd name="connsiteY28" fmla="*/ 365760 h 1667788"/>
                  <a:gd name="connsiteX29" fmla="*/ 1076960 w 2397760"/>
                  <a:gd name="connsiteY29" fmla="*/ 284480 h 1667788"/>
                  <a:gd name="connsiteX30" fmla="*/ 1097280 w 2397760"/>
                  <a:gd name="connsiteY30" fmla="*/ 254000 h 1667788"/>
                  <a:gd name="connsiteX31" fmla="*/ 1249680 w 2397760"/>
                  <a:gd name="connsiteY31" fmla="*/ 71120 h 1667788"/>
                  <a:gd name="connsiteX32" fmla="*/ 1270000 w 2397760"/>
                  <a:gd name="connsiteY32" fmla="*/ 40640 h 1667788"/>
                  <a:gd name="connsiteX33" fmla="*/ 1300480 w 2397760"/>
                  <a:gd name="connsiteY33" fmla="*/ 30480 h 1667788"/>
                  <a:gd name="connsiteX34" fmla="*/ 1361440 w 2397760"/>
                  <a:gd name="connsiteY34" fmla="*/ 0 h 1667788"/>
                  <a:gd name="connsiteX35" fmla="*/ 1432560 w 2397760"/>
                  <a:gd name="connsiteY35" fmla="*/ 10160 h 1667788"/>
                  <a:gd name="connsiteX36" fmla="*/ 1503680 w 2397760"/>
                  <a:gd name="connsiteY36" fmla="*/ 30480 h 1667788"/>
                  <a:gd name="connsiteX37" fmla="*/ 1564640 w 2397760"/>
                  <a:gd name="connsiteY37" fmla="*/ 111760 h 1667788"/>
                  <a:gd name="connsiteX38" fmla="*/ 1635760 w 2397760"/>
                  <a:gd name="connsiteY38" fmla="*/ 254000 h 1667788"/>
                  <a:gd name="connsiteX39" fmla="*/ 1656080 w 2397760"/>
                  <a:gd name="connsiteY39" fmla="*/ 325120 h 1667788"/>
                  <a:gd name="connsiteX40" fmla="*/ 1676400 w 2397760"/>
                  <a:gd name="connsiteY40" fmla="*/ 447040 h 1667788"/>
                  <a:gd name="connsiteX41" fmla="*/ 1706880 w 2397760"/>
                  <a:gd name="connsiteY41" fmla="*/ 568960 h 1667788"/>
                  <a:gd name="connsiteX42" fmla="*/ 1788160 w 2397760"/>
                  <a:gd name="connsiteY42" fmla="*/ 863600 h 1667788"/>
                  <a:gd name="connsiteX43" fmla="*/ 1808480 w 2397760"/>
                  <a:gd name="connsiteY43" fmla="*/ 894080 h 1667788"/>
                  <a:gd name="connsiteX44" fmla="*/ 1859280 w 2397760"/>
                  <a:gd name="connsiteY44" fmla="*/ 1046480 h 1667788"/>
                  <a:gd name="connsiteX45" fmla="*/ 1869440 w 2397760"/>
                  <a:gd name="connsiteY45" fmla="*/ 1076960 h 1667788"/>
                  <a:gd name="connsiteX46" fmla="*/ 1910080 w 2397760"/>
                  <a:gd name="connsiteY46" fmla="*/ 1168400 h 1667788"/>
                  <a:gd name="connsiteX47" fmla="*/ 1930400 w 2397760"/>
                  <a:gd name="connsiteY47" fmla="*/ 1198880 h 1667788"/>
                  <a:gd name="connsiteX48" fmla="*/ 1971040 w 2397760"/>
                  <a:gd name="connsiteY48" fmla="*/ 1290320 h 1667788"/>
                  <a:gd name="connsiteX49" fmla="*/ 2021840 w 2397760"/>
                  <a:gd name="connsiteY49" fmla="*/ 1381760 h 1667788"/>
                  <a:gd name="connsiteX50" fmla="*/ 2042160 w 2397760"/>
                  <a:gd name="connsiteY50" fmla="*/ 1412240 h 1667788"/>
                  <a:gd name="connsiteX51" fmla="*/ 2062480 w 2397760"/>
                  <a:gd name="connsiteY51" fmla="*/ 1442720 h 1667788"/>
                  <a:gd name="connsiteX52" fmla="*/ 2092960 w 2397760"/>
                  <a:gd name="connsiteY52" fmla="*/ 1463040 h 1667788"/>
                  <a:gd name="connsiteX53" fmla="*/ 2133600 w 2397760"/>
                  <a:gd name="connsiteY53" fmla="*/ 1503680 h 1667788"/>
                  <a:gd name="connsiteX54" fmla="*/ 2164080 w 2397760"/>
                  <a:gd name="connsiteY54" fmla="*/ 1534160 h 1667788"/>
                  <a:gd name="connsiteX55" fmla="*/ 2194560 w 2397760"/>
                  <a:gd name="connsiteY55" fmla="*/ 1544320 h 1667788"/>
                  <a:gd name="connsiteX56" fmla="*/ 2225040 w 2397760"/>
                  <a:gd name="connsiteY56" fmla="*/ 1564640 h 1667788"/>
                  <a:gd name="connsiteX57" fmla="*/ 2255520 w 2397760"/>
                  <a:gd name="connsiteY57" fmla="*/ 1574800 h 1667788"/>
                  <a:gd name="connsiteX58" fmla="*/ 2316480 w 2397760"/>
                  <a:gd name="connsiteY58" fmla="*/ 1615440 h 1667788"/>
                  <a:gd name="connsiteX59" fmla="*/ 2346960 w 2397760"/>
                  <a:gd name="connsiteY59" fmla="*/ 1635760 h 1667788"/>
                  <a:gd name="connsiteX60" fmla="*/ 2377440 w 2397760"/>
                  <a:gd name="connsiteY60" fmla="*/ 1666240 h 1667788"/>
                  <a:gd name="connsiteX61" fmla="*/ 2397760 w 2397760"/>
                  <a:gd name="connsiteY61" fmla="*/ 1666240 h 1667788"/>
                  <a:gd name="connsiteX0" fmla="*/ 0 w 2397760"/>
                  <a:gd name="connsiteY0" fmla="*/ 1645920 h 1667788"/>
                  <a:gd name="connsiteX1" fmla="*/ 50800 w 2397760"/>
                  <a:gd name="connsiteY1" fmla="*/ 1656080 h 1667788"/>
                  <a:gd name="connsiteX2" fmla="*/ 111760 w 2397760"/>
                  <a:gd name="connsiteY2" fmla="*/ 1635760 h 1667788"/>
                  <a:gd name="connsiteX3" fmla="*/ 142240 w 2397760"/>
                  <a:gd name="connsiteY3" fmla="*/ 1625600 h 1667788"/>
                  <a:gd name="connsiteX4" fmla="*/ 172720 w 2397760"/>
                  <a:gd name="connsiteY4" fmla="*/ 1615440 h 1667788"/>
                  <a:gd name="connsiteX5" fmla="*/ 243840 w 2397760"/>
                  <a:gd name="connsiteY5" fmla="*/ 1595120 h 1667788"/>
                  <a:gd name="connsiteX6" fmla="*/ 274320 w 2397760"/>
                  <a:gd name="connsiteY6" fmla="*/ 1574800 h 1667788"/>
                  <a:gd name="connsiteX7" fmla="*/ 335280 w 2397760"/>
                  <a:gd name="connsiteY7" fmla="*/ 1554480 h 1667788"/>
                  <a:gd name="connsiteX8" fmla="*/ 365760 w 2397760"/>
                  <a:gd name="connsiteY8" fmla="*/ 1544320 h 1667788"/>
                  <a:gd name="connsiteX9" fmla="*/ 426720 w 2397760"/>
                  <a:gd name="connsiteY9" fmla="*/ 1503680 h 1667788"/>
                  <a:gd name="connsiteX10" fmla="*/ 457200 w 2397760"/>
                  <a:gd name="connsiteY10" fmla="*/ 1493520 h 1667788"/>
                  <a:gd name="connsiteX11" fmla="*/ 518160 w 2397760"/>
                  <a:gd name="connsiteY11" fmla="*/ 1452880 h 1667788"/>
                  <a:gd name="connsiteX12" fmla="*/ 558800 w 2397760"/>
                  <a:gd name="connsiteY12" fmla="*/ 1402080 h 1667788"/>
                  <a:gd name="connsiteX13" fmla="*/ 609600 w 2397760"/>
                  <a:gd name="connsiteY13" fmla="*/ 1361440 h 1667788"/>
                  <a:gd name="connsiteX14" fmla="*/ 619760 w 2397760"/>
                  <a:gd name="connsiteY14" fmla="*/ 1330960 h 1667788"/>
                  <a:gd name="connsiteX15" fmla="*/ 701040 w 2397760"/>
                  <a:gd name="connsiteY15" fmla="*/ 1209040 h 1667788"/>
                  <a:gd name="connsiteX16" fmla="*/ 721360 w 2397760"/>
                  <a:gd name="connsiteY16" fmla="*/ 1178560 h 1667788"/>
                  <a:gd name="connsiteX17" fmla="*/ 741680 w 2397760"/>
                  <a:gd name="connsiteY17" fmla="*/ 1148080 h 1667788"/>
                  <a:gd name="connsiteX18" fmla="*/ 772160 w 2397760"/>
                  <a:gd name="connsiteY18" fmla="*/ 1087120 h 1667788"/>
                  <a:gd name="connsiteX19" fmla="*/ 802640 w 2397760"/>
                  <a:gd name="connsiteY19" fmla="*/ 995680 h 1667788"/>
                  <a:gd name="connsiteX20" fmla="*/ 812800 w 2397760"/>
                  <a:gd name="connsiteY20" fmla="*/ 965200 h 1667788"/>
                  <a:gd name="connsiteX21" fmla="*/ 853440 w 2397760"/>
                  <a:gd name="connsiteY21" fmla="*/ 873760 h 1667788"/>
                  <a:gd name="connsiteX22" fmla="*/ 904240 w 2397760"/>
                  <a:gd name="connsiteY22" fmla="*/ 741680 h 1667788"/>
                  <a:gd name="connsiteX23" fmla="*/ 924560 w 2397760"/>
                  <a:gd name="connsiteY23" fmla="*/ 650240 h 1667788"/>
                  <a:gd name="connsiteX24" fmla="*/ 944880 w 2397760"/>
                  <a:gd name="connsiteY24" fmla="*/ 568960 h 1667788"/>
                  <a:gd name="connsiteX25" fmla="*/ 965200 w 2397760"/>
                  <a:gd name="connsiteY25" fmla="*/ 487680 h 1667788"/>
                  <a:gd name="connsiteX26" fmla="*/ 1016000 w 2397760"/>
                  <a:gd name="connsiteY26" fmla="*/ 396240 h 1667788"/>
                  <a:gd name="connsiteX27" fmla="*/ 1026160 w 2397760"/>
                  <a:gd name="connsiteY27" fmla="*/ 365760 h 1667788"/>
                  <a:gd name="connsiteX28" fmla="*/ 1076960 w 2397760"/>
                  <a:gd name="connsiteY28" fmla="*/ 284480 h 1667788"/>
                  <a:gd name="connsiteX29" fmla="*/ 1097280 w 2397760"/>
                  <a:gd name="connsiteY29" fmla="*/ 254000 h 1667788"/>
                  <a:gd name="connsiteX30" fmla="*/ 1249680 w 2397760"/>
                  <a:gd name="connsiteY30" fmla="*/ 71120 h 1667788"/>
                  <a:gd name="connsiteX31" fmla="*/ 1270000 w 2397760"/>
                  <a:gd name="connsiteY31" fmla="*/ 40640 h 1667788"/>
                  <a:gd name="connsiteX32" fmla="*/ 1300480 w 2397760"/>
                  <a:gd name="connsiteY32" fmla="*/ 30480 h 1667788"/>
                  <a:gd name="connsiteX33" fmla="*/ 1361440 w 2397760"/>
                  <a:gd name="connsiteY33" fmla="*/ 0 h 1667788"/>
                  <a:gd name="connsiteX34" fmla="*/ 1432560 w 2397760"/>
                  <a:gd name="connsiteY34" fmla="*/ 10160 h 1667788"/>
                  <a:gd name="connsiteX35" fmla="*/ 1503680 w 2397760"/>
                  <a:gd name="connsiteY35" fmla="*/ 30480 h 1667788"/>
                  <a:gd name="connsiteX36" fmla="*/ 1564640 w 2397760"/>
                  <a:gd name="connsiteY36" fmla="*/ 111760 h 1667788"/>
                  <a:gd name="connsiteX37" fmla="*/ 1635760 w 2397760"/>
                  <a:gd name="connsiteY37" fmla="*/ 254000 h 1667788"/>
                  <a:gd name="connsiteX38" fmla="*/ 1656080 w 2397760"/>
                  <a:gd name="connsiteY38" fmla="*/ 325120 h 1667788"/>
                  <a:gd name="connsiteX39" fmla="*/ 1676400 w 2397760"/>
                  <a:gd name="connsiteY39" fmla="*/ 447040 h 1667788"/>
                  <a:gd name="connsiteX40" fmla="*/ 1706880 w 2397760"/>
                  <a:gd name="connsiteY40" fmla="*/ 568960 h 1667788"/>
                  <a:gd name="connsiteX41" fmla="*/ 1788160 w 2397760"/>
                  <a:gd name="connsiteY41" fmla="*/ 863600 h 1667788"/>
                  <a:gd name="connsiteX42" fmla="*/ 1808480 w 2397760"/>
                  <a:gd name="connsiteY42" fmla="*/ 894080 h 1667788"/>
                  <a:gd name="connsiteX43" fmla="*/ 1859280 w 2397760"/>
                  <a:gd name="connsiteY43" fmla="*/ 1046480 h 1667788"/>
                  <a:gd name="connsiteX44" fmla="*/ 1869440 w 2397760"/>
                  <a:gd name="connsiteY44" fmla="*/ 1076960 h 1667788"/>
                  <a:gd name="connsiteX45" fmla="*/ 1910080 w 2397760"/>
                  <a:gd name="connsiteY45" fmla="*/ 1168400 h 1667788"/>
                  <a:gd name="connsiteX46" fmla="*/ 1930400 w 2397760"/>
                  <a:gd name="connsiteY46" fmla="*/ 1198880 h 1667788"/>
                  <a:gd name="connsiteX47" fmla="*/ 1971040 w 2397760"/>
                  <a:gd name="connsiteY47" fmla="*/ 1290320 h 1667788"/>
                  <a:gd name="connsiteX48" fmla="*/ 2021840 w 2397760"/>
                  <a:gd name="connsiteY48" fmla="*/ 1381760 h 1667788"/>
                  <a:gd name="connsiteX49" fmla="*/ 2042160 w 2397760"/>
                  <a:gd name="connsiteY49" fmla="*/ 1412240 h 1667788"/>
                  <a:gd name="connsiteX50" fmla="*/ 2062480 w 2397760"/>
                  <a:gd name="connsiteY50" fmla="*/ 1442720 h 1667788"/>
                  <a:gd name="connsiteX51" fmla="*/ 2092960 w 2397760"/>
                  <a:gd name="connsiteY51" fmla="*/ 1463040 h 1667788"/>
                  <a:gd name="connsiteX52" fmla="*/ 2133600 w 2397760"/>
                  <a:gd name="connsiteY52" fmla="*/ 1503680 h 1667788"/>
                  <a:gd name="connsiteX53" fmla="*/ 2164080 w 2397760"/>
                  <a:gd name="connsiteY53" fmla="*/ 1534160 h 1667788"/>
                  <a:gd name="connsiteX54" fmla="*/ 2194560 w 2397760"/>
                  <a:gd name="connsiteY54" fmla="*/ 1544320 h 1667788"/>
                  <a:gd name="connsiteX55" fmla="*/ 2225040 w 2397760"/>
                  <a:gd name="connsiteY55" fmla="*/ 1564640 h 1667788"/>
                  <a:gd name="connsiteX56" fmla="*/ 2255520 w 2397760"/>
                  <a:gd name="connsiteY56" fmla="*/ 1574800 h 1667788"/>
                  <a:gd name="connsiteX57" fmla="*/ 2316480 w 2397760"/>
                  <a:gd name="connsiteY57" fmla="*/ 1615440 h 1667788"/>
                  <a:gd name="connsiteX58" fmla="*/ 2346960 w 2397760"/>
                  <a:gd name="connsiteY58" fmla="*/ 1635760 h 1667788"/>
                  <a:gd name="connsiteX59" fmla="*/ 2377440 w 2397760"/>
                  <a:gd name="connsiteY59" fmla="*/ 1666240 h 1667788"/>
                  <a:gd name="connsiteX60" fmla="*/ 2397760 w 2397760"/>
                  <a:gd name="connsiteY60" fmla="*/ 1666240 h 1667788"/>
                  <a:gd name="connsiteX0" fmla="*/ 0 w 2397760"/>
                  <a:gd name="connsiteY0" fmla="*/ 1645920 h 1667788"/>
                  <a:gd name="connsiteX1" fmla="*/ 50800 w 2397760"/>
                  <a:gd name="connsiteY1" fmla="*/ 1656080 h 1667788"/>
                  <a:gd name="connsiteX2" fmla="*/ 111760 w 2397760"/>
                  <a:gd name="connsiteY2" fmla="*/ 1635760 h 1667788"/>
                  <a:gd name="connsiteX3" fmla="*/ 142240 w 2397760"/>
                  <a:gd name="connsiteY3" fmla="*/ 1625600 h 1667788"/>
                  <a:gd name="connsiteX4" fmla="*/ 172720 w 2397760"/>
                  <a:gd name="connsiteY4" fmla="*/ 1615440 h 1667788"/>
                  <a:gd name="connsiteX5" fmla="*/ 243840 w 2397760"/>
                  <a:gd name="connsiteY5" fmla="*/ 1595120 h 1667788"/>
                  <a:gd name="connsiteX6" fmla="*/ 274320 w 2397760"/>
                  <a:gd name="connsiteY6" fmla="*/ 1574800 h 1667788"/>
                  <a:gd name="connsiteX7" fmla="*/ 335280 w 2397760"/>
                  <a:gd name="connsiteY7" fmla="*/ 1554480 h 1667788"/>
                  <a:gd name="connsiteX8" fmla="*/ 365760 w 2397760"/>
                  <a:gd name="connsiteY8" fmla="*/ 1544320 h 1667788"/>
                  <a:gd name="connsiteX9" fmla="*/ 426720 w 2397760"/>
                  <a:gd name="connsiteY9" fmla="*/ 1503680 h 1667788"/>
                  <a:gd name="connsiteX10" fmla="*/ 457200 w 2397760"/>
                  <a:gd name="connsiteY10" fmla="*/ 1493520 h 1667788"/>
                  <a:gd name="connsiteX11" fmla="*/ 518160 w 2397760"/>
                  <a:gd name="connsiteY11" fmla="*/ 1452880 h 1667788"/>
                  <a:gd name="connsiteX12" fmla="*/ 558800 w 2397760"/>
                  <a:gd name="connsiteY12" fmla="*/ 1402080 h 1667788"/>
                  <a:gd name="connsiteX13" fmla="*/ 609600 w 2397760"/>
                  <a:gd name="connsiteY13" fmla="*/ 1361440 h 1667788"/>
                  <a:gd name="connsiteX14" fmla="*/ 619760 w 2397760"/>
                  <a:gd name="connsiteY14" fmla="*/ 1330960 h 1667788"/>
                  <a:gd name="connsiteX15" fmla="*/ 701040 w 2397760"/>
                  <a:gd name="connsiteY15" fmla="*/ 1209040 h 1667788"/>
                  <a:gd name="connsiteX16" fmla="*/ 721360 w 2397760"/>
                  <a:gd name="connsiteY16" fmla="*/ 1178560 h 1667788"/>
                  <a:gd name="connsiteX17" fmla="*/ 772160 w 2397760"/>
                  <a:gd name="connsiteY17" fmla="*/ 1087120 h 1667788"/>
                  <a:gd name="connsiteX18" fmla="*/ 802640 w 2397760"/>
                  <a:gd name="connsiteY18" fmla="*/ 995680 h 1667788"/>
                  <a:gd name="connsiteX19" fmla="*/ 812800 w 2397760"/>
                  <a:gd name="connsiteY19" fmla="*/ 965200 h 1667788"/>
                  <a:gd name="connsiteX20" fmla="*/ 853440 w 2397760"/>
                  <a:gd name="connsiteY20" fmla="*/ 873760 h 1667788"/>
                  <a:gd name="connsiteX21" fmla="*/ 904240 w 2397760"/>
                  <a:gd name="connsiteY21" fmla="*/ 741680 h 1667788"/>
                  <a:gd name="connsiteX22" fmla="*/ 924560 w 2397760"/>
                  <a:gd name="connsiteY22" fmla="*/ 650240 h 1667788"/>
                  <a:gd name="connsiteX23" fmla="*/ 944880 w 2397760"/>
                  <a:gd name="connsiteY23" fmla="*/ 568960 h 1667788"/>
                  <a:gd name="connsiteX24" fmla="*/ 965200 w 2397760"/>
                  <a:gd name="connsiteY24" fmla="*/ 487680 h 1667788"/>
                  <a:gd name="connsiteX25" fmla="*/ 1016000 w 2397760"/>
                  <a:gd name="connsiteY25" fmla="*/ 396240 h 1667788"/>
                  <a:gd name="connsiteX26" fmla="*/ 1026160 w 2397760"/>
                  <a:gd name="connsiteY26" fmla="*/ 365760 h 1667788"/>
                  <a:gd name="connsiteX27" fmla="*/ 1076960 w 2397760"/>
                  <a:gd name="connsiteY27" fmla="*/ 284480 h 1667788"/>
                  <a:gd name="connsiteX28" fmla="*/ 1097280 w 2397760"/>
                  <a:gd name="connsiteY28" fmla="*/ 254000 h 1667788"/>
                  <a:gd name="connsiteX29" fmla="*/ 1249680 w 2397760"/>
                  <a:gd name="connsiteY29" fmla="*/ 71120 h 1667788"/>
                  <a:gd name="connsiteX30" fmla="*/ 1270000 w 2397760"/>
                  <a:gd name="connsiteY30" fmla="*/ 40640 h 1667788"/>
                  <a:gd name="connsiteX31" fmla="*/ 1300480 w 2397760"/>
                  <a:gd name="connsiteY31" fmla="*/ 30480 h 1667788"/>
                  <a:gd name="connsiteX32" fmla="*/ 1361440 w 2397760"/>
                  <a:gd name="connsiteY32" fmla="*/ 0 h 1667788"/>
                  <a:gd name="connsiteX33" fmla="*/ 1432560 w 2397760"/>
                  <a:gd name="connsiteY33" fmla="*/ 10160 h 1667788"/>
                  <a:gd name="connsiteX34" fmla="*/ 1503680 w 2397760"/>
                  <a:gd name="connsiteY34" fmla="*/ 30480 h 1667788"/>
                  <a:gd name="connsiteX35" fmla="*/ 1564640 w 2397760"/>
                  <a:gd name="connsiteY35" fmla="*/ 111760 h 1667788"/>
                  <a:gd name="connsiteX36" fmla="*/ 1635760 w 2397760"/>
                  <a:gd name="connsiteY36" fmla="*/ 254000 h 1667788"/>
                  <a:gd name="connsiteX37" fmla="*/ 1656080 w 2397760"/>
                  <a:gd name="connsiteY37" fmla="*/ 325120 h 1667788"/>
                  <a:gd name="connsiteX38" fmla="*/ 1676400 w 2397760"/>
                  <a:gd name="connsiteY38" fmla="*/ 447040 h 1667788"/>
                  <a:gd name="connsiteX39" fmla="*/ 1706880 w 2397760"/>
                  <a:gd name="connsiteY39" fmla="*/ 568960 h 1667788"/>
                  <a:gd name="connsiteX40" fmla="*/ 1788160 w 2397760"/>
                  <a:gd name="connsiteY40" fmla="*/ 863600 h 1667788"/>
                  <a:gd name="connsiteX41" fmla="*/ 1808480 w 2397760"/>
                  <a:gd name="connsiteY41" fmla="*/ 894080 h 1667788"/>
                  <a:gd name="connsiteX42" fmla="*/ 1859280 w 2397760"/>
                  <a:gd name="connsiteY42" fmla="*/ 1046480 h 1667788"/>
                  <a:gd name="connsiteX43" fmla="*/ 1869440 w 2397760"/>
                  <a:gd name="connsiteY43" fmla="*/ 1076960 h 1667788"/>
                  <a:gd name="connsiteX44" fmla="*/ 1910080 w 2397760"/>
                  <a:gd name="connsiteY44" fmla="*/ 1168400 h 1667788"/>
                  <a:gd name="connsiteX45" fmla="*/ 1930400 w 2397760"/>
                  <a:gd name="connsiteY45" fmla="*/ 1198880 h 1667788"/>
                  <a:gd name="connsiteX46" fmla="*/ 1971040 w 2397760"/>
                  <a:gd name="connsiteY46" fmla="*/ 1290320 h 1667788"/>
                  <a:gd name="connsiteX47" fmla="*/ 2021840 w 2397760"/>
                  <a:gd name="connsiteY47" fmla="*/ 1381760 h 1667788"/>
                  <a:gd name="connsiteX48" fmla="*/ 2042160 w 2397760"/>
                  <a:gd name="connsiteY48" fmla="*/ 1412240 h 1667788"/>
                  <a:gd name="connsiteX49" fmla="*/ 2062480 w 2397760"/>
                  <a:gd name="connsiteY49" fmla="*/ 1442720 h 1667788"/>
                  <a:gd name="connsiteX50" fmla="*/ 2092960 w 2397760"/>
                  <a:gd name="connsiteY50" fmla="*/ 1463040 h 1667788"/>
                  <a:gd name="connsiteX51" fmla="*/ 2133600 w 2397760"/>
                  <a:gd name="connsiteY51" fmla="*/ 1503680 h 1667788"/>
                  <a:gd name="connsiteX52" fmla="*/ 2164080 w 2397760"/>
                  <a:gd name="connsiteY52" fmla="*/ 1534160 h 1667788"/>
                  <a:gd name="connsiteX53" fmla="*/ 2194560 w 2397760"/>
                  <a:gd name="connsiteY53" fmla="*/ 1544320 h 1667788"/>
                  <a:gd name="connsiteX54" fmla="*/ 2225040 w 2397760"/>
                  <a:gd name="connsiteY54" fmla="*/ 1564640 h 1667788"/>
                  <a:gd name="connsiteX55" fmla="*/ 2255520 w 2397760"/>
                  <a:gd name="connsiteY55" fmla="*/ 1574800 h 1667788"/>
                  <a:gd name="connsiteX56" fmla="*/ 2316480 w 2397760"/>
                  <a:gd name="connsiteY56" fmla="*/ 1615440 h 1667788"/>
                  <a:gd name="connsiteX57" fmla="*/ 2346960 w 2397760"/>
                  <a:gd name="connsiteY57" fmla="*/ 1635760 h 1667788"/>
                  <a:gd name="connsiteX58" fmla="*/ 2377440 w 2397760"/>
                  <a:gd name="connsiteY58" fmla="*/ 1666240 h 1667788"/>
                  <a:gd name="connsiteX59" fmla="*/ 2397760 w 2397760"/>
                  <a:gd name="connsiteY59" fmla="*/ 1666240 h 1667788"/>
                  <a:gd name="connsiteX0" fmla="*/ 0 w 2397760"/>
                  <a:gd name="connsiteY0" fmla="*/ 1645920 h 1667788"/>
                  <a:gd name="connsiteX1" fmla="*/ 50800 w 2397760"/>
                  <a:gd name="connsiteY1" fmla="*/ 1656080 h 1667788"/>
                  <a:gd name="connsiteX2" fmla="*/ 111760 w 2397760"/>
                  <a:gd name="connsiteY2" fmla="*/ 1635760 h 1667788"/>
                  <a:gd name="connsiteX3" fmla="*/ 142240 w 2397760"/>
                  <a:gd name="connsiteY3" fmla="*/ 1625600 h 1667788"/>
                  <a:gd name="connsiteX4" fmla="*/ 172720 w 2397760"/>
                  <a:gd name="connsiteY4" fmla="*/ 1615440 h 1667788"/>
                  <a:gd name="connsiteX5" fmla="*/ 243840 w 2397760"/>
                  <a:gd name="connsiteY5" fmla="*/ 1595120 h 1667788"/>
                  <a:gd name="connsiteX6" fmla="*/ 274320 w 2397760"/>
                  <a:gd name="connsiteY6" fmla="*/ 1574800 h 1667788"/>
                  <a:gd name="connsiteX7" fmla="*/ 335280 w 2397760"/>
                  <a:gd name="connsiteY7" fmla="*/ 1554480 h 1667788"/>
                  <a:gd name="connsiteX8" fmla="*/ 365760 w 2397760"/>
                  <a:gd name="connsiteY8" fmla="*/ 1544320 h 1667788"/>
                  <a:gd name="connsiteX9" fmla="*/ 426720 w 2397760"/>
                  <a:gd name="connsiteY9" fmla="*/ 1503680 h 1667788"/>
                  <a:gd name="connsiteX10" fmla="*/ 518160 w 2397760"/>
                  <a:gd name="connsiteY10" fmla="*/ 1452880 h 1667788"/>
                  <a:gd name="connsiteX11" fmla="*/ 558800 w 2397760"/>
                  <a:gd name="connsiteY11" fmla="*/ 1402080 h 1667788"/>
                  <a:gd name="connsiteX12" fmla="*/ 609600 w 2397760"/>
                  <a:gd name="connsiteY12" fmla="*/ 1361440 h 1667788"/>
                  <a:gd name="connsiteX13" fmla="*/ 619760 w 2397760"/>
                  <a:gd name="connsiteY13" fmla="*/ 1330960 h 1667788"/>
                  <a:gd name="connsiteX14" fmla="*/ 701040 w 2397760"/>
                  <a:gd name="connsiteY14" fmla="*/ 1209040 h 1667788"/>
                  <a:gd name="connsiteX15" fmla="*/ 721360 w 2397760"/>
                  <a:gd name="connsiteY15" fmla="*/ 1178560 h 1667788"/>
                  <a:gd name="connsiteX16" fmla="*/ 772160 w 2397760"/>
                  <a:gd name="connsiteY16" fmla="*/ 1087120 h 1667788"/>
                  <a:gd name="connsiteX17" fmla="*/ 802640 w 2397760"/>
                  <a:gd name="connsiteY17" fmla="*/ 995680 h 1667788"/>
                  <a:gd name="connsiteX18" fmla="*/ 812800 w 2397760"/>
                  <a:gd name="connsiteY18" fmla="*/ 965200 h 1667788"/>
                  <a:gd name="connsiteX19" fmla="*/ 853440 w 2397760"/>
                  <a:gd name="connsiteY19" fmla="*/ 873760 h 1667788"/>
                  <a:gd name="connsiteX20" fmla="*/ 904240 w 2397760"/>
                  <a:gd name="connsiteY20" fmla="*/ 741680 h 1667788"/>
                  <a:gd name="connsiteX21" fmla="*/ 924560 w 2397760"/>
                  <a:gd name="connsiteY21" fmla="*/ 650240 h 1667788"/>
                  <a:gd name="connsiteX22" fmla="*/ 944880 w 2397760"/>
                  <a:gd name="connsiteY22" fmla="*/ 568960 h 1667788"/>
                  <a:gd name="connsiteX23" fmla="*/ 965200 w 2397760"/>
                  <a:gd name="connsiteY23" fmla="*/ 487680 h 1667788"/>
                  <a:gd name="connsiteX24" fmla="*/ 1016000 w 2397760"/>
                  <a:gd name="connsiteY24" fmla="*/ 396240 h 1667788"/>
                  <a:gd name="connsiteX25" fmla="*/ 1026160 w 2397760"/>
                  <a:gd name="connsiteY25" fmla="*/ 365760 h 1667788"/>
                  <a:gd name="connsiteX26" fmla="*/ 1076960 w 2397760"/>
                  <a:gd name="connsiteY26" fmla="*/ 284480 h 1667788"/>
                  <a:gd name="connsiteX27" fmla="*/ 1097280 w 2397760"/>
                  <a:gd name="connsiteY27" fmla="*/ 254000 h 1667788"/>
                  <a:gd name="connsiteX28" fmla="*/ 1249680 w 2397760"/>
                  <a:gd name="connsiteY28" fmla="*/ 71120 h 1667788"/>
                  <a:gd name="connsiteX29" fmla="*/ 1270000 w 2397760"/>
                  <a:gd name="connsiteY29" fmla="*/ 40640 h 1667788"/>
                  <a:gd name="connsiteX30" fmla="*/ 1300480 w 2397760"/>
                  <a:gd name="connsiteY30" fmla="*/ 30480 h 1667788"/>
                  <a:gd name="connsiteX31" fmla="*/ 1361440 w 2397760"/>
                  <a:gd name="connsiteY31" fmla="*/ 0 h 1667788"/>
                  <a:gd name="connsiteX32" fmla="*/ 1432560 w 2397760"/>
                  <a:gd name="connsiteY32" fmla="*/ 10160 h 1667788"/>
                  <a:gd name="connsiteX33" fmla="*/ 1503680 w 2397760"/>
                  <a:gd name="connsiteY33" fmla="*/ 30480 h 1667788"/>
                  <a:gd name="connsiteX34" fmla="*/ 1564640 w 2397760"/>
                  <a:gd name="connsiteY34" fmla="*/ 111760 h 1667788"/>
                  <a:gd name="connsiteX35" fmla="*/ 1635760 w 2397760"/>
                  <a:gd name="connsiteY35" fmla="*/ 254000 h 1667788"/>
                  <a:gd name="connsiteX36" fmla="*/ 1656080 w 2397760"/>
                  <a:gd name="connsiteY36" fmla="*/ 325120 h 1667788"/>
                  <a:gd name="connsiteX37" fmla="*/ 1676400 w 2397760"/>
                  <a:gd name="connsiteY37" fmla="*/ 447040 h 1667788"/>
                  <a:gd name="connsiteX38" fmla="*/ 1706880 w 2397760"/>
                  <a:gd name="connsiteY38" fmla="*/ 568960 h 1667788"/>
                  <a:gd name="connsiteX39" fmla="*/ 1788160 w 2397760"/>
                  <a:gd name="connsiteY39" fmla="*/ 863600 h 1667788"/>
                  <a:gd name="connsiteX40" fmla="*/ 1808480 w 2397760"/>
                  <a:gd name="connsiteY40" fmla="*/ 894080 h 1667788"/>
                  <a:gd name="connsiteX41" fmla="*/ 1859280 w 2397760"/>
                  <a:gd name="connsiteY41" fmla="*/ 1046480 h 1667788"/>
                  <a:gd name="connsiteX42" fmla="*/ 1869440 w 2397760"/>
                  <a:gd name="connsiteY42" fmla="*/ 1076960 h 1667788"/>
                  <a:gd name="connsiteX43" fmla="*/ 1910080 w 2397760"/>
                  <a:gd name="connsiteY43" fmla="*/ 1168400 h 1667788"/>
                  <a:gd name="connsiteX44" fmla="*/ 1930400 w 2397760"/>
                  <a:gd name="connsiteY44" fmla="*/ 1198880 h 1667788"/>
                  <a:gd name="connsiteX45" fmla="*/ 1971040 w 2397760"/>
                  <a:gd name="connsiteY45" fmla="*/ 1290320 h 1667788"/>
                  <a:gd name="connsiteX46" fmla="*/ 2021840 w 2397760"/>
                  <a:gd name="connsiteY46" fmla="*/ 1381760 h 1667788"/>
                  <a:gd name="connsiteX47" fmla="*/ 2042160 w 2397760"/>
                  <a:gd name="connsiteY47" fmla="*/ 1412240 h 1667788"/>
                  <a:gd name="connsiteX48" fmla="*/ 2062480 w 2397760"/>
                  <a:gd name="connsiteY48" fmla="*/ 1442720 h 1667788"/>
                  <a:gd name="connsiteX49" fmla="*/ 2092960 w 2397760"/>
                  <a:gd name="connsiteY49" fmla="*/ 1463040 h 1667788"/>
                  <a:gd name="connsiteX50" fmla="*/ 2133600 w 2397760"/>
                  <a:gd name="connsiteY50" fmla="*/ 1503680 h 1667788"/>
                  <a:gd name="connsiteX51" fmla="*/ 2164080 w 2397760"/>
                  <a:gd name="connsiteY51" fmla="*/ 1534160 h 1667788"/>
                  <a:gd name="connsiteX52" fmla="*/ 2194560 w 2397760"/>
                  <a:gd name="connsiteY52" fmla="*/ 1544320 h 1667788"/>
                  <a:gd name="connsiteX53" fmla="*/ 2225040 w 2397760"/>
                  <a:gd name="connsiteY53" fmla="*/ 1564640 h 1667788"/>
                  <a:gd name="connsiteX54" fmla="*/ 2255520 w 2397760"/>
                  <a:gd name="connsiteY54" fmla="*/ 1574800 h 1667788"/>
                  <a:gd name="connsiteX55" fmla="*/ 2316480 w 2397760"/>
                  <a:gd name="connsiteY55" fmla="*/ 1615440 h 1667788"/>
                  <a:gd name="connsiteX56" fmla="*/ 2346960 w 2397760"/>
                  <a:gd name="connsiteY56" fmla="*/ 1635760 h 1667788"/>
                  <a:gd name="connsiteX57" fmla="*/ 2377440 w 2397760"/>
                  <a:gd name="connsiteY57" fmla="*/ 1666240 h 1667788"/>
                  <a:gd name="connsiteX58" fmla="*/ 2397760 w 2397760"/>
                  <a:gd name="connsiteY58" fmla="*/ 1666240 h 1667788"/>
                  <a:gd name="connsiteX0" fmla="*/ 0 w 2397760"/>
                  <a:gd name="connsiteY0" fmla="*/ 1645920 h 1667788"/>
                  <a:gd name="connsiteX1" fmla="*/ 50800 w 2397760"/>
                  <a:gd name="connsiteY1" fmla="*/ 1656080 h 1667788"/>
                  <a:gd name="connsiteX2" fmla="*/ 111760 w 2397760"/>
                  <a:gd name="connsiteY2" fmla="*/ 1635760 h 1667788"/>
                  <a:gd name="connsiteX3" fmla="*/ 142240 w 2397760"/>
                  <a:gd name="connsiteY3" fmla="*/ 1625600 h 1667788"/>
                  <a:gd name="connsiteX4" fmla="*/ 172720 w 2397760"/>
                  <a:gd name="connsiteY4" fmla="*/ 1615440 h 1667788"/>
                  <a:gd name="connsiteX5" fmla="*/ 243840 w 2397760"/>
                  <a:gd name="connsiteY5" fmla="*/ 1595120 h 1667788"/>
                  <a:gd name="connsiteX6" fmla="*/ 274320 w 2397760"/>
                  <a:gd name="connsiteY6" fmla="*/ 1574800 h 1667788"/>
                  <a:gd name="connsiteX7" fmla="*/ 365760 w 2397760"/>
                  <a:gd name="connsiteY7" fmla="*/ 1544320 h 1667788"/>
                  <a:gd name="connsiteX8" fmla="*/ 426720 w 2397760"/>
                  <a:gd name="connsiteY8" fmla="*/ 1503680 h 1667788"/>
                  <a:gd name="connsiteX9" fmla="*/ 518160 w 2397760"/>
                  <a:gd name="connsiteY9" fmla="*/ 1452880 h 1667788"/>
                  <a:gd name="connsiteX10" fmla="*/ 558800 w 2397760"/>
                  <a:gd name="connsiteY10" fmla="*/ 1402080 h 1667788"/>
                  <a:gd name="connsiteX11" fmla="*/ 609600 w 2397760"/>
                  <a:gd name="connsiteY11" fmla="*/ 1361440 h 1667788"/>
                  <a:gd name="connsiteX12" fmla="*/ 619760 w 2397760"/>
                  <a:gd name="connsiteY12" fmla="*/ 1330960 h 1667788"/>
                  <a:gd name="connsiteX13" fmla="*/ 701040 w 2397760"/>
                  <a:gd name="connsiteY13" fmla="*/ 1209040 h 1667788"/>
                  <a:gd name="connsiteX14" fmla="*/ 721360 w 2397760"/>
                  <a:gd name="connsiteY14" fmla="*/ 1178560 h 1667788"/>
                  <a:gd name="connsiteX15" fmla="*/ 772160 w 2397760"/>
                  <a:gd name="connsiteY15" fmla="*/ 1087120 h 1667788"/>
                  <a:gd name="connsiteX16" fmla="*/ 802640 w 2397760"/>
                  <a:gd name="connsiteY16" fmla="*/ 995680 h 1667788"/>
                  <a:gd name="connsiteX17" fmla="*/ 812800 w 2397760"/>
                  <a:gd name="connsiteY17" fmla="*/ 965200 h 1667788"/>
                  <a:gd name="connsiteX18" fmla="*/ 853440 w 2397760"/>
                  <a:gd name="connsiteY18" fmla="*/ 873760 h 1667788"/>
                  <a:gd name="connsiteX19" fmla="*/ 904240 w 2397760"/>
                  <a:gd name="connsiteY19" fmla="*/ 741680 h 1667788"/>
                  <a:gd name="connsiteX20" fmla="*/ 924560 w 2397760"/>
                  <a:gd name="connsiteY20" fmla="*/ 650240 h 1667788"/>
                  <a:gd name="connsiteX21" fmla="*/ 944880 w 2397760"/>
                  <a:gd name="connsiteY21" fmla="*/ 568960 h 1667788"/>
                  <a:gd name="connsiteX22" fmla="*/ 965200 w 2397760"/>
                  <a:gd name="connsiteY22" fmla="*/ 487680 h 1667788"/>
                  <a:gd name="connsiteX23" fmla="*/ 1016000 w 2397760"/>
                  <a:gd name="connsiteY23" fmla="*/ 396240 h 1667788"/>
                  <a:gd name="connsiteX24" fmla="*/ 1026160 w 2397760"/>
                  <a:gd name="connsiteY24" fmla="*/ 365760 h 1667788"/>
                  <a:gd name="connsiteX25" fmla="*/ 1076960 w 2397760"/>
                  <a:gd name="connsiteY25" fmla="*/ 284480 h 1667788"/>
                  <a:gd name="connsiteX26" fmla="*/ 1097280 w 2397760"/>
                  <a:gd name="connsiteY26" fmla="*/ 254000 h 1667788"/>
                  <a:gd name="connsiteX27" fmla="*/ 1249680 w 2397760"/>
                  <a:gd name="connsiteY27" fmla="*/ 71120 h 1667788"/>
                  <a:gd name="connsiteX28" fmla="*/ 1270000 w 2397760"/>
                  <a:gd name="connsiteY28" fmla="*/ 40640 h 1667788"/>
                  <a:gd name="connsiteX29" fmla="*/ 1300480 w 2397760"/>
                  <a:gd name="connsiteY29" fmla="*/ 30480 h 1667788"/>
                  <a:gd name="connsiteX30" fmla="*/ 1361440 w 2397760"/>
                  <a:gd name="connsiteY30" fmla="*/ 0 h 1667788"/>
                  <a:gd name="connsiteX31" fmla="*/ 1432560 w 2397760"/>
                  <a:gd name="connsiteY31" fmla="*/ 10160 h 1667788"/>
                  <a:gd name="connsiteX32" fmla="*/ 1503680 w 2397760"/>
                  <a:gd name="connsiteY32" fmla="*/ 30480 h 1667788"/>
                  <a:gd name="connsiteX33" fmla="*/ 1564640 w 2397760"/>
                  <a:gd name="connsiteY33" fmla="*/ 111760 h 1667788"/>
                  <a:gd name="connsiteX34" fmla="*/ 1635760 w 2397760"/>
                  <a:gd name="connsiteY34" fmla="*/ 254000 h 1667788"/>
                  <a:gd name="connsiteX35" fmla="*/ 1656080 w 2397760"/>
                  <a:gd name="connsiteY35" fmla="*/ 325120 h 1667788"/>
                  <a:gd name="connsiteX36" fmla="*/ 1676400 w 2397760"/>
                  <a:gd name="connsiteY36" fmla="*/ 447040 h 1667788"/>
                  <a:gd name="connsiteX37" fmla="*/ 1706880 w 2397760"/>
                  <a:gd name="connsiteY37" fmla="*/ 568960 h 1667788"/>
                  <a:gd name="connsiteX38" fmla="*/ 1788160 w 2397760"/>
                  <a:gd name="connsiteY38" fmla="*/ 863600 h 1667788"/>
                  <a:gd name="connsiteX39" fmla="*/ 1808480 w 2397760"/>
                  <a:gd name="connsiteY39" fmla="*/ 894080 h 1667788"/>
                  <a:gd name="connsiteX40" fmla="*/ 1859280 w 2397760"/>
                  <a:gd name="connsiteY40" fmla="*/ 1046480 h 1667788"/>
                  <a:gd name="connsiteX41" fmla="*/ 1869440 w 2397760"/>
                  <a:gd name="connsiteY41" fmla="*/ 1076960 h 1667788"/>
                  <a:gd name="connsiteX42" fmla="*/ 1910080 w 2397760"/>
                  <a:gd name="connsiteY42" fmla="*/ 1168400 h 1667788"/>
                  <a:gd name="connsiteX43" fmla="*/ 1930400 w 2397760"/>
                  <a:gd name="connsiteY43" fmla="*/ 1198880 h 1667788"/>
                  <a:gd name="connsiteX44" fmla="*/ 1971040 w 2397760"/>
                  <a:gd name="connsiteY44" fmla="*/ 1290320 h 1667788"/>
                  <a:gd name="connsiteX45" fmla="*/ 2021840 w 2397760"/>
                  <a:gd name="connsiteY45" fmla="*/ 1381760 h 1667788"/>
                  <a:gd name="connsiteX46" fmla="*/ 2042160 w 2397760"/>
                  <a:gd name="connsiteY46" fmla="*/ 1412240 h 1667788"/>
                  <a:gd name="connsiteX47" fmla="*/ 2062480 w 2397760"/>
                  <a:gd name="connsiteY47" fmla="*/ 1442720 h 1667788"/>
                  <a:gd name="connsiteX48" fmla="*/ 2092960 w 2397760"/>
                  <a:gd name="connsiteY48" fmla="*/ 1463040 h 1667788"/>
                  <a:gd name="connsiteX49" fmla="*/ 2133600 w 2397760"/>
                  <a:gd name="connsiteY49" fmla="*/ 1503680 h 1667788"/>
                  <a:gd name="connsiteX50" fmla="*/ 2164080 w 2397760"/>
                  <a:gd name="connsiteY50" fmla="*/ 1534160 h 1667788"/>
                  <a:gd name="connsiteX51" fmla="*/ 2194560 w 2397760"/>
                  <a:gd name="connsiteY51" fmla="*/ 1544320 h 1667788"/>
                  <a:gd name="connsiteX52" fmla="*/ 2225040 w 2397760"/>
                  <a:gd name="connsiteY52" fmla="*/ 1564640 h 1667788"/>
                  <a:gd name="connsiteX53" fmla="*/ 2255520 w 2397760"/>
                  <a:gd name="connsiteY53" fmla="*/ 1574800 h 1667788"/>
                  <a:gd name="connsiteX54" fmla="*/ 2316480 w 2397760"/>
                  <a:gd name="connsiteY54" fmla="*/ 1615440 h 1667788"/>
                  <a:gd name="connsiteX55" fmla="*/ 2346960 w 2397760"/>
                  <a:gd name="connsiteY55" fmla="*/ 1635760 h 1667788"/>
                  <a:gd name="connsiteX56" fmla="*/ 2377440 w 2397760"/>
                  <a:gd name="connsiteY56" fmla="*/ 1666240 h 1667788"/>
                  <a:gd name="connsiteX57" fmla="*/ 2397760 w 2397760"/>
                  <a:gd name="connsiteY57" fmla="*/ 1666240 h 1667788"/>
                  <a:gd name="connsiteX0" fmla="*/ 0 w 2397760"/>
                  <a:gd name="connsiteY0" fmla="*/ 1645920 h 1667788"/>
                  <a:gd name="connsiteX1" fmla="*/ 50800 w 2397760"/>
                  <a:gd name="connsiteY1" fmla="*/ 1656080 h 1667788"/>
                  <a:gd name="connsiteX2" fmla="*/ 111760 w 2397760"/>
                  <a:gd name="connsiteY2" fmla="*/ 1635760 h 1667788"/>
                  <a:gd name="connsiteX3" fmla="*/ 142240 w 2397760"/>
                  <a:gd name="connsiteY3" fmla="*/ 1625600 h 1667788"/>
                  <a:gd name="connsiteX4" fmla="*/ 172720 w 2397760"/>
                  <a:gd name="connsiteY4" fmla="*/ 1615440 h 1667788"/>
                  <a:gd name="connsiteX5" fmla="*/ 243840 w 2397760"/>
                  <a:gd name="connsiteY5" fmla="*/ 1595120 h 1667788"/>
                  <a:gd name="connsiteX6" fmla="*/ 274320 w 2397760"/>
                  <a:gd name="connsiteY6" fmla="*/ 1574800 h 1667788"/>
                  <a:gd name="connsiteX7" fmla="*/ 365760 w 2397760"/>
                  <a:gd name="connsiteY7" fmla="*/ 1544320 h 1667788"/>
                  <a:gd name="connsiteX8" fmla="*/ 426720 w 2397760"/>
                  <a:gd name="connsiteY8" fmla="*/ 1503680 h 1667788"/>
                  <a:gd name="connsiteX9" fmla="*/ 518160 w 2397760"/>
                  <a:gd name="connsiteY9" fmla="*/ 1452880 h 1667788"/>
                  <a:gd name="connsiteX10" fmla="*/ 558800 w 2397760"/>
                  <a:gd name="connsiteY10" fmla="*/ 1402080 h 1667788"/>
                  <a:gd name="connsiteX11" fmla="*/ 609600 w 2397760"/>
                  <a:gd name="connsiteY11" fmla="*/ 1361440 h 1667788"/>
                  <a:gd name="connsiteX12" fmla="*/ 701040 w 2397760"/>
                  <a:gd name="connsiteY12" fmla="*/ 1209040 h 1667788"/>
                  <a:gd name="connsiteX13" fmla="*/ 721360 w 2397760"/>
                  <a:gd name="connsiteY13" fmla="*/ 1178560 h 1667788"/>
                  <a:gd name="connsiteX14" fmla="*/ 772160 w 2397760"/>
                  <a:gd name="connsiteY14" fmla="*/ 1087120 h 1667788"/>
                  <a:gd name="connsiteX15" fmla="*/ 802640 w 2397760"/>
                  <a:gd name="connsiteY15" fmla="*/ 995680 h 1667788"/>
                  <a:gd name="connsiteX16" fmla="*/ 812800 w 2397760"/>
                  <a:gd name="connsiteY16" fmla="*/ 965200 h 1667788"/>
                  <a:gd name="connsiteX17" fmla="*/ 853440 w 2397760"/>
                  <a:gd name="connsiteY17" fmla="*/ 873760 h 1667788"/>
                  <a:gd name="connsiteX18" fmla="*/ 904240 w 2397760"/>
                  <a:gd name="connsiteY18" fmla="*/ 741680 h 1667788"/>
                  <a:gd name="connsiteX19" fmla="*/ 924560 w 2397760"/>
                  <a:gd name="connsiteY19" fmla="*/ 650240 h 1667788"/>
                  <a:gd name="connsiteX20" fmla="*/ 944880 w 2397760"/>
                  <a:gd name="connsiteY20" fmla="*/ 568960 h 1667788"/>
                  <a:gd name="connsiteX21" fmla="*/ 965200 w 2397760"/>
                  <a:gd name="connsiteY21" fmla="*/ 487680 h 1667788"/>
                  <a:gd name="connsiteX22" fmla="*/ 1016000 w 2397760"/>
                  <a:gd name="connsiteY22" fmla="*/ 396240 h 1667788"/>
                  <a:gd name="connsiteX23" fmla="*/ 1026160 w 2397760"/>
                  <a:gd name="connsiteY23" fmla="*/ 365760 h 1667788"/>
                  <a:gd name="connsiteX24" fmla="*/ 1076960 w 2397760"/>
                  <a:gd name="connsiteY24" fmla="*/ 284480 h 1667788"/>
                  <a:gd name="connsiteX25" fmla="*/ 1097280 w 2397760"/>
                  <a:gd name="connsiteY25" fmla="*/ 254000 h 1667788"/>
                  <a:gd name="connsiteX26" fmla="*/ 1249680 w 2397760"/>
                  <a:gd name="connsiteY26" fmla="*/ 71120 h 1667788"/>
                  <a:gd name="connsiteX27" fmla="*/ 1270000 w 2397760"/>
                  <a:gd name="connsiteY27" fmla="*/ 40640 h 1667788"/>
                  <a:gd name="connsiteX28" fmla="*/ 1300480 w 2397760"/>
                  <a:gd name="connsiteY28" fmla="*/ 30480 h 1667788"/>
                  <a:gd name="connsiteX29" fmla="*/ 1361440 w 2397760"/>
                  <a:gd name="connsiteY29" fmla="*/ 0 h 1667788"/>
                  <a:gd name="connsiteX30" fmla="*/ 1432560 w 2397760"/>
                  <a:gd name="connsiteY30" fmla="*/ 10160 h 1667788"/>
                  <a:gd name="connsiteX31" fmla="*/ 1503680 w 2397760"/>
                  <a:gd name="connsiteY31" fmla="*/ 30480 h 1667788"/>
                  <a:gd name="connsiteX32" fmla="*/ 1564640 w 2397760"/>
                  <a:gd name="connsiteY32" fmla="*/ 111760 h 1667788"/>
                  <a:gd name="connsiteX33" fmla="*/ 1635760 w 2397760"/>
                  <a:gd name="connsiteY33" fmla="*/ 254000 h 1667788"/>
                  <a:gd name="connsiteX34" fmla="*/ 1656080 w 2397760"/>
                  <a:gd name="connsiteY34" fmla="*/ 325120 h 1667788"/>
                  <a:gd name="connsiteX35" fmla="*/ 1676400 w 2397760"/>
                  <a:gd name="connsiteY35" fmla="*/ 447040 h 1667788"/>
                  <a:gd name="connsiteX36" fmla="*/ 1706880 w 2397760"/>
                  <a:gd name="connsiteY36" fmla="*/ 568960 h 1667788"/>
                  <a:gd name="connsiteX37" fmla="*/ 1788160 w 2397760"/>
                  <a:gd name="connsiteY37" fmla="*/ 863600 h 1667788"/>
                  <a:gd name="connsiteX38" fmla="*/ 1808480 w 2397760"/>
                  <a:gd name="connsiteY38" fmla="*/ 894080 h 1667788"/>
                  <a:gd name="connsiteX39" fmla="*/ 1859280 w 2397760"/>
                  <a:gd name="connsiteY39" fmla="*/ 1046480 h 1667788"/>
                  <a:gd name="connsiteX40" fmla="*/ 1869440 w 2397760"/>
                  <a:gd name="connsiteY40" fmla="*/ 1076960 h 1667788"/>
                  <a:gd name="connsiteX41" fmla="*/ 1910080 w 2397760"/>
                  <a:gd name="connsiteY41" fmla="*/ 1168400 h 1667788"/>
                  <a:gd name="connsiteX42" fmla="*/ 1930400 w 2397760"/>
                  <a:gd name="connsiteY42" fmla="*/ 1198880 h 1667788"/>
                  <a:gd name="connsiteX43" fmla="*/ 1971040 w 2397760"/>
                  <a:gd name="connsiteY43" fmla="*/ 1290320 h 1667788"/>
                  <a:gd name="connsiteX44" fmla="*/ 2021840 w 2397760"/>
                  <a:gd name="connsiteY44" fmla="*/ 1381760 h 1667788"/>
                  <a:gd name="connsiteX45" fmla="*/ 2042160 w 2397760"/>
                  <a:gd name="connsiteY45" fmla="*/ 1412240 h 1667788"/>
                  <a:gd name="connsiteX46" fmla="*/ 2062480 w 2397760"/>
                  <a:gd name="connsiteY46" fmla="*/ 1442720 h 1667788"/>
                  <a:gd name="connsiteX47" fmla="*/ 2092960 w 2397760"/>
                  <a:gd name="connsiteY47" fmla="*/ 1463040 h 1667788"/>
                  <a:gd name="connsiteX48" fmla="*/ 2133600 w 2397760"/>
                  <a:gd name="connsiteY48" fmla="*/ 1503680 h 1667788"/>
                  <a:gd name="connsiteX49" fmla="*/ 2164080 w 2397760"/>
                  <a:gd name="connsiteY49" fmla="*/ 1534160 h 1667788"/>
                  <a:gd name="connsiteX50" fmla="*/ 2194560 w 2397760"/>
                  <a:gd name="connsiteY50" fmla="*/ 1544320 h 1667788"/>
                  <a:gd name="connsiteX51" fmla="*/ 2225040 w 2397760"/>
                  <a:gd name="connsiteY51" fmla="*/ 1564640 h 1667788"/>
                  <a:gd name="connsiteX52" fmla="*/ 2255520 w 2397760"/>
                  <a:gd name="connsiteY52" fmla="*/ 1574800 h 1667788"/>
                  <a:gd name="connsiteX53" fmla="*/ 2316480 w 2397760"/>
                  <a:gd name="connsiteY53" fmla="*/ 1615440 h 1667788"/>
                  <a:gd name="connsiteX54" fmla="*/ 2346960 w 2397760"/>
                  <a:gd name="connsiteY54" fmla="*/ 1635760 h 1667788"/>
                  <a:gd name="connsiteX55" fmla="*/ 2377440 w 2397760"/>
                  <a:gd name="connsiteY55" fmla="*/ 1666240 h 1667788"/>
                  <a:gd name="connsiteX56" fmla="*/ 2397760 w 2397760"/>
                  <a:gd name="connsiteY56" fmla="*/ 1666240 h 1667788"/>
                  <a:gd name="connsiteX0" fmla="*/ 0 w 2397760"/>
                  <a:gd name="connsiteY0" fmla="*/ 1645920 h 1667788"/>
                  <a:gd name="connsiteX1" fmla="*/ 50800 w 2397760"/>
                  <a:gd name="connsiteY1" fmla="*/ 1656080 h 1667788"/>
                  <a:gd name="connsiteX2" fmla="*/ 111760 w 2397760"/>
                  <a:gd name="connsiteY2" fmla="*/ 1635760 h 1667788"/>
                  <a:gd name="connsiteX3" fmla="*/ 142240 w 2397760"/>
                  <a:gd name="connsiteY3" fmla="*/ 1625600 h 1667788"/>
                  <a:gd name="connsiteX4" fmla="*/ 172720 w 2397760"/>
                  <a:gd name="connsiteY4" fmla="*/ 1615440 h 1667788"/>
                  <a:gd name="connsiteX5" fmla="*/ 243840 w 2397760"/>
                  <a:gd name="connsiteY5" fmla="*/ 1595120 h 1667788"/>
                  <a:gd name="connsiteX6" fmla="*/ 274320 w 2397760"/>
                  <a:gd name="connsiteY6" fmla="*/ 1574800 h 1667788"/>
                  <a:gd name="connsiteX7" fmla="*/ 365760 w 2397760"/>
                  <a:gd name="connsiteY7" fmla="*/ 1544320 h 1667788"/>
                  <a:gd name="connsiteX8" fmla="*/ 426720 w 2397760"/>
                  <a:gd name="connsiteY8" fmla="*/ 1503680 h 1667788"/>
                  <a:gd name="connsiteX9" fmla="*/ 518160 w 2397760"/>
                  <a:gd name="connsiteY9" fmla="*/ 1452880 h 1667788"/>
                  <a:gd name="connsiteX10" fmla="*/ 558800 w 2397760"/>
                  <a:gd name="connsiteY10" fmla="*/ 1402080 h 1667788"/>
                  <a:gd name="connsiteX11" fmla="*/ 609600 w 2397760"/>
                  <a:gd name="connsiteY11" fmla="*/ 1361440 h 1667788"/>
                  <a:gd name="connsiteX12" fmla="*/ 701040 w 2397760"/>
                  <a:gd name="connsiteY12" fmla="*/ 1209040 h 1667788"/>
                  <a:gd name="connsiteX13" fmla="*/ 721360 w 2397760"/>
                  <a:gd name="connsiteY13" fmla="*/ 1178560 h 1667788"/>
                  <a:gd name="connsiteX14" fmla="*/ 772160 w 2397760"/>
                  <a:gd name="connsiteY14" fmla="*/ 1087120 h 1667788"/>
                  <a:gd name="connsiteX15" fmla="*/ 802640 w 2397760"/>
                  <a:gd name="connsiteY15" fmla="*/ 995680 h 1667788"/>
                  <a:gd name="connsiteX16" fmla="*/ 812800 w 2397760"/>
                  <a:gd name="connsiteY16" fmla="*/ 965200 h 1667788"/>
                  <a:gd name="connsiteX17" fmla="*/ 853440 w 2397760"/>
                  <a:gd name="connsiteY17" fmla="*/ 873760 h 1667788"/>
                  <a:gd name="connsiteX18" fmla="*/ 904240 w 2397760"/>
                  <a:gd name="connsiteY18" fmla="*/ 741680 h 1667788"/>
                  <a:gd name="connsiteX19" fmla="*/ 924560 w 2397760"/>
                  <a:gd name="connsiteY19" fmla="*/ 650240 h 1667788"/>
                  <a:gd name="connsiteX20" fmla="*/ 944880 w 2397760"/>
                  <a:gd name="connsiteY20" fmla="*/ 568960 h 1667788"/>
                  <a:gd name="connsiteX21" fmla="*/ 965200 w 2397760"/>
                  <a:gd name="connsiteY21" fmla="*/ 487680 h 1667788"/>
                  <a:gd name="connsiteX22" fmla="*/ 1016000 w 2397760"/>
                  <a:gd name="connsiteY22" fmla="*/ 396240 h 1667788"/>
                  <a:gd name="connsiteX23" fmla="*/ 1026160 w 2397760"/>
                  <a:gd name="connsiteY23" fmla="*/ 365760 h 1667788"/>
                  <a:gd name="connsiteX24" fmla="*/ 1076960 w 2397760"/>
                  <a:gd name="connsiteY24" fmla="*/ 284480 h 1667788"/>
                  <a:gd name="connsiteX25" fmla="*/ 1097280 w 2397760"/>
                  <a:gd name="connsiteY25" fmla="*/ 254000 h 1667788"/>
                  <a:gd name="connsiteX26" fmla="*/ 1249680 w 2397760"/>
                  <a:gd name="connsiteY26" fmla="*/ 71120 h 1667788"/>
                  <a:gd name="connsiteX27" fmla="*/ 1270000 w 2397760"/>
                  <a:gd name="connsiteY27" fmla="*/ 40640 h 1667788"/>
                  <a:gd name="connsiteX28" fmla="*/ 1361440 w 2397760"/>
                  <a:gd name="connsiteY28" fmla="*/ 0 h 1667788"/>
                  <a:gd name="connsiteX29" fmla="*/ 1432560 w 2397760"/>
                  <a:gd name="connsiteY29" fmla="*/ 10160 h 1667788"/>
                  <a:gd name="connsiteX30" fmla="*/ 1503680 w 2397760"/>
                  <a:gd name="connsiteY30" fmla="*/ 30480 h 1667788"/>
                  <a:gd name="connsiteX31" fmla="*/ 1564640 w 2397760"/>
                  <a:gd name="connsiteY31" fmla="*/ 111760 h 1667788"/>
                  <a:gd name="connsiteX32" fmla="*/ 1635760 w 2397760"/>
                  <a:gd name="connsiteY32" fmla="*/ 254000 h 1667788"/>
                  <a:gd name="connsiteX33" fmla="*/ 1656080 w 2397760"/>
                  <a:gd name="connsiteY33" fmla="*/ 325120 h 1667788"/>
                  <a:gd name="connsiteX34" fmla="*/ 1676400 w 2397760"/>
                  <a:gd name="connsiteY34" fmla="*/ 447040 h 1667788"/>
                  <a:gd name="connsiteX35" fmla="*/ 1706880 w 2397760"/>
                  <a:gd name="connsiteY35" fmla="*/ 568960 h 1667788"/>
                  <a:gd name="connsiteX36" fmla="*/ 1788160 w 2397760"/>
                  <a:gd name="connsiteY36" fmla="*/ 863600 h 1667788"/>
                  <a:gd name="connsiteX37" fmla="*/ 1808480 w 2397760"/>
                  <a:gd name="connsiteY37" fmla="*/ 894080 h 1667788"/>
                  <a:gd name="connsiteX38" fmla="*/ 1859280 w 2397760"/>
                  <a:gd name="connsiteY38" fmla="*/ 1046480 h 1667788"/>
                  <a:gd name="connsiteX39" fmla="*/ 1869440 w 2397760"/>
                  <a:gd name="connsiteY39" fmla="*/ 1076960 h 1667788"/>
                  <a:gd name="connsiteX40" fmla="*/ 1910080 w 2397760"/>
                  <a:gd name="connsiteY40" fmla="*/ 1168400 h 1667788"/>
                  <a:gd name="connsiteX41" fmla="*/ 1930400 w 2397760"/>
                  <a:gd name="connsiteY41" fmla="*/ 1198880 h 1667788"/>
                  <a:gd name="connsiteX42" fmla="*/ 1971040 w 2397760"/>
                  <a:gd name="connsiteY42" fmla="*/ 1290320 h 1667788"/>
                  <a:gd name="connsiteX43" fmla="*/ 2021840 w 2397760"/>
                  <a:gd name="connsiteY43" fmla="*/ 1381760 h 1667788"/>
                  <a:gd name="connsiteX44" fmla="*/ 2042160 w 2397760"/>
                  <a:gd name="connsiteY44" fmla="*/ 1412240 h 1667788"/>
                  <a:gd name="connsiteX45" fmla="*/ 2062480 w 2397760"/>
                  <a:gd name="connsiteY45" fmla="*/ 1442720 h 1667788"/>
                  <a:gd name="connsiteX46" fmla="*/ 2092960 w 2397760"/>
                  <a:gd name="connsiteY46" fmla="*/ 1463040 h 1667788"/>
                  <a:gd name="connsiteX47" fmla="*/ 2133600 w 2397760"/>
                  <a:gd name="connsiteY47" fmla="*/ 1503680 h 1667788"/>
                  <a:gd name="connsiteX48" fmla="*/ 2164080 w 2397760"/>
                  <a:gd name="connsiteY48" fmla="*/ 1534160 h 1667788"/>
                  <a:gd name="connsiteX49" fmla="*/ 2194560 w 2397760"/>
                  <a:gd name="connsiteY49" fmla="*/ 1544320 h 1667788"/>
                  <a:gd name="connsiteX50" fmla="*/ 2225040 w 2397760"/>
                  <a:gd name="connsiteY50" fmla="*/ 1564640 h 1667788"/>
                  <a:gd name="connsiteX51" fmla="*/ 2255520 w 2397760"/>
                  <a:gd name="connsiteY51" fmla="*/ 1574800 h 1667788"/>
                  <a:gd name="connsiteX52" fmla="*/ 2316480 w 2397760"/>
                  <a:gd name="connsiteY52" fmla="*/ 1615440 h 1667788"/>
                  <a:gd name="connsiteX53" fmla="*/ 2346960 w 2397760"/>
                  <a:gd name="connsiteY53" fmla="*/ 1635760 h 1667788"/>
                  <a:gd name="connsiteX54" fmla="*/ 2377440 w 2397760"/>
                  <a:gd name="connsiteY54" fmla="*/ 1666240 h 1667788"/>
                  <a:gd name="connsiteX55" fmla="*/ 2397760 w 2397760"/>
                  <a:gd name="connsiteY55" fmla="*/ 1666240 h 1667788"/>
                  <a:gd name="connsiteX0" fmla="*/ 0 w 2397760"/>
                  <a:gd name="connsiteY0" fmla="*/ 1645920 h 1667788"/>
                  <a:gd name="connsiteX1" fmla="*/ 50800 w 2397760"/>
                  <a:gd name="connsiteY1" fmla="*/ 1656080 h 1667788"/>
                  <a:gd name="connsiteX2" fmla="*/ 111760 w 2397760"/>
                  <a:gd name="connsiteY2" fmla="*/ 1635760 h 1667788"/>
                  <a:gd name="connsiteX3" fmla="*/ 142240 w 2397760"/>
                  <a:gd name="connsiteY3" fmla="*/ 1625600 h 1667788"/>
                  <a:gd name="connsiteX4" fmla="*/ 172720 w 2397760"/>
                  <a:gd name="connsiteY4" fmla="*/ 1615440 h 1667788"/>
                  <a:gd name="connsiteX5" fmla="*/ 243840 w 2397760"/>
                  <a:gd name="connsiteY5" fmla="*/ 1595120 h 1667788"/>
                  <a:gd name="connsiteX6" fmla="*/ 274320 w 2397760"/>
                  <a:gd name="connsiteY6" fmla="*/ 1574800 h 1667788"/>
                  <a:gd name="connsiteX7" fmla="*/ 365760 w 2397760"/>
                  <a:gd name="connsiteY7" fmla="*/ 1544320 h 1667788"/>
                  <a:gd name="connsiteX8" fmla="*/ 426720 w 2397760"/>
                  <a:gd name="connsiteY8" fmla="*/ 1503680 h 1667788"/>
                  <a:gd name="connsiteX9" fmla="*/ 518160 w 2397760"/>
                  <a:gd name="connsiteY9" fmla="*/ 1452880 h 1667788"/>
                  <a:gd name="connsiteX10" fmla="*/ 558800 w 2397760"/>
                  <a:gd name="connsiteY10" fmla="*/ 1402080 h 1667788"/>
                  <a:gd name="connsiteX11" fmla="*/ 609600 w 2397760"/>
                  <a:gd name="connsiteY11" fmla="*/ 1361440 h 1667788"/>
                  <a:gd name="connsiteX12" fmla="*/ 701040 w 2397760"/>
                  <a:gd name="connsiteY12" fmla="*/ 1209040 h 1667788"/>
                  <a:gd name="connsiteX13" fmla="*/ 721360 w 2397760"/>
                  <a:gd name="connsiteY13" fmla="*/ 1178560 h 1667788"/>
                  <a:gd name="connsiteX14" fmla="*/ 772160 w 2397760"/>
                  <a:gd name="connsiteY14" fmla="*/ 1087120 h 1667788"/>
                  <a:gd name="connsiteX15" fmla="*/ 802640 w 2397760"/>
                  <a:gd name="connsiteY15" fmla="*/ 995680 h 1667788"/>
                  <a:gd name="connsiteX16" fmla="*/ 812800 w 2397760"/>
                  <a:gd name="connsiteY16" fmla="*/ 965200 h 1667788"/>
                  <a:gd name="connsiteX17" fmla="*/ 853440 w 2397760"/>
                  <a:gd name="connsiteY17" fmla="*/ 873760 h 1667788"/>
                  <a:gd name="connsiteX18" fmla="*/ 904240 w 2397760"/>
                  <a:gd name="connsiteY18" fmla="*/ 741680 h 1667788"/>
                  <a:gd name="connsiteX19" fmla="*/ 924560 w 2397760"/>
                  <a:gd name="connsiteY19" fmla="*/ 650240 h 1667788"/>
                  <a:gd name="connsiteX20" fmla="*/ 944880 w 2397760"/>
                  <a:gd name="connsiteY20" fmla="*/ 568960 h 1667788"/>
                  <a:gd name="connsiteX21" fmla="*/ 965200 w 2397760"/>
                  <a:gd name="connsiteY21" fmla="*/ 487680 h 1667788"/>
                  <a:gd name="connsiteX22" fmla="*/ 1016000 w 2397760"/>
                  <a:gd name="connsiteY22" fmla="*/ 396240 h 1667788"/>
                  <a:gd name="connsiteX23" fmla="*/ 1026160 w 2397760"/>
                  <a:gd name="connsiteY23" fmla="*/ 365760 h 1667788"/>
                  <a:gd name="connsiteX24" fmla="*/ 1076960 w 2397760"/>
                  <a:gd name="connsiteY24" fmla="*/ 284480 h 1667788"/>
                  <a:gd name="connsiteX25" fmla="*/ 1097280 w 2397760"/>
                  <a:gd name="connsiteY25" fmla="*/ 254000 h 1667788"/>
                  <a:gd name="connsiteX26" fmla="*/ 1249680 w 2397760"/>
                  <a:gd name="connsiteY26" fmla="*/ 71120 h 1667788"/>
                  <a:gd name="connsiteX27" fmla="*/ 1270000 w 2397760"/>
                  <a:gd name="connsiteY27" fmla="*/ 40640 h 1667788"/>
                  <a:gd name="connsiteX28" fmla="*/ 1361440 w 2397760"/>
                  <a:gd name="connsiteY28" fmla="*/ 0 h 1667788"/>
                  <a:gd name="connsiteX29" fmla="*/ 1432560 w 2397760"/>
                  <a:gd name="connsiteY29" fmla="*/ 10160 h 1667788"/>
                  <a:gd name="connsiteX30" fmla="*/ 1503680 w 2397760"/>
                  <a:gd name="connsiteY30" fmla="*/ 30480 h 1667788"/>
                  <a:gd name="connsiteX31" fmla="*/ 1564640 w 2397760"/>
                  <a:gd name="connsiteY31" fmla="*/ 111760 h 1667788"/>
                  <a:gd name="connsiteX32" fmla="*/ 1635760 w 2397760"/>
                  <a:gd name="connsiteY32" fmla="*/ 254000 h 1667788"/>
                  <a:gd name="connsiteX33" fmla="*/ 1676400 w 2397760"/>
                  <a:gd name="connsiteY33" fmla="*/ 447040 h 1667788"/>
                  <a:gd name="connsiteX34" fmla="*/ 1706880 w 2397760"/>
                  <a:gd name="connsiteY34" fmla="*/ 568960 h 1667788"/>
                  <a:gd name="connsiteX35" fmla="*/ 1788160 w 2397760"/>
                  <a:gd name="connsiteY35" fmla="*/ 863600 h 1667788"/>
                  <a:gd name="connsiteX36" fmla="*/ 1808480 w 2397760"/>
                  <a:gd name="connsiteY36" fmla="*/ 894080 h 1667788"/>
                  <a:gd name="connsiteX37" fmla="*/ 1859280 w 2397760"/>
                  <a:gd name="connsiteY37" fmla="*/ 1046480 h 1667788"/>
                  <a:gd name="connsiteX38" fmla="*/ 1869440 w 2397760"/>
                  <a:gd name="connsiteY38" fmla="*/ 1076960 h 1667788"/>
                  <a:gd name="connsiteX39" fmla="*/ 1910080 w 2397760"/>
                  <a:gd name="connsiteY39" fmla="*/ 1168400 h 1667788"/>
                  <a:gd name="connsiteX40" fmla="*/ 1930400 w 2397760"/>
                  <a:gd name="connsiteY40" fmla="*/ 1198880 h 1667788"/>
                  <a:gd name="connsiteX41" fmla="*/ 1971040 w 2397760"/>
                  <a:gd name="connsiteY41" fmla="*/ 1290320 h 1667788"/>
                  <a:gd name="connsiteX42" fmla="*/ 2021840 w 2397760"/>
                  <a:gd name="connsiteY42" fmla="*/ 1381760 h 1667788"/>
                  <a:gd name="connsiteX43" fmla="*/ 2042160 w 2397760"/>
                  <a:gd name="connsiteY43" fmla="*/ 1412240 h 1667788"/>
                  <a:gd name="connsiteX44" fmla="*/ 2062480 w 2397760"/>
                  <a:gd name="connsiteY44" fmla="*/ 1442720 h 1667788"/>
                  <a:gd name="connsiteX45" fmla="*/ 2092960 w 2397760"/>
                  <a:gd name="connsiteY45" fmla="*/ 1463040 h 1667788"/>
                  <a:gd name="connsiteX46" fmla="*/ 2133600 w 2397760"/>
                  <a:gd name="connsiteY46" fmla="*/ 1503680 h 1667788"/>
                  <a:gd name="connsiteX47" fmla="*/ 2164080 w 2397760"/>
                  <a:gd name="connsiteY47" fmla="*/ 1534160 h 1667788"/>
                  <a:gd name="connsiteX48" fmla="*/ 2194560 w 2397760"/>
                  <a:gd name="connsiteY48" fmla="*/ 1544320 h 1667788"/>
                  <a:gd name="connsiteX49" fmla="*/ 2225040 w 2397760"/>
                  <a:gd name="connsiteY49" fmla="*/ 1564640 h 1667788"/>
                  <a:gd name="connsiteX50" fmla="*/ 2255520 w 2397760"/>
                  <a:gd name="connsiteY50" fmla="*/ 1574800 h 1667788"/>
                  <a:gd name="connsiteX51" fmla="*/ 2316480 w 2397760"/>
                  <a:gd name="connsiteY51" fmla="*/ 1615440 h 1667788"/>
                  <a:gd name="connsiteX52" fmla="*/ 2346960 w 2397760"/>
                  <a:gd name="connsiteY52" fmla="*/ 1635760 h 1667788"/>
                  <a:gd name="connsiteX53" fmla="*/ 2377440 w 2397760"/>
                  <a:gd name="connsiteY53" fmla="*/ 1666240 h 1667788"/>
                  <a:gd name="connsiteX54" fmla="*/ 2397760 w 2397760"/>
                  <a:gd name="connsiteY54" fmla="*/ 1666240 h 1667788"/>
                  <a:gd name="connsiteX0" fmla="*/ 0 w 2397760"/>
                  <a:gd name="connsiteY0" fmla="*/ 1645920 h 1667788"/>
                  <a:gd name="connsiteX1" fmla="*/ 50800 w 2397760"/>
                  <a:gd name="connsiteY1" fmla="*/ 1656080 h 1667788"/>
                  <a:gd name="connsiteX2" fmla="*/ 111760 w 2397760"/>
                  <a:gd name="connsiteY2" fmla="*/ 1635760 h 1667788"/>
                  <a:gd name="connsiteX3" fmla="*/ 142240 w 2397760"/>
                  <a:gd name="connsiteY3" fmla="*/ 1625600 h 1667788"/>
                  <a:gd name="connsiteX4" fmla="*/ 172720 w 2397760"/>
                  <a:gd name="connsiteY4" fmla="*/ 1615440 h 1667788"/>
                  <a:gd name="connsiteX5" fmla="*/ 243840 w 2397760"/>
                  <a:gd name="connsiteY5" fmla="*/ 1595120 h 1667788"/>
                  <a:gd name="connsiteX6" fmla="*/ 274320 w 2397760"/>
                  <a:gd name="connsiteY6" fmla="*/ 1574800 h 1667788"/>
                  <a:gd name="connsiteX7" fmla="*/ 365760 w 2397760"/>
                  <a:gd name="connsiteY7" fmla="*/ 1544320 h 1667788"/>
                  <a:gd name="connsiteX8" fmla="*/ 426720 w 2397760"/>
                  <a:gd name="connsiteY8" fmla="*/ 1503680 h 1667788"/>
                  <a:gd name="connsiteX9" fmla="*/ 518160 w 2397760"/>
                  <a:gd name="connsiteY9" fmla="*/ 1452880 h 1667788"/>
                  <a:gd name="connsiteX10" fmla="*/ 558800 w 2397760"/>
                  <a:gd name="connsiteY10" fmla="*/ 1402080 h 1667788"/>
                  <a:gd name="connsiteX11" fmla="*/ 609600 w 2397760"/>
                  <a:gd name="connsiteY11" fmla="*/ 1361440 h 1667788"/>
                  <a:gd name="connsiteX12" fmla="*/ 701040 w 2397760"/>
                  <a:gd name="connsiteY12" fmla="*/ 1209040 h 1667788"/>
                  <a:gd name="connsiteX13" fmla="*/ 721360 w 2397760"/>
                  <a:gd name="connsiteY13" fmla="*/ 1178560 h 1667788"/>
                  <a:gd name="connsiteX14" fmla="*/ 772160 w 2397760"/>
                  <a:gd name="connsiteY14" fmla="*/ 1087120 h 1667788"/>
                  <a:gd name="connsiteX15" fmla="*/ 802640 w 2397760"/>
                  <a:gd name="connsiteY15" fmla="*/ 995680 h 1667788"/>
                  <a:gd name="connsiteX16" fmla="*/ 812800 w 2397760"/>
                  <a:gd name="connsiteY16" fmla="*/ 965200 h 1667788"/>
                  <a:gd name="connsiteX17" fmla="*/ 853440 w 2397760"/>
                  <a:gd name="connsiteY17" fmla="*/ 873760 h 1667788"/>
                  <a:gd name="connsiteX18" fmla="*/ 904240 w 2397760"/>
                  <a:gd name="connsiteY18" fmla="*/ 741680 h 1667788"/>
                  <a:gd name="connsiteX19" fmla="*/ 924560 w 2397760"/>
                  <a:gd name="connsiteY19" fmla="*/ 650240 h 1667788"/>
                  <a:gd name="connsiteX20" fmla="*/ 944880 w 2397760"/>
                  <a:gd name="connsiteY20" fmla="*/ 568960 h 1667788"/>
                  <a:gd name="connsiteX21" fmla="*/ 965200 w 2397760"/>
                  <a:gd name="connsiteY21" fmla="*/ 487680 h 1667788"/>
                  <a:gd name="connsiteX22" fmla="*/ 1016000 w 2397760"/>
                  <a:gd name="connsiteY22" fmla="*/ 396240 h 1667788"/>
                  <a:gd name="connsiteX23" fmla="*/ 1026160 w 2397760"/>
                  <a:gd name="connsiteY23" fmla="*/ 365760 h 1667788"/>
                  <a:gd name="connsiteX24" fmla="*/ 1097280 w 2397760"/>
                  <a:gd name="connsiteY24" fmla="*/ 254000 h 1667788"/>
                  <a:gd name="connsiteX25" fmla="*/ 1249680 w 2397760"/>
                  <a:gd name="connsiteY25" fmla="*/ 71120 h 1667788"/>
                  <a:gd name="connsiteX26" fmla="*/ 1270000 w 2397760"/>
                  <a:gd name="connsiteY26" fmla="*/ 40640 h 1667788"/>
                  <a:gd name="connsiteX27" fmla="*/ 1361440 w 2397760"/>
                  <a:gd name="connsiteY27" fmla="*/ 0 h 1667788"/>
                  <a:gd name="connsiteX28" fmla="*/ 1432560 w 2397760"/>
                  <a:gd name="connsiteY28" fmla="*/ 10160 h 1667788"/>
                  <a:gd name="connsiteX29" fmla="*/ 1503680 w 2397760"/>
                  <a:gd name="connsiteY29" fmla="*/ 30480 h 1667788"/>
                  <a:gd name="connsiteX30" fmla="*/ 1564640 w 2397760"/>
                  <a:gd name="connsiteY30" fmla="*/ 111760 h 1667788"/>
                  <a:gd name="connsiteX31" fmla="*/ 1635760 w 2397760"/>
                  <a:gd name="connsiteY31" fmla="*/ 254000 h 1667788"/>
                  <a:gd name="connsiteX32" fmla="*/ 1676400 w 2397760"/>
                  <a:gd name="connsiteY32" fmla="*/ 447040 h 1667788"/>
                  <a:gd name="connsiteX33" fmla="*/ 1706880 w 2397760"/>
                  <a:gd name="connsiteY33" fmla="*/ 568960 h 1667788"/>
                  <a:gd name="connsiteX34" fmla="*/ 1788160 w 2397760"/>
                  <a:gd name="connsiteY34" fmla="*/ 863600 h 1667788"/>
                  <a:gd name="connsiteX35" fmla="*/ 1808480 w 2397760"/>
                  <a:gd name="connsiteY35" fmla="*/ 894080 h 1667788"/>
                  <a:gd name="connsiteX36" fmla="*/ 1859280 w 2397760"/>
                  <a:gd name="connsiteY36" fmla="*/ 1046480 h 1667788"/>
                  <a:gd name="connsiteX37" fmla="*/ 1869440 w 2397760"/>
                  <a:gd name="connsiteY37" fmla="*/ 1076960 h 1667788"/>
                  <a:gd name="connsiteX38" fmla="*/ 1910080 w 2397760"/>
                  <a:gd name="connsiteY38" fmla="*/ 1168400 h 1667788"/>
                  <a:gd name="connsiteX39" fmla="*/ 1930400 w 2397760"/>
                  <a:gd name="connsiteY39" fmla="*/ 1198880 h 1667788"/>
                  <a:gd name="connsiteX40" fmla="*/ 1971040 w 2397760"/>
                  <a:gd name="connsiteY40" fmla="*/ 1290320 h 1667788"/>
                  <a:gd name="connsiteX41" fmla="*/ 2021840 w 2397760"/>
                  <a:gd name="connsiteY41" fmla="*/ 1381760 h 1667788"/>
                  <a:gd name="connsiteX42" fmla="*/ 2042160 w 2397760"/>
                  <a:gd name="connsiteY42" fmla="*/ 1412240 h 1667788"/>
                  <a:gd name="connsiteX43" fmla="*/ 2062480 w 2397760"/>
                  <a:gd name="connsiteY43" fmla="*/ 1442720 h 1667788"/>
                  <a:gd name="connsiteX44" fmla="*/ 2092960 w 2397760"/>
                  <a:gd name="connsiteY44" fmla="*/ 1463040 h 1667788"/>
                  <a:gd name="connsiteX45" fmla="*/ 2133600 w 2397760"/>
                  <a:gd name="connsiteY45" fmla="*/ 1503680 h 1667788"/>
                  <a:gd name="connsiteX46" fmla="*/ 2164080 w 2397760"/>
                  <a:gd name="connsiteY46" fmla="*/ 1534160 h 1667788"/>
                  <a:gd name="connsiteX47" fmla="*/ 2194560 w 2397760"/>
                  <a:gd name="connsiteY47" fmla="*/ 1544320 h 1667788"/>
                  <a:gd name="connsiteX48" fmla="*/ 2225040 w 2397760"/>
                  <a:gd name="connsiteY48" fmla="*/ 1564640 h 1667788"/>
                  <a:gd name="connsiteX49" fmla="*/ 2255520 w 2397760"/>
                  <a:gd name="connsiteY49" fmla="*/ 1574800 h 1667788"/>
                  <a:gd name="connsiteX50" fmla="*/ 2316480 w 2397760"/>
                  <a:gd name="connsiteY50" fmla="*/ 1615440 h 1667788"/>
                  <a:gd name="connsiteX51" fmla="*/ 2346960 w 2397760"/>
                  <a:gd name="connsiteY51" fmla="*/ 1635760 h 1667788"/>
                  <a:gd name="connsiteX52" fmla="*/ 2377440 w 2397760"/>
                  <a:gd name="connsiteY52" fmla="*/ 1666240 h 1667788"/>
                  <a:gd name="connsiteX53" fmla="*/ 2397760 w 2397760"/>
                  <a:gd name="connsiteY53" fmla="*/ 1666240 h 1667788"/>
                  <a:gd name="connsiteX0" fmla="*/ 0 w 2397760"/>
                  <a:gd name="connsiteY0" fmla="*/ 1645920 h 1667788"/>
                  <a:gd name="connsiteX1" fmla="*/ 50800 w 2397760"/>
                  <a:gd name="connsiteY1" fmla="*/ 1656080 h 1667788"/>
                  <a:gd name="connsiteX2" fmla="*/ 111760 w 2397760"/>
                  <a:gd name="connsiteY2" fmla="*/ 1635760 h 1667788"/>
                  <a:gd name="connsiteX3" fmla="*/ 142240 w 2397760"/>
                  <a:gd name="connsiteY3" fmla="*/ 1625600 h 1667788"/>
                  <a:gd name="connsiteX4" fmla="*/ 172720 w 2397760"/>
                  <a:gd name="connsiteY4" fmla="*/ 1615440 h 1667788"/>
                  <a:gd name="connsiteX5" fmla="*/ 243840 w 2397760"/>
                  <a:gd name="connsiteY5" fmla="*/ 1595120 h 1667788"/>
                  <a:gd name="connsiteX6" fmla="*/ 365760 w 2397760"/>
                  <a:gd name="connsiteY6" fmla="*/ 1544320 h 1667788"/>
                  <a:gd name="connsiteX7" fmla="*/ 426720 w 2397760"/>
                  <a:gd name="connsiteY7" fmla="*/ 1503680 h 1667788"/>
                  <a:gd name="connsiteX8" fmla="*/ 518160 w 2397760"/>
                  <a:gd name="connsiteY8" fmla="*/ 1452880 h 1667788"/>
                  <a:gd name="connsiteX9" fmla="*/ 558800 w 2397760"/>
                  <a:gd name="connsiteY9" fmla="*/ 1402080 h 1667788"/>
                  <a:gd name="connsiteX10" fmla="*/ 609600 w 2397760"/>
                  <a:gd name="connsiteY10" fmla="*/ 1361440 h 1667788"/>
                  <a:gd name="connsiteX11" fmla="*/ 701040 w 2397760"/>
                  <a:gd name="connsiteY11" fmla="*/ 1209040 h 1667788"/>
                  <a:gd name="connsiteX12" fmla="*/ 721360 w 2397760"/>
                  <a:gd name="connsiteY12" fmla="*/ 1178560 h 1667788"/>
                  <a:gd name="connsiteX13" fmla="*/ 772160 w 2397760"/>
                  <a:gd name="connsiteY13" fmla="*/ 1087120 h 1667788"/>
                  <a:gd name="connsiteX14" fmla="*/ 802640 w 2397760"/>
                  <a:gd name="connsiteY14" fmla="*/ 995680 h 1667788"/>
                  <a:gd name="connsiteX15" fmla="*/ 812800 w 2397760"/>
                  <a:gd name="connsiteY15" fmla="*/ 965200 h 1667788"/>
                  <a:gd name="connsiteX16" fmla="*/ 853440 w 2397760"/>
                  <a:gd name="connsiteY16" fmla="*/ 873760 h 1667788"/>
                  <a:gd name="connsiteX17" fmla="*/ 904240 w 2397760"/>
                  <a:gd name="connsiteY17" fmla="*/ 741680 h 1667788"/>
                  <a:gd name="connsiteX18" fmla="*/ 924560 w 2397760"/>
                  <a:gd name="connsiteY18" fmla="*/ 650240 h 1667788"/>
                  <a:gd name="connsiteX19" fmla="*/ 944880 w 2397760"/>
                  <a:gd name="connsiteY19" fmla="*/ 568960 h 1667788"/>
                  <a:gd name="connsiteX20" fmla="*/ 965200 w 2397760"/>
                  <a:gd name="connsiteY20" fmla="*/ 487680 h 1667788"/>
                  <a:gd name="connsiteX21" fmla="*/ 1016000 w 2397760"/>
                  <a:gd name="connsiteY21" fmla="*/ 396240 h 1667788"/>
                  <a:gd name="connsiteX22" fmla="*/ 1026160 w 2397760"/>
                  <a:gd name="connsiteY22" fmla="*/ 365760 h 1667788"/>
                  <a:gd name="connsiteX23" fmla="*/ 1097280 w 2397760"/>
                  <a:gd name="connsiteY23" fmla="*/ 254000 h 1667788"/>
                  <a:gd name="connsiteX24" fmla="*/ 1249680 w 2397760"/>
                  <a:gd name="connsiteY24" fmla="*/ 71120 h 1667788"/>
                  <a:gd name="connsiteX25" fmla="*/ 1270000 w 2397760"/>
                  <a:gd name="connsiteY25" fmla="*/ 40640 h 1667788"/>
                  <a:gd name="connsiteX26" fmla="*/ 1361440 w 2397760"/>
                  <a:gd name="connsiteY26" fmla="*/ 0 h 1667788"/>
                  <a:gd name="connsiteX27" fmla="*/ 1432560 w 2397760"/>
                  <a:gd name="connsiteY27" fmla="*/ 10160 h 1667788"/>
                  <a:gd name="connsiteX28" fmla="*/ 1503680 w 2397760"/>
                  <a:gd name="connsiteY28" fmla="*/ 30480 h 1667788"/>
                  <a:gd name="connsiteX29" fmla="*/ 1564640 w 2397760"/>
                  <a:gd name="connsiteY29" fmla="*/ 111760 h 1667788"/>
                  <a:gd name="connsiteX30" fmla="*/ 1635760 w 2397760"/>
                  <a:gd name="connsiteY30" fmla="*/ 254000 h 1667788"/>
                  <a:gd name="connsiteX31" fmla="*/ 1676400 w 2397760"/>
                  <a:gd name="connsiteY31" fmla="*/ 447040 h 1667788"/>
                  <a:gd name="connsiteX32" fmla="*/ 1706880 w 2397760"/>
                  <a:gd name="connsiteY32" fmla="*/ 568960 h 1667788"/>
                  <a:gd name="connsiteX33" fmla="*/ 1788160 w 2397760"/>
                  <a:gd name="connsiteY33" fmla="*/ 863600 h 1667788"/>
                  <a:gd name="connsiteX34" fmla="*/ 1808480 w 2397760"/>
                  <a:gd name="connsiteY34" fmla="*/ 894080 h 1667788"/>
                  <a:gd name="connsiteX35" fmla="*/ 1859280 w 2397760"/>
                  <a:gd name="connsiteY35" fmla="*/ 1046480 h 1667788"/>
                  <a:gd name="connsiteX36" fmla="*/ 1869440 w 2397760"/>
                  <a:gd name="connsiteY36" fmla="*/ 1076960 h 1667788"/>
                  <a:gd name="connsiteX37" fmla="*/ 1910080 w 2397760"/>
                  <a:gd name="connsiteY37" fmla="*/ 1168400 h 1667788"/>
                  <a:gd name="connsiteX38" fmla="*/ 1930400 w 2397760"/>
                  <a:gd name="connsiteY38" fmla="*/ 1198880 h 1667788"/>
                  <a:gd name="connsiteX39" fmla="*/ 1971040 w 2397760"/>
                  <a:gd name="connsiteY39" fmla="*/ 1290320 h 1667788"/>
                  <a:gd name="connsiteX40" fmla="*/ 2021840 w 2397760"/>
                  <a:gd name="connsiteY40" fmla="*/ 1381760 h 1667788"/>
                  <a:gd name="connsiteX41" fmla="*/ 2042160 w 2397760"/>
                  <a:gd name="connsiteY41" fmla="*/ 1412240 h 1667788"/>
                  <a:gd name="connsiteX42" fmla="*/ 2062480 w 2397760"/>
                  <a:gd name="connsiteY42" fmla="*/ 1442720 h 1667788"/>
                  <a:gd name="connsiteX43" fmla="*/ 2092960 w 2397760"/>
                  <a:gd name="connsiteY43" fmla="*/ 1463040 h 1667788"/>
                  <a:gd name="connsiteX44" fmla="*/ 2133600 w 2397760"/>
                  <a:gd name="connsiteY44" fmla="*/ 1503680 h 1667788"/>
                  <a:gd name="connsiteX45" fmla="*/ 2164080 w 2397760"/>
                  <a:gd name="connsiteY45" fmla="*/ 1534160 h 1667788"/>
                  <a:gd name="connsiteX46" fmla="*/ 2194560 w 2397760"/>
                  <a:gd name="connsiteY46" fmla="*/ 1544320 h 1667788"/>
                  <a:gd name="connsiteX47" fmla="*/ 2225040 w 2397760"/>
                  <a:gd name="connsiteY47" fmla="*/ 1564640 h 1667788"/>
                  <a:gd name="connsiteX48" fmla="*/ 2255520 w 2397760"/>
                  <a:gd name="connsiteY48" fmla="*/ 1574800 h 1667788"/>
                  <a:gd name="connsiteX49" fmla="*/ 2316480 w 2397760"/>
                  <a:gd name="connsiteY49" fmla="*/ 1615440 h 1667788"/>
                  <a:gd name="connsiteX50" fmla="*/ 2346960 w 2397760"/>
                  <a:gd name="connsiteY50" fmla="*/ 1635760 h 1667788"/>
                  <a:gd name="connsiteX51" fmla="*/ 2377440 w 2397760"/>
                  <a:gd name="connsiteY51" fmla="*/ 1666240 h 1667788"/>
                  <a:gd name="connsiteX52" fmla="*/ 2397760 w 2397760"/>
                  <a:gd name="connsiteY52" fmla="*/ 1666240 h 1667788"/>
                  <a:gd name="connsiteX0" fmla="*/ 0 w 2397760"/>
                  <a:gd name="connsiteY0" fmla="*/ 1645920 h 1667788"/>
                  <a:gd name="connsiteX1" fmla="*/ 50800 w 2397760"/>
                  <a:gd name="connsiteY1" fmla="*/ 1656080 h 1667788"/>
                  <a:gd name="connsiteX2" fmla="*/ 111760 w 2397760"/>
                  <a:gd name="connsiteY2" fmla="*/ 1635760 h 1667788"/>
                  <a:gd name="connsiteX3" fmla="*/ 142240 w 2397760"/>
                  <a:gd name="connsiteY3" fmla="*/ 1625600 h 1667788"/>
                  <a:gd name="connsiteX4" fmla="*/ 243840 w 2397760"/>
                  <a:gd name="connsiteY4" fmla="*/ 1595120 h 1667788"/>
                  <a:gd name="connsiteX5" fmla="*/ 365760 w 2397760"/>
                  <a:gd name="connsiteY5" fmla="*/ 1544320 h 1667788"/>
                  <a:gd name="connsiteX6" fmla="*/ 426720 w 2397760"/>
                  <a:gd name="connsiteY6" fmla="*/ 1503680 h 1667788"/>
                  <a:gd name="connsiteX7" fmla="*/ 518160 w 2397760"/>
                  <a:gd name="connsiteY7" fmla="*/ 1452880 h 1667788"/>
                  <a:gd name="connsiteX8" fmla="*/ 558800 w 2397760"/>
                  <a:gd name="connsiteY8" fmla="*/ 1402080 h 1667788"/>
                  <a:gd name="connsiteX9" fmla="*/ 609600 w 2397760"/>
                  <a:gd name="connsiteY9" fmla="*/ 1361440 h 1667788"/>
                  <a:gd name="connsiteX10" fmla="*/ 701040 w 2397760"/>
                  <a:gd name="connsiteY10" fmla="*/ 1209040 h 1667788"/>
                  <a:gd name="connsiteX11" fmla="*/ 721360 w 2397760"/>
                  <a:gd name="connsiteY11" fmla="*/ 1178560 h 1667788"/>
                  <a:gd name="connsiteX12" fmla="*/ 772160 w 2397760"/>
                  <a:gd name="connsiteY12" fmla="*/ 1087120 h 1667788"/>
                  <a:gd name="connsiteX13" fmla="*/ 802640 w 2397760"/>
                  <a:gd name="connsiteY13" fmla="*/ 995680 h 1667788"/>
                  <a:gd name="connsiteX14" fmla="*/ 812800 w 2397760"/>
                  <a:gd name="connsiteY14" fmla="*/ 965200 h 1667788"/>
                  <a:gd name="connsiteX15" fmla="*/ 853440 w 2397760"/>
                  <a:gd name="connsiteY15" fmla="*/ 873760 h 1667788"/>
                  <a:gd name="connsiteX16" fmla="*/ 904240 w 2397760"/>
                  <a:gd name="connsiteY16" fmla="*/ 741680 h 1667788"/>
                  <a:gd name="connsiteX17" fmla="*/ 924560 w 2397760"/>
                  <a:gd name="connsiteY17" fmla="*/ 650240 h 1667788"/>
                  <a:gd name="connsiteX18" fmla="*/ 944880 w 2397760"/>
                  <a:gd name="connsiteY18" fmla="*/ 568960 h 1667788"/>
                  <a:gd name="connsiteX19" fmla="*/ 965200 w 2397760"/>
                  <a:gd name="connsiteY19" fmla="*/ 487680 h 1667788"/>
                  <a:gd name="connsiteX20" fmla="*/ 1016000 w 2397760"/>
                  <a:gd name="connsiteY20" fmla="*/ 396240 h 1667788"/>
                  <a:gd name="connsiteX21" fmla="*/ 1026160 w 2397760"/>
                  <a:gd name="connsiteY21" fmla="*/ 365760 h 1667788"/>
                  <a:gd name="connsiteX22" fmla="*/ 1097280 w 2397760"/>
                  <a:gd name="connsiteY22" fmla="*/ 254000 h 1667788"/>
                  <a:gd name="connsiteX23" fmla="*/ 1249680 w 2397760"/>
                  <a:gd name="connsiteY23" fmla="*/ 71120 h 1667788"/>
                  <a:gd name="connsiteX24" fmla="*/ 1270000 w 2397760"/>
                  <a:gd name="connsiteY24" fmla="*/ 40640 h 1667788"/>
                  <a:gd name="connsiteX25" fmla="*/ 1361440 w 2397760"/>
                  <a:gd name="connsiteY25" fmla="*/ 0 h 1667788"/>
                  <a:gd name="connsiteX26" fmla="*/ 1432560 w 2397760"/>
                  <a:gd name="connsiteY26" fmla="*/ 10160 h 1667788"/>
                  <a:gd name="connsiteX27" fmla="*/ 1503680 w 2397760"/>
                  <a:gd name="connsiteY27" fmla="*/ 30480 h 1667788"/>
                  <a:gd name="connsiteX28" fmla="*/ 1564640 w 2397760"/>
                  <a:gd name="connsiteY28" fmla="*/ 111760 h 1667788"/>
                  <a:gd name="connsiteX29" fmla="*/ 1635760 w 2397760"/>
                  <a:gd name="connsiteY29" fmla="*/ 254000 h 1667788"/>
                  <a:gd name="connsiteX30" fmla="*/ 1676400 w 2397760"/>
                  <a:gd name="connsiteY30" fmla="*/ 447040 h 1667788"/>
                  <a:gd name="connsiteX31" fmla="*/ 1706880 w 2397760"/>
                  <a:gd name="connsiteY31" fmla="*/ 568960 h 1667788"/>
                  <a:gd name="connsiteX32" fmla="*/ 1788160 w 2397760"/>
                  <a:gd name="connsiteY32" fmla="*/ 863600 h 1667788"/>
                  <a:gd name="connsiteX33" fmla="*/ 1808480 w 2397760"/>
                  <a:gd name="connsiteY33" fmla="*/ 894080 h 1667788"/>
                  <a:gd name="connsiteX34" fmla="*/ 1859280 w 2397760"/>
                  <a:gd name="connsiteY34" fmla="*/ 1046480 h 1667788"/>
                  <a:gd name="connsiteX35" fmla="*/ 1869440 w 2397760"/>
                  <a:gd name="connsiteY35" fmla="*/ 1076960 h 1667788"/>
                  <a:gd name="connsiteX36" fmla="*/ 1910080 w 2397760"/>
                  <a:gd name="connsiteY36" fmla="*/ 1168400 h 1667788"/>
                  <a:gd name="connsiteX37" fmla="*/ 1930400 w 2397760"/>
                  <a:gd name="connsiteY37" fmla="*/ 1198880 h 1667788"/>
                  <a:gd name="connsiteX38" fmla="*/ 1971040 w 2397760"/>
                  <a:gd name="connsiteY38" fmla="*/ 1290320 h 1667788"/>
                  <a:gd name="connsiteX39" fmla="*/ 2021840 w 2397760"/>
                  <a:gd name="connsiteY39" fmla="*/ 1381760 h 1667788"/>
                  <a:gd name="connsiteX40" fmla="*/ 2042160 w 2397760"/>
                  <a:gd name="connsiteY40" fmla="*/ 1412240 h 1667788"/>
                  <a:gd name="connsiteX41" fmla="*/ 2062480 w 2397760"/>
                  <a:gd name="connsiteY41" fmla="*/ 1442720 h 1667788"/>
                  <a:gd name="connsiteX42" fmla="*/ 2092960 w 2397760"/>
                  <a:gd name="connsiteY42" fmla="*/ 1463040 h 1667788"/>
                  <a:gd name="connsiteX43" fmla="*/ 2133600 w 2397760"/>
                  <a:gd name="connsiteY43" fmla="*/ 1503680 h 1667788"/>
                  <a:gd name="connsiteX44" fmla="*/ 2164080 w 2397760"/>
                  <a:gd name="connsiteY44" fmla="*/ 1534160 h 1667788"/>
                  <a:gd name="connsiteX45" fmla="*/ 2194560 w 2397760"/>
                  <a:gd name="connsiteY45" fmla="*/ 1544320 h 1667788"/>
                  <a:gd name="connsiteX46" fmla="*/ 2225040 w 2397760"/>
                  <a:gd name="connsiteY46" fmla="*/ 1564640 h 1667788"/>
                  <a:gd name="connsiteX47" fmla="*/ 2255520 w 2397760"/>
                  <a:gd name="connsiteY47" fmla="*/ 1574800 h 1667788"/>
                  <a:gd name="connsiteX48" fmla="*/ 2316480 w 2397760"/>
                  <a:gd name="connsiteY48" fmla="*/ 1615440 h 1667788"/>
                  <a:gd name="connsiteX49" fmla="*/ 2346960 w 2397760"/>
                  <a:gd name="connsiteY49" fmla="*/ 1635760 h 1667788"/>
                  <a:gd name="connsiteX50" fmla="*/ 2377440 w 2397760"/>
                  <a:gd name="connsiteY50" fmla="*/ 1666240 h 1667788"/>
                  <a:gd name="connsiteX51" fmla="*/ 2397760 w 2397760"/>
                  <a:gd name="connsiteY51" fmla="*/ 1666240 h 1667788"/>
                  <a:gd name="connsiteX0" fmla="*/ 0 w 2397760"/>
                  <a:gd name="connsiteY0" fmla="*/ 1645920 h 1667788"/>
                  <a:gd name="connsiteX1" fmla="*/ 50800 w 2397760"/>
                  <a:gd name="connsiteY1" fmla="*/ 1656080 h 1667788"/>
                  <a:gd name="connsiteX2" fmla="*/ 111760 w 2397760"/>
                  <a:gd name="connsiteY2" fmla="*/ 1635760 h 1667788"/>
                  <a:gd name="connsiteX3" fmla="*/ 142240 w 2397760"/>
                  <a:gd name="connsiteY3" fmla="*/ 1625600 h 1667788"/>
                  <a:gd name="connsiteX4" fmla="*/ 243840 w 2397760"/>
                  <a:gd name="connsiteY4" fmla="*/ 1595120 h 1667788"/>
                  <a:gd name="connsiteX5" fmla="*/ 365760 w 2397760"/>
                  <a:gd name="connsiteY5" fmla="*/ 1544320 h 1667788"/>
                  <a:gd name="connsiteX6" fmla="*/ 426720 w 2397760"/>
                  <a:gd name="connsiteY6" fmla="*/ 1503680 h 1667788"/>
                  <a:gd name="connsiteX7" fmla="*/ 518160 w 2397760"/>
                  <a:gd name="connsiteY7" fmla="*/ 1452880 h 1667788"/>
                  <a:gd name="connsiteX8" fmla="*/ 609600 w 2397760"/>
                  <a:gd name="connsiteY8" fmla="*/ 1361440 h 1667788"/>
                  <a:gd name="connsiteX9" fmla="*/ 701040 w 2397760"/>
                  <a:gd name="connsiteY9" fmla="*/ 1209040 h 1667788"/>
                  <a:gd name="connsiteX10" fmla="*/ 721360 w 2397760"/>
                  <a:gd name="connsiteY10" fmla="*/ 1178560 h 1667788"/>
                  <a:gd name="connsiteX11" fmla="*/ 772160 w 2397760"/>
                  <a:gd name="connsiteY11" fmla="*/ 1087120 h 1667788"/>
                  <a:gd name="connsiteX12" fmla="*/ 802640 w 2397760"/>
                  <a:gd name="connsiteY12" fmla="*/ 995680 h 1667788"/>
                  <a:gd name="connsiteX13" fmla="*/ 812800 w 2397760"/>
                  <a:gd name="connsiteY13" fmla="*/ 965200 h 1667788"/>
                  <a:gd name="connsiteX14" fmla="*/ 853440 w 2397760"/>
                  <a:gd name="connsiteY14" fmla="*/ 873760 h 1667788"/>
                  <a:gd name="connsiteX15" fmla="*/ 904240 w 2397760"/>
                  <a:gd name="connsiteY15" fmla="*/ 741680 h 1667788"/>
                  <a:gd name="connsiteX16" fmla="*/ 924560 w 2397760"/>
                  <a:gd name="connsiteY16" fmla="*/ 650240 h 1667788"/>
                  <a:gd name="connsiteX17" fmla="*/ 944880 w 2397760"/>
                  <a:gd name="connsiteY17" fmla="*/ 568960 h 1667788"/>
                  <a:gd name="connsiteX18" fmla="*/ 965200 w 2397760"/>
                  <a:gd name="connsiteY18" fmla="*/ 487680 h 1667788"/>
                  <a:gd name="connsiteX19" fmla="*/ 1016000 w 2397760"/>
                  <a:gd name="connsiteY19" fmla="*/ 396240 h 1667788"/>
                  <a:gd name="connsiteX20" fmla="*/ 1026160 w 2397760"/>
                  <a:gd name="connsiteY20" fmla="*/ 365760 h 1667788"/>
                  <a:gd name="connsiteX21" fmla="*/ 1097280 w 2397760"/>
                  <a:gd name="connsiteY21" fmla="*/ 254000 h 1667788"/>
                  <a:gd name="connsiteX22" fmla="*/ 1249680 w 2397760"/>
                  <a:gd name="connsiteY22" fmla="*/ 71120 h 1667788"/>
                  <a:gd name="connsiteX23" fmla="*/ 1270000 w 2397760"/>
                  <a:gd name="connsiteY23" fmla="*/ 40640 h 1667788"/>
                  <a:gd name="connsiteX24" fmla="*/ 1361440 w 2397760"/>
                  <a:gd name="connsiteY24" fmla="*/ 0 h 1667788"/>
                  <a:gd name="connsiteX25" fmla="*/ 1432560 w 2397760"/>
                  <a:gd name="connsiteY25" fmla="*/ 10160 h 1667788"/>
                  <a:gd name="connsiteX26" fmla="*/ 1503680 w 2397760"/>
                  <a:gd name="connsiteY26" fmla="*/ 30480 h 1667788"/>
                  <a:gd name="connsiteX27" fmla="*/ 1564640 w 2397760"/>
                  <a:gd name="connsiteY27" fmla="*/ 111760 h 1667788"/>
                  <a:gd name="connsiteX28" fmla="*/ 1635760 w 2397760"/>
                  <a:gd name="connsiteY28" fmla="*/ 254000 h 1667788"/>
                  <a:gd name="connsiteX29" fmla="*/ 1676400 w 2397760"/>
                  <a:gd name="connsiteY29" fmla="*/ 447040 h 1667788"/>
                  <a:gd name="connsiteX30" fmla="*/ 1706880 w 2397760"/>
                  <a:gd name="connsiteY30" fmla="*/ 568960 h 1667788"/>
                  <a:gd name="connsiteX31" fmla="*/ 1788160 w 2397760"/>
                  <a:gd name="connsiteY31" fmla="*/ 863600 h 1667788"/>
                  <a:gd name="connsiteX32" fmla="*/ 1808480 w 2397760"/>
                  <a:gd name="connsiteY32" fmla="*/ 894080 h 1667788"/>
                  <a:gd name="connsiteX33" fmla="*/ 1859280 w 2397760"/>
                  <a:gd name="connsiteY33" fmla="*/ 1046480 h 1667788"/>
                  <a:gd name="connsiteX34" fmla="*/ 1869440 w 2397760"/>
                  <a:gd name="connsiteY34" fmla="*/ 1076960 h 1667788"/>
                  <a:gd name="connsiteX35" fmla="*/ 1910080 w 2397760"/>
                  <a:gd name="connsiteY35" fmla="*/ 1168400 h 1667788"/>
                  <a:gd name="connsiteX36" fmla="*/ 1930400 w 2397760"/>
                  <a:gd name="connsiteY36" fmla="*/ 1198880 h 1667788"/>
                  <a:gd name="connsiteX37" fmla="*/ 1971040 w 2397760"/>
                  <a:gd name="connsiteY37" fmla="*/ 1290320 h 1667788"/>
                  <a:gd name="connsiteX38" fmla="*/ 2021840 w 2397760"/>
                  <a:gd name="connsiteY38" fmla="*/ 1381760 h 1667788"/>
                  <a:gd name="connsiteX39" fmla="*/ 2042160 w 2397760"/>
                  <a:gd name="connsiteY39" fmla="*/ 1412240 h 1667788"/>
                  <a:gd name="connsiteX40" fmla="*/ 2062480 w 2397760"/>
                  <a:gd name="connsiteY40" fmla="*/ 1442720 h 1667788"/>
                  <a:gd name="connsiteX41" fmla="*/ 2092960 w 2397760"/>
                  <a:gd name="connsiteY41" fmla="*/ 1463040 h 1667788"/>
                  <a:gd name="connsiteX42" fmla="*/ 2133600 w 2397760"/>
                  <a:gd name="connsiteY42" fmla="*/ 1503680 h 1667788"/>
                  <a:gd name="connsiteX43" fmla="*/ 2164080 w 2397760"/>
                  <a:gd name="connsiteY43" fmla="*/ 1534160 h 1667788"/>
                  <a:gd name="connsiteX44" fmla="*/ 2194560 w 2397760"/>
                  <a:gd name="connsiteY44" fmla="*/ 1544320 h 1667788"/>
                  <a:gd name="connsiteX45" fmla="*/ 2225040 w 2397760"/>
                  <a:gd name="connsiteY45" fmla="*/ 1564640 h 1667788"/>
                  <a:gd name="connsiteX46" fmla="*/ 2255520 w 2397760"/>
                  <a:gd name="connsiteY46" fmla="*/ 1574800 h 1667788"/>
                  <a:gd name="connsiteX47" fmla="*/ 2316480 w 2397760"/>
                  <a:gd name="connsiteY47" fmla="*/ 1615440 h 1667788"/>
                  <a:gd name="connsiteX48" fmla="*/ 2346960 w 2397760"/>
                  <a:gd name="connsiteY48" fmla="*/ 1635760 h 1667788"/>
                  <a:gd name="connsiteX49" fmla="*/ 2377440 w 2397760"/>
                  <a:gd name="connsiteY49" fmla="*/ 1666240 h 1667788"/>
                  <a:gd name="connsiteX50" fmla="*/ 2397760 w 2397760"/>
                  <a:gd name="connsiteY50" fmla="*/ 1666240 h 1667788"/>
                  <a:gd name="connsiteX0" fmla="*/ 0 w 2397760"/>
                  <a:gd name="connsiteY0" fmla="*/ 1645920 h 1667788"/>
                  <a:gd name="connsiteX1" fmla="*/ 111760 w 2397760"/>
                  <a:gd name="connsiteY1" fmla="*/ 1635760 h 1667788"/>
                  <a:gd name="connsiteX2" fmla="*/ 142240 w 2397760"/>
                  <a:gd name="connsiteY2" fmla="*/ 1625600 h 1667788"/>
                  <a:gd name="connsiteX3" fmla="*/ 243840 w 2397760"/>
                  <a:gd name="connsiteY3" fmla="*/ 1595120 h 1667788"/>
                  <a:gd name="connsiteX4" fmla="*/ 365760 w 2397760"/>
                  <a:gd name="connsiteY4" fmla="*/ 1544320 h 1667788"/>
                  <a:gd name="connsiteX5" fmla="*/ 426720 w 2397760"/>
                  <a:gd name="connsiteY5" fmla="*/ 1503680 h 1667788"/>
                  <a:gd name="connsiteX6" fmla="*/ 518160 w 2397760"/>
                  <a:gd name="connsiteY6" fmla="*/ 1452880 h 1667788"/>
                  <a:gd name="connsiteX7" fmla="*/ 609600 w 2397760"/>
                  <a:gd name="connsiteY7" fmla="*/ 1361440 h 1667788"/>
                  <a:gd name="connsiteX8" fmla="*/ 701040 w 2397760"/>
                  <a:gd name="connsiteY8" fmla="*/ 1209040 h 1667788"/>
                  <a:gd name="connsiteX9" fmla="*/ 721360 w 2397760"/>
                  <a:gd name="connsiteY9" fmla="*/ 1178560 h 1667788"/>
                  <a:gd name="connsiteX10" fmla="*/ 772160 w 2397760"/>
                  <a:gd name="connsiteY10" fmla="*/ 1087120 h 1667788"/>
                  <a:gd name="connsiteX11" fmla="*/ 802640 w 2397760"/>
                  <a:gd name="connsiteY11" fmla="*/ 995680 h 1667788"/>
                  <a:gd name="connsiteX12" fmla="*/ 812800 w 2397760"/>
                  <a:gd name="connsiteY12" fmla="*/ 965200 h 1667788"/>
                  <a:gd name="connsiteX13" fmla="*/ 853440 w 2397760"/>
                  <a:gd name="connsiteY13" fmla="*/ 873760 h 1667788"/>
                  <a:gd name="connsiteX14" fmla="*/ 904240 w 2397760"/>
                  <a:gd name="connsiteY14" fmla="*/ 741680 h 1667788"/>
                  <a:gd name="connsiteX15" fmla="*/ 924560 w 2397760"/>
                  <a:gd name="connsiteY15" fmla="*/ 650240 h 1667788"/>
                  <a:gd name="connsiteX16" fmla="*/ 944880 w 2397760"/>
                  <a:gd name="connsiteY16" fmla="*/ 568960 h 1667788"/>
                  <a:gd name="connsiteX17" fmla="*/ 965200 w 2397760"/>
                  <a:gd name="connsiteY17" fmla="*/ 487680 h 1667788"/>
                  <a:gd name="connsiteX18" fmla="*/ 1016000 w 2397760"/>
                  <a:gd name="connsiteY18" fmla="*/ 396240 h 1667788"/>
                  <a:gd name="connsiteX19" fmla="*/ 1026160 w 2397760"/>
                  <a:gd name="connsiteY19" fmla="*/ 365760 h 1667788"/>
                  <a:gd name="connsiteX20" fmla="*/ 1097280 w 2397760"/>
                  <a:gd name="connsiteY20" fmla="*/ 254000 h 1667788"/>
                  <a:gd name="connsiteX21" fmla="*/ 1249680 w 2397760"/>
                  <a:gd name="connsiteY21" fmla="*/ 71120 h 1667788"/>
                  <a:gd name="connsiteX22" fmla="*/ 1270000 w 2397760"/>
                  <a:gd name="connsiteY22" fmla="*/ 40640 h 1667788"/>
                  <a:gd name="connsiteX23" fmla="*/ 1361440 w 2397760"/>
                  <a:gd name="connsiteY23" fmla="*/ 0 h 1667788"/>
                  <a:gd name="connsiteX24" fmla="*/ 1432560 w 2397760"/>
                  <a:gd name="connsiteY24" fmla="*/ 10160 h 1667788"/>
                  <a:gd name="connsiteX25" fmla="*/ 1503680 w 2397760"/>
                  <a:gd name="connsiteY25" fmla="*/ 30480 h 1667788"/>
                  <a:gd name="connsiteX26" fmla="*/ 1564640 w 2397760"/>
                  <a:gd name="connsiteY26" fmla="*/ 111760 h 1667788"/>
                  <a:gd name="connsiteX27" fmla="*/ 1635760 w 2397760"/>
                  <a:gd name="connsiteY27" fmla="*/ 254000 h 1667788"/>
                  <a:gd name="connsiteX28" fmla="*/ 1676400 w 2397760"/>
                  <a:gd name="connsiteY28" fmla="*/ 447040 h 1667788"/>
                  <a:gd name="connsiteX29" fmla="*/ 1706880 w 2397760"/>
                  <a:gd name="connsiteY29" fmla="*/ 568960 h 1667788"/>
                  <a:gd name="connsiteX30" fmla="*/ 1788160 w 2397760"/>
                  <a:gd name="connsiteY30" fmla="*/ 863600 h 1667788"/>
                  <a:gd name="connsiteX31" fmla="*/ 1808480 w 2397760"/>
                  <a:gd name="connsiteY31" fmla="*/ 894080 h 1667788"/>
                  <a:gd name="connsiteX32" fmla="*/ 1859280 w 2397760"/>
                  <a:gd name="connsiteY32" fmla="*/ 1046480 h 1667788"/>
                  <a:gd name="connsiteX33" fmla="*/ 1869440 w 2397760"/>
                  <a:gd name="connsiteY33" fmla="*/ 1076960 h 1667788"/>
                  <a:gd name="connsiteX34" fmla="*/ 1910080 w 2397760"/>
                  <a:gd name="connsiteY34" fmla="*/ 1168400 h 1667788"/>
                  <a:gd name="connsiteX35" fmla="*/ 1930400 w 2397760"/>
                  <a:gd name="connsiteY35" fmla="*/ 1198880 h 1667788"/>
                  <a:gd name="connsiteX36" fmla="*/ 1971040 w 2397760"/>
                  <a:gd name="connsiteY36" fmla="*/ 1290320 h 1667788"/>
                  <a:gd name="connsiteX37" fmla="*/ 2021840 w 2397760"/>
                  <a:gd name="connsiteY37" fmla="*/ 1381760 h 1667788"/>
                  <a:gd name="connsiteX38" fmla="*/ 2042160 w 2397760"/>
                  <a:gd name="connsiteY38" fmla="*/ 1412240 h 1667788"/>
                  <a:gd name="connsiteX39" fmla="*/ 2062480 w 2397760"/>
                  <a:gd name="connsiteY39" fmla="*/ 1442720 h 1667788"/>
                  <a:gd name="connsiteX40" fmla="*/ 2092960 w 2397760"/>
                  <a:gd name="connsiteY40" fmla="*/ 1463040 h 1667788"/>
                  <a:gd name="connsiteX41" fmla="*/ 2133600 w 2397760"/>
                  <a:gd name="connsiteY41" fmla="*/ 1503680 h 1667788"/>
                  <a:gd name="connsiteX42" fmla="*/ 2164080 w 2397760"/>
                  <a:gd name="connsiteY42" fmla="*/ 1534160 h 1667788"/>
                  <a:gd name="connsiteX43" fmla="*/ 2194560 w 2397760"/>
                  <a:gd name="connsiteY43" fmla="*/ 1544320 h 1667788"/>
                  <a:gd name="connsiteX44" fmla="*/ 2225040 w 2397760"/>
                  <a:gd name="connsiteY44" fmla="*/ 1564640 h 1667788"/>
                  <a:gd name="connsiteX45" fmla="*/ 2255520 w 2397760"/>
                  <a:gd name="connsiteY45" fmla="*/ 1574800 h 1667788"/>
                  <a:gd name="connsiteX46" fmla="*/ 2316480 w 2397760"/>
                  <a:gd name="connsiteY46" fmla="*/ 1615440 h 1667788"/>
                  <a:gd name="connsiteX47" fmla="*/ 2346960 w 2397760"/>
                  <a:gd name="connsiteY47" fmla="*/ 1635760 h 1667788"/>
                  <a:gd name="connsiteX48" fmla="*/ 2377440 w 2397760"/>
                  <a:gd name="connsiteY48" fmla="*/ 1666240 h 1667788"/>
                  <a:gd name="connsiteX49" fmla="*/ 2397760 w 2397760"/>
                  <a:gd name="connsiteY49" fmla="*/ 1666240 h 1667788"/>
                  <a:gd name="connsiteX0" fmla="*/ 0 w 2397760"/>
                  <a:gd name="connsiteY0" fmla="*/ 1645920 h 1667788"/>
                  <a:gd name="connsiteX1" fmla="*/ 111760 w 2397760"/>
                  <a:gd name="connsiteY1" fmla="*/ 1635760 h 1667788"/>
                  <a:gd name="connsiteX2" fmla="*/ 243840 w 2397760"/>
                  <a:gd name="connsiteY2" fmla="*/ 1595120 h 1667788"/>
                  <a:gd name="connsiteX3" fmla="*/ 365760 w 2397760"/>
                  <a:gd name="connsiteY3" fmla="*/ 1544320 h 1667788"/>
                  <a:gd name="connsiteX4" fmla="*/ 426720 w 2397760"/>
                  <a:gd name="connsiteY4" fmla="*/ 1503680 h 1667788"/>
                  <a:gd name="connsiteX5" fmla="*/ 518160 w 2397760"/>
                  <a:gd name="connsiteY5" fmla="*/ 1452880 h 1667788"/>
                  <a:gd name="connsiteX6" fmla="*/ 609600 w 2397760"/>
                  <a:gd name="connsiteY6" fmla="*/ 1361440 h 1667788"/>
                  <a:gd name="connsiteX7" fmla="*/ 701040 w 2397760"/>
                  <a:gd name="connsiteY7" fmla="*/ 1209040 h 1667788"/>
                  <a:gd name="connsiteX8" fmla="*/ 721360 w 2397760"/>
                  <a:gd name="connsiteY8" fmla="*/ 1178560 h 1667788"/>
                  <a:gd name="connsiteX9" fmla="*/ 772160 w 2397760"/>
                  <a:gd name="connsiteY9" fmla="*/ 1087120 h 1667788"/>
                  <a:gd name="connsiteX10" fmla="*/ 802640 w 2397760"/>
                  <a:gd name="connsiteY10" fmla="*/ 995680 h 1667788"/>
                  <a:gd name="connsiteX11" fmla="*/ 812800 w 2397760"/>
                  <a:gd name="connsiteY11" fmla="*/ 965200 h 1667788"/>
                  <a:gd name="connsiteX12" fmla="*/ 853440 w 2397760"/>
                  <a:gd name="connsiteY12" fmla="*/ 873760 h 1667788"/>
                  <a:gd name="connsiteX13" fmla="*/ 904240 w 2397760"/>
                  <a:gd name="connsiteY13" fmla="*/ 741680 h 1667788"/>
                  <a:gd name="connsiteX14" fmla="*/ 924560 w 2397760"/>
                  <a:gd name="connsiteY14" fmla="*/ 650240 h 1667788"/>
                  <a:gd name="connsiteX15" fmla="*/ 944880 w 2397760"/>
                  <a:gd name="connsiteY15" fmla="*/ 568960 h 1667788"/>
                  <a:gd name="connsiteX16" fmla="*/ 965200 w 2397760"/>
                  <a:gd name="connsiteY16" fmla="*/ 487680 h 1667788"/>
                  <a:gd name="connsiteX17" fmla="*/ 1016000 w 2397760"/>
                  <a:gd name="connsiteY17" fmla="*/ 396240 h 1667788"/>
                  <a:gd name="connsiteX18" fmla="*/ 1026160 w 2397760"/>
                  <a:gd name="connsiteY18" fmla="*/ 365760 h 1667788"/>
                  <a:gd name="connsiteX19" fmla="*/ 1097280 w 2397760"/>
                  <a:gd name="connsiteY19" fmla="*/ 254000 h 1667788"/>
                  <a:gd name="connsiteX20" fmla="*/ 1249680 w 2397760"/>
                  <a:gd name="connsiteY20" fmla="*/ 71120 h 1667788"/>
                  <a:gd name="connsiteX21" fmla="*/ 1270000 w 2397760"/>
                  <a:gd name="connsiteY21" fmla="*/ 40640 h 1667788"/>
                  <a:gd name="connsiteX22" fmla="*/ 1361440 w 2397760"/>
                  <a:gd name="connsiteY22" fmla="*/ 0 h 1667788"/>
                  <a:gd name="connsiteX23" fmla="*/ 1432560 w 2397760"/>
                  <a:gd name="connsiteY23" fmla="*/ 10160 h 1667788"/>
                  <a:gd name="connsiteX24" fmla="*/ 1503680 w 2397760"/>
                  <a:gd name="connsiteY24" fmla="*/ 30480 h 1667788"/>
                  <a:gd name="connsiteX25" fmla="*/ 1564640 w 2397760"/>
                  <a:gd name="connsiteY25" fmla="*/ 111760 h 1667788"/>
                  <a:gd name="connsiteX26" fmla="*/ 1635760 w 2397760"/>
                  <a:gd name="connsiteY26" fmla="*/ 254000 h 1667788"/>
                  <a:gd name="connsiteX27" fmla="*/ 1676400 w 2397760"/>
                  <a:gd name="connsiteY27" fmla="*/ 447040 h 1667788"/>
                  <a:gd name="connsiteX28" fmla="*/ 1706880 w 2397760"/>
                  <a:gd name="connsiteY28" fmla="*/ 568960 h 1667788"/>
                  <a:gd name="connsiteX29" fmla="*/ 1788160 w 2397760"/>
                  <a:gd name="connsiteY29" fmla="*/ 863600 h 1667788"/>
                  <a:gd name="connsiteX30" fmla="*/ 1808480 w 2397760"/>
                  <a:gd name="connsiteY30" fmla="*/ 894080 h 1667788"/>
                  <a:gd name="connsiteX31" fmla="*/ 1859280 w 2397760"/>
                  <a:gd name="connsiteY31" fmla="*/ 1046480 h 1667788"/>
                  <a:gd name="connsiteX32" fmla="*/ 1869440 w 2397760"/>
                  <a:gd name="connsiteY32" fmla="*/ 1076960 h 1667788"/>
                  <a:gd name="connsiteX33" fmla="*/ 1910080 w 2397760"/>
                  <a:gd name="connsiteY33" fmla="*/ 1168400 h 1667788"/>
                  <a:gd name="connsiteX34" fmla="*/ 1930400 w 2397760"/>
                  <a:gd name="connsiteY34" fmla="*/ 1198880 h 1667788"/>
                  <a:gd name="connsiteX35" fmla="*/ 1971040 w 2397760"/>
                  <a:gd name="connsiteY35" fmla="*/ 1290320 h 1667788"/>
                  <a:gd name="connsiteX36" fmla="*/ 2021840 w 2397760"/>
                  <a:gd name="connsiteY36" fmla="*/ 1381760 h 1667788"/>
                  <a:gd name="connsiteX37" fmla="*/ 2042160 w 2397760"/>
                  <a:gd name="connsiteY37" fmla="*/ 1412240 h 1667788"/>
                  <a:gd name="connsiteX38" fmla="*/ 2062480 w 2397760"/>
                  <a:gd name="connsiteY38" fmla="*/ 1442720 h 1667788"/>
                  <a:gd name="connsiteX39" fmla="*/ 2092960 w 2397760"/>
                  <a:gd name="connsiteY39" fmla="*/ 1463040 h 1667788"/>
                  <a:gd name="connsiteX40" fmla="*/ 2133600 w 2397760"/>
                  <a:gd name="connsiteY40" fmla="*/ 1503680 h 1667788"/>
                  <a:gd name="connsiteX41" fmla="*/ 2164080 w 2397760"/>
                  <a:gd name="connsiteY41" fmla="*/ 1534160 h 1667788"/>
                  <a:gd name="connsiteX42" fmla="*/ 2194560 w 2397760"/>
                  <a:gd name="connsiteY42" fmla="*/ 1544320 h 1667788"/>
                  <a:gd name="connsiteX43" fmla="*/ 2225040 w 2397760"/>
                  <a:gd name="connsiteY43" fmla="*/ 1564640 h 1667788"/>
                  <a:gd name="connsiteX44" fmla="*/ 2255520 w 2397760"/>
                  <a:gd name="connsiteY44" fmla="*/ 1574800 h 1667788"/>
                  <a:gd name="connsiteX45" fmla="*/ 2316480 w 2397760"/>
                  <a:gd name="connsiteY45" fmla="*/ 1615440 h 1667788"/>
                  <a:gd name="connsiteX46" fmla="*/ 2346960 w 2397760"/>
                  <a:gd name="connsiteY46" fmla="*/ 1635760 h 1667788"/>
                  <a:gd name="connsiteX47" fmla="*/ 2377440 w 2397760"/>
                  <a:gd name="connsiteY47" fmla="*/ 1666240 h 1667788"/>
                  <a:gd name="connsiteX48" fmla="*/ 2397760 w 2397760"/>
                  <a:gd name="connsiteY48" fmla="*/ 1666240 h 1667788"/>
                  <a:gd name="connsiteX0" fmla="*/ 0 w 2397760"/>
                  <a:gd name="connsiteY0" fmla="*/ 1645920 h 1667788"/>
                  <a:gd name="connsiteX1" fmla="*/ 111760 w 2397760"/>
                  <a:gd name="connsiteY1" fmla="*/ 1635760 h 1667788"/>
                  <a:gd name="connsiteX2" fmla="*/ 243840 w 2397760"/>
                  <a:gd name="connsiteY2" fmla="*/ 1595120 h 1667788"/>
                  <a:gd name="connsiteX3" fmla="*/ 365760 w 2397760"/>
                  <a:gd name="connsiteY3" fmla="*/ 1544320 h 1667788"/>
                  <a:gd name="connsiteX4" fmla="*/ 426720 w 2397760"/>
                  <a:gd name="connsiteY4" fmla="*/ 1503680 h 1667788"/>
                  <a:gd name="connsiteX5" fmla="*/ 518160 w 2397760"/>
                  <a:gd name="connsiteY5" fmla="*/ 1452880 h 1667788"/>
                  <a:gd name="connsiteX6" fmla="*/ 609600 w 2397760"/>
                  <a:gd name="connsiteY6" fmla="*/ 1361440 h 1667788"/>
                  <a:gd name="connsiteX7" fmla="*/ 701040 w 2397760"/>
                  <a:gd name="connsiteY7" fmla="*/ 1209040 h 1667788"/>
                  <a:gd name="connsiteX8" fmla="*/ 772160 w 2397760"/>
                  <a:gd name="connsiteY8" fmla="*/ 1087120 h 1667788"/>
                  <a:gd name="connsiteX9" fmla="*/ 802640 w 2397760"/>
                  <a:gd name="connsiteY9" fmla="*/ 995680 h 1667788"/>
                  <a:gd name="connsiteX10" fmla="*/ 812800 w 2397760"/>
                  <a:gd name="connsiteY10" fmla="*/ 965200 h 1667788"/>
                  <a:gd name="connsiteX11" fmla="*/ 853440 w 2397760"/>
                  <a:gd name="connsiteY11" fmla="*/ 873760 h 1667788"/>
                  <a:gd name="connsiteX12" fmla="*/ 904240 w 2397760"/>
                  <a:gd name="connsiteY12" fmla="*/ 741680 h 1667788"/>
                  <a:gd name="connsiteX13" fmla="*/ 924560 w 2397760"/>
                  <a:gd name="connsiteY13" fmla="*/ 650240 h 1667788"/>
                  <a:gd name="connsiteX14" fmla="*/ 944880 w 2397760"/>
                  <a:gd name="connsiteY14" fmla="*/ 568960 h 1667788"/>
                  <a:gd name="connsiteX15" fmla="*/ 965200 w 2397760"/>
                  <a:gd name="connsiteY15" fmla="*/ 487680 h 1667788"/>
                  <a:gd name="connsiteX16" fmla="*/ 1016000 w 2397760"/>
                  <a:gd name="connsiteY16" fmla="*/ 396240 h 1667788"/>
                  <a:gd name="connsiteX17" fmla="*/ 1026160 w 2397760"/>
                  <a:gd name="connsiteY17" fmla="*/ 365760 h 1667788"/>
                  <a:gd name="connsiteX18" fmla="*/ 1097280 w 2397760"/>
                  <a:gd name="connsiteY18" fmla="*/ 254000 h 1667788"/>
                  <a:gd name="connsiteX19" fmla="*/ 1249680 w 2397760"/>
                  <a:gd name="connsiteY19" fmla="*/ 71120 h 1667788"/>
                  <a:gd name="connsiteX20" fmla="*/ 1270000 w 2397760"/>
                  <a:gd name="connsiteY20" fmla="*/ 40640 h 1667788"/>
                  <a:gd name="connsiteX21" fmla="*/ 1361440 w 2397760"/>
                  <a:gd name="connsiteY21" fmla="*/ 0 h 1667788"/>
                  <a:gd name="connsiteX22" fmla="*/ 1432560 w 2397760"/>
                  <a:gd name="connsiteY22" fmla="*/ 10160 h 1667788"/>
                  <a:gd name="connsiteX23" fmla="*/ 1503680 w 2397760"/>
                  <a:gd name="connsiteY23" fmla="*/ 30480 h 1667788"/>
                  <a:gd name="connsiteX24" fmla="*/ 1564640 w 2397760"/>
                  <a:gd name="connsiteY24" fmla="*/ 111760 h 1667788"/>
                  <a:gd name="connsiteX25" fmla="*/ 1635760 w 2397760"/>
                  <a:gd name="connsiteY25" fmla="*/ 254000 h 1667788"/>
                  <a:gd name="connsiteX26" fmla="*/ 1676400 w 2397760"/>
                  <a:gd name="connsiteY26" fmla="*/ 447040 h 1667788"/>
                  <a:gd name="connsiteX27" fmla="*/ 1706880 w 2397760"/>
                  <a:gd name="connsiteY27" fmla="*/ 568960 h 1667788"/>
                  <a:gd name="connsiteX28" fmla="*/ 1788160 w 2397760"/>
                  <a:gd name="connsiteY28" fmla="*/ 863600 h 1667788"/>
                  <a:gd name="connsiteX29" fmla="*/ 1808480 w 2397760"/>
                  <a:gd name="connsiteY29" fmla="*/ 894080 h 1667788"/>
                  <a:gd name="connsiteX30" fmla="*/ 1859280 w 2397760"/>
                  <a:gd name="connsiteY30" fmla="*/ 1046480 h 1667788"/>
                  <a:gd name="connsiteX31" fmla="*/ 1869440 w 2397760"/>
                  <a:gd name="connsiteY31" fmla="*/ 1076960 h 1667788"/>
                  <a:gd name="connsiteX32" fmla="*/ 1910080 w 2397760"/>
                  <a:gd name="connsiteY32" fmla="*/ 1168400 h 1667788"/>
                  <a:gd name="connsiteX33" fmla="*/ 1930400 w 2397760"/>
                  <a:gd name="connsiteY33" fmla="*/ 1198880 h 1667788"/>
                  <a:gd name="connsiteX34" fmla="*/ 1971040 w 2397760"/>
                  <a:gd name="connsiteY34" fmla="*/ 1290320 h 1667788"/>
                  <a:gd name="connsiteX35" fmla="*/ 2021840 w 2397760"/>
                  <a:gd name="connsiteY35" fmla="*/ 1381760 h 1667788"/>
                  <a:gd name="connsiteX36" fmla="*/ 2042160 w 2397760"/>
                  <a:gd name="connsiteY36" fmla="*/ 1412240 h 1667788"/>
                  <a:gd name="connsiteX37" fmla="*/ 2062480 w 2397760"/>
                  <a:gd name="connsiteY37" fmla="*/ 1442720 h 1667788"/>
                  <a:gd name="connsiteX38" fmla="*/ 2092960 w 2397760"/>
                  <a:gd name="connsiteY38" fmla="*/ 1463040 h 1667788"/>
                  <a:gd name="connsiteX39" fmla="*/ 2133600 w 2397760"/>
                  <a:gd name="connsiteY39" fmla="*/ 1503680 h 1667788"/>
                  <a:gd name="connsiteX40" fmla="*/ 2164080 w 2397760"/>
                  <a:gd name="connsiteY40" fmla="*/ 1534160 h 1667788"/>
                  <a:gd name="connsiteX41" fmla="*/ 2194560 w 2397760"/>
                  <a:gd name="connsiteY41" fmla="*/ 1544320 h 1667788"/>
                  <a:gd name="connsiteX42" fmla="*/ 2225040 w 2397760"/>
                  <a:gd name="connsiteY42" fmla="*/ 1564640 h 1667788"/>
                  <a:gd name="connsiteX43" fmla="*/ 2255520 w 2397760"/>
                  <a:gd name="connsiteY43" fmla="*/ 1574800 h 1667788"/>
                  <a:gd name="connsiteX44" fmla="*/ 2316480 w 2397760"/>
                  <a:gd name="connsiteY44" fmla="*/ 1615440 h 1667788"/>
                  <a:gd name="connsiteX45" fmla="*/ 2346960 w 2397760"/>
                  <a:gd name="connsiteY45" fmla="*/ 1635760 h 1667788"/>
                  <a:gd name="connsiteX46" fmla="*/ 2377440 w 2397760"/>
                  <a:gd name="connsiteY46" fmla="*/ 1666240 h 1667788"/>
                  <a:gd name="connsiteX47" fmla="*/ 2397760 w 2397760"/>
                  <a:gd name="connsiteY47" fmla="*/ 1666240 h 1667788"/>
                  <a:gd name="connsiteX0" fmla="*/ 0 w 2397760"/>
                  <a:gd name="connsiteY0" fmla="*/ 1645920 h 1667788"/>
                  <a:gd name="connsiteX1" fmla="*/ 111760 w 2397760"/>
                  <a:gd name="connsiteY1" fmla="*/ 1635760 h 1667788"/>
                  <a:gd name="connsiteX2" fmla="*/ 243840 w 2397760"/>
                  <a:gd name="connsiteY2" fmla="*/ 1595120 h 1667788"/>
                  <a:gd name="connsiteX3" fmla="*/ 365760 w 2397760"/>
                  <a:gd name="connsiteY3" fmla="*/ 1544320 h 1667788"/>
                  <a:gd name="connsiteX4" fmla="*/ 426720 w 2397760"/>
                  <a:gd name="connsiteY4" fmla="*/ 1503680 h 1667788"/>
                  <a:gd name="connsiteX5" fmla="*/ 518160 w 2397760"/>
                  <a:gd name="connsiteY5" fmla="*/ 1452880 h 1667788"/>
                  <a:gd name="connsiteX6" fmla="*/ 609600 w 2397760"/>
                  <a:gd name="connsiteY6" fmla="*/ 1361440 h 1667788"/>
                  <a:gd name="connsiteX7" fmla="*/ 701040 w 2397760"/>
                  <a:gd name="connsiteY7" fmla="*/ 1209040 h 1667788"/>
                  <a:gd name="connsiteX8" fmla="*/ 772160 w 2397760"/>
                  <a:gd name="connsiteY8" fmla="*/ 1087120 h 1667788"/>
                  <a:gd name="connsiteX9" fmla="*/ 802640 w 2397760"/>
                  <a:gd name="connsiteY9" fmla="*/ 995680 h 1667788"/>
                  <a:gd name="connsiteX10" fmla="*/ 812800 w 2397760"/>
                  <a:gd name="connsiteY10" fmla="*/ 965200 h 1667788"/>
                  <a:gd name="connsiteX11" fmla="*/ 853440 w 2397760"/>
                  <a:gd name="connsiteY11" fmla="*/ 873760 h 1667788"/>
                  <a:gd name="connsiteX12" fmla="*/ 904240 w 2397760"/>
                  <a:gd name="connsiteY12" fmla="*/ 741680 h 1667788"/>
                  <a:gd name="connsiteX13" fmla="*/ 924560 w 2397760"/>
                  <a:gd name="connsiteY13" fmla="*/ 650240 h 1667788"/>
                  <a:gd name="connsiteX14" fmla="*/ 944880 w 2397760"/>
                  <a:gd name="connsiteY14" fmla="*/ 568960 h 1667788"/>
                  <a:gd name="connsiteX15" fmla="*/ 965200 w 2397760"/>
                  <a:gd name="connsiteY15" fmla="*/ 487680 h 1667788"/>
                  <a:gd name="connsiteX16" fmla="*/ 1016000 w 2397760"/>
                  <a:gd name="connsiteY16" fmla="*/ 396240 h 1667788"/>
                  <a:gd name="connsiteX17" fmla="*/ 1026160 w 2397760"/>
                  <a:gd name="connsiteY17" fmla="*/ 365760 h 1667788"/>
                  <a:gd name="connsiteX18" fmla="*/ 1097280 w 2397760"/>
                  <a:gd name="connsiteY18" fmla="*/ 254000 h 1667788"/>
                  <a:gd name="connsiteX19" fmla="*/ 1249680 w 2397760"/>
                  <a:gd name="connsiteY19" fmla="*/ 71120 h 1667788"/>
                  <a:gd name="connsiteX20" fmla="*/ 1270000 w 2397760"/>
                  <a:gd name="connsiteY20" fmla="*/ 40640 h 1667788"/>
                  <a:gd name="connsiteX21" fmla="*/ 1361440 w 2397760"/>
                  <a:gd name="connsiteY21" fmla="*/ 0 h 1667788"/>
                  <a:gd name="connsiteX22" fmla="*/ 1432560 w 2397760"/>
                  <a:gd name="connsiteY22" fmla="*/ 10160 h 1667788"/>
                  <a:gd name="connsiteX23" fmla="*/ 1503680 w 2397760"/>
                  <a:gd name="connsiteY23" fmla="*/ 30480 h 1667788"/>
                  <a:gd name="connsiteX24" fmla="*/ 1564640 w 2397760"/>
                  <a:gd name="connsiteY24" fmla="*/ 111760 h 1667788"/>
                  <a:gd name="connsiteX25" fmla="*/ 1635760 w 2397760"/>
                  <a:gd name="connsiteY25" fmla="*/ 254000 h 1667788"/>
                  <a:gd name="connsiteX26" fmla="*/ 1676400 w 2397760"/>
                  <a:gd name="connsiteY26" fmla="*/ 447040 h 1667788"/>
                  <a:gd name="connsiteX27" fmla="*/ 1706880 w 2397760"/>
                  <a:gd name="connsiteY27" fmla="*/ 568960 h 1667788"/>
                  <a:gd name="connsiteX28" fmla="*/ 1788160 w 2397760"/>
                  <a:gd name="connsiteY28" fmla="*/ 863600 h 1667788"/>
                  <a:gd name="connsiteX29" fmla="*/ 1859280 w 2397760"/>
                  <a:gd name="connsiteY29" fmla="*/ 1046480 h 1667788"/>
                  <a:gd name="connsiteX30" fmla="*/ 1869440 w 2397760"/>
                  <a:gd name="connsiteY30" fmla="*/ 1076960 h 1667788"/>
                  <a:gd name="connsiteX31" fmla="*/ 1910080 w 2397760"/>
                  <a:gd name="connsiteY31" fmla="*/ 1168400 h 1667788"/>
                  <a:gd name="connsiteX32" fmla="*/ 1930400 w 2397760"/>
                  <a:gd name="connsiteY32" fmla="*/ 1198880 h 1667788"/>
                  <a:gd name="connsiteX33" fmla="*/ 1971040 w 2397760"/>
                  <a:gd name="connsiteY33" fmla="*/ 1290320 h 1667788"/>
                  <a:gd name="connsiteX34" fmla="*/ 2021840 w 2397760"/>
                  <a:gd name="connsiteY34" fmla="*/ 1381760 h 1667788"/>
                  <a:gd name="connsiteX35" fmla="*/ 2042160 w 2397760"/>
                  <a:gd name="connsiteY35" fmla="*/ 1412240 h 1667788"/>
                  <a:gd name="connsiteX36" fmla="*/ 2062480 w 2397760"/>
                  <a:gd name="connsiteY36" fmla="*/ 1442720 h 1667788"/>
                  <a:gd name="connsiteX37" fmla="*/ 2092960 w 2397760"/>
                  <a:gd name="connsiteY37" fmla="*/ 1463040 h 1667788"/>
                  <a:gd name="connsiteX38" fmla="*/ 2133600 w 2397760"/>
                  <a:gd name="connsiteY38" fmla="*/ 1503680 h 1667788"/>
                  <a:gd name="connsiteX39" fmla="*/ 2164080 w 2397760"/>
                  <a:gd name="connsiteY39" fmla="*/ 1534160 h 1667788"/>
                  <a:gd name="connsiteX40" fmla="*/ 2194560 w 2397760"/>
                  <a:gd name="connsiteY40" fmla="*/ 1544320 h 1667788"/>
                  <a:gd name="connsiteX41" fmla="*/ 2225040 w 2397760"/>
                  <a:gd name="connsiteY41" fmla="*/ 1564640 h 1667788"/>
                  <a:gd name="connsiteX42" fmla="*/ 2255520 w 2397760"/>
                  <a:gd name="connsiteY42" fmla="*/ 1574800 h 1667788"/>
                  <a:gd name="connsiteX43" fmla="*/ 2316480 w 2397760"/>
                  <a:gd name="connsiteY43" fmla="*/ 1615440 h 1667788"/>
                  <a:gd name="connsiteX44" fmla="*/ 2346960 w 2397760"/>
                  <a:gd name="connsiteY44" fmla="*/ 1635760 h 1667788"/>
                  <a:gd name="connsiteX45" fmla="*/ 2377440 w 2397760"/>
                  <a:gd name="connsiteY45" fmla="*/ 1666240 h 1667788"/>
                  <a:gd name="connsiteX46" fmla="*/ 2397760 w 2397760"/>
                  <a:gd name="connsiteY46" fmla="*/ 1666240 h 1667788"/>
                  <a:gd name="connsiteX0" fmla="*/ 0 w 2397760"/>
                  <a:gd name="connsiteY0" fmla="*/ 1645920 h 1667788"/>
                  <a:gd name="connsiteX1" fmla="*/ 111760 w 2397760"/>
                  <a:gd name="connsiteY1" fmla="*/ 1635760 h 1667788"/>
                  <a:gd name="connsiteX2" fmla="*/ 243840 w 2397760"/>
                  <a:gd name="connsiteY2" fmla="*/ 1595120 h 1667788"/>
                  <a:gd name="connsiteX3" fmla="*/ 365760 w 2397760"/>
                  <a:gd name="connsiteY3" fmla="*/ 1544320 h 1667788"/>
                  <a:gd name="connsiteX4" fmla="*/ 426720 w 2397760"/>
                  <a:gd name="connsiteY4" fmla="*/ 1503680 h 1667788"/>
                  <a:gd name="connsiteX5" fmla="*/ 518160 w 2397760"/>
                  <a:gd name="connsiteY5" fmla="*/ 1452880 h 1667788"/>
                  <a:gd name="connsiteX6" fmla="*/ 609600 w 2397760"/>
                  <a:gd name="connsiteY6" fmla="*/ 1361440 h 1667788"/>
                  <a:gd name="connsiteX7" fmla="*/ 701040 w 2397760"/>
                  <a:gd name="connsiteY7" fmla="*/ 1209040 h 1667788"/>
                  <a:gd name="connsiteX8" fmla="*/ 772160 w 2397760"/>
                  <a:gd name="connsiteY8" fmla="*/ 1087120 h 1667788"/>
                  <a:gd name="connsiteX9" fmla="*/ 802640 w 2397760"/>
                  <a:gd name="connsiteY9" fmla="*/ 995680 h 1667788"/>
                  <a:gd name="connsiteX10" fmla="*/ 812800 w 2397760"/>
                  <a:gd name="connsiteY10" fmla="*/ 965200 h 1667788"/>
                  <a:gd name="connsiteX11" fmla="*/ 853440 w 2397760"/>
                  <a:gd name="connsiteY11" fmla="*/ 873760 h 1667788"/>
                  <a:gd name="connsiteX12" fmla="*/ 904240 w 2397760"/>
                  <a:gd name="connsiteY12" fmla="*/ 741680 h 1667788"/>
                  <a:gd name="connsiteX13" fmla="*/ 924560 w 2397760"/>
                  <a:gd name="connsiteY13" fmla="*/ 650240 h 1667788"/>
                  <a:gd name="connsiteX14" fmla="*/ 944880 w 2397760"/>
                  <a:gd name="connsiteY14" fmla="*/ 568960 h 1667788"/>
                  <a:gd name="connsiteX15" fmla="*/ 965200 w 2397760"/>
                  <a:gd name="connsiteY15" fmla="*/ 487680 h 1667788"/>
                  <a:gd name="connsiteX16" fmla="*/ 1016000 w 2397760"/>
                  <a:gd name="connsiteY16" fmla="*/ 396240 h 1667788"/>
                  <a:gd name="connsiteX17" fmla="*/ 1026160 w 2397760"/>
                  <a:gd name="connsiteY17" fmla="*/ 365760 h 1667788"/>
                  <a:gd name="connsiteX18" fmla="*/ 1097280 w 2397760"/>
                  <a:gd name="connsiteY18" fmla="*/ 254000 h 1667788"/>
                  <a:gd name="connsiteX19" fmla="*/ 1249680 w 2397760"/>
                  <a:gd name="connsiteY19" fmla="*/ 71120 h 1667788"/>
                  <a:gd name="connsiteX20" fmla="*/ 1270000 w 2397760"/>
                  <a:gd name="connsiteY20" fmla="*/ 40640 h 1667788"/>
                  <a:gd name="connsiteX21" fmla="*/ 1361440 w 2397760"/>
                  <a:gd name="connsiteY21" fmla="*/ 0 h 1667788"/>
                  <a:gd name="connsiteX22" fmla="*/ 1432560 w 2397760"/>
                  <a:gd name="connsiteY22" fmla="*/ 10160 h 1667788"/>
                  <a:gd name="connsiteX23" fmla="*/ 1503680 w 2397760"/>
                  <a:gd name="connsiteY23" fmla="*/ 30480 h 1667788"/>
                  <a:gd name="connsiteX24" fmla="*/ 1564640 w 2397760"/>
                  <a:gd name="connsiteY24" fmla="*/ 111760 h 1667788"/>
                  <a:gd name="connsiteX25" fmla="*/ 1635760 w 2397760"/>
                  <a:gd name="connsiteY25" fmla="*/ 254000 h 1667788"/>
                  <a:gd name="connsiteX26" fmla="*/ 1676400 w 2397760"/>
                  <a:gd name="connsiteY26" fmla="*/ 447040 h 1667788"/>
                  <a:gd name="connsiteX27" fmla="*/ 1706880 w 2397760"/>
                  <a:gd name="connsiteY27" fmla="*/ 568960 h 1667788"/>
                  <a:gd name="connsiteX28" fmla="*/ 1788160 w 2397760"/>
                  <a:gd name="connsiteY28" fmla="*/ 863600 h 1667788"/>
                  <a:gd name="connsiteX29" fmla="*/ 1859280 w 2397760"/>
                  <a:gd name="connsiteY29" fmla="*/ 1046480 h 1667788"/>
                  <a:gd name="connsiteX30" fmla="*/ 1869440 w 2397760"/>
                  <a:gd name="connsiteY30" fmla="*/ 1076960 h 1667788"/>
                  <a:gd name="connsiteX31" fmla="*/ 1910080 w 2397760"/>
                  <a:gd name="connsiteY31" fmla="*/ 1168400 h 1667788"/>
                  <a:gd name="connsiteX32" fmla="*/ 1930400 w 2397760"/>
                  <a:gd name="connsiteY32" fmla="*/ 1198880 h 1667788"/>
                  <a:gd name="connsiteX33" fmla="*/ 1971040 w 2397760"/>
                  <a:gd name="connsiteY33" fmla="*/ 1290320 h 1667788"/>
                  <a:gd name="connsiteX34" fmla="*/ 2021840 w 2397760"/>
                  <a:gd name="connsiteY34" fmla="*/ 1381760 h 1667788"/>
                  <a:gd name="connsiteX35" fmla="*/ 2042160 w 2397760"/>
                  <a:gd name="connsiteY35" fmla="*/ 1412240 h 1667788"/>
                  <a:gd name="connsiteX36" fmla="*/ 2092960 w 2397760"/>
                  <a:gd name="connsiteY36" fmla="*/ 1463040 h 1667788"/>
                  <a:gd name="connsiteX37" fmla="*/ 2133600 w 2397760"/>
                  <a:gd name="connsiteY37" fmla="*/ 1503680 h 1667788"/>
                  <a:gd name="connsiteX38" fmla="*/ 2164080 w 2397760"/>
                  <a:gd name="connsiteY38" fmla="*/ 1534160 h 1667788"/>
                  <a:gd name="connsiteX39" fmla="*/ 2194560 w 2397760"/>
                  <a:gd name="connsiteY39" fmla="*/ 1544320 h 1667788"/>
                  <a:gd name="connsiteX40" fmla="*/ 2225040 w 2397760"/>
                  <a:gd name="connsiteY40" fmla="*/ 1564640 h 1667788"/>
                  <a:gd name="connsiteX41" fmla="*/ 2255520 w 2397760"/>
                  <a:gd name="connsiteY41" fmla="*/ 1574800 h 1667788"/>
                  <a:gd name="connsiteX42" fmla="*/ 2316480 w 2397760"/>
                  <a:gd name="connsiteY42" fmla="*/ 1615440 h 1667788"/>
                  <a:gd name="connsiteX43" fmla="*/ 2346960 w 2397760"/>
                  <a:gd name="connsiteY43" fmla="*/ 1635760 h 1667788"/>
                  <a:gd name="connsiteX44" fmla="*/ 2377440 w 2397760"/>
                  <a:gd name="connsiteY44" fmla="*/ 1666240 h 1667788"/>
                  <a:gd name="connsiteX45" fmla="*/ 2397760 w 2397760"/>
                  <a:gd name="connsiteY45" fmla="*/ 1666240 h 1667788"/>
                  <a:gd name="connsiteX0" fmla="*/ 0 w 2397760"/>
                  <a:gd name="connsiteY0" fmla="*/ 1645920 h 1667788"/>
                  <a:gd name="connsiteX1" fmla="*/ 111760 w 2397760"/>
                  <a:gd name="connsiteY1" fmla="*/ 1635760 h 1667788"/>
                  <a:gd name="connsiteX2" fmla="*/ 243840 w 2397760"/>
                  <a:gd name="connsiteY2" fmla="*/ 1595120 h 1667788"/>
                  <a:gd name="connsiteX3" fmla="*/ 365760 w 2397760"/>
                  <a:gd name="connsiteY3" fmla="*/ 1544320 h 1667788"/>
                  <a:gd name="connsiteX4" fmla="*/ 426720 w 2397760"/>
                  <a:gd name="connsiteY4" fmla="*/ 1503680 h 1667788"/>
                  <a:gd name="connsiteX5" fmla="*/ 518160 w 2397760"/>
                  <a:gd name="connsiteY5" fmla="*/ 1452880 h 1667788"/>
                  <a:gd name="connsiteX6" fmla="*/ 609600 w 2397760"/>
                  <a:gd name="connsiteY6" fmla="*/ 1361440 h 1667788"/>
                  <a:gd name="connsiteX7" fmla="*/ 701040 w 2397760"/>
                  <a:gd name="connsiteY7" fmla="*/ 1209040 h 1667788"/>
                  <a:gd name="connsiteX8" fmla="*/ 772160 w 2397760"/>
                  <a:gd name="connsiteY8" fmla="*/ 1087120 h 1667788"/>
                  <a:gd name="connsiteX9" fmla="*/ 802640 w 2397760"/>
                  <a:gd name="connsiteY9" fmla="*/ 995680 h 1667788"/>
                  <a:gd name="connsiteX10" fmla="*/ 812800 w 2397760"/>
                  <a:gd name="connsiteY10" fmla="*/ 965200 h 1667788"/>
                  <a:gd name="connsiteX11" fmla="*/ 853440 w 2397760"/>
                  <a:gd name="connsiteY11" fmla="*/ 873760 h 1667788"/>
                  <a:gd name="connsiteX12" fmla="*/ 904240 w 2397760"/>
                  <a:gd name="connsiteY12" fmla="*/ 741680 h 1667788"/>
                  <a:gd name="connsiteX13" fmla="*/ 924560 w 2397760"/>
                  <a:gd name="connsiteY13" fmla="*/ 650240 h 1667788"/>
                  <a:gd name="connsiteX14" fmla="*/ 944880 w 2397760"/>
                  <a:gd name="connsiteY14" fmla="*/ 568960 h 1667788"/>
                  <a:gd name="connsiteX15" fmla="*/ 965200 w 2397760"/>
                  <a:gd name="connsiteY15" fmla="*/ 487680 h 1667788"/>
                  <a:gd name="connsiteX16" fmla="*/ 1016000 w 2397760"/>
                  <a:gd name="connsiteY16" fmla="*/ 396240 h 1667788"/>
                  <a:gd name="connsiteX17" fmla="*/ 1026160 w 2397760"/>
                  <a:gd name="connsiteY17" fmla="*/ 365760 h 1667788"/>
                  <a:gd name="connsiteX18" fmla="*/ 1097280 w 2397760"/>
                  <a:gd name="connsiteY18" fmla="*/ 254000 h 1667788"/>
                  <a:gd name="connsiteX19" fmla="*/ 1249680 w 2397760"/>
                  <a:gd name="connsiteY19" fmla="*/ 71120 h 1667788"/>
                  <a:gd name="connsiteX20" fmla="*/ 1270000 w 2397760"/>
                  <a:gd name="connsiteY20" fmla="*/ 40640 h 1667788"/>
                  <a:gd name="connsiteX21" fmla="*/ 1361440 w 2397760"/>
                  <a:gd name="connsiteY21" fmla="*/ 0 h 1667788"/>
                  <a:gd name="connsiteX22" fmla="*/ 1432560 w 2397760"/>
                  <a:gd name="connsiteY22" fmla="*/ 10160 h 1667788"/>
                  <a:gd name="connsiteX23" fmla="*/ 1503680 w 2397760"/>
                  <a:gd name="connsiteY23" fmla="*/ 30480 h 1667788"/>
                  <a:gd name="connsiteX24" fmla="*/ 1564640 w 2397760"/>
                  <a:gd name="connsiteY24" fmla="*/ 111760 h 1667788"/>
                  <a:gd name="connsiteX25" fmla="*/ 1635760 w 2397760"/>
                  <a:gd name="connsiteY25" fmla="*/ 254000 h 1667788"/>
                  <a:gd name="connsiteX26" fmla="*/ 1676400 w 2397760"/>
                  <a:gd name="connsiteY26" fmla="*/ 447040 h 1667788"/>
                  <a:gd name="connsiteX27" fmla="*/ 1706880 w 2397760"/>
                  <a:gd name="connsiteY27" fmla="*/ 568960 h 1667788"/>
                  <a:gd name="connsiteX28" fmla="*/ 1788160 w 2397760"/>
                  <a:gd name="connsiteY28" fmla="*/ 863600 h 1667788"/>
                  <a:gd name="connsiteX29" fmla="*/ 1859280 w 2397760"/>
                  <a:gd name="connsiteY29" fmla="*/ 1046480 h 1667788"/>
                  <a:gd name="connsiteX30" fmla="*/ 1869440 w 2397760"/>
                  <a:gd name="connsiteY30" fmla="*/ 1076960 h 1667788"/>
                  <a:gd name="connsiteX31" fmla="*/ 1910080 w 2397760"/>
                  <a:gd name="connsiteY31" fmla="*/ 1168400 h 1667788"/>
                  <a:gd name="connsiteX32" fmla="*/ 1930400 w 2397760"/>
                  <a:gd name="connsiteY32" fmla="*/ 1198880 h 1667788"/>
                  <a:gd name="connsiteX33" fmla="*/ 1971040 w 2397760"/>
                  <a:gd name="connsiteY33" fmla="*/ 1290320 h 1667788"/>
                  <a:gd name="connsiteX34" fmla="*/ 2021840 w 2397760"/>
                  <a:gd name="connsiteY34" fmla="*/ 1381760 h 1667788"/>
                  <a:gd name="connsiteX35" fmla="*/ 2042160 w 2397760"/>
                  <a:gd name="connsiteY35" fmla="*/ 1412240 h 1667788"/>
                  <a:gd name="connsiteX36" fmla="*/ 2092960 w 2397760"/>
                  <a:gd name="connsiteY36" fmla="*/ 1463040 h 1667788"/>
                  <a:gd name="connsiteX37" fmla="*/ 2133600 w 2397760"/>
                  <a:gd name="connsiteY37" fmla="*/ 1503680 h 1667788"/>
                  <a:gd name="connsiteX38" fmla="*/ 2164080 w 2397760"/>
                  <a:gd name="connsiteY38" fmla="*/ 1534160 h 1667788"/>
                  <a:gd name="connsiteX39" fmla="*/ 2225040 w 2397760"/>
                  <a:gd name="connsiteY39" fmla="*/ 1564640 h 1667788"/>
                  <a:gd name="connsiteX40" fmla="*/ 2255520 w 2397760"/>
                  <a:gd name="connsiteY40" fmla="*/ 1574800 h 1667788"/>
                  <a:gd name="connsiteX41" fmla="*/ 2316480 w 2397760"/>
                  <a:gd name="connsiteY41" fmla="*/ 1615440 h 1667788"/>
                  <a:gd name="connsiteX42" fmla="*/ 2346960 w 2397760"/>
                  <a:gd name="connsiteY42" fmla="*/ 1635760 h 1667788"/>
                  <a:gd name="connsiteX43" fmla="*/ 2377440 w 2397760"/>
                  <a:gd name="connsiteY43" fmla="*/ 1666240 h 1667788"/>
                  <a:gd name="connsiteX44" fmla="*/ 2397760 w 2397760"/>
                  <a:gd name="connsiteY44" fmla="*/ 1666240 h 1667788"/>
                  <a:gd name="connsiteX0" fmla="*/ 0 w 2397760"/>
                  <a:gd name="connsiteY0" fmla="*/ 1645920 h 1667788"/>
                  <a:gd name="connsiteX1" fmla="*/ 111760 w 2397760"/>
                  <a:gd name="connsiteY1" fmla="*/ 1635760 h 1667788"/>
                  <a:gd name="connsiteX2" fmla="*/ 243840 w 2397760"/>
                  <a:gd name="connsiteY2" fmla="*/ 1595120 h 1667788"/>
                  <a:gd name="connsiteX3" fmla="*/ 365760 w 2397760"/>
                  <a:gd name="connsiteY3" fmla="*/ 1544320 h 1667788"/>
                  <a:gd name="connsiteX4" fmla="*/ 426720 w 2397760"/>
                  <a:gd name="connsiteY4" fmla="*/ 1503680 h 1667788"/>
                  <a:gd name="connsiteX5" fmla="*/ 518160 w 2397760"/>
                  <a:gd name="connsiteY5" fmla="*/ 1452880 h 1667788"/>
                  <a:gd name="connsiteX6" fmla="*/ 609600 w 2397760"/>
                  <a:gd name="connsiteY6" fmla="*/ 1361440 h 1667788"/>
                  <a:gd name="connsiteX7" fmla="*/ 701040 w 2397760"/>
                  <a:gd name="connsiteY7" fmla="*/ 1209040 h 1667788"/>
                  <a:gd name="connsiteX8" fmla="*/ 772160 w 2397760"/>
                  <a:gd name="connsiteY8" fmla="*/ 1087120 h 1667788"/>
                  <a:gd name="connsiteX9" fmla="*/ 802640 w 2397760"/>
                  <a:gd name="connsiteY9" fmla="*/ 995680 h 1667788"/>
                  <a:gd name="connsiteX10" fmla="*/ 812800 w 2397760"/>
                  <a:gd name="connsiteY10" fmla="*/ 965200 h 1667788"/>
                  <a:gd name="connsiteX11" fmla="*/ 853440 w 2397760"/>
                  <a:gd name="connsiteY11" fmla="*/ 873760 h 1667788"/>
                  <a:gd name="connsiteX12" fmla="*/ 904240 w 2397760"/>
                  <a:gd name="connsiteY12" fmla="*/ 741680 h 1667788"/>
                  <a:gd name="connsiteX13" fmla="*/ 924560 w 2397760"/>
                  <a:gd name="connsiteY13" fmla="*/ 650240 h 1667788"/>
                  <a:gd name="connsiteX14" fmla="*/ 944880 w 2397760"/>
                  <a:gd name="connsiteY14" fmla="*/ 568960 h 1667788"/>
                  <a:gd name="connsiteX15" fmla="*/ 965200 w 2397760"/>
                  <a:gd name="connsiteY15" fmla="*/ 487680 h 1667788"/>
                  <a:gd name="connsiteX16" fmla="*/ 1016000 w 2397760"/>
                  <a:gd name="connsiteY16" fmla="*/ 396240 h 1667788"/>
                  <a:gd name="connsiteX17" fmla="*/ 1026160 w 2397760"/>
                  <a:gd name="connsiteY17" fmla="*/ 365760 h 1667788"/>
                  <a:gd name="connsiteX18" fmla="*/ 1097280 w 2397760"/>
                  <a:gd name="connsiteY18" fmla="*/ 254000 h 1667788"/>
                  <a:gd name="connsiteX19" fmla="*/ 1249680 w 2397760"/>
                  <a:gd name="connsiteY19" fmla="*/ 71120 h 1667788"/>
                  <a:gd name="connsiteX20" fmla="*/ 1270000 w 2397760"/>
                  <a:gd name="connsiteY20" fmla="*/ 40640 h 1667788"/>
                  <a:gd name="connsiteX21" fmla="*/ 1361440 w 2397760"/>
                  <a:gd name="connsiteY21" fmla="*/ 0 h 1667788"/>
                  <a:gd name="connsiteX22" fmla="*/ 1432560 w 2397760"/>
                  <a:gd name="connsiteY22" fmla="*/ 10160 h 1667788"/>
                  <a:gd name="connsiteX23" fmla="*/ 1503680 w 2397760"/>
                  <a:gd name="connsiteY23" fmla="*/ 30480 h 1667788"/>
                  <a:gd name="connsiteX24" fmla="*/ 1564640 w 2397760"/>
                  <a:gd name="connsiteY24" fmla="*/ 111760 h 1667788"/>
                  <a:gd name="connsiteX25" fmla="*/ 1635760 w 2397760"/>
                  <a:gd name="connsiteY25" fmla="*/ 254000 h 1667788"/>
                  <a:gd name="connsiteX26" fmla="*/ 1676400 w 2397760"/>
                  <a:gd name="connsiteY26" fmla="*/ 447040 h 1667788"/>
                  <a:gd name="connsiteX27" fmla="*/ 1706880 w 2397760"/>
                  <a:gd name="connsiteY27" fmla="*/ 568960 h 1667788"/>
                  <a:gd name="connsiteX28" fmla="*/ 1788160 w 2397760"/>
                  <a:gd name="connsiteY28" fmla="*/ 863600 h 1667788"/>
                  <a:gd name="connsiteX29" fmla="*/ 1859280 w 2397760"/>
                  <a:gd name="connsiteY29" fmla="*/ 1046480 h 1667788"/>
                  <a:gd name="connsiteX30" fmla="*/ 1869440 w 2397760"/>
                  <a:gd name="connsiteY30" fmla="*/ 1076960 h 1667788"/>
                  <a:gd name="connsiteX31" fmla="*/ 1910080 w 2397760"/>
                  <a:gd name="connsiteY31" fmla="*/ 1168400 h 1667788"/>
                  <a:gd name="connsiteX32" fmla="*/ 1930400 w 2397760"/>
                  <a:gd name="connsiteY32" fmla="*/ 1198880 h 1667788"/>
                  <a:gd name="connsiteX33" fmla="*/ 1971040 w 2397760"/>
                  <a:gd name="connsiteY33" fmla="*/ 1290320 h 1667788"/>
                  <a:gd name="connsiteX34" fmla="*/ 2021840 w 2397760"/>
                  <a:gd name="connsiteY34" fmla="*/ 1381760 h 1667788"/>
                  <a:gd name="connsiteX35" fmla="*/ 2042160 w 2397760"/>
                  <a:gd name="connsiteY35" fmla="*/ 1412240 h 1667788"/>
                  <a:gd name="connsiteX36" fmla="*/ 2092960 w 2397760"/>
                  <a:gd name="connsiteY36" fmla="*/ 1463040 h 1667788"/>
                  <a:gd name="connsiteX37" fmla="*/ 2133600 w 2397760"/>
                  <a:gd name="connsiteY37" fmla="*/ 1503680 h 1667788"/>
                  <a:gd name="connsiteX38" fmla="*/ 2225040 w 2397760"/>
                  <a:gd name="connsiteY38" fmla="*/ 1564640 h 1667788"/>
                  <a:gd name="connsiteX39" fmla="*/ 2255520 w 2397760"/>
                  <a:gd name="connsiteY39" fmla="*/ 1574800 h 1667788"/>
                  <a:gd name="connsiteX40" fmla="*/ 2316480 w 2397760"/>
                  <a:gd name="connsiteY40" fmla="*/ 1615440 h 1667788"/>
                  <a:gd name="connsiteX41" fmla="*/ 2346960 w 2397760"/>
                  <a:gd name="connsiteY41" fmla="*/ 1635760 h 1667788"/>
                  <a:gd name="connsiteX42" fmla="*/ 2377440 w 2397760"/>
                  <a:gd name="connsiteY42" fmla="*/ 1666240 h 1667788"/>
                  <a:gd name="connsiteX43" fmla="*/ 2397760 w 2397760"/>
                  <a:gd name="connsiteY43" fmla="*/ 1666240 h 1667788"/>
                  <a:gd name="connsiteX0" fmla="*/ 0 w 2397760"/>
                  <a:gd name="connsiteY0" fmla="*/ 1645920 h 1667788"/>
                  <a:gd name="connsiteX1" fmla="*/ 111760 w 2397760"/>
                  <a:gd name="connsiteY1" fmla="*/ 1635760 h 1667788"/>
                  <a:gd name="connsiteX2" fmla="*/ 243840 w 2397760"/>
                  <a:gd name="connsiteY2" fmla="*/ 1595120 h 1667788"/>
                  <a:gd name="connsiteX3" fmla="*/ 365760 w 2397760"/>
                  <a:gd name="connsiteY3" fmla="*/ 1544320 h 1667788"/>
                  <a:gd name="connsiteX4" fmla="*/ 426720 w 2397760"/>
                  <a:gd name="connsiteY4" fmla="*/ 1503680 h 1667788"/>
                  <a:gd name="connsiteX5" fmla="*/ 518160 w 2397760"/>
                  <a:gd name="connsiteY5" fmla="*/ 1452880 h 1667788"/>
                  <a:gd name="connsiteX6" fmla="*/ 609600 w 2397760"/>
                  <a:gd name="connsiteY6" fmla="*/ 1361440 h 1667788"/>
                  <a:gd name="connsiteX7" fmla="*/ 701040 w 2397760"/>
                  <a:gd name="connsiteY7" fmla="*/ 1209040 h 1667788"/>
                  <a:gd name="connsiteX8" fmla="*/ 772160 w 2397760"/>
                  <a:gd name="connsiteY8" fmla="*/ 1087120 h 1667788"/>
                  <a:gd name="connsiteX9" fmla="*/ 802640 w 2397760"/>
                  <a:gd name="connsiteY9" fmla="*/ 995680 h 1667788"/>
                  <a:gd name="connsiteX10" fmla="*/ 812800 w 2397760"/>
                  <a:gd name="connsiteY10" fmla="*/ 965200 h 1667788"/>
                  <a:gd name="connsiteX11" fmla="*/ 853440 w 2397760"/>
                  <a:gd name="connsiteY11" fmla="*/ 873760 h 1667788"/>
                  <a:gd name="connsiteX12" fmla="*/ 904240 w 2397760"/>
                  <a:gd name="connsiteY12" fmla="*/ 741680 h 1667788"/>
                  <a:gd name="connsiteX13" fmla="*/ 924560 w 2397760"/>
                  <a:gd name="connsiteY13" fmla="*/ 650240 h 1667788"/>
                  <a:gd name="connsiteX14" fmla="*/ 944880 w 2397760"/>
                  <a:gd name="connsiteY14" fmla="*/ 568960 h 1667788"/>
                  <a:gd name="connsiteX15" fmla="*/ 965200 w 2397760"/>
                  <a:gd name="connsiteY15" fmla="*/ 487680 h 1667788"/>
                  <a:gd name="connsiteX16" fmla="*/ 1016000 w 2397760"/>
                  <a:gd name="connsiteY16" fmla="*/ 396240 h 1667788"/>
                  <a:gd name="connsiteX17" fmla="*/ 1026160 w 2397760"/>
                  <a:gd name="connsiteY17" fmla="*/ 365760 h 1667788"/>
                  <a:gd name="connsiteX18" fmla="*/ 1097280 w 2397760"/>
                  <a:gd name="connsiteY18" fmla="*/ 254000 h 1667788"/>
                  <a:gd name="connsiteX19" fmla="*/ 1249680 w 2397760"/>
                  <a:gd name="connsiteY19" fmla="*/ 71120 h 1667788"/>
                  <a:gd name="connsiteX20" fmla="*/ 1270000 w 2397760"/>
                  <a:gd name="connsiteY20" fmla="*/ 40640 h 1667788"/>
                  <a:gd name="connsiteX21" fmla="*/ 1361440 w 2397760"/>
                  <a:gd name="connsiteY21" fmla="*/ 0 h 1667788"/>
                  <a:gd name="connsiteX22" fmla="*/ 1432560 w 2397760"/>
                  <a:gd name="connsiteY22" fmla="*/ 10160 h 1667788"/>
                  <a:gd name="connsiteX23" fmla="*/ 1503680 w 2397760"/>
                  <a:gd name="connsiteY23" fmla="*/ 30480 h 1667788"/>
                  <a:gd name="connsiteX24" fmla="*/ 1564640 w 2397760"/>
                  <a:gd name="connsiteY24" fmla="*/ 111760 h 1667788"/>
                  <a:gd name="connsiteX25" fmla="*/ 1635760 w 2397760"/>
                  <a:gd name="connsiteY25" fmla="*/ 254000 h 1667788"/>
                  <a:gd name="connsiteX26" fmla="*/ 1676400 w 2397760"/>
                  <a:gd name="connsiteY26" fmla="*/ 447040 h 1667788"/>
                  <a:gd name="connsiteX27" fmla="*/ 1706880 w 2397760"/>
                  <a:gd name="connsiteY27" fmla="*/ 568960 h 1667788"/>
                  <a:gd name="connsiteX28" fmla="*/ 1788160 w 2397760"/>
                  <a:gd name="connsiteY28" fmla="*/ 863600 h 1667788"/>
                  <a:gd name="connsiteX29" fmla="*/ 1859280 w 2397760"/>
                  <a:gd name="connsiteY29" fmla="*/ 1046480 h 1667788"/>
                  <a:gd name="connsiteX30" fmla="*/ 1869440 w 2397760"/>
                  <a:gd name="connsiteY30" fmla="*/ 1076960 h 1667788"/>
                  <a:gd name="connsiteX31" fmla="*/ 1910080 w 2397760"/>
                  <a:gd name="connsiteY31" fmla="*/ 1168400 h 1667788"/>
                  <a:gd name="connsiteX32" fmla="*/ 1930400 w 2397760"/>
                  <a:gd name="connsiteY32" fmla="*/ 1198880 h 1667788"/>
                  <a:gd name="connsiteX33" fmla="*/ 1971040 w 2397760"/>
                  <a:gd name="connsiteY33" fmla="*/ 1290320 h 1667788"/>
                  <a:gd name="connsiteX34" fmla="*/ 2021840 w 2397760"/>
                  <a:gd name="connsiteY34" fmla="*/ 1381760 h 1667788"/>
                  <a:gd name="connsiteX35" fmla="*/ 2042160 w 2397760"/>
                  <a:gd name="connsiteY35" fmla="*/ 1412240 h 1667788"/>
                  <a:gd name="connsiteX36" fmla="*/ 2092960 w 2397760"/>
                  <a:gd name="connsiteY36" fmla="*/ 1463040 h 1667788"/>
                  <a:gd name="connsiteX37" fmla="*/ 2225040 w 2397760"/>
                  <a:gd name="connsiteY37" fmla="*/ 1564640 h 1667788"/>
                  <a:gd name="connsiteX38" fmla="*/ 2255520 w 2397760"/>
                  <a:gd name="connsiteY38" fmla="*/ 1574800 h 1667788"/>
                  <a:gd name="connsiteX39" fmla="*/ 2316480 w 2397760"/>
                  <a:gd name="connsiteY39" fmla="*/ 1615440 h 1667788"/>
                  <a:gd name="connsiteX40" fmla="*/ 2346960 w 2397760"/>
                  <a:gd name="connsiteY40" fmla="*/ 1635760 h 1667788"/>
                  <a:gd name="connsiteX41" fmla="*/ 2377440 w 2397760"/>
                  <a:gd name="connsiteY41" fmla="*/ 1666240 h 1667788"/>
                  <a:gd name="connsiteX42" fmla="*/ 2397760 w 2397760"/>
                  <a:gd name="connsiteY42" fmla="*/ 1666240 h 1667788"/>
                  <a:gd name="connsiteX0" fmla="*/ 0 w 2397760"/>
                  <a:gd name="connsiteY0" fmla="*/ 1645920 h 1667788"/>
                  <a:gd name="connsiteX1" fmla="*/ 111760 w 2397760"/>
                  <a:gd name="connsiteY1" fmla="*/ 1635760 h 1667788"/>
                  <a:gd name="connsiteX2" fmla="*/ 243840 w 2397760"/>
                  <a:gd name="connsiteY2" fmla="*/ 1595120 h 1667788"/>
                  <a:gd name="connsiteX3" fmla="*/ 365760 w 2397760"/>
                  <a:gd name="connsiteY3" fmla="*/ 1544320 h 1667788"/>
                  <a:gd name="connsiteX4" fmla="*/ 426720 w 2397760"/>
                  <a:gd name="connsiteY4" fmla="*/ 1503680 h 1667788"/>
                  <a:gd name="connsiteX5" fmla="*/ 518160 w 2397760"/>
                  <a:gd name="connsiteY5" fmla="*/ 1452880 h 1667788"/>
                  <a:gd name="connsiteX6" fmla="*/ 609600 w 2397760"/>
                  <a:gd name="connsiteY6" fmla="*/ 1361440 h 1667788"/>
                  <a:gd name="connsiteX7" fmla="*/ 701040 w 2397760"/>
                  <a:gd name="connsiteY7" fmla="*/ 1209040 h 1667788"/>
                  <a:gd name="connsiteX8" fmla="*/ 772160 w 2397760"/>
                  <a:gd name="connsiteY8" fmla="*/ 1087120 h 1667788"/>
                  <a:gd name="connsiteX9" fmla="*/ 802640 w 2397760"/>
                  <a:gd name="connsiteY9" fmla="*/ 995680 h 1667788"/>
                  <a:gd name="connsiteX10" fmla="*/ 812800 w 2397760"/>
                  <a:gd name="connsiteY10" fmla="*/ 965200 h 1667788"/>
                  <a:gd name="connsiteX11" fmla="*/ 853440 w 2397760"/>
                  <a:gd name="connsiteY11" fmla="*/ 873760 h 1667788"/>
                  <a:gd name="connsiteX12" fmla="*/ 904240 w 2397760"/>
                  <a:gd name="connsiteY12" fmla="*/ 741680 h 1667788"/>
                  <a:gd name="connsiteX13" fmla="*/ 924560 w 2397760"/>
                  <a:gd name="connsiteY13" fmla="*/ 650240 h 1667788"/>
                  <a:gd name="connsiteX14" fmla="*/ 944880 w 2397760"/>
                  <a:gd name="connsiteY14" fmla="*/ 568960 h 1667788"/>
                  <a:gd name="connsiteX15" fmla="*/ 965200 w 2397760"/>
                  <a:gd name="connsiteY15" fmla="*/ 487680 h 1667788"/>
                  <a:gd name="connsiteX16" fmla="*/ 1016000 w 2397760"/>
                  <a:gd name="connsiteY16" fmla="*/ 396240 h 1667788"/>
                  <a:gd name="connsiteX17" fmla="*/ 1026160 w 2397760"/>
                  <a:gd name="connsiteY17" fmla="*/ 365760 h 1667788"/>
                  <a:gd name="connsiteX18" fmla="*/ 1097280 w 2397760"/>
                  <a:gd name="connsiteY18" fmla="*/ 254000 h 1667788"/>
                  <a:gd name="connsiteX19" fmla="*/ 1249680 w 2397760"/>
                  <a:gd name="connsiteY19" fmla="*/ 71120 h 1667788"/>
                  <a:gd name="connsiteX20" fmla="*/ 1270000 w 2397760"/>
                  <a:gd name="connsiteY20" fmla="*/ 40640 h 1667788"/>
                  <a:gd name="connsiteX21" fmla="*/ 1361440 w 2397760"/>
                  <a:gd name="connsiteY21" fmla="*/ 0 h 1667788"/>
                  <a:gd name="connsiteX22" fmla="*/ 1432560 w 2397760"/>
                  <a:gd name="connsiteY22" fmla="*/ 10160 h 1667788"/>
                  <a:gd name="connsiteX23" fmla="*/ 1503680 w 2397760"/>
                  <a:gd name="connsiteY23" fmla="*/ 30480 h 1667788"/>
                  <a:gd name="connsiteX24" fmla="*/ 1564640 w 2397760"/>
                  <a:gd name="connsiteY24" fmla="*/ 111760 h 1667788"/>
                  <a:gd name="connsiteX25" fmla="*/ 1635760 w 2397760"/>
                  <a:gd name="connsiteY25" fmla="*/ 254000 h 1667788"/>
                  <a:gd name="connsiteX26" fmla="*/ 1676400 w 2397760"/>
                  <a:gd name="connsiteY26" fmla="*/ 447040 h 1667788"/>
                  <a:gd name="connsiteX27" fmla="*/ 1706880 w 2397760"/>
                  <a:gd name="connsiteY27" fmla="*/ 568960 h 1667788"/>
                  <a:gd name="connsiteX28" fmla="*/ 1788160 w 2397760"/>
                  <a:gd name="connsiteY28" fmla="*/ 863600 h 1667788"/>
                  <a:gd name="connsiteX29" fmla="*/ 1859280 w 2397760"/>
                  <a:gd name="connsiteY29" fmla="*/ 1046480 h 1667788"/>
                  <a:gd name="connsiteX30" fmla="*/ 1869440 w 2397760"/>
                  <a:gd name="connsiteY30" fmla="*/ 1076960 h 1667788"/>
                  <a:gd name="connsiteX31" fmla="*/ 1910080 w 2397760"/>
                  <a:gd name="connsiteY31" fmla="*/ 1168400 h 1667788"/>
                  <a:gd name="connsiteX32" fmla="*/ 1930400 w 2397760"/>
                  <a:gd name="connsiteY32" fmla="*/ 1198880 h 1667788"/>
                  <a:gd name="connsiteX33" fmla="*/ 1971040 w 2397760"/>
                  <a:gd name="connsiteY33" fmla="*/ 1290320 h 1667788"/>
                  <a:gd name="connsiteX34" fmla="*/ 2042160 w 2397760"/>
                  <a:gd name="connsiteY34" fmla="*/ 1412240 h 1667788"/>
                  <a:gd name="connsiteX35" fmla="*/ 2092960 w 2397760"/>
                  <a:gd name="connsiteY35" fmla="*/ 1463040 h 1667788"/>
                  <a:gd name="connsiteX36" fmla="*/ 2225040 w 2397760"/>
                  <a:gd name="connsiteY36" fmla="*/ 1564640 h 1667788"/>
                  <a:gd name="connsiteX37" fmla="*/ 2255520 w 2397760"/>
                  <a:gd name="connsiteY37" fmla="*/ 1574800 h 1667788"/>
                  <a:gd name="connsiteX38" fmla="*/ 2316480 w 2397760"/>
                  <a:gd name="connsiteY38" fmla="*/ 1615440 h 1667788"/>
                  <a:gd name="connsiteX39" fmla="*/ 2346960 w 2397760"/>
                  <a:gd name="connsiteY39" fmla="*/ 1635760 h 1667788"/>
                  <a:gd name="connsiteX40" fmla="*/ 2377440 w 2397760"/>
                  <a:gd name="connsiteY40" fmla="*/ 1666240 h 1667788"/>
                  <a:gd name="connsiteX41" fmla="*/ 2397760 w 2397760"/>
                  <a:gd name="connsiteY41" fmla="*/ 1666240 h 1667788"/>
                  <a:gd name="connsiteX0" fmla="*/ 0 w 2397760"/>
                  <a:gd name="connsiteY0" fmla="*/ 1645920 h 1670003"/>
                  <a:gd name="connsiteX1" fmla="*/ 111760 w 2397760"/>
                  <a:gd name="connsiteY1" fmla="*/ 1635760 h 1670003"/>
                  <a:gd name="connsiteX2" fmla="*/ 243840 w 2397760"/>
                  <a:gd name="connsiteY2" fmla="*/ 1595120 h 1670003"/>
                  <a:gd name="connsiteX3" fmla="*/ 365760 w 2397760"/>
                  <a:gd name="connsiteY3" fmla="*/ 1544320 h 1670003"/>
                  <a:gd name="connsiteX4" fmla="*/ 426720 w 2397760"/>
                  <a:gd name="connsiteY4" fmla="*/ 1503680 h 1670003"/>
                  <a:gd name="connsiteX5" fmla="*/ 518160 w 2397760"/>
                  <a:gd name="connsiteY5" fmla="*/ 1452880 h 1670003"/>
                  <a:gd name="connsiteX6" fmla="*/ 609600 w 2397760"/>
                  <a:gd name="connsiteY6" fmla="*/ 1361440 h 1670003"/>
                  <a:gd name="connsiteX7" fmla="*/ 701040 w 2397760"/>
                  <a:gd name="connsiteY7" fmla="*/ 1209040 h 1670003"/>
                  <a:gd name="connsiteX8" fmla="*/ 772160 w 2397760"/>
                  <a:gd name="connsiteY8" fmla="*/ 1087120 h 1670003"/>
                  <a:gd name="connsiteX9" fmla="*/ 802640 w 2397760"/>
                  <a:gd name="connsiteY9" fmla="*/ 995680 h 1670003"/>
                  <a:gd name="connsiteX10" fmla="*/ 812800 w 2397760"/>
                  <a:gd name="connsiteY10" fmla="*/ 965200 h 1670003"/>
                  <a:gd name="connsiteX11" fmla="*/ 853440 w 2397760"/>
                  <a:gd name="connsiteY11" fmla="*/ 873760 h 1670003"/>
                  <a:gd name="connsiteX12" fmla="*/ 904240 w 2397760"/>
                  <a:gd name="connsiteY12" fmla="*/ 741680 h 1670003"/>
                  <a:gd name="connsiteX13" fmla="*/ 924560 w 2397760"/>
                  <a:gd name="connsiteY13" fmla="*/ 650240 h 1670003"/>
                  <a:gd name="connsiteX14" fmla="*/ 944880 w 2397760"/>
                  <a:gd name="connsiteY14" fmla="*/ 568960 h 1670003"/>
                  <a:gd name="connsiteX15" fmla="*/ 965200 w 2397760"/>
                  <a:gd name="connsiteY15" fmla="*/ 487680 h 1670003"/>
                  <a:gd name="connsiteX16" fmla="*/ 1016000 w 2397760"/>
                  <a:gd name="connsiteY16" fmla="*/ 396240 h 1670003"/>
                  <a:gd name="connsiteX17" fmla="*/ 1026160 w 2397760"/>
                  <a:gd name="connsiteY17" fmla="*/ 365760 h 1670003"/>
                  <a:gd name="connsiteX18" fmla="*/ 1097280 w 2397760"/>
                  <a:gd name="connsiteY18" fmla="*/ 254000 h 1670003"/>
                  <a:gd name="connsiteX19" fmla="*/ 1249680 w 2397760"/>
                  <a:gd name="connsiteY19" fmla="*/ 71120 h 1670003"/>
                  <a:gd name="connsiteX20" fmla="*/ 1270000 w 2397760"/>
                  <a:gd name="connsiteY20" fmla="*/ 40640 h 1670003"/>
                  <a:gd name="connsiteX21" fmla="*/ 1361440 w 2397760"/>
                  <a:gd name="connsiteY21" fmla="*/ 0 h 1670003"/>
                  <a:gd name="connsiteX22" fmla="*/ 1432560 w 2397760"/>
                  <a:gd name="connsiteY22" fmla="*/ 10160 h 1670003"/>
                  <a:gd name="connsiteX23" fmla="*/ 1503680 w 2397760"/>
                  <a:gd name="connsiteY23" fmla="*/ 30480 h 1670003"/>
                  <a:gd name="connsiteX24" fmla="*/ 1564640 w 2397760"/>
                  <a:gd name="connsiteY24" fmla="*/ 111760 h 1670003"/>
                  <a:gd name="connsiteX25" fmla="*/ 1635760 w 2397760"/>
                  <a:gd name="connsiteY25" fmla="*/ 254000 h 1670003"/>
                  <a:gd name="connsiteX26" fmla="*/ 1676400 w 2397760"/>
                  <a:gd name="connsiteY26" fmla="*/ 447040 h 1670003"/>
                  <a:gd name="connsiteX27" fmla="*/ 1706880 w 2397760"/>
                  <a:gd name="connsiteY27" fmla="*/ 568960 h 1670003"/>
                  <a:gd name="connsiteX28" fmla="*/ 1788160 w 2397760"/>
                  <a:gd name="connsiteY28" fmla="*/ 863600 h 1670003"/>
                  <a:gd name="connsiteX29" fmla="*/ 1859280 w 2397760"/>
                  <a:gd name="connsiteY29" fmla="*/ 1046480 h 1670003"/>
                  <a:gd name="connsiteX30" fmla="*/ 1869440 w 2397760"/>
                  <a:gd name="connsiteY30" fmla="*/ 1076960 h 1670003"/>
                  <a:gd name="connsiteX31" fmla="*/ 1910080 w 2397760"/>
                  <a:gd name="connsiteY31" fmla="*/ 1168400 h 1670003"/>
                  <a:gd name="connsiteX32" fmla="*/ 1930400 w 2397760"/>
                  <a:gd name="connsiteY32" fmla="*/ 1198880 h 1670003"/>
                  <a:gd name="connsiteX33" fmla="*/ 1971040 w 2397760"/>
                  <a:gd name="connsiteY33" fmla="*/ 1290320 h 1670003"/>
                  <a:gd name="connsiteX34" fmla="*/ 2042160 w 2397760"/>
                  <a:gd name="connsiteY34" fmla="*/ 1412240 h 1670003"/>
                  <a:gd name="connsiteX35" fmla="*/ 2092960 w 2397760"/>
                  <a:gd name="connsiteY35" fmla="*/ 1463040 h 1670003"/>
                  <a:gd name="connsiteX36" fmla="*/ 2225040 w 2397760"/>
                  <a:gd name="connsiteY36" fmla="*/ 1564640 h 1670003"/>
                  <a:gd name="connsiteX37" fmla="*/ 2255520 w 2397760"/>
                  <a:gd name="connsiteY37" fmla="*/ 1574800 h 1670003"/>
                  <a:gd name="connsiteX38" fmla="*/ 2316480 w 2397760"/>
                  <a:gd name="connsiteY38" fmla="*/ 1615440 h 1670003"/>
                  <a:gd name="connsiteX39" fmla="*/ 2377440 w 2397760"/>
                  <a:gd name="connsiteY39" fmla="*/ 1666240 h 1670003"/>
                  <a:gd name="connsiteX40" fmla="*/ 2397760 w 2397760"/>
                  <a:gd name="connsiteY40" fmla="*/ 1666240 h 1670003"/>
                  <a:gd name="connsiteX0" fmla="*/ 0 w 2397760"/>
                  <a:gd name="connsiteY0" fmla="*/ 1645920 h 1673013"/>
                  <a:gd name="connsiteX1" fmla="*/ 111760 w 2397760"/>
                  <a:gd name="connsiteY1" fmla="*/ 1635760 h 1673013"/>
                  <a:gd name="connsiteX2" fmla="*/ 243840 w 2397760"/>
                  <a:gd name="connsiteY2" fmla="*/ 1595120 h 1673013"/>
                  <a:gd name="connsiteX3" fmla="*/ 365760 w 2397760"/>
                  <a:gd name="connsiteY3" fmla="*/ 1544320 h 1673013"/>
                  <a:gd name="connsiteX4" fmla="*/ 426720 w 2397760"/>
                  <a:gd name="connsiteY4" fmla="*/ 1503680 h 1673013"/>
                  <a:gd name="connsiteX5" fmla="*/ 518160 w 2397760"/>
                  <a:gd name="connsiteY5" fmla="*/ 1452880 h 1673013"/>
                  <a:gd name="connsiteX6" fmla="*/ 609600 w 2397760"/>
                  <a:gd name="connsiteY6" fmla="*/ 1361440 h 1673013"/>
                  <a:gd name="connsiteX7" fmla="*/ 701040 w 2397760"/>
                  <a:gd name="connsiteY7" fmla="*/ 1209040 h 1673013"/>
                  <a:gd name="connsiteX8" fmla="*/ 772160 w 2397760"/>
                  <a:gd name="connsiteY8" fmla="*/ 1087120 h 1673013"/>
                  <a:gd name="connsiteX9" fmla="*/ 802640 w 2397760"/>
                  <a:gd name="connsiteY9" fmla="*/ 995680 h 1673013"/>
                  <a:gd name="connsiteX10" fmla="*/ 812800 w 2397760"/>
                  <a:gd name="connsiteY10" fmla="*/ 965200 h 1673013"/>
                  <a:gd name="connsiteX11" fmla="*/ 853440 w 2397760"/>
                  <a:gd name="connsiteY11" fmla="*/ 873760 h 1673013"/>
                  <a:gd name="connsiteX12" fmla="*/ 904240 w 2397760"/>
                  <a:gd name="connsiteY12" fmla="*/ 741680 h 1673013"/>
                  <a:gd name="connsiteX13" fmla="*/ 924560 w 2397760"/>
                  <a:gd name="connsiteY13" fmla="*/ 650240 h 1673013"/>
                  <a:gd name="connsiteX14" fmla="*/ 944880 w 2397760"/>
                  <a:gd name="connsiteY14" fmla="*/ 568960 h 1673013"/>
                  <a:gd name="connsiteX15" fmla="*/ 965200 w 2397760"/>
                  <a:gd name="connsiteY15" fmla="*/ 487680 h 1673013"/>
                  <a:gd name="connsiteX16" fmla="*/ 1016000 w 2397760"/>
                  <a:gd name="connsiteY16" fmla="*/ 396240 h 1673013"/>
                  <a:gd name="connsiteX17" fmla="*/ 1026160 w 2397760"/>
                  <a:gd name="connsiteY17" fmla="*/ 365760 h 1673013"/>
                  <a:gd name="connsiteX18" fmla="*/ 1097280 w 2397760"/>
                  <a:gd name="connsiteY18" fmla="*/ 254000 h 1673013"/>
                  <a:gd name="connsiteX19" fmla="*/ 1249680 w 2397760"/>
                  <a:gd name="connsiteY19" fmla="*/ 71120 h 1673013"/>
                  <a:gd name="connsiteX20" fmla="*/ 1270000 w 2397760"/>
                  <a:gd name="connsiteY20" fmla="*/ 40640 h 1673013"/>
                  <a:gd name="connsiteX21" fmla="*/ 1361440 w 2397760"/>
                  <a:gd name="connsiteY21" fmla="*/ 0 h 1673013"/>
                  <a:gd name="connsiteX22" fmla="*/ 1432560 w 2397760"/>
                  <a:gd name="connsiteY22" fmla="*/ 10160 h 1673013"/>
                  <a:gd name="connsiteX23" fmla="*/ 1503680 w 2397760"/>
                  <a:gd name="connsiteY23" fmla="*/ 30480 h 1673013"/>
                  <a:gd name="connsiteX24" fmla="*/ 1564640 w 2397760"/>
                  <a:gd name="connsiteY24" fmla="*/ 111760 h 1673013"/>
                  <a:gd name="connsiteX25" fmla="*/ 1635760 w 2397760"/>
                  <a:gd name="connsiteY25" fmla="*/ 254000 h 1673013"/>
                  <a:gd name="connsiteX26" fmla="*/ 1676400 w 2397760"/>
                  <a:gd name="connsiteY26" fmla="*/ 447040 h 1673013"/>
                  <a:gd name="connsiteX27" fmla="*/ 1706880 w 2397760"/>
                  <a:gd name="connsiteY27" fmla="*/ 568960 h 1673013"/>
                  <a:gd name="connsiteX28" fmla="*/ 1788160 w 2397760"/>
                  <a:gd name="connsiteY28" fmla="*/ 863600 h 1673013"/>
                  <a:gd name="connsiteX29" fmla="*/ 1859280 w 2397760"/>
                  <a:gd name="connsiteY29" fmla="*/ 1046480 h 1673013"/>
                  <a:gd name="connsiteX30" fmla="*/ 1869440 w 2397760"/>
                  <a:gd name="connsiteY30" fmla="*/ 1076960 h 1673013"/>
                  <a:gd name="connsiteX31" fmla="*/ 1910080 w 2397760"/>
                  <a:gd name="connsiteY31" fmla="*/ 1168400 h 1673013"/>
                  <a:gd name="connsiteX32" fmla="*/ 1930400 w 2397760"/>
                  <a:gd name="connsiteY32" fmla="*/ 1198880 h 1673013"/>
                  <a:gd name="connsiteX33" fmla="*/ 1971040 w 2397760"/>
                  <a:gd name="connsiteY33" fmla="*/ 1290320 h 1673013"/>
                  <a:gd name="connsiteX34" fmla="*/ 2042160 w 2397760"/>
                  <a:gd name="connsiteY34" fmla="*/ 1412240 h 1673013"/>
                  <a:gd name="connsiteX35" fmla="*/ 2092960 w 2397760"/>
                  <a:gd name="connsiteY35" fmla="*/ 1463040 h 1673013"/>
                  <a:gd name="connsiteX36" fmla="*/ 2225040 w 2397760"/>
                  <a:gd name="connsiteY36" fmla="*/ 1564640 h 1673013"/>
                  <a:gd name="connsiteX37" fmla="*/ 2255520 w 2397760"/>
                  <a:gd name="connsiteY37" fmla="*/ 1574800 h 1673013"/>
                  <a:gd name="connsiteX38" fmla="*/ 2377440 w 2397760"/>
                  <a:gd name="connsiteY38" fmla="*/ 1666240 h 1673013"/>
                  <a:gd name="connsiteX39" fmla="*/ 2397760 w 2397760"/>
                  <a:gd name="connsiteY39" fmla="*/ 1666240 h 1673013"/>
                  <a:gd name="connsiteX0" fmla="*/ 0 w 2397760"/>
                  <a:gd name="connsiteY0" fmla="*/ 1645920 h 1673013"/>
                  <a:gd name="connsiteX1" fmla="*/ 111760 w 2397760"/>
                  <a:gd name="connsiteY1" fmla="*/ 1635760 h 1673013"/>
                  <a:gd name="connsiteX2" fmla="*/ 243840 w 2397760"/>
                  <a:gd name="connsiteY2" fmla="*/ 1595120 h 1673013"/>
                  <a:gd name="connsiteX3" fmla="*/ 365760 w 2397760"/>
                  <a:gd name="connsiteY3" fmla="*/ 1544320 h 1673013"/>
                  <a:gd name="connsiteX4" fmla="*/ 426720 w 2397760"/>
                  <a:gd name="connsiteY4" fmla="*/ 1503680 h 1673013"/>
                  <a:gd name="connsiteX5" fmla="*/ 518160 w 2397760"/>
                  <a:gd name="connsiteY5" fmla="*/ 1452880 h 1673013"/>
                  <a:gd name="connsiteX6" fmla="*/ 609600 w 2397760"/>
                  <a:gd name="connsiteY6" fmla="*/ 1361440 h 1673013"/>
                  <a:gd name="connsiteX7" fmla="*/ 701040 w 2397760"/>
                  <a:gd name="connsiteY7" fmla="*/ 1209040 h 1673013"/>
                  <a:gd name="connsiteX8" fmla="*/ 772160 w 2397760"/>
                  <a:gd name="connsiteY8" fmla="*/ 1087120 h 1673013"/>
                  <a:gd name="connsiteX9" fmla="*/ 802640 w 2397760"/>
                  <a:gd name="connsiteY9" fmla="*/ 995680 h 1673013"/>
                  <a:gd name="connsiteX10" fmla="*/ 812800 w 2397760"/>
                  <a:gd name="connsiteY10" fmla="*/ 965200 h 1673013"/>
                  <a:gd name="connsiteX11" fmla="*/ 853440 w 2397760"/>
                  <a:gd name="connsiteY11" fmla="*/ 873760 h 1673013"/>
                  <a:gd name="connsiteX12" fmla="*/ 904240 w 2397760"/>
                  <a:gd name="connsiteY12" fmla="*/ 741680 h 1673013"/>
                  <a:gd name="connsiteX13" fmla="*/ 924560 w 2397760"/>
                  <a:gd name="connsiteY13" fmla="*/ 650240 h 1673013"/>
                  <a:gd name="connsiteX14" fmla="*/ 944880 w 2397760"/>
                  <a:gd name="connsiteY14" fmla="*/ 568960 h 1673013"/>
                  <a:gd name="connsiteX15" fmla="*/ 965200 w 2397760"/>
                  <a:gd name="connsiteY15" fmla="*/ 487680 h 1673013"/>
                  <a:gd name="connsiteX16" fmla="*/ 1016000 w 2397760"/>
                  <a:gd name="connsiteY16" fmla="*/ 396240 h 1673013"/>
                  <a:gd name="connsiteX17" fmla="*/ 1026160 w 2397760"/>
                  <a:gd name="connsiteY17" fmla="*/ 365760 h 1673013"/>
                  <a:gd name="connsiteX18" fmla="*/ 1097280 w 2397760"/>
                  <a:gd name="connsiteY18" fmla="*/ 254000 h 1673013"/>
                  <a:gd name="connsiteX19" fmla="*/ 1249680 w 2397760"/>
                  <a:gd name="connsiteY19" fmla="*/ 71120 h 1673013"/>
                  <a:gd name="connsiteX20" fmla="*/ 1270000 w 2397760"/>
                  <a:gd name="connsiteY20" fmla="*/ 40640 h 1673013"/>
                  <a:gd name="connsiteX21" fmla="*/ 1361440 w 2397760"/>
                  <a:gd name="connsiteY21" fmla="*/ 0 h 1673013"/>
                  <a:gd name="connsiteX22" fmla="*/ 1432560 w 2397760"/>
                  <a:gd name="connsiteY22" fmla="*/ 10160 h 1673013"/>
                  <a:gd name="connsiteX23" fmla="*/ 1503680 w 2397760"/>
                  <a:gd name="connsiteY23" fmla="*/ 30480 h 1673013"/>
                  <a:gd name="connsiteX24" fmla="*/ 1564640 w 2397760"/>
                  <a:gd name="connsiteY24" fmla="*/ 111760 h 1673013"/>
                  <a:gd name="connsiteX25" fmla="*/ 1635760 w 2397760"/>
                  <a:gd name="connsiteY25" fmla="*/ 254000 h 1673013"/>
                  <a:gd name="connsiteX26" fmla="*/ 1676400 w 2397760"/>
                  <a:gd name="connsiteY26" fmla="*/ 447040 h 1673013"/>
                  <a:gd name="connsiteX27" fmla="*/ 1706880 w 2397760"/>
                  <a:gd name="connsiteY27" fmla="*/ 568960 h 1673013"/>
                  <a:gd name="connsiteX28" fmla="*/ 1788160 w 2397760"/>
                  <a:gd name="connsiteY28" fmla="*/ 863600 h 1673013"/>
                  <a:gd name="connsiteX29" fmla="*/ 1859280 w 2397760"/>
                  <a:gd name="connsiteY29" fmla="*/ 1046480 h 1673013"/>
                  <a:gd name="connsiteX30" fmla="*/ 1869440 w 2397760"/>
                  <a:gd name="connsiteY30" fmla="*/ 1076960 h 1673013"/>
                  <a:gd name="connsiteX31" fmla="*/ 1910080 w 2397760"/>
                  <a:gd name="connsiteY31" fmla="*/ 1168400 h 1673013"/>
                  <a:gd name="connsiteX32" fmla="*/ 1971040 w 2397760"/>
                  <a:gd name="connsiteY32" fmla="*/ 1290320 h 1673013"/>
                  <a:gd name="connsiteX33" fmla="*/ 2042160 w 2397760"/>
                  <a:gd name="connsiteY33" fmla="*/ 1412240 h 1673013"/>
                  <a:gd name="connsiteX34" fmla="*/ 2092960 w 2397760"/>
                  <a:gd name="connsiteY34" fmla="*/ 1463040 h 1673013"/>
                  <a:gd name="connsiteX35" fmla="*/ 2225040 w 2397760"/>
                  <a:gd name="connsiteY35" fmla="*/ 1564640 h 1673013"/>
                  <a:gd name="connsiteX36" fmla="*/ 2255520 w 2397760"/>
                  <a:gd name="connsiteY36" fmla="*/ 1574800 h 1673013"/>
                  <a:gd name="connsiteX37" fmla="*/ 2377440 w 2397760"/>
                  <a:gd name="connsiteY37" fmla="*/ 1666240 h 1673013"/>
                  <a:gd name="connsiteX38" fmla="*/ 2397760 w 2397760"/>
                  <a:gd name="connsiteY38" fmla="*/ 1666240 h 1673013"/>
                  <a:gd name="connsiteX0" fmla="*/ 0 w 2397760"/>
                  <a:gd name="connsiteY0" fmla="*/ 1645920 h 1673013"/>
                  <a:gd name="connsiteX1" fmla="*/ 111760 w 2397760"/>
                  <a:gd name="connsiteY1" fmla="*/ 1635760 h 1673013"/>
                  <a:gd name="connsiteX2" fmla="*/ 243840 w 2397760"/>
                  <a:gd name="connsiteY2" fmla="*/ 1595120 h 1673013"/>
                  <a:gd name="connsiteX3" fmla="*/ 365760 w 2397760"/>
                  <a:gd name="connsiteY3" fmla="*/ 1544320 h 1673013"/>
                  <a:gd name="connsiteX4" fmla="*/ 426720 w 2397760"/>
                  <a:gd name="connsiteY4" fmla="*/ 1503680 h 1673013"/>
                  <a:gd name="connsiteX5" fmla="*/ 518160 w 2397760"/>
                  <a:gd name="connsiteY5" fmla="*/ 1452880 h 1673013"/>
                  <a:gd name="connsiteX6" fmla="*/ 609600 w 2397760"/>
                  <a:gd name="connsiteY6" fmla="*/ 1361440 h 1673013"/>
                  <a:gd name="connsiteX7" fmla="*/ 701040 w 2397760"/>
                  <a:gd name="connsiteY7" fmla="*/ 1209040 h 1673013"/>
                  <a:gd name="connsiteX8" fmla="*/ 772160 w 2397760"/>
                  <a:gd name="connsiteY8" fmla="*/ 1087120 h 1673013"/>
                  <a:gd name="connsiteX9" fmla="*/ 802640 w 2397760"/>
                  <a:gd name="connsiteY9" fmla="*/ 995680 h 1673013"/>
                  <a:gd name="connsiteX10" fmla="*/ 812800 w 2397760"/>
                  <a:gd name="connsiteY10" fmla="*/ 965200 h 1673013"/>
                  <a:gd name="connsiteX11" fmla="*/ 853440 w 2397760"/>
                  <a:gd name="connsiteY11" fmla="*/ 873760 h 1673013"/>
                  <a:gd name="connsiteX12" fmla="*/ 904240 w 2397760"/>
                  <a:gd name="connsiteY12" fmla="*/ 741680 h 1673013"/>
                  <a:gd name="connsiteX13" fmla="*/ 924560 w 2397760"/>
                  <a:gd name="connsiteY13" fmla="*/ 650240 h 1673013"/>
                  <a:gd name="connsiteX14" fmla="*/ 965200 w 2397760"/>
                  <a:gd name="connsiteY14" fmla="*/ 487680 h 1673013"/>
                  <a:gd name="connsiteX15" fmla="*/ 1016000 w 2397760"/>
                  <a:gd name="connsiteY15" fmla="*/ 396240 h 1673013"/>
                  <a:gd name="connsiteX16" fmla="*/ 1026160 w 2397760"/>
                  <a:gd name="connsiteY16" fmla="*/ 365760 h 1673013"/>
                  <a:gd name="connsiteX17" fmla="*/ 1097280 w 2397760"/>
                  <a:gd name="connsiteY17" fmla="*/ 254000 h 1673013"/>
                  <a:gd name="connsiteX18" fmla="*/ 1249680 w 2397760"/>
                  <a:gd name="connsiteY18" fmla="*/ 71120 h 1673013"/>
                  <a:gd name="connsiteX19" fmla="*/ 1270000 w 2397760"/>
                  <a:gd name="connsiteY19" fmla="*/ 40640 h 1673013"/>
                  <a:gd name="connsiteX20" fmla="*/ 1361440 w 2397760"/>
                  <a:gd name="connsiteY20" fmla="*/ 0 h 1673013"/>
                  <a:gd name="connsiteX21" fmla="*/ 1432560 w 2397760"/>
                  <a:gd name="connsiteY21" fmla="*/ 10160 h 1673013"/>
                  <a:gd name="connsiteX22" fmla="*/ 1503680 w 2397760"/>
                  <a:gd name="connsiteY22" fmla="*/ 30480 h 1673013"/>
                  <a:gd name="connsiteX23" fmla="*/ 1564640 w 2397760"/>
                  <a:gd name="connsiteY23" fmla="*/ 111760 h 1673013"/>
                  <a:gd name="connsiteX24" fmla="*/ 1635760 w 2397760"/>
                  <a:gd name="connsiteY24" fmla="*/ 254000 h 1673013"/>
                  <a:gd name="connsiteX25" fmla="*/ 1676400 w 2397760"/>
                  <a:gd name="connsiteY25" fmla="*/ 447040 h 1673013"/>
                  <a:gd name="connsiteX26" fmla="*/ 1706880 w 2397760"/>
                  <a:gd name="connsiteY26" fmla="*/ 568960 h 1673013"/>
                  <a:gd name="connsiteX27" fmla="*/ 1788160 w 2397760"/>
                  <a:gd name="connsiteY27" fmla="*/ 863600 h 1673013"/>
                  <a:gd name="connsiteX28" fmla="*/ 1859280 w 2397760"/>
                  <a:gd name="connsiteY28" fmla="*/ 1046480 h 1673013"/>
                  <a:gd name="connsiteX29" fmla="*/ 1869440 w 2397760"/>
                  <a:gd name="connsiteY29" fmla="*/ 1076960 h 1673013"/>
                  <a:gd name="connsiteX30" fmla="*/ 1910080 w 2397760"/>
                  <a:gd name="connsiteY30" fmla="*/ 1168400 h 1673013"/>
                  <a:gd name="connsiteX31" fmla="*/ 1971040 w 2397760"/>
                  <a:gd name="connsiteY31" fmla="*/ 1290320 h 1673013"/>
                  <a:gd name="connsiteX32" fmla="*/ 2042160 w 2397760"/>
                  <a:gd name="connsiteY32" fmla="*/ 1412240 h 1673013"/>
                  <a:gd name="connsiteX33" fmla="*/ 2092960 w 2397760"/>
                  <a:gd name="connsiteY33" fmla="*/ 1463040 h 1673013"/>
                  <a:gd name="connsiteX34" fmla="*/ 2225040 w 2397760"/>
                  <a:gd name="connsiteY34" fmla="*/ 1564640 h 1673013"/>
                  <a:gd name="connsiteX35" fmla="*/ 2255520 w 2397760"/>
                  <a:gd name="connsiteY35" fmla="*/ 1574800 h 1673013"/>
                  <a:gd name="connsiteX36" fmla="*/ 2377440 w 2397760"/>
                  <a:gd name="connsiteY36" fmla="*/ 1666240 h 1673013"/>
                  <a:gd name="connsiteX37" fmla="*/ 2397760 w 2397760"/>
                  <a:gd name="connsiteY37" fmla="*/ 1666240 h 1673013"/>
                  <a:gd name="connsiteX0" fmla="*/ 0 w 2397760"/>
                  <a:gd name="connsiteY0" fmla="*/ 1645920 h 1673013"/>
                  <a:gd name="connsiteX1" fmla="*/ 111760 w 2397760"/>
                  <a:gd name="connsiteY1" fmla="*/ 1635760 h 1673013"/>
                  <a:gd name="connsiteX2" fmla="*/ 243840 w 2397760"/>
                  <a:gd name="connsiteY2" fmla="*/ 1595120 h 1673013"/>
                  <a:gd name="connsiteX3" fmla="*/ 365760 w 2397760"/>
                  <a:gd name="connsiteY3" fmla="*/ 1544320 h 1673013"/>
                  <a:gd name="connsiteX4" fmla="*/ 426720 w 2397760"/>
                  <a:gd name="connsiteY4" fmla="*/ 1503680 h 1673013"/>
                  <a:gd name="connsiteX5" fmla="*/ 518160 w 2397760"/>
                  <a:gd name="connsiteY5" fmla="*/ 1452880 h 1673013"/>
                  <a:gd name="connsiteX6" fmla="*/ 609600 w 2397760"/>
                  <a:gd name="connsiteY6" fmla="*/ 1361440 h 1673013"/>
                  <a:gd name="connsiteX7" fmla="*/ 701040 w 2397760"/>
                  <a:gd name="connsiteY7" fmla="*/ 1209040 h 1673013"/>
                  <a:gd name="connsiteX8" fmla="*/ 772160 w 2397760"/>
                  <a:gd name="connsiteY8" fmla="*/ 1087120 h 1673013"/>
                  <a:gd name="connsiteX9" fmla="*/ 802640 w 2397760"/>
                  <a:gd name="connsiteY9" fmla="*/ 995680 h 1673013"/>
                  <a:gd name="connsiteX10" fmla="*/ 812800 w 2397760"/>
                  <a:gd name="connsiteY10" fmla="*/ 965200 h 1673013"/>
                  <a:gd name="connsiteX11" fmla="*/ 853440 w 2397760"/>
                  <a:gd name="connsiteY11" fmla="*/ 873760 h 1673013"/>
                  <a:gd name="connsiteX12" fmla="*/ 924560 w 2397760"/>
                  <a:gd name="connsiteY12" fmla="*/ 650240 h 1673013"/>
                  <a:gd name="connsiteX13" fmla="*/ 965200 w 2397760"/>
                  <a:gd name="connsiteY13" fmla="*/ 487680 h 1673013"/>
                  <a:gd name="connsiteX14" fmla="*/ 1016000 w 2397760"/>
                  <a:gd name="connsiteY14" fmla="*/ 396240 h 1673013"/>
                  <a:gd name="connsiteX15" fmla="*/ 1026160 w 2397760"/>
                  <a:gd name="connsiteY15" fmla="*/ 365760 h 1673013"/>
                  <a:gd name="connsiteX16" fmla="*/ 1097280 w 2397760"/>
                  <a:gd name="connsiteY16" fmla="*/ 254000 h 1673013"/>
                  <a:gd name="connsiteX17" fmla="*/ 1249680 w 2397760"/>
                  <a:gd name="connsiteY17" fmla="*/ 71120 h 1673013"/>
                  <a:gd name="connsiteX18" fmla="*/ 1270000 w 2397760"/>
                  <a:gd name="connsiteY18" fmla="*/ 40640 h 1673013"/>
                  <a:gd name="connsiteX19" fmla="*/ 1361440 w 2397760"/>
                  <a:gd name="connsiteY19" fmla="*/ 0 h 1673013"/>
                  <a:gd name="connsiteX20" fmla="*/ 1432560 w 2397760"/>
                  <a:gd name="connsiteY20" fmla="*/ 10160 h 1673013"/>
                  <a:gd name="connsiteX21" fmla="*/ 1503680 w 2397760"/>
                  <a:gd name="connsiteY21" fmla="*/ 30480 h 1673013"/>
                  <a:gd name="connsiteX22" fmla="*/ 1564640 w 2397760"/>
                  <a:gd name="connsiteY22" fmla="*/ 111760 h 1673013"/>
                  <a:gd name="connsiteX23" fmla="*/ 1635760 w 2397760"/>
                  <a:gd name="connsiteY23" fmla="*/ 254000 h 1673013"/>
                  <a:gd name="connsiteX24" fmla="*/ 1676400 w 2397760"/>
                  <a:gd name="connsiteY24" fmla="*/ 447040 h 1673013"/>
                  <a:gd name="connsiteX25" fmla="*/ 1706880 w 2397760"/>
                  <a:gd name="connsiteY25" fmla="*/ 568960 h 1673013"/>
                  <a:gd name="connsiteX26" fmla="*/ 1788160 w 2397760"/>
                  <a:gd name="connsiteY26" fmla="*/ 863600 h 1673013"/>
                  <a:gd name="connsiteX27" fmla="*/ 1859280 w 2397760"/>
                  <a:gd name="connsiteY27" fmla="*/ 1046480 h 1673013"/>
                  <a:gd name="connsiteX28" fmla="*/ 1869440 w 2397760"/>
                  <a:gd name="connsiteY28" fmla="*/ 1076960 h 1673013"/>
                  <a:gd name="connsiteX29" fmla="*/ 1910080 w 2397760"/>
                  <a:gd name="connsiteY29" fmla="*/ 1168400 h 1673013"/>
                  <a:gd name="connsiteX30" fmla="*/ 1971040 w 2397760"/>
                  <a:gd name="connsiteY30" fmla="*/ 1290320 h 1673013"/>
                  <a:gd name="connsiteX31" fmla="*/ 2042160 w 2397760"/>
                  <a:gd name="connsiteY31" fmla="*/ 1412240 h 1673013"/>
                  <a:gd name="connsiteX32" fmla="*/ 2092960 w 2397760"/>
                  <a:gd name="connsiteY32" fmla="*/ 1463040 h 1673013"/>
                  <a:gd name="connsiteX33" fmla="*/ 2225040 w 2397760"/>
                  <a:gd name="connsiteY33" fmla="*/ 1564640 h 1673013"/>
                  <a:gd name="connsiteX34" fmla="*/ 2255520 w 2397760"/>
                  <a:gd name="connsiteY34" fmla="*/ 1574800 h 1673013"/>
                  <a:gd name="connsiteX35" fmla="*/ 2377440 w 2397760"/>
                  <a:gd name="connsiteY35" fmla="*/ 1666240 h 1673013"/>
                  <a:gd name="connsiteX36" fmla="*/ 2397760 w 2397760"/>
                  <a:gd name="connsiteY36" fmla="*/ 1666240 h 1673013"/>
                  <a:gd name="connsiteX0" fmla="*/ 0 w 2397760"/>
                  <a:gd name="connsiteY0" fmla="*/ 1645920 h 1673013"/>
                  <a:gd name="connsiteX1" fmla="*/ 111760 w 2397760"/>
                  <a:gd name="connsiteY1" fmla="*/ 1635760 h 1673013"/>
                  <a:gd name="connsiteX2" fmla="*/ 243840 w 2397760"/>
                  <a:gd name="connsiteY2" fmla="*/ 1595120 h 1673013"/>
                  <a:gd name="connsiteX3" fmla="*/ 365760 w 2397760"/>
                  <a:gd name="connsiteY3" fmla="*/ 1544320 h 1673013"/>
                  <a:gd name="connsiteX4" fmla="*/ 426720 w 2397760"/>
                  <a:gd name="connsiteY4" fmla="*/ 1503680 h 1673013"/>
                  <a:gd name="connsiteX5" fmla="*/ 518160 w 2397760"/>
                  <a:gd name="connsiteY5" fmla="*/ 1452880 h 1673013"/>
                  <a:gd name="connsiteX6" fmla="*/ 609600 w 2397760"/>
                  <a:gd name="connsiteY6" fmla="*/ 1361440 h 1673013"/>
                  <a:gd name="connsiteX7" fmla="*/ 701040 w 2397760"/>
                  <a:gd name="connsiteY7" fmla="*/ 1209040 h 1673013"/>
                  <a:gd name="connsiteX8" fmla="*/ 772160 w 2397760"/>
                  <a:gd name="connsiteY8" fmla="*/ 1087120 h 1673013"/>
                  <a:gd name="connsiteX9" fmla="*/ 802640 w 2397760"/>
                  <a:gd name="connsiteY9" fmla="*/ 995680 h 1673013"/>
                  <a:gd name="connsiteX10" fmla="*/ 812800 w 2397760"/>
                  <a:gd name="connsiteY10" fmla="*/ 965200 h 1673013"/>
                  <a:gd name="connsiteX11" fmla="*/ 853440 w 2397760"/>
                  <a:gd name="connsiteY11" fmla="*/ 873760 h 1673013"/>
                  <a:gd name="connsiteX12" fmla="*/ 924560 w 2397760"/>
                  <a:gd name="connsiteY12" fmla="*/ 650240 h 1673013"/>
                  <a:gd name="connsiteX13" fmla="*/ 965200 w 2397760"/>
                  <a:gd name="connsiteY13" fmla="*/ 487680 h 1673013"/>
                  <a:gd name="connsiteX14" fmla="*/ 1016000 w 2397760"/>
                  <a:gd name="connsiteY14" fmla="*/ 396240 h 1673013"/>
                  <a:gd name="connsiteX15" fmla="*/ 1026160 w 2397760"/>
                  <a:gd name="connsiteY15" fmla="*/ 365760 h 1673013"/>
                  <a:gd name="connsiteX16" fmla="*/ 1097280 w 2397760"/>
                  <a:gd name="connsiteY16" fmla="*/ 254000 h 1673013"/>
                  <a:gd name="connsiteX17" fmla="*/ 1249680 w 2397760"/>
                  <a:gd name="connsiteY17" fmla="*/ 71120 h 1673013"/>
                  <a:gd name="connsiteX18" fmla="*/ 1361440 w 2397760"/>
                  <a:gd name="connsiteY18" fmla="*/ 0 h 1673013"/>
                  <a:gd name="connsiteX19" fmla="*/ 1432560 w 2397760"/>
                  <a:gd name="connsiteY19" fmla="*/ 10160 h 1673013"/>
                  <a:gd name="connsiteX20" fmla="*/ 1503680 w 2397760"/>
                  <a:gd name="connsiteY20" fmla="*/ 30480 h 1673013"/>
                  <a:gd name="connsiteX21" fmla="*/ 1564640 w 2397760"/>
                  <a:gd name="connsiteY21" fmla="*/ 111760 h 1673013"/>
                  <a:gd name="connsiteX22" fmla="*/ 1635760 w 2397760"/>
                  <a:gd name="connsiteY22" fmla="*/ 254000 h 1673013"/>
                  <a:gd name="connsiteX23" fmla="*/ 1676400 w 2397760"/>
                  <a:gd name="connsiteY23" fmla="*/ 447040 h 1673013"/>
                  <a:gd name="connsiteX24" fmla="*/ 1706880 w 2397760"/>
                  <a:gd name="connsiteY24" fmla="*/ 568960 h 1673013"/>
                  <a:gd name="connsiteX25" fmla="*/ 1788160 w 2397760"/>
                  <a:gd name="connsiteY25" fmla="*/ 863600 h 1673013"/>
                  <a:gd name="connsiteX26" fmla="*/ 1859280 w 2397760"/>
                  <a:gd name="connsiteY26" fmla="*/ 1046480 h 1673013"/>
                  <a:gd name="connsiteX27" fmla="*/ 1869440 w 2397760"/>
                  <a:gd name="connsiteY27" fmla="*/ 1076960 h 1673013"/>
                  <a:gd name="connsiteX28" fmla="*/ 1910080 w 2397760"/>
                  <a:gd name="connsiteY28" fmla="*/ 1168400 h 1673013"/>
                  <a:gd name="connsiteX29" fmla="*/ 1971040 w 2397760"/>
                  <a:gd name="connsiteY29" fmla="*/ 1290320 h 1673013"/>
                  <a:gd name="connsiteX30" fmla="*/ 2042160 w 2397760"/>
                  <a:gd name="connsiteY30" fmla="*/ 1412240 h 1673013"/>
                  <a:gd name="connsiteX31" fmla="*/ 2092960 w 2397760"/>
                  <a:gd name="connsiteY31" fmla="*/ 1463040 h 1673013"/>
                  <a:gd name="connsiteX32" fmla="*/ 2225040 w 2397760"/>
                  <a:gd name="connsiteY32" fmla="*/ 1564640 h 1673013"/>
                  <a:gd name="connsiteX33" fmla="*/ 2255520 w 2397760"/>
                  <a:gd name="connsiteY33" fmla="*/ 1574800 h 1673013"/>
                  <a:gd name="connsiteX34" fmla="*/ 2377440 w 2397760"/>
                  <a:gd name="connsiteY34" fmla="*/ 1666240 h 1673013"/>
                  <a:gd name="connsiteX35" fmla="*/ 2397760 w 2397760"/>
                  <a:gd name="connsiteY35" fmla="*/ 1666240 h 1673013"/>
                  <a:gd name="connsiteX0" fmla="*/ 0 w 2397760"/>
                  <a:gd name="connsiteY0" fmla="*/ 1647341 h 1674434"/>
                  <a:gd name="connsiteX1" fmla="*/ 111760 w 2397760"/>
                  <a:gd name="connsiteY1" fmla="*/ 1637181 h 1674434"/>
                  <a:gd name="connsiteX2" fmla="*/ 243840 w 2397760"/>
                  <a:gd name="connsiteY2" fmla="*/ 1596541 h 1674434"/>
                  <a:gd name="connsiteX3" fmla="*/ 365760 w 2397760"/>
                  <a:gd name="connsiteY3" fmla="*/ 1545741 h 1674434"/>
                  <a:gd name="connsiteX4" fmla="*/ 426720 w 2397760"/>
                  <a:gd name="connsiteY4" fmla="*/ 1505101 h 1674434"/>
                  <a:gd name="connsiteX5" fmla="*/ 518160 w 2397760"/>
                  <a:gd name="connsiteY5" fmla="*/ 1454301 h 1674434"/>
                  <a:gd name="connsiteX6" fmla="*/ 609600 w 2397760"/>
                  <a:gd name="connsiteY6" fmla="*/ 1362861 h 1674434"/>
                  <a:gd name="connsiteX7" fmla="*/ 701040 w 2397760"/>
                  <a:gd name="connsiteY7" fmla="*/ 1210461 h 1674434"/>
                  <a:gd name="connsiteX8" fmla="*/ 772160 w 2397760"/>
                  <a:gd name="connsiteY8" fmla="*/ 1088541 h 1674434"/>
                  <a:gd name="connsiteX9" fmla="*/ 802640 w 2397760"/>
                  <a:gd name="connsiteY9" fmla="*/ 997101 h 1674434"/>
                  <a:gd name="connsiteX10" fmla="*/ 812800 w 2397760"/>
                  <a:gd name="connsiteY10" fmla="*/ 966621 h 1674434"/>
                  <a:gd name="connsiteX11" fmla="*/ 853440 w 2397760"/>
                  <a:gd name="connsiteY11" fmla="*/ 875181 h 1674434"/>
                  <a:gd name="connsiteX12" fmla="*/ 924560 w 2397760"/>
                  <a:gd name="connsiteY12" fmla="*/ 651661 h 1674434"/>
                  <a:gd name="connsiteX13" fmla="*/ 965200 w 2397760"/>
                  <a:gd name="connsiteY13" fmla="*/ 489101 h 1674434"/>
                  <a:gd name="connsiteX14" fmla="*/ 1016000 w 2397760"/>
                  <a:gd name="connsiteY14" fmla="*/ 397661 h 1674434"/>
                  <a:gd name="connsiteX15" fmla="*/ 1026160 w 2397760"/>
                  <a:gd name="connsiteY15" fmla="*/ 367181 h 1674434"/>
                  <a:gd name="connsiteX16" fmla="*/ 1097280 w 2397760"/>
                  <a:gd name="connsiteY16" fmla="*/ 255421 h 1674434"/>
                  <a:gd name="connsiteX17" fmla="*/ 1249680 w 2397760"/>
                  <a:gd name="connsiteY17" fmla="*/ 72541 h 1674434"/>
                  <a:gd name="connsiteX18" fmla="*/ 1361440 w 2397760"/>
                  <a:gd name="connsiteY18" fmla="*/ 1421 h 1674434"/>
                  <a:gd name="connsiteX19" fmla="*/ 1503680 w 2397760"/>
                  <a:gd name="connsiteY19" fmla="*/ 31901 h 1674434"/>
                  <a:gd name="connsiteX20" fmla="*/ 1564640 w 2397760"/>
                  <a:gd name="connsiteY20" fmla="*/ 113181 h 1674434"/>
                  <a:gd name="connsiteX21" fmla="*/ 1635760 w 2397760"/>
                  <a:gd name="connsiteY21" fmla="*/ 255421 h 1674434"/>
                  <a:gd name="connsiteX22" fmla="*/ 1676400 w 2397760"/>
                  <a:gd name="connsiteY22" fmla="*/ 448461 h 1674434"/>
                  <a:gd name="connsiteX23" fmla="*/ 1706880 w 2397760"/>
                  <a:gd name="connsiteY23" fmla="*/ 570381 h 1674434"/>
                  <a:gd name="connsiteX24" fmla="*/ 1788160 w 2397760"/>
                  <a:gd name="connsiteY24" fmla="*/ 865021 h 1674434"/>
                  <a:gd name="connsiteX25" fmla="*/ 1859280 w 2397760"/>
                  <a:gd name="connsiteY25" fmla="*/ 1047901 h 1674434"/>
                  <a:gd name="connsiteX26" fmla="*/ 1869440 w 2397760"/>
                  <a:gd name="connsiteY26" fmla="*/ 1078381 h 1674434"/>
                  <a:gd name="connsiteX27" fmla="*/ 1910080 w 2397760"/>
                  <a:gd name="connsiteY27" fmla="*/ 1169821 h 1674434"/>
                  <a:gd name="connsiteX28" fmla="*/ 1971040 w 2397760"/>
                  <a:gd name="connsiteY28" fmla="*/ 1291741 h 1674434"/>
                  <a:gd name="connsiteX29" fmla="*/ 2042160 w 2397760"/>
                  <a:gd name="connsiteY29" fmla="*/ 1413661 h 1674434"/>
                  <a:gd name="connsiteX30" fmla="*/ 2092960 w 2397760"/>
                  <a:gd name="connsiteY30" fmla="*/ 1464461 h 1674434"/>
                  <a:gd name="connsiteX31" fmla="*/ 2225040 w 2397760"/>
                  <a:gd name="connsiteY31" fmla="*/ 1566061 h 1674434"/>
                  <a:gd name="connsiteX32" fmla="*/ 2255520 w 2397760"/>
                  <a:gd name="connsiteY32" fmla="*/ 1576221 h 1674434"/>
                  <a:gd name="connsiteX33" fmla="*/ 2377440 w 2397760"/>
                  <a:gd name="connsiteY33" fmla="*/ 1667661 h 1674434"/>
                  <a:gd name="connsiteX34" fmla="*/ 2397760 w 2397760"/>
                  <a:gd name="connsiteY34" fmla="*/ 1667661 h 1674434"/>
                  <a:gd name="connsiteX0" fmla="*/ 0 w 2397760"/>
                  <a:gd name="connsiteY0" fmla="*/ 1647341 h 1674434"/>
                  <a:gd name="connsiteX1" fmla="*/ 111760 w 2397760"/>
                  <a:gd name="connsiteY1" fmla="*/ 1637181 h 1674434"/>
                  <a:gd name="connsiteX2" fmla="*/ 243840 w 2397760"/>
                  <a:gd name="connsiteY2" fmla="*/ 1596541 h 1674434"/>
                  <a:gd name="connsiteX3" fmla="*/ 365760 w 2397760"/>
                  <a:gd name="connsiteY3" fmla="*/ 1545741 h 1674434"/>
                  <a:gd name="connsiteX4" fmla="*/ 426720 w 2397760"/>
                  <a:gd name="connsiteY4" fmla="*/ 1505101 h 1674434"/>
                  <a:gd name="connsiteX5" fmla="*/ 518160 w 2397760"/>
                  <a:gd name="connsiteY5" fmla="*/ 1454301 h 1674434"/>
                  <a:gd name="connsiteX6" fmla="*/ 609600 w 2397760"/>
                  <a:gd name="connsiteY6" fmla="*/ 1362861 h 1674434"/>
                  <a:gd name="connsiteX7" fmla="*/ 701040 w 2397760"/>
                  <a:gd name="connsiteY7" fmla="*/ 1210461 h 1674434"/>
                  <a:gd name="connsiteX8" fmla="*/ 772160 w 2397760"/>
                  <a:gd name="connsiteY8" fmla="*/ 1088541 h 1674434"/>
                  <a:gd name="connsiteX9" fmla="*/ 802640 w 2397760"/>
                  <a:gd name="connsiteY9" fmla="*/ 997101 h 1674434"/>
                  <a:gd name="connsiteX10" fmla="*/ 812800 w 2397760"/>
                  <a:gd name="connsiteY10" fmla="*/ 966621 h 1674434"/>
                  <a:gd name="connsiteX11" fmla="*/ 853440 w 2397760"/>
                  <a:gd name="connsiteY11" fmla="*/ 875181 h 1674434"/>
                  <a:gd name="connsiteX12" fmla="*/ 924560 w 2397760"/>
                  <a:gd name="connsiteY12" fmla="*/ 651661 h 1674434"/>
                  <a:gd name="connsiteX13" fmla="*/ 965200 w 2397760"/>
                  <a:gd name="connsiteY13" fmla="*/ 489101 h 1674434"/>
                  <a:gd name="connsiteX14" fmla="*/ 1016000 w 2397760"/>
                  <a:gd name="connsiteY14" fmla="*/ 397661 h 1674434"/>
                  <a:gd name="connsiteX15" fmla="*/ 1097280 w 2397760"/>
                  <a:gd name="connsiteY15" fmla="*/ 255421 h 1674434"/>
                  <a:gd name="connsiteX16" fmla="*/ 1249680 w 2397760"/>
                  <a:gd name="connsiteY16" fmla="*/ 72541 h 1674434"/>
                  <a:gd name="connsiteX17" fmla="*/ 1361440 w 2397760"/>
                  <a:gd name="connsiteY17" fmla="*/ 1421 h 1674434"/>
                  <a:gd name="connsiteX18" fmla="*/ 1503680 w 2397760"/>
                  <a:gd name="connsiteY18" fmla="*/ 31901 h 1674434"/>
                  <a:gd name="connsiteX19" fmla="*/ 1564640 w 2397760"/>
                  <a:gd name="connsiteY19" fmla="*/ 113181 h 1674434"/>
                  <a:gd name="connsiteX20" fmla="*/ 1635760 w 2397760"/>
                  <a:gd name="connsiteY20" fmla="*/ 255421 h 1674434"/>
                  <a:gd name="connsiteX21" fmla="*/ 1676400 w 2397760"/>
                  <a:gd name="connsiteY21" fmla="*/ 448461 h 1674434"/>
                  <a:gd name="connsiteX22" fmla="*/ 1706880 w 2397760"/>
                  <a:gd name="connsiteY22" fmla="*/ 570381 h 1674434"/>
                  <a:gd name="connsiteX23" fmla="*/ 1788160 w 2397760"/>
                  <a:gd name="connsiteY23" fmla="*/ 865021 h 1674434"/>
                  <a:gd name="connsiteX24" fmla="*/ 1859280 w 2397760"/>
                  <a:gd name="connsiteY24" fmla="*/ 1047901 h 1674434"/>
                  <a:gd name="connsiteX25" fmla="*/ 1869440 w 2397760"/>
                  <a:gd name="connsiteY25" fmla="*/ 1078381 h 1674434"/>
                  <a:gd name="connsiteX26" fmla="*/ 1910080 w 2397760"/>
                  <a:gd name="connsiteY26" fmla="*/ 1169821 h 1674434"/>
                  <a:gd name="connsiteX27" fmla="*/ 1971040 w 2397760"/>
                  <a:gd name="connsiteY27" fmla="*/ 1291741 h 1674434"/>
                  <a:gd name="connsiteX28" fmla="*/ 2042160 w 2397760"/>
                  <a:gd name="connsiteY28" fmla="*/ 1413661 h 1674434"/>
                  <a:gd name="connsiteX29" fmla="*/ 2092960 w 2397760"/>
                  <a:gd name="connsiteY29" fmla="*/ 1464461 h 1674434"/>
                  <a:gd name="connsiteX30" fmla="*/ 2225040 w 2397760"/>
                  <a:gd name="connsiteY30" fmla="*/ 1566061 h 1674434"/>
                  <a:gd name="connsiteX31" fmla="*/ 2255520 w 2397760"/>
                  <a:gd name="connsiteY31" fmla="*/ 1576221 h 1674434"/>
                  <a:gd name="connsiteX32" fmla="*/ 2377440 w 2397760"/>
                  <a:gd name="connsiteY32" fmla="*/ 1667661 h 1674434"/>
                  <a:gd name="connsiteX33" fmla="*/ 2397760 w 2397760"/>
                  <a:gd name="connsiteY33" fmla="*/ 1667661 h 1674434"/>
                  <a:gd name="connsiteX0" fmla="*/ 0 w 2397760"/>
                  <a:gd name="connsiteY0" fmla="*/ 1647341 h 1674434"/>
                  <a:gd name="connsiteX1" fmla="*/ 111760 w 2397760"/>
                  <a:gd name="connsiteY1" fmla="*/ 1637181 h 1674434"/>
                  <a:gd name="connsiteX2" fmla="*/ 243840 w 2397760"/>
                  <a:gd name="connsiteY2" fmla="*/ 1596541 h 1674434"/>
                  <a:gd name="connsiteX3" fmla="*/ 365760 w 2397760"/>
                  <a:gd name="connsiteY3" fmla="*/ 1545741 h 1674434"/>
                  <a:gd name="connsiteX4" fmla="*/ 426720 w 2397760"/>
                  <a:gd name="connsiteY4" fmla="*/ 1505101 h 1674434"/>
                  <a:gd name="connsiteX5" fmla="*/ 518160 w 2397760"/>
                  <a:gd name="connsiteY5" fmla="*/ 1454301 h 1674434"/>
                  <a:gd name="connsiteX6" fmla="*/ 609600 w 2397760"/>
                  <a:gd name="connsiteY6" fmla="*/ 1362861 h 1674434"/>
                  <a:gd name="connsiteX7" fmla="*/ 701040 w 2397760"/>
                  <a:gd name="connsiteY7" fmla="*/ 1210461 h 1674434"/>
                  <a:gd name="connsiteX8" fmla="*/ 772160 w 2397760"/>
                  <a:gd name="connsiteY8" fmla="*/ 1088541 h 1674434"/>
                  <a:gd name="connsiteX9" fmla="*/ 802640 w 2397760"/>
                  <a:gd name="connsiteY9" fmla="*/ 997101 h 1674434"/>
                  <a:gd name="connsiteX10" fmla="*/ 853440 w 2397760"/>
                  <a:gd name="connsiteY10" fmla="*/ 875181 h 1674434"/>
                  <a:gd name="connsiteX11" fmla="*/ 924560 w 2397760"/>
                  <a:gd name="connsiteY11" fmla="*/ 651661 h 1674434"/>
                  <a:gd name="connsiteX12" fmla="*/ 965200 w 2397760"/>
                  <a:gd name="connsiteY12" fmla="*/ 489101 h 1674434"/>
                  <a:gd name="connsiteX13" fmla="*/ 1016000 w 2397760"/>
                  <a:gd name="connsiteY13" fmla="*/ 397661 h 1674434"/>
                  <a:gd name="connsiteX14" fmla="*/ 1097280 w 2397760"/>
                  <a:gd name="connsiteY14" fmla="*/ 255421 h 1674434"/>
                  <a:gd name="connsiteX15" fmla="*/ 1249680 w 2397760"/>
                  <a:gd name="connsiteY15" fmla="*/ 72541 h 1674434"/>
                  <a:gd name="connsiteX16" fmla="*/ 1361440 w 2397760"/>
                  <a:gd name="connsiteY16" fmla="*/ 1421 h 1674434"/>
                  <a:gd name="connsiteX17" fmla="*/ 1503680 w 2397760"/>
                  <a:gd name="connsiteY17" fmla="*/ 31901 h 1674434"/>
                  <a:gd name="connsiteX18" fmla="*/ 1564640 w 2397760"/>
                  <a:gd name="connsiteY18" fmla="*/ 113181 h 1674434"/>
                  <a:gd name="connsiteX19" fmla="*/ 1635760 w 2397760"/>
                  <a:gd name="connsiteY19" fmla="*/ 255421 h 1674434"/>
                  <a:gd name="connsiteX20" fmla="*/ 1676400 w 2397760"/>
                  <a:gd name="connsiteY20" fmla="*/ 448461 h 1674434"/>
                  <a:gd name="connsiteX21" fmla="*/ 1706880 w 2397760"/>
                  <a:gd name="connsiteY21" fmla="*/ 570381 h 1674434"/>
                  <a:gd name="connsiteX22" fmla="*/ 1788160 w 2397760"/>
                  <a:gd name="connsiteY22" fmla="*/ 865021 h 1674434"/>
                  <a:gd name="connsiteX23" fmla="*/ 1859280 w 2397760"/>
                  <a:gd name="connsiteY23" fmla="*/ 1047901 h 1674434"/>
                  <a:gd name="connsiteX24" fmla="*/ 1869440 w 2397760"/>
                  <a:gd name="connsiteY24" fmla="*/ 1078381 h 1674434"/>
                  <a:gd name="connsiteX25" fmla="*/ 1910080 w 2397760"/>
                  <a:gd name="connsiteY25" fmla="*/ 1169821 h 1674434"/>
                  <a:gd name="connsiteX26" fmla="*/ 1971040 w 2397760"/>
                  <a:gd name="connsiteY26" fmla="*/ 1291741 h 1674434"/>
                  <a:gd name="connsiteX27" fmla="*/ 2042160 w 2397760"/>
                  <a:gd name="connsiteY27" fmla="*/ 1413661 h 1674434"/>
                  <a:gd name="connsiteX28" fmla="*/ 2092960 w 2397760"/>
                  <a:gd name="connsiteY28" fmla="*/ 1464461 h 1674434"/>
                  <a:gd name="connsiteX29" fmla="*/ 2225040 w 2397760"/>
                  <a:gd name="connsiteY29" fmla="*/ 1566061 h 1674434"/>
                  <a:gd name="connsiteX30" fmla="*/ 2255520 w 2397760"/>
                  <a:gd name="connsiteY30" fmla="*/ 1576221 h 1674434"/>
                  <a:gd name="connsiteX31" fmla="*/ 2377440 w 2397760"/>
                  <a:gd name="connsiteY31" fmla="*/ 1667661 h 1674434"/>
                  <a:gd name="connsiteX32" fmla="*/ 2397760 w 2397760"/>
                  <a:gd name="connsiteY32" fmla="*/ 1667661 h 1674434"/>
                  <a:gd name="connsiteX0" fmla="*/ 0 w 2397760"/>
                  <a:gd name="connsiteY0" fmla="*/ 1647341 h 1674434"/>
                  <a:gd name="connsiteX1" fmla="*/ 243840 w 2397760"/>
                  <a:gd name="connsiteY1" fmla="*/ 1596541 h 1674434"/>
                  <a:gd name="connsiteX2" fmla="*/ 365760 w 2397760"/>
                  <a:gd name="connsiteY2" fmla="*/ 1545741 h 1674434"/>
                  <a:gd name="connsiteX3" fmla="*/ 426720 w 2397760"/>
                  <a:gd name="connsiteY3" fmla="*/ 1505101 h 1674434"/>
                  <a:gd name="connsiteX4" fmla="*/ 518160 w 2397760"/>
                  <a:gd name="connsiteY4" fmla="*/ 1454301 h 1674434"/>
                  <a:gd name="connsiteX5" fmla="*/ 609600 w 2397760"/>
                  <a:gd name="connsiteY5" fmla="*/ 1362861 h 1674434"/>
                  <a:gd name="connsiteX6" fmla="*/ 701040 w 2397760"/>
                  <a:gd name="connsiteY6" fmla="*/ 1210461 h 1674434"/>
                  <a:gd name="connsiteX7" fmla="*/ 772160 w 2397760"/>
                  <a:gd name="connsiteY7" fmla="*/ 1088541 h 1674434"/>
                  <a:gd name="connsiteX8" fmla="*/ 802640 w 2397760"/>
                  <a:gd name="connsiteY8" fmla="*/ 997101 h 1674434"/>
                  <a:gd name="connsiteX9" fmla="*/ 853440 w 2397760"/>
                  <a:gd name="connsiteY9" fmla="*/ 875181 h 1674434"/>
                  <a:gd name="connsiteX10" fmla="*/ 924560 w 2397760"/>
                  <a:gd name="connsiteY10" fmla="*/ 651661 h 1674434"/>
                  <a:gd name="connsiteX11" fmla="*/ 965200 w 2397760"/>
                  <a:gd name="connsiteY11" fmla="*/ 489101 h 1674434"/>
                  <a:gd name="connsiteX12" fmla="*/ 1016000 w 2397760"/>
                  <a:gd name="connsiteY12" fmla="*/ 397661 h 1674434"/>
                  <a:gd name="connsiteX13" fmla="*/ 1097280 w 2397760"/>
                  <a:gd name="connsiteY13" fmla="*/ 255421 h 1674434"/>
                  <a:gd name="connsiteX14" fmla="*/ 1249680 w 2397760"/>
                  <a:gd name="connsiteY14" fmla="*/ 72541 h 1674434"/>
                  <a:gd name="connsiteX15" fmla="*/ 1361440 w 2397760"/>
                  <a:gd name="connsiteY15" fmla="*/ 1421 h 1674434"/>
                  <a:gd name="connsiteX16" fmla="*/ 1503680 w 2397760"/>
                  <a:gd name="connsiteY16" fmla="*/ 31901 h 1674434"/>
                  <a:gd name="connsiteX17" fmla="*/ 1564640 w 2397760"/>
                  <a:gd name="connsiteY17" fmla="*/ 113181 h 1674434"/>
                  <a:gd name="connsiteX18" fmla="*/ 1635760 w 2397760"/>
                  <a:gd name="connsiteY18" fmla="*/ 255421 h 1674434"/>
                  <a:gd name="connsiteX19" fmla="*/ 1676400 w 2397760"/>
                  <a:gd name="connsiteY19" fmla="*/ 448461 h 1674434"/>
                  <a:gd name="connsiteX20" fmla="*/ 1706880 w 2397760"/>
                  <a:gd name="connsiteY20" fmla="*/ 570381 h 1674434"/>
                  <a:gd name="connsiteX21" fmla="*/ 1788160 w 2397760"/>
                  <a:gd name="connsiteY21" fmla="*/ 865021 h 1674434"/>
                  <a:gd name="connsiteX22" fmla="*/ 1859280 w 2397760"/>
                  <a:gd name="connsiteY22" fmla="*/ 1047901 h 1674434"/>
                  <a:gd name="connsiteX23" fmla="*/ 1869440 w 2397760"/>
                  <a:gd name="connsiteY23" fmla="*/ 1078381 h 1674434"/>
                  <a:gd name="connsiteX24" fmla="*/ 1910080 w 2397760"/>
                  <a:gd name="connsiteY24" fmla="*/ 1169821 h 1674434"/>
                  <a:gd name="connsiteX25" fmla="*/ 1971040 w 2397760"/>
                  <a:gd name="connsiteY25" fmla="*/ 1291741 h 1674434"/>
                  <a:gd name="connsiteX26" fmla="*/ 2042160 w 2397760"/>
                  <a:gd name="connsiteY26" fmla="*/ 1413661 h 1674434"/>
                  <a:gd name="connsiteX27" fmla="*/ 2092960 w 2397760"/>
                  <a:gd name="connsiteY27" fmla="*/ 1464461 h 1674434"/>
                  <a:gd name="connsiteX28" fmla="*/ 2225040 w 2397760"/>
                  <a:gd name="connsiteY28" fmla="*/ 1566061 h 1674434"/>
                  <a:gd name="connsiteX29" fmla="*/ 2255520 w 2397760"/>
                  <a:gd name="connsiteY29" fmla="*/ 1576221 h 1674434"/>
                  <a:gd name="connsiteX30" fmla="*/ 2377440 w 2397760"/>
                  <a:gd name="connsiteY30" fmla="*/ 1667661 h 1674434"/>
                  <a:gd name="connsiteX31" fmla="*/ 2397760 w 2397760"/>
                  <a:gd name="connsiteY31" fmla="*/ 1667661 h 1674434"/>
                  <a:gd name="connsiteX0" fmla="*/ 0 w 2397760"/>
                  <a:gd name="connsiteY0" fmla="*/ 1647341 h 1674434"/>
                  <a:gd name="connsiteX1" fmla="*/ 243840 w 2397760"/>
                  <a:gd name="connsiteY1" fmla="*/ 1596541 h 1674434"/>
                  <a:gd name="connsiteX2" fmla="*/ 365760 w 2397760"/>
                  <a:gd name="connsiteY2" fmla="*/ 1545741 h 1674434"/>
                  <a:gd name="connsiteX3" fmla="*/ 426720 w 2397760"/>
                  <a:gd name="connsiteY3" fmla="*/ 1505101 h 1674434"/>
                  <a:gd name="connsiteX4" fmla="*/ 518160 w 2397760"/>
                  <a:gd name="connsiteY4" fmla="*/ 1454301 h 1674434"/>
                  <a:gd name="connsiteX5" fmla="*/ 609600 w 2397760"/>
                  <a:gd name="connsiteY5" fmla="*/ 1362861 h 1674434"/>
                  <a:gd name="connsiteX6" fmla="*/ 701040 w 2397760"/>
                  <a:gd name="connsiteY6" fmla="*/ 1210461 h 1674434"/>
                  <a:gd name="connsiteX7" fmla="*/ 772160 w 2397760"/>
                  <a:gd name="connsiteY7" fmla="*/ 1088541 h 1674434"/>
                  <a:gd name="connsiteX8" fmla="*/ 802640 w 2397760"/>
                  <a:gd name="connsiteY8" fmla="*/ 997101 h 1674434"/>
                  <a:gd name="connsiteX9" fmla="*/ 853440 w 2397760"/>
                  <a:gd name="connsiteY9" fmla="*/ 875181 h 1674434"/>
                  <a:gd name="connsiteX10" fmla="*/ 924560 w 2397760"/>
                  <a:gd name="connsiteY10" fmla="*/ 651661 h 1674434"/>
                  <a:gd name="connsiteX11" fmla="*/ 965200 w 2397760"/>
                  <a:gd name="connsiteY11" fmla="*/ 489101 h 1674434"/>
                  <a:gd name="connsiteX12" fmla="*/ 1016000 w 2397760"/>
                  <a:gd name="connsiteY12" fmla="*/ 397661 h 1674434"/>
                  <a:gd name="connsiteX13" fmla="*/ 1097280 w 2397760"/>
                  <a:gd name="connsiteY13" fmla="*/ 255421 h 1674434"/>
                  <a:gd name="connsiteX14" fmla="*/ 1249680 w 2397760"/>
                  <a:gd name="connsiteY14" fmla="*/ 72541 h 1674434"/>
                  <a:gd name="connsiteX15" fmla="*/ 1361440 w 2397760"/>
                  <a:gd name="connsiteY15" fmla="*/ 1421 h 1674434"/>
                  <a:gd name="connsiteX16" fmla="*/ 1503680 w 2397760"/>
                  <a:gd name="connsiteY16" fmla="*/ 31901 h 1674434"/>
                  <a:gd name="connsiteX17" fmla="*/ 1564640 w 2397760"/>
                  <a:gd name="connsiteY17" fmla="*/ 113181 h 1674434"/>
                  <a:gd name="connsiteX18" fmla="*/ 1635760 w 2397760"/>
                  <a:gd name="connsiteY18" fmla="*/ 255421 h 1674434"/>
                  <a:gd name="connsiteX19" fmla="*/ 1676400 w 2397760"/>
                  <a:gd name="connsiteY19" fmla="*/ 448461 h 1674434"/>
                  <a:gd name="connsiteX20" fmla="*/ 1706880 w 2397760"/>
                  <a:gd name="connsiteY20" fmla="*/ 570381 h 1674434"/>
                  <a:gd name="connsiteX21" fmla="*/ 1788160 w 2397760"/>
                  <a:gd name="connsiteY21" fmla="*/ 865021 h 1674434"/>
                  <a:gd name="connsiteX22" fmla="*/ 1859280 w 2397760"/>
                  <a:gd name="connsiteY22" fmla="*/ 1047901 h 1674434"/>
                  <a:gd name="connsiteX23" fmla="*/ 1869440 w 2397760"/>
                  <a:gd name="connsiteY23" fmla="*/ 1078381 h 1674434"/>
                  <a:gd name="connsiteX24" fmla="*/ 1910080 w 2397760"/>
                  <a:gd name="connsiteY24" fmla="*/ 1169821 h 1674434"/>
                  <a:gd name="connsiteX25" fmla="*/ 1971040 w 2397760"/>
                  <a:gd name="connsiteY25" fmla="*/ 1291741 h 1674434"/>
                  <a:gd name="connsiteX26" fmla="*/ 2092960 w 2397760"/>
                  <a:gd name="connsiteY26" fmla="*/ 1464461 h 1674434"/>
                  <a:gd name="connsiteX27" fmla="*/ 2225040 w 2397760"/>
                  <a:gd name="connsiteY27" fmla="*/ 1566061 h 1674434"/>
                  <a:gd name="connsiteX28" fmla="*/ 2255520 w 2397760"/>
                  <a:gd name="connsiteY28" fmla="*/ 1576221 h 1674434"/>
                  <a:gd name="connsiteX29" fmla="*/ 2377440 w 2397760"/>
                  <a:gd name="connsiteY29" fmla="*/ 1667661 h 1674434"/>
                  <a:gd name="connsiteX30" fmla="*/ 2397760 w 2397760"/>
                  <a:gd name="connsiteY30" fmla="*/ 1667661 h 1674434"/>
                  <a:gd name="connsiteX0" fmla="*/ 0 w 2377440"/>
                  <a:gd name="connsiteY0" fmla="*/ 1647341 h 1667661"/>
                  <a:gd name="connsiteX1" fmla="*/ 243840 w 2377440"/>
                  <a:gd name="connsiteY1" fmla="*/ 1596541 h 1667661"/>
                  <a:gd name="connsiteX2" fmla="*/ 365760 w 2377440"/>
                  <a:gd name="connsiteY2" fmla="*/ 1545741 h 1667661"/>
                  <a:gd name="connsiteX3" fmla="*/ 426720 w 2377440"/>
                  <a:gd name="connsiteY3" fmla="*/ 1505101 h 1667661"/>
                  <a:gd name="connsiteX4" fmla="*/ 518160 w 2377440"/>
                  <a:gd name="connsiteY4" fmla="*/ 1454301 h 1667661"/>
                  <a:gd name="connsiteX5" fmla="*/ 609600 w 2377440"/>
                  <a:gd name="connsiteY5" fmla="*/ 1362861 h 1667661"/>
                  <a:gd name="connsiteX6" fmla="*/ 701040 w 2377440"/>
                  <a:gd name="connsiteY6" fmla="*/ 1210461 h 1667661"/>
                  <a:gd name="connsiteX7" fmla="*/ 772160 w 2377440"/>
                  <a:gd name="connsiteY7" fmla="*/ 1088541 h 1667661"/>
                  <a:gd name="connsiteX8" fmla="*/ 802640 w 2377440"/>
                  <a:gd name="connsiteY8" fmla="*/ 997101 h 1667661"/>
                  <a:gd name="connsiteX9" fmla="*/ 853440 w 2377440"/>
                  <a:gd name="connsiteY9" fmla="*/ 875181 h 1667661"/>
                  <a:gd name="connsiteX10" fmla="*/ 924560 w 2377440"/>
                  <a:gd name="connsiteY10" fmla="*/ 651661 h 1667661"/>
                  <a:gd name="connsiteX11" fmla="*/ 965200 w 2377440"/>
                  <a:gd name="connsiteY11" fmla="*/ 489101 h 1667661"/>
                  <a:gd name="connsiteX12" fmla="*/ 1016000 w 2377440"/>
                  <a:gd name="connsiteY12" fmla="*/ 397661 h 1667661"/>
                  <a:gd name="connsiteX13" fmla="*/ 1097280 w 2377440"/>
                  <a:gd name="connsiteY13" fmla="*/ 255421 h 1667661"/>
                  <a:gd name="connsiteX14" fmla="*/ 1249680 w 2377440"/>
                  <a:gd name="connsiteY14" fmla="*/ 72541 h 1667661"/>
                  <a:gd name="connsiteX15" fmla="*/ 1361440 w 2377440"/>
                  <a:gd name="connsiteY15" fmla="*/ 1421 h 1667661"/>
                  <a:gd name="connsiteX16" fmla="*/ 1503680 w 2377440"/>
                  <a:gd name="connsiteY16" fmla="*/ 31901 h 1667661"/>
                  <a:gd name="connsiteX17" fmla="*/ 1564640 w 2377440"/>
                  <a:gd name="connsiteY17" fmla="*/ 113181 h 1667661"/>
                  <a:gd name="connsiteX18" fmla="*/ 1635760 w 2377440"/>
                  <a:gd name="connsiteY18" fmla="*/ 255421 h 1667661"/>
                  <a:gd name="connsiteX19" fmla="*/ 1676400 w 2377440"/>
                  <a:gd name="connsiteY19" fmla="*/ 448461 h 1667661"/>
                  <a:gd name="connsiteX20" fmla="*/ 1706880 w 2377440"/>
                  <a:gd name="connsiteY20" fmla="*/ 570381 h 1667661"/>
                  <a:gd name="connsiteX21" fmla="*/ 1788160 w 2377440"/>
                  <a:gd name="connsiteY21" fmla="*/ 865021 h 1667661"/>
                  <a:gd name="connsiteX22" fmla="*/ 1859280 w 2377440"/>
                  <a:gd name="connsiteY22" fmla="*/ 1047901 h 1667661"/>
                  <a:gd name="connsiteX23" fmla="*/ 1869440 w 2377440"/>
                  <a:gd name="connsiteY23" fmla="*/ 1078381 h 1667661"/>
                  <a:gd name="connsiteX24" fmla="*/ 1910080 w 2377440"/>
                  <a:gd name="connsiteY24" fmla="*/ 1169821 h 1667661"/>
                  <a:gd name="connsiteX25" fmla="*/ 1971040 w 2377440"/>
                  <a:gd name="connsiteY25" fmla="*/ 1291741 h 1667661"/>
                  <a:gd name="connsiteX26" fmla="*/ 2092960 w 2377440"/>
                  <a:gd name="connsiteY26" fmla="*/ 1464461 h 1667661"/>
                  <a:gd name="connsiteX27" fmla="*/ 2225040 w 2377440"/>
                  <a:gd name="connsiteY27" fmla="*/ 1566061 h 1667661"/>
                  <a:gd name="connsiteX28" fmla="*/ 2255520 w 2377440"/>
                  <a:gd name="connsiteY28" fmla="*/ 1576221 h 1667661"/>
                  <a:gd name="connsiteX29" fmla="*/ 2377440 w 2377440"/>
                  <a:gd name="connsiteY29" fmla="*/ 1667661 h 1667661"/>
                  <a:gd name="connsiteX0" fmla="*/ 0 w 2377440"/>
                  <a:gd name="connsiteY0" fmla="*/ 1647341 h 1667661"/>
                  <a:gd name="connsiteX1" fmla="*/ 243840 w 2377440"/>
                  <a:gd name="connsiteY1" fmla="*/ 1596541 h 1667661"/>
                  <a:gd name="connsiteX2" fmla="*/ 365760 w 2377440"/>
                  <a:gd name="connsiteY2" fmla="*/ 1545741 h 1667661"/>
                  <a:gd name="connsiteX3" fmla="*/ 426720 w 2377440"/>
                  <a:gd name="connsiteY3" fmla="*/ 1505101 h 1667661"/>
                  <a:gd name="connsiteX4" fmla="*/ 518160 w 2377440"/>
                  <a:gd name="connsiteY4" fmla="*/ 1454301 h 1667661"/>
                  <a:gd name="connsiteX5" fmla="*/ 609600 w 2377440"/>
                  <a:gd name="connsiteY5" fmla="*/ 1362861 h 1667661"/>
                  <a:gd name="connsiteX6" fmla="*/ 701040 w 2377440"/>
                  <a:gd name="connsiteY6" fmla="*/ 1210461 h 1667661"/>
                  <a:gd name="connsiteX7" fmla="*/ 772160 w 2377440"/>
                  <a:gd name="connsiteY7" fmla="*/ 1088541 h 1667661"/>
                  <a:gd name="connsiteX8" fmla="*/ 802640 w 2377440"/>
                  <a:gd name="connsiteY8" fmla="*/ 997101 h 1667661"/>
                  <a:gd name="connsiteX9" fmla="*/ 853440 w 2377440"/>
                  <a:gd name="connsiteY9" fmla="*/ 875181 h 1667661"/>
                  <a:gd name="connsiteX10" fmla="*/ 924560 w 2377440"/>
                  <a:gd name="connsiteY10" fmla="*/ 651661 h 1667661"/>
                  <a:gd name="connsiteX11" fmla="*/ 965200 w 2377440"/>
                  <a:gd name="connsiteY11" fmla="*/ 489101 h 1667661"/>
                  <a:gd name="connsiteX12" fmla="*/ 1016000 w 2377440"/>
                  <a:gd name="connsiteY12" fmla="*/ 397661 h 1667661"/>
                  <a:gd name="connsiteX13" fmla="*/ 1097280 w 2377440"/>
                  <a:gd name="connsiteY13" fmla="*/ 255421 h 1667661"/>
                  <a:gd name="connsiteX14" fmla="*/ 1249680 w 2377440"/>
                  <a:gd name="connsiteY14" fmla="*/ 72541 h 1667661"/>
                  <a:gd name="connsiteX15" fmla="*/ 1361440 w 2377440"/>
                  <a:gd name="connsiteY15" fmla="*/ 1421 h 1667661"/>
                  <a:gd name="connsiteX16" fmla="*/ 1503680 w 2377440"/>
                  <a:gd name="connsiteY16" fmla="*/ 31901 h 1667661"/>
                  <a:gd name="connsiteX17" fmla="*/ 1564640 w 2377440"/>
                  <a:gd name="connsiteY17" fmla="*/ 113181 h 1667661"/>
                  <a:gd name="connsiteX18" fmla="*/ 1635760 w 2377440"/>
                  <a:gd name="connsiteY18" fmla="*/ 255421 h 1667661"/>
                  <a:gd name="connsiteX19" fmla="*/ 1676400 w 2377440"/>
                  <a:gd name="connsiteY19" fmla="*/ 448461 h 1667661"/>
                  <a:gd name="connsiteX20" fmla="*/ 1706880 w 2377440"/>
                  <a:gd name="connsiteY20" fmla="*/ 570381 h 1667661"/>
                  <a:gd name="connsiteX21" fmla="*/ 1788160 w 2377440"/>
                  <a:gd name="connsiteY21" fmla="*/ 865021 h 1667661"/>
                  <a:gd name="connsiteX22" fmla="*/ 1859280 w 2377440"/>
                  <a:gd name="connsiteY22" fmla="*/ 1047901 h 1667661"/>
                  <a:gd name="connsiteX23" fmla="*/ 1869440 w 2377440"/>
                  <a:gd name="connsiteY23" fmla="*/ 1078381 h 1667661"/>
                  <a:gd name="connsiteX24" fmla="*/ 1910080 w 2377440"/>
                  <a:gd name="connsiteY24" fmla="*/ 1169821 h 1667661"/>
                  <a:gd name="connsiteX25" fmla="*/ 1971040 w 2377440"/>
                  <a:gd name="connsiteY25" fmla="*/ 1291741 h 1667661"/>
                  <a:gd name="connsiteX26" fmla="*/ 2092960 w 2377440"/>
                  <a:gd name="connsiteY26" fmla="*/ 1464461 h 1667661"/>
                  <a:gd name="connsiteX27" fmla="*/ 2225040 w 2377440"/>
                  <a:gd name="connsiteY27" fmla="*/ 1566061 h 1667661"/>
                  <a:gd name="connsiteX28" fmla="*/ 2377440 w 2377440"/>
                  <a:gd name="connsiteY28" fmla="*/ 1667661 h 1667661"/>
                  <a:gd name="connsiteX0" fmla="*/ 0 w 2377440"/>
                  <a:gd name="connsiteY0" fmla="*/ 1647341 h 1667661"/>
                  <a:gd name="connsiteX1" fmla="*/ 243840 w 2377440"/>
                  <a:gd name="connsiteY1" fmla="*/ 1596541 h 1667661"/>
                  <a:gd name="connsiteX2" fmla="*/ 365760 w 2377440"/>
                  <a:gd name="connsiteY2" fmla="*/ 1545741 h 1667661"/>
                  <a:gd name="connsiteX3" fmla="*/ 426720 w 2377440"/>
                  <a:gd name="connsiteY3" fmla="*/ 1505101 h 1667661"/>
                  <a:gd name="connsiteX4" fmla="*/ 518160 w 2377440"/>
                  <a:gd name="connsiteY4" fmla="*/ 1454301 h 1667661"/>
                  <a:gd name="connsiteX5" fmla="*/ 609600 w 2377440"/>
                  <a:gd name="connsiteY5" fmla="*/ 1362861 h 1667661"/>
                  <a:gd name="connsiteX6" fmla="*/ 701040 w 2377440"/>
                  <a:gd name="connsiteY6" fmla="*/ 1210461 h 1667661"/>
                  <a:gd name="connsiteX7" fmla="*/ 772160 w 2377440"/>
                  <a:gd name="connsiteY7" fmla="*/ 1088541 h 1667661"/>
                  <a:gd name="connsiteX8" fmla="*/ 802640 w 2377440"/>
                  <a:gd name="connsiteY8" fmla="*/ 997101 h 1667661"/>
                  <a:gd name="connsiteX9" fmla="*/ 853440 w 2377440"/>
                  <a:gd name="connsiteY9" fmla="*/ 875181 h 1667661"/>
                  <a:gd name="connsiteX10" fmla="*/ 924560 w 2377440"/>
                  <a:gd name="connsiteY10" fmla="*/ 651661 h 1667661"/>
                  <a:gd name="connsiteX11" fmla="*/ 965200 w 2377440"/>
                  <a:gd name="connsiteY11" fmla="*/ 489101 h 1667661"/>
                  <a:gd name="connsiteX12" fmla="*/ 1016000 w 2377440"/>
                  <a:gd name="connsiteY12" fmla="*/ 397661 h 1667661"/>
                  <a:gd name="connsiteX13" fmla="*/ 1097280 w 2377440"/>
                  <a:gd name="connsiteY13" fmla="*/ 255421 h 1667661"/>
                  <a:gd name="connsiteX14" fmla="*/ 1249680 w 2377440"/>
                  <a:gd name="connsiteY14" fmla="*/ 72541 h 1667661"/>
                  <a:gd name="connsiteX15" fmla="*/ 1361440 w 2377440"/>
                  <a:gd name="connsiteY15" fmla="*/ 1421 h 1667661"/>
                  <a:gd name="connsiteX16" fmla="*/ 1503680 w 2377440"/>
                  <a:gd name="connsiteY16" fmla="*/ 31901 h 1667661"/>
                  <a:gd name="connsiteX17" fmla="*/ 1564640 w 2377440"/>
                  <a:gd name="connsiteY17" fmla="*/ 113181 h 1667661"/>
                  <a:gd name="connsiteX18" fmla="*/ 1635760 w 2377440"/>
                  <a:gd name="connsiteY18" fmla="*/ 255421 h 1667661"/>
                  <a:gd name="connsiteX19" fmla="*/ 1676400 w 2377440"/>
                  <a:gd name="connsiteY19" fmla="*/ 448461 h 1667661"/>
                  <a:gd name="connsiteX20" fmla="*/ 1706880 w 2377440"/>
                  <a:gd name="connsiteY20" fmla="*/ 570381 h 1667661"/>
                  <a:gd name="connsiteX21" fmla="*/ 1788160 w 2377440"/>
                  <a:gd name="connsiteY21" fmla="*/ 865021 h 1667661"/>
                  <a:gd name="connsiteX22" fmla="*/ 1859280 w 2377440"/>
                  <a:gd name="connsiteY22" fmla="*/ 1047901 h 1667661"/>
                  <a:gd name="connsiteX23" fmla="*/ 1910080 w 2377440"/>
                  <a:gd name="connsiteY23" fmla="*/ 1169821 h 1667661"/>
                  <a:gd name="connsiteX24" fmla="*/ 1971040 w 2377440"/>
                  <a:gd name="connsiteY24" fmla="*/ 1291741 h 1667661"/>
                  <a:gd name="connsiteX25" fmla="*/ 2092960 w 2377440"/>
                  <a:gd name="connsiteY25" fmla="*/ 1464461 h 1667661"/>
                  <a:gd name="connsiteX26" fmla="*/ 2225040 w 2377440"/>
                  <a:gd name="connsiteY26" fmla="*/ 1566061 h 1667661"/>
                  <a:gd name="connsiteX27" fmla="*/ 2377440 w 2377440"/>
                  <a:gd name="connsiteY27" fmla="*/ 1667661 h 1667661"/>
                  <a:gd name="connsiteX0" fmla="*/ 0 w 2377440"/>
                  <a:gd name="connsiteY0" fmla="*/ 1647341 h 1667661"/>
                  <a:gd name="connsiteX1" fmla="*/ 243840 w 2377440"/>
                  <a:gd name="connsiteY1" fmla="*/ 1596541 h 1667661"/>
                  <a:gd name="connsiteX2" fmla="*/ 365760 w 2377440"/>
                  <a:gd name="connsiteY2" fmla="*/ 1545741 h 1667661"/>
                  <a:gd name="connsiteX3" fmla="*/ 426720 w 2377440"/>
                  <a:gd name="connsiteY3" fmla="*/ 1505101 h 1667661"/>
                  <a:gd name="connsiteX4" fmla="*/ 518160 w 2377440"/>
                  <a:gd name="connsiteY4" fmla="*/ 1454301 h 1667661"/>
                  <a:gd name="connsiteX5" fmla="*/ 609600 w 2377440"/>
                  <a:gd name="connsiteY5" fmla="*/ 1362861 h 1667661"/>
                  <a:gd name="connsiteX6" fmla="*/ 701040 w 2377440"/>
                  <a:gd name="connsiteY6" fmla="*/ 1210461 h 1667661"/>
                  <a:gd name="connsiteX7" fmla="*/ 772160 w 2377440"/>
                  <a:gd name="connsiteY7" fmla="*/ 1088541 h 1667661"/>
                  <a:gd name="connsiteX8" fmla="*/ 802640 w 2377440"/>
                  <a:gd name="connsiteY8" fmla="*/ 997101 h 1667661"/>
                  <a:gd name="connsiteX9" fmla="*/ 853440 w 2377440"/>
                  <a:gd name="connsiteY9" fmla="*/ 875181 h 1667661"/>
                  <a:gd name="connsiteX10" fmla="*/ 924560 w 2377440"/>
                  <a:gd name="connsiteY10" fmla="*/ 651661 h 1667661"/>
                  <a:gd name="connsiteX11" fmla="*/ 1016000 w 2377440"/>
                  <a:gd name="connsiteY11" fmla="*/ 397661 h 1667661"/>
                  <a:gd name="connsiteX12" fmla="*/ 1097280 w 2377440"/>
                  <a:gd name="connsiteY12" fmla="*/ 255421 h 1667661"/>
                  <a:gd name="connsiteX13" fmla="*/ 1249680 w 2377440"/>
                  <a:gd name="connsiteY13" fmla="*/ 72541 h 1667661"/>
                  <a:gd name="connsiteX14" fmla="*/ 1361440 w 2377440"/>
                  <a:gd name="connsiteY14" fmla="*/ 1421 h 1667661"/>
                  <a:gd name="connsiteX15" fmla="*/ 1503680 w 2377440"/>
                  <a:gd name="connsiteY15" fmla="*/ 31901 h 1667661"/>
                  <a:gd name="connsiteX16" fmla="*/ 1564640 w 2377440"/>
                  <a:gd name="connsiteY16" fmla="*/ 113181 h 1667661"/>
                  <a:gd name="connsiteX17" fmla="*/ 1635760 w 2377440"/>
                  <a:gd name="connsiteY17" fmla="*/ 255421 h 1667661"/>
                  <a:gd name="connsiteX18" fmla="*/ 1676400 w 2377440"/>
                  <a:gd name="connsiteY18" fmla="*/ 448461 h 1667661"/>
                  <a:gd name="connsiteX19" fmla="*/ 1706880 w 2377440"/>
                  <a:gd name="connsiteY19" fmla="*/ 570381 h 1667661"/>
                  <a:gd name="connsiteX20" fmla="*/ 1788160 w 2377440"/>
                  <a:gd name="connsiteY20" fmla="*/ 865021 h 1667661"/>
                  <a:gd name="connsiteX21" fmla="*/ 1859280 w 2377440"/>
                  <a:gd name="connsiteY21" fmla="*/ 1047901 h 1667661"/>
                  <a:gd name="connsiteX22" fmla="*/ 1910080 w 2377440"/>
                  <a:gd name="connsiteY22" fmla="*/ 1169821 h 1667661"/>
                  <a:gd name="connsiteX23" fmla="*/ 1971040 w 2377440"/>
                  <a:gd name="connsiteY23" fmla="*/ 1291741 h 1667661"/>
                  <a:gd name="connsiteX24" fmla="*/ 2092960 w 2377440"/>
                  <a:gd name="connsiteY24" fmla="*/ 1464461 h 1667661"/>
                  <a:gd name="connsiteX25" fmla="*/ 2225040 w 2377440"/>
                  <a:gd name="connsiteY25" fmla="*/ 1566061 h 1667661"/>
                  <a:gd name="connsiteX26" fmla="*/ 2377440 w 2377440"/>
                  <a:gd name="connsiteY26" fmla="*/ 1667661 h 1667661"/>
                  <a:gd name="connsiteX0" fmla="*/ 0 w 2377440"/>
                  <a:gd name="connsiteY0" fmla="*/ 1647341 h 1667661"/>
                  <a:gd name="connsiteX1" fmla="*/ 243840 w 2377440"/>
                  <a:gd name="connsiteY1" fmla="*/ 1596541 h 1667661"/>
                  <a:gd name="connsiteX2" fmla="*/ 365760 w 2377440"/>
                  <a:gd name="connsiteY2" fmla="*/ 1545741 h 1667661"/>
                  <a:gd name="connsiteX3" fmla="*/ 426720 w 2377440"/>
                  <a:gd name="connsiteY3" fmla="*/ 1505101 h 1667661"/>
                  <a:gd name="connsiteX4" fmla="*/ 609600 w 2377440"/>
                  <a:gd name="connsiteY4" fmla="*/ 1362861 h 1667661"/>
                  <a:gd name="connsiteX5" fmla="*/ 701040 w 2377440"/>
                  <a:gd name="connsiteY5" fmla="*/ 1210461 h 1667661"/>
                  <a:gd name="connsiteX6" fmla="*/ 772160 w 2377440"/>
                  <a:gd name="connsiteY6" fmla="*/ 1088541 h 1667661"/>
                  <a:gd name="connsiteX7" fmla="*/ 802640 w 2377440"/>
                  <a:gd name="connsiteY7" fmla="*/ 997101 h 1667661"/>
                  <a:gd name="connsiteX8" fmla="*/ 853440 w 2377440"/>
                  <a:gd name="connsiteY8" fmla="*/ 875181 h 1667661"/>
                  <a:gd name="connsiteX9" fmla="*/ 924560 w 2377440"/>
                  <a:gd name="connsiteY9" fmla="*/ 651661 h 1667661"/>
                  <a:gd name="connsiteX10" fmla="*/ 1016000 w 2377440"/>
                  <a:gd name="connsiteY10" fmla="*/ 397661 h 1667661"/>
                  <a:gd name="connsiteX11" fmla="*/ 1097280 w 2377440"/>
                  <a:gd name="connsiteY11" fmla="*/ 255421 h 1667661"/>
                  <a:gd name="connsiteX12" fmla="*/ 1249680 w 2377440"/>
                  <a:gd name="connsiteY12" fmla="*/ 72541 h 1667661"/>
                  <a:gd name="connsiteX13" fmla="*/ 1361440 w 2377440"/>
                  <a:gd name="connsiteY13" fmla="*/ 1421 h 1667661"/>
                  <a:gd name="connsiteX14" fmla="*/ 1503680 w 2377440"/>
                  <a:gd name="connsiteY14" fmla="*/ 31901 h 1667661"/>
                  <a:gd name="connsiteX15" fmla="*/ 1564640 w 2377440"/>
                  <a:gd name="connsiteY15" fmla="*/ 113181 h 1667661"/>
                  <a:gd name="connsiteX16" fmla="*/ 1635760 w 2377440"/>
                  <a:gd name="connsiteY16" fmla="*/ 255421 h 1667661"/>
                  <a:gd name="connsiteX17" fmla="*/ 1676400 w 2377440"/>
                  <a:gd name="connsiteY17" fmla="*/ 448461 h 1667661"/>
                  <a:gd name="connsiteX18" fmla="*/ 1706880 w 2377440"/>
                  <a:gd name="connsiteY18" fmla="*/ 570381 h 1667661"/>
                  <a:gd name="connsiteX19" fmla="*/ 1788160 w 2377440"/>
                  <a:gd name="connsiteY19" fmla="*/ 865021 h 1667661"/>
                  <a:gd name="connsiteX20" fmla="*/ 1859280 w 2377440"/>
                  <a:gd name="connsiteY20" fmla="*/ 1047901 h 1667661"/>
                  <a:gd name="connsiteX21" fmla="*/ 1910080 w 2377440"/>
                  <a:gd name="connsiteY21" fmla="*/ 1169821 h 1667661"/>
                  <a:gd name="connsiteX22" fmla="*/ 1971040 w 2377440"/>
                  <a:gd name="connsiteY22" fmla="*/ 1291741 h 1667661"/>
                  <a:gd name="connsiteX23" fmla="*/ 2092960 w 2377440"/>
                  <a:gd name="connsiteY23" fmla="*/ 1464461 h 1667661"/>
                  <a:gd name="connsiteX24" fmla="*/ 2225040 w 2377440"/>
                  <a:gd name="connsiteY24" fmla="*/ 1566061 h 1667661"/>
                  <a:gd name="connsiteX25" fmla="*/ 2377440 w 2377440"/>
                  <a:gd name="connsiteY25" fmla="*/ 1667661 h 1667661"/>
                  <a:gd name="connsiteX0" fmla="*/ 0 w 2377440"/>
                  <a:gd name="connsiteY0" fmla="*/ 1647341 h 1667661"/>
                  <a:gd name="connsiteX1" fmla="*/ 243840 w 2377440"/>
                  <a:gd name="connsiteY1" fmla="*/ 1596541 h 1667661"/>
                  <a:gd name="connsiteX2" fmla="*/ 426720 w 2377440"/>
                  <a:gd name="connsiteY2" fmla="*/ 1505101 h 1667661"/>
                  <a:gd name="connsiteX3" fmla="*/ 609600 w 2377440"/>
                  <a:gd name="connsiteY3" fmla="*/ 1362861 h 1667661"/>
                  <a:gd name="connsiteX4" fmla="*/ 701040 w 2377440"/>
                  <a:gd name="connsiteY4" fmla="*/ 1210461 h 1667661"/>
                  <a:gd name="connsiteX5" fmla="*/ 772160 w 2377440"/>
                  <a:gd name="connsiteY5" fmla="*/ 1088541 h 1667661"/>
                  <a:gd name="connsiteX6" fmla="*/ 802640 w 2377440"/>
                  <a:gd name="connsiteY6" fmla="*/ 997101 h 1667661"/>
                  <a:gd name="connsiteX7" fmla="*/ 853440 w 2377440"/>
                  <a:gd name="connsiteY7" fmla="*/ 875181 h 1667661"/>
                  <a:gd name="connsiteX8" fmla="*/ 924560 w 2377440"/>
                  <a:gd name="connsiteY8" fmla="*/ 651661 h 1667661"/>
                  <a:gd name="connsiteX9" fmla="*/ 1016000 w 2377440"/>
                  <a:gd name="connsiteY9" fmla="*/ 397661 h 1667661"/>
                  <a:gd name="connsiteX10" fmla="*/ 1097280 w 2377440"/>
                  <a:gd name="connsiteY10" fmla="*/ 255421 h 1667661"/>
                  <a:gd name="connsiteX11" fmla="*/ 1249680 w 2377440"/>
                  <a:gd name="connsiteY11" fmla="*/ 72541 h 1667661"/>
                  <a:gd name="connsiteX12" fmla="*/ 1361440 w 2377440"/>
                  <a:gd name="connsiteY12" fmla="*/ 1421 h 1667661"/>
                  <a:gd name="connsiteX13" fmla="*/ 1503680 w 2377440"/>
                  <a:gd name="connsiteY13" fmla="*/ 31901 h 1667661"/>
                  <a:gd name="connsiteX14" fmla="*/ 1564640 w 2377440"/>
                  <a:gd name="connsiteY14" fmla="*/ 113181 h 1667661"/>
                  <a:gd name="connsiteX15" fmla="*/ 1635760 w 2377440"/>
                  <a:gd name="connsiteY15" fmla="*/ 255421 h 1667661"/>
                  <a:gd name="connsiteX16" fmla="*/ 1676400 w 2377440"/>
                  <a:gd name="connsiteY16" fmla="*/ 448461 h 1667661"/>
                  <a:gd name="connsiteX17" fmla="*/ 1706880 w 2377440"/>
                  <a:gd name="connsiteY17" fmla="*/ 570381 h 1667661"/>
                  <a:gd name="connsiteX18" fmla="*/ 1788160 w 2377440"/>
                  <a:gd name="connsiteY18" fmla="*/ 865021 h 1667661"/>
                  <a:gd name="connsiteX19" fmla="*/ 1859280 w 2377440"/>
                  <a:gd name="connsiteY19" fmla="*/ 1047901 h 1667661"/>
                  <a:gd name="connsiteX20" fmla="*/ 1910080 w 2377440"/>
                  <a:gd name="connsiteY20" fmla="*/ 1169821 h 1667661"/>
                  <a:gd name="connsiteX21" fmla="*/ 1971040 w 2377440"/>
                  <a:gd name="connsiteY21" fmla="*/ 1291741 h 1667661"/>
                  <a:gd name="connsiteX22" fmla="*/ 2092960 w 2377440"/>
                  <a:gd name="connsiteY22" fmla="*/ 1464461 h 1667661"/>
                  <a:gd name="connsiteX23" fmla="*/ 2225040 w 2377440"/>
                  <a:gd name="connsiteY23" fmla="*/ 1566061 h 1667661"/>
                  <a:gd name="connsiteX24" fmla="*/ 2377440 w 2377440"/>
                  <a:gd name="connsiteY24" fmla="*/ 1667661 h 1667661"/>
                  <a:gd name="connsiteX0" fmla="*/ 0 w 2377440"/>
                  <a:gd name="connsiteY0" fmla="*/ 1650449 h 1670769"/>
                  <a:gd name="connsiteX1" fmla="*/ 243840 w 2377440"/>
                  <a:gd name="connsiteY1" fmla="*/ 1599649 h 1670769"/>
                  <a:gd name="connsiteX2" fmla="*/ 426720 w 2377440"/>
                  <a:gd name="connsiteY2" fmla="*/ 1508209 h 1670769"/>
                  <a:gd name="connsiteX3" fmla="*/ 609600 w 2377440"/>
                  <a:gd name="connsiteY3" fmla="*/ 1365969 h 1670769"/>
                  <a:gd name="connsiteX4" fmla="*/ 701040 w 2377440"/>
                  <a:gd name="connsiteY4" fmla="*/ 1213569 h 1670769"/>
                  <a:gd name="connsiteX5" fmla="*/ 772160 w 2377440"/>
                  <a:gd name="connsiteY5" fmla="*/ 1091649 h 1670769"/>
                  <a:gd name="connsiteX6" fmla="*/ 802640 w 2377440"/>
                  <a:gd name="connsiteY6" fmla="*/ 1000209 h 1670769"/>
                  <a:gd name="connsiteX7" fmla="*/ 853440 w 2377440"/>
                  <a:gd name="connsiteY7" fmla="*/ 878289 h 1670769"/>
                  <a:gd name="connsiteX8" fmla="*/ 924560 w 2377440"/>
                  <a:gd name="connsiteY8" fmla="*/ 654769 h 1670769"/>
                  <a:gd name="connsiteX9" fmla="*/ 1016000 w 2377440"/>
                  <a:gd name="connsiteY9" fmla="*/ 400769 h 1670769"/>
                  <a:gd name="connsiteX10" fmla="*/ 1097280 w 2377440"/>
                  <a:gd name="connsiteY10" fmla="*/ 258529 h 1670769"/>
                  <a:gd name="connsiteX11" fmla="*/ 1249680 w 2377440"/>
                  <a:gd name="connsiteY11" fmla="*/ 75649 h 1670769"/>
                  <a:gd name="connsiteX12" fmla="*/ 1361440 w 2377440"/>
                  <a:gd name="connsiteY12" fmla="*/ 4529 h 1670769"/>
                  <a:gd name="connsiteX13" fmla="*/ 1503680 w 2377440"/>
                  <a:gd name="connsiteY13" fmla="*/ 35009 h 1670769"/>
                  <a:gd name="connsiteX14" fmla="*/ 1635760 w 2377440"/>
                  <a:gd name="connsiteY14" fmla="*/ 258529 h 1670769"/>
                  <a:gd name="connsiteX15" fmla="*/ 1676400 w 2377440"/>
                  <a:gd name="connsiteY15" fmla="*/ 451569 h 1670769"/>
                  <a:gd name="connsiteX16" fmla="*/ 1706880 w 2377440"/>
                  <a:gd name="connsiteY16" fmla="*/ 573489 h 1670769"/>
                  <a:gd name="connsiteX17" fmla="*/ 1788160 w 2377440"/>
                  <a:gd name="connsiteY17" fmla="*/ 868129 h 1670769"/>
                  <a:gd name="connsiteX18" fmla="*/ 1859280 w 2377440"/>
                  <a:gd name="connsiteY18" fmla="*/ 1051009 h 1670769"/>
                  <a:gd name="connsiteX19" fmla="*/ 1910080 w 2377440"/>
                  <a:gd name="connsiteY19" fmla="*/ 1172929 h 1670769"/>
                  <a:gd name="connsiteX20" fmla="*/ 1971040 w 2377440"/>
                  <a:gd name="connsiteY20" fmla="*/ 1294849 h 1670769"/>
                  <a:gd name="connsiteX21" fmla="*/ 2092960 w 2377440"/>
                  <a:gd name="connsiteY21" fmla="*/ 1467569 h 1670769"/>
                  <a:gd name="connsiteX22" fmla="*/ 2225040 w 2377440"/>
                  <a:gd name="connsiteY22" fmla="*/ 1569169 h 1670769"/>
                  <a:gd name="connsiteX23" fmla="*/ 2377440 w 2377440"/>
                  <a:gd name="connsiteY23" fmla="*/ 1670769 h 1670769"/>
                  <a:gd name="connsiteX0" fmla="*/ 0 w 2377440"/>
                  <a:gd name="connsiteY0" fmla="*/ 1650449 h 1670769"/>
                  <a:gd name="connsiteX1" fmla="*/ 243840 w 2377440"/>
                  <a:gd name="connsiteY1" fmla="*/ 1599649 h 1670769"/>
                  <a:gd name="connsiteX2" fmla="*/ 426720 w 2377440"/>
                  <a:gd name="connsiteY2" fmla="*/ 1508209 h 1670769"/>
                  <a:gd name="connsiteX3" fmla="*/ 609600 w 2377440"/>
                  <a:gd name="connsiteY3" fmla="*/ 1365969 h 1670769"/>
                  <a:gd name="connsiteX4" fmla="*/ 701040 w 2377440"/>
                  <a:gd name="connsiteY4" fmla="*/ 1213569 h 1670769"/>
                  <a:gd name="connsiteX5" fmla="*/ 772160 w 2377440"/>
                  <a:gd name="connsiteY5" fmla="*/ 1091649 h 1670769"/>
                  <a:gd name="connsiteX6" fmla="*/ 853440 w 2377440"/>
                  <a:gd name="connsiteY6" fmla="*/ 878289 h 1670769"/>
                  <a:gd name="connsiteX7" fmla="*/ 924560 w 2377440"/>
                  <a:gd name="connsiteY7" fmla="*/ 654769 h 1670769"/>
                  <a:gd name="connsiteX8" fmla="*/ 1016000 w 2377440"/>
                  <a:gd name="connsiteY8" fmla="*/ 400769 h 1670769"/>
                  <a:gd name="connsiteX9" fmla="*/ 1097280 w 2377440"/>
                  <a:gd name="connsiteY9" fmla="*/ 258529 h 1670769"/>
                  <a:gd name="connsiteX10" fmla="*/ 1249680 w 2377440"/>
                  <a:gd name="connsiteY10" fmla="*/ 75649 h 1670769"/>
                  <a:gd name="connsiteX11" fmla="*/ 1361440 w 2377440"/>
                  <a:gd name="connsiteY11" fmla="*/ 4529 h 1670769"/>
                  <a:gd name="connsiteX12" fmla="*/ 1503680 w 2377440"/>
                  <a:gd name="connsiteY12" fmla="*/ 35009 h 1670769"/>
                  <a:gd name="connsiteX13" fmla="*/ 1635760 w 2377440"/>
                  <a:gd name="connsiteY13" fmla="*/ 258529 h 1670769"/>
                  <a:gd name="connsiteX14" fmla="*/ 1676400 w 2377440"/>
                  <a:gd name="connsiteY14" fmla="*/ 451569 h 1670769"/>
                  <a:gd name="connsiteX15" fmla="*/ 1706880 w 2377440"/>
                  <a:gd name="connsiteY15" fmla="*/ 573489 h 1670769"/>
                  <a:gd name="connsiteX16" fmla="*/ 1788160 w 2377440"/>
                  <a:gd name="connsiteY16" fmla="*/ 868129 h 1670769"/>
                  <a:gd name="connsiteX17" fmla="*/ 1859280 w 2377440"/>
                  <a:gd name="connsiteY17" fmla="*/ 1051009 h 1670769"/>
                  <a:gd name="connsiteX18" fmla="*/ 1910080 w 2377440"/>
                  <a:gd name="connsiteY18" fmla="*/ 1172929 h 1670769"/>
                  <a:gd name="connsiteX19" fmla="*/ 1971040 w 2377440"/>
                  <a:gd name="connsiteY19" fmla="*/ 1294849 h 1670769"/>
                  <a:gd name="connsiteX20" fmla="*/ 2092960 w 2377440"/>
                  <a:gd name="connsiteY20" fmla="*/ 1467569 h 1670769"/>
                  <a:gd name="connsiteX21" fmla="*/ 2225040 w 2377440"/>
                  <a:gd name="connsiteY21" fmla="*/ 1569169 h 1670769"/>
                  <a:gd name="connsiteX22" fmla="*/ 2377440 w 2377440"/>
                  <a:gd name="connsiteY22" fmla="*/ 1670769 h 1670769"/>
                  <a:gd name="connsiteX0" fmla="*/ 0 w 2377440"/>
                  <a:gd name="connsiteY0" fmla="*/ 1650449 h 1670769"/>
                  <a:gd name="connsiteX1" fmla="*/ 243840 w 2377440"/>
                  <a:gd name="connsiteY1" fmla="*/ 1599649 h 1670769"/>
                  <a:gd name="connsiteX2" fmla="*/ 426720 w 2377440"/>
                  <a:gd name="connsiteY2" fmla="*/ 1508209 h 1670769"/>
                  <a:gd name="connsiteX3" fmla="*/ 609600 w 2377440"/>
                  <a:gd name="connsiteY3" fmla="*/ 1365969 h 1670769"/>
                  <a:gd name="connsiteX4" fmla="*/ 701040 w 2377440"/>
                  <a:gd name="connsiteY4" fmla="*/ 1213569 h 1670769"/>
                  <a:gd name="connsiteX5" fmla="*/ 772160 w 2377440"/>
                  <a:gd name="connsiteY5" fmla="*/ 1091649 h 1670769"/>
                  <a:gd name="connsiteX6" fmla="*/ 853440 w 2377440"/>
                  <a:gd name="connsiteY6" fmla="*/ 878289 h 1670769"/>
                  <a:gd name="connsiteX7" fmla="*/ 924560 w 2377440"/>
                  <a:gd name="connsiteY7" fmla="*/ 654769 h 1670769"/>
                  <a:gd name="connsiteX8" fmla="*/ 1016000 w 2377440"/>
                  <a:gd name="connsiteY8" fmla="*/ 400769 h 1670769"/>
                  <a:gd name="connsiteX9" fmla="*/ 1097280 w 2377440"/>
                  <a:gd name="connsiteY9" fmla="*/ 258529 h 1670769"/>
                  <a:gd name="connsiteX10" fmla="*/ 1219200 w 2377440"/>
                  <a:gd name="connsiteY10" fmla="*/ 65489 h 1670769"/>
                  <a:gd name="connsiteX11" fmla="*/ 1361440 w 2377440"/>
                  <a:gd name="connsiteY11" fmla="*/ 4529 h 1670769"/>
                  <a:gd name="connsiteX12" fmla="*/ 1503680 w 2377440"/>
                  <a:gd name="connsiteY12" fmla="*/ 35009 h 1670769"/>
                  <a:gd name="connsiteX13" fmla="*/ 1635760 w 2377440"/>
                  <a:gd name="connsiteY13" fmla="*/ 258529 h 1670769"/>
                  <a:gd name="connsiteX14" fmla="*/ 1676400 w 2377440"/>
                  <a:gd name="connsiteY14" fmla="*/ 451569 h 1670769"/>
                  <a:gd name="connsiteX15" fmla="*/ 1706880 w 2377440"/>
                  <a:gd name="connsiteY15" fmla="*/ 573489 h 1670769"/>
                  <a:gd name="connsiteX16" fmla="*/ 1788160 w 2377440"/>
                  <a:gd name="connsiteY16" fmla="*/ 868129 h 1670769"/>
                  <a:gd name="connsiteX17" fmla="*/ 1859280 w 2377440"/>
                  <a:gd name="connsiteY17" fmla="*/ 1051009 h 1670769"/>
                  <a:gd name="connsiteX18" fmla="*/ 1910080 w 2377440"/>
                  <a:gd name="connsiteY18" fmla="*/ 1172929 h 1670769"/>
                  <a:gd name="connsiteX19" fmla="*/ 1971040 w 2377440"/>
                  <a:gd name="connsiteY19" fmla="*/ 1294849 h 1670769"/>
                  <a:gd name="connsiteX20" fmla="*/ 2092960 w 2377440"/>
                  <a:gd name="connsiteY20" fmla="*/ 1467569 h 1670769"/>
                  <a:gd name="connsiteX21" fmla="*/ 2225040 w 2377440"/>
                  <a:gd name="connsiteY21" fmla="*/ 1569169 h 1670769"/>
                  <a:gd name="connsiteX22" fmla="*/ 2377440 w 2377440"/>
                  <a:gd name="connsiteY22" fmla="*/ 1670769 h 1670769"/>
                  <a:gd name="connsiteX0" fmla="*/ 0 w 2377440"/>
                  <a:gd name="connsiteY0" fmla="*/ 1646403 h 1666723"/>
                  <a:gd name="connsiteX1" fmla="*/ 243840 w 2377440"/>
                  <a:gd name="connsiteY1" fmla="*/ 1595603 h 1666723"/>
                  <a:gd name="connsiteX2" fmla="*/ 426720 w 2377440"/>
                  <a:gd name="connsiteY2" fmla="*/ 1504163 h 1666723"/>
                  <a:gd name="connsiteX3" fmla="*/ 609600 w 2377440"/>
                  <a:gd name="connsiteY3" fmla="*/ 1361923 h 1666723"/>
                  <a:gd name="connsiteX4" fmla="*/ 701040 w 2377440"/>
                  <a:gd name="connsiteY4" fmla="*/ 1209523 h 1666723"/>
                  <a:gd name="connsiteX5" fmla="*/ 772160 w 2377440"/>
                  <a:gd name="connsiteY5" fmla="*/ 1087603 h 1666723"/>
                  <a:gd name="connsiteX6" fmla="*/ 853440 w 2377440"/>
                  <a:gd name="connsiteY6" fmla="*/ 874243 h 1666723"/>
                  <a:gd name="connsiteX7" fmla="*/ 924560 w 2377440"/>
                  <a:gd name="connsiteY7" fmla="*/ 650723 h 1666723"/>
                  <a:gd name="connsiteX8" fmla="*/ 1016000 w 2377440"/>
                  <a:gd name="connsiteY8" fmla="*/ 396723 h 1666723"/>
                  <a:gd name="connsiteX9" fmla="*/ 1097280 w 2377440"/>
                  <a:gd name="connsiteY9" fmla="*/ 254483 h 1666723"/>
                  <a:gd name="connsiteX10" fmla="*/ 1219200 w 2377440"/>
                  <a:gd name="connsiteY10" fmla="*/ 61443 h 1666723"/>
                  <a:gd name="connsiteX11" fmla="*/ 1361440 w 2377440"/>
                  <a:gd name="connsiteY11" fmla="*/ 483 h 1666723"/>
                  <a:gd name="connsiteX12" fmla="*/ 1534160 w 2377440"/>
                  <a:gd name="connsiteY12" fmla="*/ 102083 h 1666723"/>
                  <a:gd name="connsiteX13" fmla="*/ 1635760 w 2377440"/>
                  <a:gd name="connsiteY13" fmla="*/ 254483 h 1666723"/>
                  <a:gd name="connsiteX14" fmla="*/ 1676400 w 2377440"/>
                  <a:gd name="connsiteY14" fmla="*/ 447523 h 1666723"/>
                  <a:gd name="connsiteX15" fmla="*/ 1706880 w 2377440"/>
                  <a:gd name="connsiteY15" fmla="*/ 569443 h 1666723"/>
                  <a:gd name="connsiteX16" fmla="*/ 1788160 w 2377440"/>
                  <a:gd name="connsiteY16" fmla="*/ 864083 h 1666723"/>
                  <a:gd name="connsiteX17" fmla="*/ 1859280 w 2377440"/>
                  <a:gd name="connsiteY17" fmla="*/ 1046963 h 1666723"/>
                  <a:gd name="connsiteX18" fmla="*/ 1910080 w 2377440"/>
                  <a:gd name="connsiteY18" fmla="*/ 1168883 h 1666723"/>
                  <a:gd name="connsiteX19" fmla="*/ 1971040 w 2377440"/>
                  <a:gd name="connsiteY19" fmla="*/ 1290803 h 1666723"/>
                  <a:gd name="connsiteX20" fmla="*/ 2092960 w 2377440"/>
                  <a:gd name="connsiteY20" fmla="*/ 1463523 h 1666723"/>
                  <a:gd name="connsiteX21" fmla="*/ 2225040 w 2377440"/>
                  <a:gd name="connsiteY21" fmla="*/ 1565123 h 1666723"/>
                  <a:gd name="connsiteX22" fmla="*/ 2377440 w 2377440"/>
                  <a:gd name="connsiteY22" fmla="*/ 1666723 h 1666723"/>
                  <a:gd name="connsiteX0" fmla="*/ 0 w 2377440"/>
                  <a:gd name="connsiteY0" fmla="*/ 1646181 h 1666501"/>
                  <a:gd name="connsiteX1" fmla="*/ 243840 w 2377440"/>
                  <a:gd name="connsiteY1" fmla="*/ 1595381 h 1666501"/>
                  <a:gd name="connsiteX2" fmla="*/ 426720 w 2377440"/>
                  <a:gd name="connsiteY2" fmla="*/ 1503941 h 1666501"/>
                  <a:gd name="connsiteX3" fmla="*/ 609600 w 2377440"/>
                  <a:gd name="connsiteY3" fmla="*/ 1361701 h 1666501"/>
                  <a:gd name="connsiteX4" fmla="*/ 701040 w 2377440"/>
                  <a:gd name="connsiteY4" fmla="*/ 1209301 h 1666501"/>
                  <a:gd name="connsiteX5" fmla="*/ 772160 w 2377440"/>
                  <a:gd name="connsiteY5" fmla="*/ 1087381 h 1666501"/>
                  <a:gd name="connsiteX6" fmla="*/ 853440 w 2377440"/>
                  <a:gd name="connsiteY6" fmla="*/ 874021 h 1666501"/>
                  <a:gd name="connsiteX7" fmla="*/ 924560 w 2377440"/>
                  <a:gd name="connsiteY7" fmla="*/ 650501 h 1666501"/>
                  <a:gd name="connsiteX8" fmla="*/ 1016000 w 2377440"/>
                  <a:gd name="connsiteY8" fmla="*/ 396501 h 1666501"/>
                  <a:gd name="connsiteX9" fmla="*/ 1097280 w 2377440"/>
                  <a:gd name="connsiteY9" fmla="*/ 254261 h 1666501"/>
                  <a:gd name="connsiteX10" fmla="*/ 1219200 w 2377440"/>
                  <a:gd name="connsiteY10" fmla="*/ 61221 h 1666501"/>
                  <a:gd name="connsiteX11" fmla="*/ 1361440 w 2377440"/>
                  <a:gd name="connsiteY11" fmla="*/ 261 h 1666501"/>
                  <a:gd name="connsiteX12" fmla="*/ 1554480 w 2377440"/>
                  <a:gd name="connsiteY12" fmla="*/ 162821 h 1666501"/>
                  <a:gd name="connsiteX13" fmla="*/ 1635760 w 2377440"/>
                  <a:gd name="connsiteY13" fmla="*/ 254261 h 1666501"/>
                  <a:gd name="connsiteX14" fmla="*/ 1676400 w 2377440"/>
                  <a:gd name="connsiteY14" fmla="*/ 447301 h 1666501"/>
                  <a:gd name="connsiteX15" fmla="*/ 1706880 w 2377440"/>
                  <a:gd name="connsiteY15" fmla="*/ 569221 h 1666501"/>
                  <a:gd name="connsiteX16" fmla="*/ 1788160 w 2377440"/>
                  <a:gd name="connsiteY16" fmla="*/ 863861 h 1666501"/>
                  <a:gd name="connsiteX17" fmla="*/ 1859280 w 2377440"/>
                  <a:gd name="connsiteY17" fmla="*/ 1046741 h 1666501"/>
                  <a:gd name="connsiteX18" fmla="*/ 1910080 w 2377440"/>
                  <a:gd name="connsiteY18" fmla="*/ 1168661 h 1666501"/>
                  <a:gd name="connsiteX19" fmla="*/ 1971040 w 2377440"/>
                  <a:gd name="connsiteY19" fmla="*/ 1290581 h 1666501"/>
                  <a:gd name="connsiteX20" fmla="*/ 2092960 w 2377440"/>
                  <a:gd name="connsiteY20" fmla="*/ 1463301 h 1666501"/>
                  <a:gd name="connsiteX21" fmla="*/ 2225040 w 2377440"/>
                  <a:gd name="connsiteY21" fmla="*/ 1564901 h 1666501"/>
                  <a:gd name="connsiteX22" fmla="*/ 2377440 w 2377440"/>
                  <a:gd name="connsiteY22" fmla="*/ 1666501 h 1666501"/>
                  <a:gd name="connsiteX0" fmla="*/ 0 w 2377440"/>
                  <a:gd name="connsiteY0" fmla="*/ 1646339 h 1666659"/>
                  <a:gd name="connsiteX1" fmla="*/ 243840 w 2377440"/>
                  <a:gd name="connsiteY1" fmla="*/ 1595539 h 1666659"/>
                  <a:gd name="connsiteX2" fmla="*/ 426720 w 2377440"/>
                  <a:gd name="connsiteY2" fmla="*/ 1504099 h 1666659"/>
                  <a:gd name="connsiteX3" fmla="*/ 609600 w 2377440"/>
                  <a:gd name="connsiteY3" fmla="*/ 1361859 h 1666659"/>
                  <a:gd name="connsiteX4" fmla="*/ 701040 w 2377440"/>
                  <a:gd name="connsiteY4" fmla="*/ 1209459 h 1666659"/>
                  <a:gd name="connsiteX5" fmla="*/ 772160 w 2377440"/>
                  <a:gd name="connsiteY5" fmla="*/ 1087539 h 1666659"/>
                  <a:gd name="connsiteX6" fmla="*/ 853440 w 2377440"/>
                  <a:gd name="connsiteY6" fmla="*/ 874179 h 1666659"/>
                  <a:gd name="connsiteX7" fmla="*/ 924560 w 2377440"/>
                  <a:gd name="connsiteY7" fmla="*/ 650659 h 1666659"/>
                  <a:gd name="connsiteX8" fmla="*/ 1016000 w 2377440"/>
                  <a:gd name="connsiteY8" fmla="*/ 396659 h 1666659"/>
                  <a:gd name="connsiteX9" fmla="*/ 1097280 w 2377440"/>
                  <a:gd name="connsiteY9" fmla="*/ 254419 h 1666659"/>
                  <a:gd name="connsiteX10" fmla="*/ 1219200 w 2377440"/>
                  <a:gd name="connsiteY10" fmla="*/ 61379 h 1666659"/>
                  <a:gd name="connsiteX11" fmla="*/ 1361440 w 2377440"/>
                  <a:gd name="connsiteY11" fmla="*/ 419 h 1666659"/>
                  <a:gd name="connsiteX12" fmla="*/ 1554480 w 2377440"/>
                  <a:gd name="connsiteY12" fmla="*/ 162979 h 1666659"/>
                  <a:gd name="connsiteX13" fmla="*/ 1635760 w 2377440"/>
                  <a:gd name="connsiteY13" fmla="*/ 254419 h 1666659"/>
                  <a:gd name="connsiteX14" fmla="*/ 1676400 w 2377440"/>
                  <a:gd name="connsiteY14" fmla="*/ 447459 h 1666659"/>
                  <a:gd name="connsiteX15" fmla="*/ 1706880 w 2377440"/>
                  <a:gd name="connsiteY15" fmla="*/ 569379 h 1666659"/>
                  <a:gd name="connsiteX16" fmla="*/ 1788160 w 2377440"/>
                  <a:gd name="connsiteY16" fmla="*/ 864019 h 1666659"/>
                  <a:gd name="connsiteX17" fmla="*/ 1859280 w 2377440"/>
                  <a:gd name="connsiteY17" fmla="*/ 1046899 h 1666659"/>
                  <a:gd name="connsiteX18" fmla="*/ 1910080 w 2377440"/>
                  <a:gd name="connsiteY18" fmla="*/ 1168819 h 1666659"/>
                  <a:gd name="connsiteX19" fmla="*/ 1971040 w 2377440"/>
                  <a:gd name="connsiteY19" fmla="*/ 1290739 h 1666659"/>
                  <a:gd name="connsiteX20" fmla="*/ 2092960 w 2377440"/>
                  <a:gd name="connsiteY20" fmla="*/ 1463459 h 1666659"/>
                  <a:gd name="connsiteX21" fmla="*/ 2225040 w 2377440"/>
                  <a:gd name="connsiteY21" fmla="*/ 1565059 h 1666659"/>
                  <a:gd name="connsiteX22" fmla="*/ 2377440 w 2377440"/>
                  <a:gd name="connsiteY22" fmla="*/ 1666659 h 1666659"/>
                  <a:gd name="connsiteX0" fmla="*/ 0 w 2377440"/>
                  <a:gd name="connsiteY0" fmla="*/ 1646339 h 1666659"/>
                  <a:gd name="connsiteX1" fmla="*/ 243840 w 2377440"/>
                  <a:gd name="connsiteY1" fmla="*/ 1595539 h 1666659"/>
                  <a:gd name="connsiteX2" fmla="*/ 426720 w 2377440"/>
                  <a:gd name="connsiteY2" fmla="*/ 1504099 h 1666659"/>
                  <a:gd name="connsiteX3" fmla="*/ 609600 w 2377440"/>
                  <a:gd name="connsiteY3" fmla="*/ 1361859 h 1666659"/>
                  <a:gd name="connsiteX4" fmla="*/ 701040 w 2377440"/>
                  <a:gd name="connsiteY4" fmla="*/ 1209459 h 1666659"/>
                  <a:gd name="connsiteX5" fmla="*/ 772160 w 2377440"/>
                  <a:gd name="connsiteY5" fmla="*/ 1087539 h 1666659"/>
                  <a:gd name="connsiteX6" fmla="*/ 853440 w 2377440"/>
                  <a:gd name="connsiteY6" fmla="*/ 874179 h 1666659"/>
                  <a:gd name="connsiteX7" fmla="*/ 924560 w 2377440"/>
                  <a:gd name="connsiteY7" fmla="*/ 650659 h 1666659"/>
                  <a:gd name="connsiteX8" fmla="*/ 1016000 w 2377440"/>
                  <a:gd name="connsiteY8" fmla="*/ 396659 h 1666659"/>
                  <a:gd name="connsiteX9" fmla="*/ 1097280 w 2377440"/>
                  <a:gd name="connsiteY9" fmla="*/ 254419 h 1666659"/>
                  <a:gd name="connsiteX10" fmla="*/ 1219200 w 2377440"/>
                  <a:gd name="connsiteY10" fmla="*/ 61379 h 1666659"/>
                  <a:gd name="connsiteX11" fmla="*/ 1361440 w 2377440"/>
                  <a:gd name="connsiteY11" fmla="*/ 419 h 1666659"/>
                  <a:gd name="connsiteX12" fmla="*/ 1554480 w 2377440"/>
                  <a:gd name="connsiteY12" fmla="*/ 162979 h 1666659"/>
                  <a:gd name="connsiteX13" fmla="*/ 1676400 w 2377440"/>
                  <a:gd name="connsiteY13" fmla="*/ 447459 h 1666659"/>
                  <a:gd name="connsiteX14" fmla="*/ 1706880 w 2377440"/>
                  <a:gd name="connsiteY14" fmla="*/ 569379 h 1666659"/>
                  <a:gd name="connsiteX15" fmla="*/ 1788160 w 2377440"/>
                  <a:gd name="connsiteY15" fmla="*/ 864019 h 1666659"/>
                  <a:gd name="connsiteX16" fmla="*/ 1859280 w 2377440"/>
                  <a:gd name="connsiteY16" fmla="*/ 1046899 h 1666659"/>
                  <a:gd name="connsiteX17" fmla="*/ 1910080 w 2377440"/>
                  <a:gd name="connsiteY17" fmla="*/ 1168819 h 1666659"/>
                  <a:gd name="connsiteX18" fmla="*/ 1971040 w 2377440"/>
                  <a:gd name="connsiteY18" fmla="*/ 1290739 h 1666659"/>
                  <a:gd name="connsiteX19" fmla="*/ 2092960 w 2377440"/>
                  <a:gd name="connsiteY19" fmla="*/ 1463459 h 1666659"/>
                  <a:gd name="connsiteX20" fmla="*/ 2225040 w 2377440"/>
                  <a:gd name="connsiteY20" fmla="*/ 1565059 h 1666659"/>
                  <a:gd name="connsiteX21" fmla="*/ 2377440 w 2377440"/>
                  <a:gd name="connsiteY21" fmla="*/ 1666659 h 1666659"/>
                  <a:gd name="connsiteX0" fmla="*/ 0 w 2377440"/>
                  <a:gd name="connsiteY0" fmla="*/ 1646339 h 1666659"/>
                  <a:gd name="connsiteX1" fmla="*/ 243840 w 2377440"/>
                  <a:gd name="connsiteY1" fmla="*/ 1595539 h 1666659"/>
                  <a:gd name="connsiteX2" fmla="*/ 426720 w 2377440"/>
                  <a:gd name="connsiteY2" fmla="*/ 1504099 h 1666659"/>
                  <a:gd name="connsiteX3" fmla="*/ 609600 w 2377440"/>
                  <a:gd name="connsiteY3" fmla="*/ 1361859 h 1666659"/>
                  <a:gd name="connsiteX4" fmla="*/ 701040 w 2377440"/>
                  <a:gd name="connsiteY4" fmla="*/ 1209459 h 1666659"/>
                  <a:gd name="connsiteX5" fmla="*/ 772160 w 2377440"/>
                  <a:gd name="connsiteY5" fmla="*/ 1087539 h 1666659"/>
                  <a:gd name="connsiteX6" fmla="*/ 853440 w 2377440"/>
                  <a:gd name="connsiteY6" fmla="*/ 874179 h 1666659"/>
                  <a:gd name="connsiteX7" fmla="*/ 924560 w 2377440"/>
                  <a:gd name="connsiteY7" fmla="*/ 650659 h 1666659"/>
                  <a:gd name="connsiteX8" fmla="*/ 1016000 w 2377440"/>
                  <a:gd name="connsiteY8" fmla="*/ 396659 h 1666659"/>
                  <a:gd name="connsiteX9" fmla="*/ 1219200 w 2377440"/>
                  <a:gd name="connsiteY9" fmla="*/ 61379 h 1666659"/>
                  <a:gd name="connsiteX10" fmla="*/ 1361440 w 2377440"/>
                  <a:gd name="connsiteY10" fmla="*/ 419 h 1666659"/>
                  <a:gd name="connsiteX11" fmla="*/ 1554480 w 2377440"/>
                  <a:gd name="connsiteY11" fmla="*/ 162979 h 1666659"/>
                  <a:gd name="connsiteX12" fmla="*/ 1676400 w 2377440"/>
                  <a:gd name="connsiteY12" fmla="*/ 447459 h 1666659"/>
                  <a:gd name="connsiteX13" fmla="*/ 1706880 w 2377440"/>
                  <a:gd name="connsiteY13" fmla="*/ 569379 h 1666659"/>
                  <a:gd name="connsiteX14" fmla="*/ 1788160 w 2377440"/>
                  <a:gd name="connsiteY14" fmla="*/ 864019 h 1666659"/>
                  <a:gd name="connsiteX15" fmla="*/ 1859280 w 2377440"/>
                  <a:gd name="connsiteY15" fmla="*/ 1046899 h 1666659"/>
                  <a:gd name="connsiteX16" fmla="*/ 1910080 w 2377440"/>
                  <a:gd name="connsiteY16" fmla="*/ 1168819 h 1666659"/>
                  <a:gd name="connsiteX17" fmla="*/ 1971040 w 2377440"/>
                  <a:gd name="connsiteY17" fmla="*/ 1290739 h 1666659"/>
                  <a:gd name="connsiteX18" fmla="*/ 2092960 w 2377440"/>
                  <a:gd name="connsiteY18" fmla="*/ 1463459 h 1666659"/>
                  <a:gd name="connsiteX19" fmla="*/ 2225040 w 2377440"/>
                  <a:gd name="connsiteY19" fmla="*/ 1565059 h 1666659"/>
                  <a:gd name="connsiteX20" fmla="*/ 2377440 w 2377440"/>
                  <a:gd name="connsiteY20" fmla="*/ 1666659 h 1666659"/>
                  <a:gd name="connsiteX0" fmla="*/ 0 w 2377440"/>
                  <a:gd name="connsiteY0" fmla="*/ 1646339 h 1666659"/>
                  <a:gd name="connsiteX1" fmla="*/ 243840 w 2377440"/>
                  <a:gd name="connsiteY1" fmla="*/ 1595539 h 1666659"/>
                  <a:gd name="connsiteX2" fmla="*/ 426720 w 2377440"/>
                  <a:gd name="connsiteY2" fmla="*/ 1504099 h 1666659"/>
                  <a:gd name="connsiteX3" fmla="*/ 609600 w 2377440"/>
                  <a:gd name="connsiteY3" fmla="*/ 1361859 h 1666659"/>
                  <a:gd name="connsiteX4" fmla="*/ 701040 w 2377440"/>
                  <a:gd name="connsiteY4" fmla="*/ 1209459 h 1666659"/>
                  <a:gd name="connsiteX5" fmla="*/ 772160 w 2377440"/>
                  <a:gd name="connsiteY5" fmla="*/ 1087539 h 1666659"/>
                  <a:gd name="connsiteX6" fmla="*/ 853440 w 2377440"/>
                  <a:gd name="connsiteY6" fmla="*/ 874179 h 1666659"/>
                  <a:gd name="connsiteX7" fmla="*/ 924560 w 2377440"/>
                  <a:gd name="connsiteY7" fmla="*/ 650659 h 1666659"/>
                  <a:gd name="connsiteX8" fmla="*/ 1016000 w 2377440"/>
                  <a:gd name="connsiteY8" fmla="*/ 396659 h 1666659"/>
                  <a:gd name="connsiteX9" fmla="*/ 1219200 w 2377440"/>
                  <a:gd name="connsiteY9" fmla="*/ 61379 h 1666659"/>
                  <a:gd name="connsiteX10" fmla="*/ 1361440 w 2377440"/>
                  <a:gd name="connsiteY10" fmla="*/ 419 h 1666659"/>
                  <a:gd name="connsiteX11" fmla="*/ 1554480 w 2377440"/>
                  <a:gd name="connsiteY11" fmla="*/ 162979 h 1666659"/>
                  <a:gd name="connsiteX12" fmla="*/ 1676400 w 2377440"/>
                  <a:gd name="connsiteY12" fmla="*/ 447459 h 1666659"/>
                  <a:gd name="connsiteX13" fmla="*/ 1788160 w 2377440"/>
                  <a:gd name="connsiteY13" fmla="*/ 864019 h 1666659"/>
                  <a:gd name="connsiteX14" fmla="*/ 1859280 w 2377440"/>
                  <a:gd name="connsiteY14" fmla="*/ 1046899 h 1666659"/>
                  <a:gd name="connsiteX15" fmla="*/ 1910080 w 2377440"/>
                  <a:gd name="connsiteY15" fmla="*/ 1168819 h 1666659"/>
                  <a:gd name="connsiteX16" fmla="*/ 1971040 w 2377440"/>
                  <a:gd name="connsiteY16" fmla="*/ 1290739 h 1666659"/>
                  <a:gd name="connsiteX17" fmla="*/ 2092960 w 2377440"/>
                  <a:gd name="connsiteY17" fmla="*/ 1463459 h 1666659"/>
                  <a:gd name="connsiteX18" fmla="*/ 2225040 w 2377440"/>
                  <a:gd name="connsiteY18" fmla="*/ 1565059 h 1666659"/>
                  <a:gd name="connsiteX19" fmla="*/ 2377440 w 2377440"/>
                  <a:gd name="connsiteY19" fmla="*/ 1666659 h 1666659"/>
                  <a:gd name="connsiteX0" fmla="*/ 0 w 2377440"/>
                  <a:gd name="connsiteY0" fmla="*/ 1646339 h 1666659"/>
                  <a:gd name="connsiteX1" fmla="*/ 243840 w 2377440"/>
                  <a:gd name="connsiteY1" fmla="*/ 1595539 h 1666659"/>
                  <a:gd name="connsiteX2" fmla="*/ 426720 w 2377440"/>
                  <a:gd name="connsiteY2" fmla="*/ 1504099 h 1666659"/>
                  <a:gd name="connsiteX3" fmla="*/ 609600 w 2377440"/>
                  <a:gd name="connsiteY3" fmla="*/ 1361859 h 1666659"/>
                  <a:gd name="connsiteX4" fmla="*/ 701040 w 2377440"/>
                  <a:gd name="connsiteY4" fmla="*/ 1209459 h 1666659"/>
                  <a:gd name="connsiteX5" fmla="*/ 772160 w 2377440"/>
                  <a:gd name="connsiteY5" fmla="*/ 1087539 h 1666659"/>
                  <a:gd name="connsiteX6" fmla="*/ 853440 w 2377440"/>
                  <a:gd name="connsiteY6" fmla="*/ 874179 h 1666659"/>
                  <a:gd name="connsiteX7" fmla="*/ 924560 w 2377440"/>
                  <a:gd name="connsiteY7" fmla="*/ 650659 h 1666659"/>
                  <a:gd name="connsiteX8" fmla="*/ 1016000 w 2377440"/>
                  <a:gd name="connsiteY8" fmla="*/ 396659 h 1666659"/>
                  <a:gd name="connsiteX9" fmla="*/ 1219200 w 2377440"/>
                  <a:gd name="connsiteY9" fmla="*/ 61379 h 1666659"/>
                  <a:gd name="connsiteX10" fmla="*/ 1361440 w 2377440"/>
                  <a:gd name="connsiteY10" fmla="*/ 419 h 1666659"/>
                  <a:gd name="connsiteX11" fmla="*/ 1554480 w 2377440"/>
                  <a:gd name="connsiteY11" fmla="*/ 162979 h 1666659"/>
                  <a:gd name="connsiteX12" fmla="*/ 1676400 w 2377440"/>
                  <a:gd name="connsiteY12" fmla="*/ 447459 h 1666659"/>
                  <a:gd name="connsiteX13" fmla="*/ 1788160 w 2377440"/>
                  <a:gd name="connsiteY13" fmla="*/ 864019 h 1666659"/>
                  <a:gd name="connsiteX14" fmla="*/ 1859280 w 2377440"/>
                  <a:gd name="connsiteY14" fmla="*/ 1046899 h 1666659"/>
                  <a:gd name="connsiteX15" fmla="*/ 1971040 w 2377440"/>
                  <a:gd name="connsiteY15" fmla="*/ 1290739 h 1666659"/>
                  <a:gd name="connsiteX16" fmla="*/ 2092960 w 2377440"/>
                  <a:gd name="connsiteY16" fmla="*/ 1463459 h 1666659"/>
                  <a:gd name="connsiteX17" fmla="*/ 2225040 w 2377440"/>
                  <a:gd name="connsiteY17" fmla="*/ 1565059 h 1666659"/>
                  <a:gd name="connsiteX18" fmla="*/ 2377440 w 2377440"/>
                  <a:gd name="connsiteY18" fmla="*/ 1666659 h 1666659"/>
                  <a:gd name="connsiteX0" fmla="*/ 0 w 2377440"/>
                  <a:gd name="connsiteY0" fmla="*/ 1646339 h 1666659"/>
                  <a:gd name="connsiteX1" fmla="*/ 243840 w 2377440"/>
                  <a:gd name="connsiteY1" fmla="*/ 1595539 h 1666659"/>
                  <a:gd name="connsiteX2" fmla="*/ 426720 w 2377440"/>
                  <a:gd name="connsiteY2" fmla="*/ 1504099 h 1666659"/>
                  <a:gd name="connsiteX3" fmla="*/ 609600 w 2377440"/>
                  <a:gd name="connsiteY3" fmla="*/ 1361859 h 1666659"/>
                  <a:gd name="connsiteX4" fmla="*/ 772160 w 2377440"/>
                  <a:gd name="connsiteY4" fmla="*/ 1087539 h 1666659"/>
                  <a:gd name="connsiteX5" fmla="*/ 853440 w 2377440"/>
                  <a:gd name="connsiteY5" fmla="*/ 874179 h 1666659"/>
                  <a:gd name="connsiteX6" fmla="*/ 924560 w 2377440"/>
                  <a:gd name="connsiteY6" fmla="*/ 650659 h 1666659"/>
                  <a:gd name="connsiteX7" fmla="*/ 1016000 w 2377440"/>
                  <a:gd name="connsiteY7" fmla="*/ 396659 h 1666659"/>
                  <a:gd name="connsiteX8" fmla="*/ 1219200 w 2377440"/>
                  <a:gd name="connsiteY8" fmla="*/ 61379 h 1666659"/>
                  <a:gd name="connsiteX9" fmla="*/ 1361440 w 2377440"/>
                  <a:gd name="connsiteY9" fmla="*/ 419 h 1666659"/>
                  <a:gd name="connsiteX10" fmla="*/ 1554480 w 2377440"/>
                  <a:gd name="connsiteY10" fmla="*/ 162979 h 1666659"/>
                  <a:gd name="connsiteX11" fmla="*/ 1676400 w 2377440"/>
                  <a:gd name="connsiteY11" fmla="*/ 447459 h 1666659"/>
                  <a:gd name="connsiteX12" fmla="*/ 1788160 w 2377440"/>
                  <a:gd name="connsiteY12" fmla="*/ 864019 h 1666659"/>
                  <a:gd name="connsiteX13" fmla="*/ 1859280 w 2377440"/>
                  <a:gd name="connsiteY13" fmla="*/ 1046899 h 1666659"/>
                  <a:gd name="connsiteX14" fmla="*/ 1971040 w 2377440"/>
                  <a:gd name="connsiteY14" fmla="*/ 1290739 h 1666659"/>
                  <a:gd name="connsiteX15" fmla="*/ 2092960 w 2377440"/>
                  <a:gd name="connsiteY15" fmla="*/ 1463459 h 1666659"/>
                  <a:gd name="connsiteX16" fmla="*/ 2225040 w 2377440"/>
                  <a:gd name="connsiteY16" fmla="*/ 1565059 h 1666659"/>
                  <a:gd name="connsiteX17" fmla="*/ 2377440 w 2377440"/>
                  <a:gd name="connsiteY17" fmla="*/ 1666659 h 1666659"/>
                  <a:gd name="connsiteX0" fmla="*/ 0 w 2590800"/>
                  <a:gd name="connsiteY0" fmla="*/ 1646339 h 1676819"/>
                  <a:gd name="connsiteX1" fmla="*/ 243840 w 2590800"/>
                  <a:gd name="connsiteY1" fmla="*/ 1595539 h 1676819"/>
                  <a:gd name="connsiteX2" fmla="*/ 426720 w 2590800"/>
                  <a:gd name="connsiteY2" fmla="*/ 1504099 h 1676819"/>
                  <a:gd name="connsiteX3" fmla="*/ 609600 w 2590800"/>
                  <a:gd name="connsiteY3" fmla="*/ 1361859 h 1676819"/>
                  <a:gd name="connsiteX4" fmla="*/ 772160 w 2590800"/>
                  <a:gd name="connsiteY4" fmla="*/ 1087539 h 1676819"/>
                  <a:gd name="connsiteX5" fmla="*/ 853440 w 2590800"/>
                  <a:gd name="connsiteY5" fmla="*/ 874179 h 1676819"/>
                  <a:gd name="connsiteX6" fmla="*/ 924560 w 2590800"/>
                  <a:gd name="connsiteY6" fmla="*/ 650659 h 1676819"/>
                  <a:gd name="connsiteX7" fmla="*/ 1016000 w 2590800"/>
                  <a:gd name="connsiteY7" fmla="*/ 396659 h 1676819"/>
                  <a:gd name="connsiteX8" fmla="*/ 1219200 w 2590800"/>
                  <a:gd name="connsiteY8" fmla="*/ 61379 h 1676819"/>
                  <a:gd name="connsiteX9" fmla="*/ 1361440 w 2590800"/>
                  <a:gd name="connsiteY9" fmla="*/ 419 h 1676819"/>
                  <a:gd name="connsiteX10" fmla="*/ 1554480 w 2590800"/>
                  <a:gd name="connsiteY10" fmla="*/ 162979 h 1676819"/>
                  <a:gd name="connsiteX11" fmla="*/ 1676400 w 2590800"/>
                  <a:gd name="connsiteY11" fmla="*/ 447459 h 1676819"/>
                  <a:gd name="connsiteX12" fmla="*/ 1788160 w 2590800"/>
                  <a:gd name="connsiteY12" fmla="*/ 864019 h 1676819"/>
                  <a:gd name="connsiteX13" fmla="*/ 1859280 w 2590800"/>
                  <a:gd name="connsiteY13" fmla="*/ 1046899 h 1676819"/>
                  <a:gd name="connsiteX14" fmla="*/ 1971040 w 2590800"/>
                  <a:gd name="connsiteY14" fmla="*/ 1290739 h 1676819"/>
                  <a:gd name="connsiteX15" fmla="*/ 2092960 w 2590800"/>
                  <a:gd name="connsiteY15" fmla="*/ 1463459 h 1676819"/>
                  <a:gd name="connsiteX16" fmla="*/ 2225040 w 2590800"/>
                  <a:gd name="connsiteY16" fmla="*/ 1565059 h 1676819"/>
                  <a:gd name="connsiteX17" fmla="*/ 2590800 w 2590800"/>
                  <a:gd name="connsiteY17" fmla="*/ 1676819 h 1676819"/>
                  <a:gd name="connsiteX0" fmla="*/ 0 w 2590800"/>
                  <a:gd name="connsiteY0" fmla="*/ 1646339 h 1676819"/>
                  <a:gd name="connsiteX1" fmla="*/ 243840 w 2590800"/>
                  <a:gd name="connsiteY1" fmla="*/ 1595539 h 1676819"/>
                  <a:gd name="connsiteX2" fmla="*/ 426720 w 2590800"/>
                  <a:gd name="connsiteY2" fmla="*/ 1504099 h 1676819"/>
                  <a:gd name="connsiteX3" fmla="*/ 609600 w 2590800"/>
                  <a:gd name="connsiteY3" fmla="*/ 1361859 h 1676819"/>
                  <a:gd name="connsiteX4" fmla="*/ 772160 w 2590800"/>
                  <a:gd name="connsiteY4" fmla="*/ 1087539 h 1676819"/>
                  <a:gd name="connsiteX5" fmla="*/ 853440 w 2590800"/>
                  <a:gd name="connsiteY5" fmla="*/ 874179 h 1676819"/>
                  <a:gd name="connsiteX6" fmla="*/ 924560 w 2590800"/>
                  <a:gd name="connsiteY6" fmla="*/ 650659 h 1676819"/>
                  <a:gd name="connsiteX7" fmla="*/ 1016000 w 2590800"/>
                  <a:gd name="connsiteY7" fmla="*/ 396659 h 1676819"/>
                  <a:gd name="connsiteX8" fmla="*/ 1198033 w 2590800"/>
                  <a:gd name="connsiteY8" fmla="*/ 82546 h 1676819"/>
                  <a:gd name="connsiteX9" fmla="*/ 1361440 w 2590800"/>
                  <a:gd name="connsiteY9" fmla="*/ 419 h 1676819"/>
                  <a:gd name="connsiteX10" fmla="*/ 1554480 w 2590800"/>
                  <a:gd name="connsiteY10" fmla="*/ 162979 h 1676819"/>
                  <a:gd name="connsiteX11" fmla="*/ 1676400 w 2590800"/>
                  <a:gd name="connsiteY11" fmla="*/ 447459 h 1676819"/>
                  <a:gd name="connsiteX12" fmla="*/ 1788160 w 2590800"/>
                  <a:gd name="connsiteY12" fmla="*/ 864019 h 1676819"/>
                  <a:gd name="connsiteX13" fmla="*/ 1859280 w 2590800"/>
                  <a:gd name="connsiteY13" fmla="*/ 1046899 h 1676819"/>
                  <a:gd name="connsiteX14" fmla="*/ 1971040 w 2590800"/>
                  <a:gd name="connsiteY14" fmla="*/ 1290739 h 1676819"/>
                  <a:gd name="connsiteX15" fmla="*/ 2092960 w 2590800"/>
                  <a:gd name="connsiteY15" fmla="*/ 1463459 h 1676819"/>
                  <a:gd name="connsiteX16" fmla="*/ 2225040 w 2590800"/>
                  <a:gd name="connsiteY16" fmla="*/ 1565059 h 1676819"/>
                  <a:gd name="connsiteX17" fmla="*/ 2590800 w 2590800"/>
                  <a:gd name="connsiteY17" fmla="*/ 1676819 h 1676819"/>
                  <a:gd name="connsiteX0" fmla="*/ 0 w 2590800"/>
                  <a:gd name="connsiteY0" fmla="*/ 1646339 h 1676819"/>
                  <a:gd name="connsiteX1" fmla="*/ 243840 w 2590800"/>
                  <a:gd name="connsiteY1" fmla="*/ 1595539 h 1676819"/>
                  <a:gd name="connsiteX2" fmla="*/ 426720 w 2590800"/>
                  <a:gd name="connsiteY2" fmla="*/ 1504099 h 1676819"/>
                  <a:gd name="connsiteX3" fmla="*/ 609600 w 2590800"/>
                  <a:gd name="connsiteY3" fmla="*/ 1361859 h 1676819"/>
                  <a:gd name="connsiteX4" fmla="*/ 772160 w 2590800"/>
                  <a:gd name="connsiteY4" fmla="*/ 1087539 h 1676819"/>
                  <a:gd name="connsiteX5" fmla="*/ 853440 w 2590800"/>
                  <a:gd name="connsiteY5" fmla="*/ 874179 h 1676819"/>
                  <a:gd name="connsiteX6" fmla="*/ 924560 w 2590800"/>
                  <a:gd name="connsiteY6" fmla="*/ 650659 h 1676819"/>
                  <a:gd name="connsiteX7" fmla="*/ 1028700 w 2590800"/>
                  <a:gd name="connsiteY7" fmla="*/ 396659 h 1676819"/>
                  <a:gd name="connsiteX8" fmla="*/ 1198033 w 2590800"/>
                  <a:gd name="connsiteY8" fmla="*/ 82546 h 1676819"/>
                  <a:gd name="connsiteX9" fmla="*/ 1361440 w 2590800"/>
                  <a:gd name="connsiteY9" fmla="*/ 419 h 1676819"/>
                  <a:gd name="connsiteX10" fmla="*/ 1554480 w 2590800"/>
                  <a:gd name="connsiteY10" fmla="*/ 162979 h 1676819"/>
                  <a:gd name="connsiteX11" fmla="*/ 1676400 w 2590800"/>
                  <a:gd name="connsiteY11" fmla="*/ 447459 h 1676819"/>
                  <a:gd name="connsiteX12" fmla="*/ 1788160 w 2590800"/>
                  <a:gd name="connsiteY12" fmla="*/ 864019 h 1676819"/>
                  <a:gd name="connsiteX13" fmla="*/ 1859280 w 2590800"/>
                  <a:gd name="connsiteY13" fmla="*/ 1046899 h 1676819"/>
                  <a:gd name="connsiteX14" fmla="*/ 1971040 w 2590800"/>
                  <a:gd name="connsiteY14" fmla="*/ 1290739 h 1676819"/>
                  <a:gd name="connsiteX15" fmla="*/ 2092960 w 2590800"/>
                  <a:gd name="connsiteY15" fmla="*/ 1463459 h 1676819"/>
                  <a:gd name="connsiteX16" fmla="*/ 2225040 w 2590800"/>
                  <a:gd name="connsiteY16" fmla="*/ 1565059 h 1676819"/>
                  <a:gd name="connsiteX17" fmla="*/ 2590800 w 2590800"/>
                  <a:gd name="connsiteY17" fmla="*/ 1676819 h 1676819"/>
                  <a:gd name="connsiteX0" fmla="*/ 0 w 2590800"/>
                  <a:gd name="connsiteY0" fmla="*/ 1646339 h 1676819"/>
                  <a:gd name="connsiteX1" fmla="*/ 243840 w 2590800"/>
                  <a:gd name="connsiteY1" fmla="*/ 1595539 h 1676819"/>
                  <a:gd name="connsiteX2" fmla="*/ 426720 w 2590800"/>
                  <a:gd name="connsiteY2" fmla="*/ 1504099 h 1676819"/>
                  <a:gd name="connsiteX3" fmla="*/ 609600 w 2590800"/>
                  <a:gd name="connsiteY3" fmla="*/ 1361859 h 1676819"/>
                  <a:gd name="connsiteX4" fmla="*/ 772160 w 2590800"/>
                  <a:gd name="connsiteY4" fmla="*/ 1087539 h 1676819"/>
                  <a:gd name="connsiteX5" fmla="*/ 853440 w 2590800"/>
                  <a:gd name="connsiteY5" fmla="*/ 874179 h 1676819"/>
                  <a:gd name="connsiteX6" fmla="*/ 937260 w 2590800"/>
                  <a:gd name="connsiteY6" fmla="*/ 659125 h 1676819"/>
                  <a:gd name="connsiteX7" fmla="*/ 1028700 w 2590800"/>
                  <a:gd name="connsiteY7" fmla="*/ 396659 h 1676819"/>
                  <a:gd name="connsiteX8" fmla="*/ 1198033 w 2590800"/>
                  <a:gd name="connsiteY8" fmla="*/ 82546 h 1676819"/>
                  <a:gd name="connsiteX9" fmla="*/ 1361440 w 2590800"/>
                  <a:gd name="connsiteY9" fmla="*/ 419 h 1676819"/>
                  <a:gd name="connsiteX10" fmla="*/ 1554480 w 2590800"/>
                  <a:gd name="connsiteY10" fmla="*/ 162979 h 1676819"/>
                  <a:gd name="connsiteX11" fmla="*/ 1676400 w 2590800"/>
                  <a:gd name="connsiteY11" fmla="*/ 447459 h 1676819"/>
                  <a:gd name="connsiteX12" fmla="*/ 1788160 w 2590800"/>
                  <a:gd name="connsiteY12" fmla="*/ 864019 h 1676819"/>
                  <a:gd name="connsiteX13" fmla="*/ 1859280 w 2590800"/>
                  <a:gd name="connsiteY13" fmla="*/ 1046899 h 1676819"/>
                  <a:gd name="connsiteX14" fmla="*/ 1971040 w 2590800"/>
                  <a:gd name="connsiteY14" fmla="*/ 1290739 h 1676819"/>
                  <a:gd name="connsiteX15" fmla="*/ 2092960 w 2590800"/>
                  <a:gd name="connsiteY15" fmla="*/ 1463459 h 1676819"/>
                  <a:gd name="connsiteX16" fmla="*/ 2225040 w 2590800"/>
                  <a:gd name="connsiteY16" fmla="*/ 1565059 h 1676819"/>
                  <a:gd name="connsiteX17" fmla="*/ 2590800 w 2590800"/>
                  <a:gd name="connsiteY17" fmla="*/ 1676819 h 1676819"/>
                  <a:gd name="connsiteX0" fmla="*/ 0 w 2590800"/>
                  <a:gd name="connsiteY0" fmla="*/ 1646339 h 1676819"/>
                  <a:gd name="connsiteX1" fmla="*/ 243840 w 2590800"/>
                  <a:gd name="connsiteY1" fmla="*/ 1595539 h 1676819"/>
                  <a:gd name="connsiteX2" fmla="*/ 426720 w 2590800"/>
                  <a:gd name="connsiteY2" fmla="*/ 1504099 h 1676819"/>
                  <a:gd name="connsiteX3" fmla="*/ 609600 w 2590800"/>
                  <a:gd name="connsiteY3" fmla="*/ 1361859 h 1676819"/>
                  <a:gd name="connsiteX4" fmla="*/ 772160 w 2590800"/>
                  <a:gd name="connsiteY4" fmla="*/ 1087539 h 1676819"/>
                  <a:gd name="connsiteX5" fmla="*/ 853440 w 2590800"/>
                  <a:gd name="connsiteY5" fmla="*/ 874179 h 1676819"/>
                  <a:gd name="connsiteX6" fmla="*/ 937260 w 2590800"/>
                  <a:gd name="connsiteY6" fmla="*/ 659125 h 1676819"/>
                  <a:gd name="connsiteX7" fmla="*/ 1028700 w 2590800"/>
                  <a:gd name="connsiteY7" fmla="*/ 396659 h 1676819"/>
                  <a:gd name="connsiteX8" fmla="*/ 1198033 w 2590800"/>
                  <a:gd name="connsiteY8" fmla="*/ 82546 h 1676819"/>
                  <a:gd name="connsiteX9" fmla="*/ 1361440 w 2590800"/>
                  <a:gd name="connsiteY9" fmla="*/ 419 h 1676819"/>
                  <a:gd name="connsiteX10" fmla="*/ 1554480 w 2590800"/>
                  <a:gd name="connsiteY10" fmla="*/ 162979 h 1676819"/>
                  <a:gd name="connsiteX11" fmla="*/ 1676400 w 2590800"/>
                  <a:gd name="connsiteY11" fmla="*/ 447459 h 1676819"/>
                  <a:gd name="connsiteX12" fmla="*/ 1766993 w 2590800"/>
                  <a:gd name="connsiteY12" fmla="*/ 770885 h 1676819"/>
                  <a:gd name="connsiteX13" fmla="*/ 1859280 w 2590800"/>
                  <a:gd name="connsiteY13" fmla="*/ 1046899 h 1676819"/>
                  <a:gd name="connsiteX14" fmla="*/ 1971040 w 2590800"/>
                  <a:gd name="connsiteY14" fmla="*/ 1290739 h 1676819"/>
                  <a:gd name="connsiteX15" fmla="*/ 2092960 w 2590800"/>
                  <a:gd name="connsiteY15" fmla="*/ 1463459 h 1676819"/>
                  <a:gd name="connsiteX16" fmla="*/ 2225040 w 2590800"/>
                  <a:gd name="connsiteY16" fmla="*/ 1565059 h 1676819"/>
                  <a:gd name="connsiteX17" fmla="*/ 2590800 w 2590800"/>
                  <a:gd name="connsiteY17" fmla="*/ 1676819 h 1676819"/>
                  <a:gd name="connsiteX0" fmla="*/ 0 w 2590800"/>
                  <a:gd name="connsiteY0" fmla="*/ 1646339 h 1676819"/>
                  <a:gd name="connsiteX1" fmla="*/ 243840 w 2590800"/>
                  <a:gd name="connsiteY1" fmla="*/ 1595539 h 1676819"/>
                  <a:gd name="connsiteX2" fmla="*/ 426720 w 2590800"/>
                  <a:gd name="connsiteY2" fmla="*/ 1504099 h 1676819"/>
                  <a:gd name="connsiteX3" fmla="*/ 609600 w 2590800"/>
                  <a:gd name="connsiteY3" fmla="*/ 1361859 h 1676819"/>
                  <a:gd name="connsiteX4" fmla="*/ 772160 w 2590800"/>
                  <a:gd name="connsiteY4" fmla="*/ 1087539 h 1676819"/>
                  <a:gd name="connsiteX5" fmla="*/ 853440 w 2590800"/>
                  <a:gd name="connsiteY5" fmla="*/ 874179 h 1676819"/>
                  <a:gd name="connsiteX6" fmla="*/ 937260 w 2590800"/>
                  <a:gd name="connsiteY6" fmla="*/ 659125 h 1676819"/>
                  <a:gd name="connsiteX7" fmla="*/ 1028700 w 2590800"/>
                  <a:gd name="connsiteY7" fmla="*/ 396659 h 1676819"/>
                  <a:gd name="connsiteX8" fmla="*/ 1198033 w 2590800"/>
                  <a:gd name="connsiteY8" fmla="*/ 82546 h 1676819"/>
                  <a:gd name="connsiteX9" fmla="*/ 1361440 w 2590800"/>
                  <a:gd name="connsiteY9" fmla="*/ 419 h 1676819"/>
                  <a:gd name="connsiteX10" fmla="*/ 1554480 w 2590800"/>
                  <a:gd name="connsiteY10" fmla="*/ 162979 h 1676819"/>
                  <a:gd name="connsiteX11" fmla="*/ 1667933 w 2590800"/>
                  <a:gd name="connsiteY11" fmla="*/ 422059 h 1676819"/>
                  <a:gd name="connsiteX12" fmla="*/ 1766993 w 2590800"/>
                  <a:gd name="connsiteY12" fmla="*/ 770885 h 1676819"/>
                  <a:gd name="connsiteX13" fmla="*/ 1859280 w 2590800"/>
                  <a:gd name="connsiteY13" fmla="*/ 1046899 h 1676819"/>
                  <a:gd name="connsiteX14" fmla="*/ 1971040 w 2590800"/>
                  <a:gd name="connsiteY14" fmla="*/ 1290739 h 1676819"/>
                  <a:gd name="connsiteX15" fmla="*/ 2092960 w 2590800"/>
                  <a:gd name="connsiteY15" fmla="*/ 1463459 h 1676819"/>
                  <a:gd name="connsiteX16" fmla="*/ 2225040 w 2590800"/>
                  <a:gd name="connsiteY16" fmla="*/ 1565059 h 1676819"/>
                  <a:gd name="connsiteX17" fmla="*/ 2590800 w 2590800"/>
                  <a:gd name="connsiteY17" fmla="*/ 1676819 h 1676819"/>
                  <a:gd name="connsiteX0" fmla="*/ 0 w 2590800"/>
                  <a:gd name="connsiteY0" fmla="*/ 1646339 h 1676819"/>
                  <a:gd name="connsiteX1" fmla="*/ 243840 w 2590800"/>
                  <a:gd name="connsiteY1" fmla="*/ 1595539 h 1676819"/>
                  <a:gd name="connsiteX2" fmla="*/ 426720 w 2590800"/>
                  <a:gd name="connsiteY2" fmla="*/ 1504099 h 1676819"/>
                  <a:gd name="connsiteX3" fmla="*/ 609600 w 2590800"/>
                  <a:gd name="connsiteY3" fmla="*/ 1361859 h 1676819"/>
                  <a:gd name="connsiteX4" fmla="*/ 772160 w 2590800"/>
                  <a:gd name="connsiteY4" fmla="*/ 1087539 h 1676819"/>
                  <a:gd name="connsiteX5" fmla="*/ 853440 w 2590800"/>
                  <a:gd name="connsiteY5" fmla="*/ 874179 h 1676819"/>
                  <a:gd name="connsiteX6" fmla="*/ 937260 w 2590800"/>
                  <a:gd name="connsiteY6" fmla="*/ 659125 h 1676819"/>
                  <a:gd name="connsiteX7" fmla="*/ 1028700 w 2590800"/>
                  <a:gd name="connsiteY7" fmla="*/ 396659 h 1676819"/>
                  <a:gd name="connsiteX8" fmla="*/ 1198033 w 2590800"/>
                  <a:gd name="connsiteY8" fmla="*/ 82546 h 1676819"/>
                  <a:gd name="connsiteX9" fmla="*/ 1361440 w 2590800"/>
                  <a:gd name="connsiteY9" fmla="*/ 419 h 1676819"/>
                  <a:gd name="connsiteX10" fmla="*/ 1554480 w 2590800"/>
                  <a:gd name="connsiteY10" fmla="*/ 162979 h 1676819"/>
                  <a:gd name="connsiteX11" fmla="*/ 1667933 w 2590800"/>
                  <a:gd name="connsiteY11" fmla="*/ 422059 h 1676819"/>
                  <a:gd name="connsiteX12" fmla="*/ 1766993 w 2590800"/>
                  <a:gd name="connsiteY12" fmla="*/ 770885 h 1676819"/>
                  <a:gd name="connsiteX13" fmla="*/ 1859280 w 2590800"/>
                  <a:gd name="connsiteY13" fmla="*/ 1046899 h 1676819"/>
                  <a:gd name="connsiteX14" fmla="*/ 1971040 w 2590800"/>
                  <a:gd name="connsiteY14" fmla="*/ 1290739 h 1676819"/>
                  <a:gd name="connsiteX15" fmla="*/ 2105660 w 2590800"/>
                  <a:gd name="connsiteY15" fmla="*/ 1450759 h 1676819"/>
                  <a:gd name="connsiteX16" fmla="*/ 2225040 w 2590800"/>
                  <a:gd name="connsiteY16" fmla="*/ 1565059 h 1676819"/>
                  <a:gd name="connsiteX17" fmla="*/ 2590800 w 2590800"/>
                  <a:gd name="connsiteY17" fmla="*/ 1676819 h 1676819"/>
                  <a:gd name="connsiteX0" fmla="*/ 0 w 2590800"/>
                  <a:gd name="connsiteY0" fmla="*/ 1646339 h 1676819"/>
                  <a:gd name="connsiteX1" fmla="*/ 243840 w 2590800"/>
                  <a:gd name="connsiteY1" fmla="*/ 1595539 h 1676819"/>
                  <a:gd name="connsiteX2" fmla="*/ 426720 w 2590800"/>
                  <a:gd name="connsiteY2" fmla="*/ 1504099 h 1676819"/>
                  <a:gd name="connsiteX3" fmla="*/ 609600 w 2590800"/>
                  <a:gd name="connsiteY3" fmla="*/ 1361859 h 1676819"/>
                  <a:gd name="connsiteX4" fmla="*/ 772160 w 2590800"/>
                  <a:gd name="connsiteY4" fmla="*/ 1087539 h 1676819"/>
                  <a:gd name="connsiteX5" fmla="*/ 853440 w 2590800"/>
                  <a:gd name="connsiteY5" fmla="*/ 874179 h 1676819"/>
                  <a:gd name="connsiteX6" fmla="*/ 937260 w 2590800"/>
                  <a:gd name="connsiteY6" fmla="*/ 659125 h 1676819"/>
                  <a:gd name="connsiteX7" fmla="*/ 1028700 w 2590800"/>
                  <a:gd name="connsiteY7" fmla="*/ 396659 h 1676819"/>
                  <a:gd name="connsiteX8" fmla="*/ 1198033 w 2590800"/>
                  <a:gd name="connsiteY8" fmla="*/ 82546 h 1676819"/>
                  <a:gd name="connsiteX9" fmla="*/ 1361440 w 2590800"/>
                  <a:gd name="connsiteY9" fmla="*/ 419 h 1676819"/>
                  <a:gd name="connsiteX10" fmla="*/ 1554480 w 2590800"/>
                  <a:gd name="connsiteY10" fmla="*/ 162979 h 1676819"/>
                  <a:gd name="connsiteX11" fmla="*/ 1667933 w 2590800"/>
                  <a:gd name="connsiteY11" fmla="*/ 422059 h 1676819"/>
                  <a:gd name="connsiteX12" fmla="*/ 1766993 w 2590800"/>
                  <a:gd name="connsiteY12" fmla="*/ 770885 h 1676819"/>
                  <a:gd name="connsiteX13" fmla="*/ 1859280 w 2590800"/>
                  <a:gd name="connsiteY13" fmla="*/ 1046899 h 1676819"/>
                  <a:gd name="connsiteX14" fmla="*/ 1971040 w 2590800"/>
                  <a:gd name="connsiteY14" fmla="*/ 1290739 h 1676819"/>
                  <a:gd name="connsiteX15" fmla="*/ 2105660 w 2590800"/>
                  <a:gd name="connsiteY15" fmla="*/ 1450759 h 1676819"/>
                  <a:gd name="connsiteX16" fmla="*/ 2220807 w 2590800"/>
                  <a:gd name="connsiteY16" fmla="*/ 1537120 h 1676819"/>
                  <a:gd name="connsiteX17" fmla="*/ 2225040 w 2590800"/>
                  <a:gd name="connsiteY17" fmla="*/ 1565059 h 1676819"/>
                  <a:gd name="connsiteX18" fmla="*/ 2590800 w 2590800"/>
                  <a:gd name="connsiteY18" fmla="*/ 1676819 h 1676819"/>
                  <a:gd name="connsiteX0" fmla="*/ 0 w 2590800"/>
                  <a:gd name="connsiteY0" fmla="*/ 1646339 h 1676819"/>
                  <a:gd name="connsiteX1" fmla="*/ 243840 w 2590800"/>
                  <a:gd name="connsiteY1" fmla="*/ 1595539 h 1676819"/>
                  <a:gd name="connsiteX2" fmla="*/ 426720 w 2590800"/>
                  <a:gd name="connsiteY2" fmla="*/ 1504099 h 1676819"/>
                  <a:gd name="connsiteX3" fmla="*/ 609600 w 2590800"/>
                  <a:gd name="connsiteY3" fmla="*/ 1361859 h 1676819"/>
                  <a:gd name="connsiteX4" fmla="*/ 772160 w 2590800"/>
                  <a:gd name="connsiteY4" fmla="*/ 1087539 h 1676819"/>
                  <a:gd name="connsiteX5" fmla="*/ 853440 w 2590800"/>
                  <a:gd name="connsiteY5" fmla="*/ 874179 h 1676819"/>
                  <a:gd name="connsiteX6" fmla="*/ 937260 w 2590800"/>
                  <a:gd name="connsiteY6" fmla="*/ 659125 h 1676819"/>
                  <a:gd name="connsiteX7" fmla="*/ 1028700 w 2590800"/>
                  <a:gd name="connsiteY7" fmla="*/ 396659 h 1676819"/>
                  <a:gd name="connsiteX8" fmla="*/ 1198033 w 2590800"/>
                  <a:gd name="connsiteY8" fmla="*/ 82546 h 1676819"/>
                  <a:gd name="connsiteX9" fmla="*/ 1361440 w 2590800"/>
                  <a:gd name="connsiteY9" fmla="*/ 419 h 1676819"/>
                  <a:gd name="connsiteX10" fmla="*/ 1554480 w 2590800"/>
                  <a:gd name="connsiteY10" fmla="*/ 162979 h 1676819"/>
                  <a:gd name="connsiteX11" fmla="*/ 1667933 w 2590800"/>
                  <a:gd name="connsiteY11" fmla="*/ 422059 h 1676819"/>
                  <a:gd name="connsiteX12" fmla="*/ 1766993 w 2590800"/>
                  <a:gd name="connsiteY12" fmla="*/ 770885 h 1676819"/>
                  <a:gd name="connsiteX13" fmla="*/ 1859280 w 2590800"/>
                  <a:gd name="connsiteY13" fmla="*/ 1046899 h 1676819"/>
                  <a:gd name="connsiteX14" fmla="*/ 1971040 w 2590800"/>
                  <a:gd name="connsiteY14" fmla="*/ 1290739 h 1676819"/>
                  <a:gd name="connsiteX15" fmla="*/ 2105660 w 2590800"/>
                  <a:gd name="connsiteY15" fmla="*/ 1450759 h 1676819"/>
                  <a:gd name="connsiteX16" fmla="*/ 2220807 w 2590800"/>
                  <a:gd name="connsiteY16" fmla="*/ 1537120 h 1676819"/>
                  <a:gd name="connsiteX17" fmla="*/ 2590800 w 2590800"/>
                  <a:gd name="connsiteY17" fmla="*/ 1676819 h 1676819"/>
                  <a:gd name="connsiteX0" fmla="*/ 0 w 2590800"/>
                  <a:gd name="connsiteY0" fmla="*/ 1646339 h 1676819"/>
                  <a:gd name="connsiteX1" fmla="*/ 243840 w 2590800"/>
                  <a:gd name="connsiteY1" fmla="*/ 1595539 h 1676819"/>
                  <a:gd name="connsiteX2" fmla="*/ 426720 w 2590800"/>
                  <a:gd name="connsiteY2" fmla="*/ 1504099 h 1676819"/>
                  <a:gd name="connsiteX3" fmla="*/ 609600 w 2590800"/>
                  <a:gd name="connsiteY3" fmla="*/ 1361859 h 1676819"/>
                  <a:gd name="connsiteX4" fmla="*/ 772160 w 2590800"/>
                  <a:gd name="connsiteY4" fmla="*/ 1087539 h 1676819"/>
                  <a:gd name="connsiteX5" fmla="*/ 853440 w 2590800"/>
                  <a:gd name="connsiteY5" fmla="*/ 874179 h 1676819"/>
                  <a:gd name="connsiteX6" fmla="*/ 937260 w 2590800"/>
                  <a:gd name="connsiteY6" fmla="*/ 659125 h 1676819"/>
                  <a:gd name="connsiteX7" fmla="*/ 1028700 w 2590800"/>
                  <a:gd name="connsiteY7" fmla="*/ 396659 h 1676819"/>
                  <a:gd name="connsiteX8" fmla="*/ 1198033 w 2590800"/>
                  <a:gd name="connsiteY8" fmla="*/ 82546 h 1676819"/>
                  <a:gd name="connsiteX9" fmla="*/ 1361440 w 2590800"/>
                  <a:gd name="connsiteY9" fmla="*/ 419 h 1676819"/>
                  <a:gd name="connsiteX10" fmla="*/ 1554480 w 2590800"/>
                  <a:gd name="connsiteY10" fmla="*/ 162979 h 1676819"/>
                  <a:gd name="connsiteX11" fmla="*/ 1667933 w 2590800"/>
                  <a:gd name="connsiteY11" fmla="*/ 422059 h 1676819"/>
                  <a:gd name="connsiteX12" fmla="*/ 1766993 w 2590800"/>
                  <a:gd name="connsiteY12" fmla="*/ 770885 h 1676819"/>
                  <a:gd name="connsiteX13" fmla="*/ 1859280 w 2590800"/>
                  <a:gd name="connsiteY13" fmla="*/ 1046899 h 1676819"/>
                  <a:gd name="connsiteX14" fmla="*/ 1971040 w 2590800"/>
                  <a:gd name="connsiteY14" fmla="*/ 1290739 h 1676819"/>
                  <a:gd name="connsiteX15" fmla="*/ 2088726 w 2590800"/>
                  <a:gd name="connsiteY15" fmla="*/ 1429593 h 1676819"/>
                  <a:gd name="connsiteX16" fmla="*/ 2220807 w 2590800"/>
                  <a:gd name="connsiteY16" fmla="*/ 1537120 h 1676819"/>
                  <a:gd name="connsiteX17" fmla="*/ 2590800 w 2590800"/>
                  <a:gd name="connsiteY17" fmla="*/ 1676819 h 1676819"/>
                  <a:gd name="connsiteX0" fmla="*/ 0 w 2590800"/>
                  <a:gd name="connsiteY0" fmla="*/ 1646339 h 1676819"/>
                  <a:gd name="connsiteX1" fmla="*/ 243840 w 2590800"/>
                  <a:gd name="connsiteY1" fmla="*/ 1595539 h 1676819"/>
                  <a:gd name="connsiteX2" fmla="*/ 426720 w 2590800"/>
                  <a:gd name="connsiteY2" fmla="*/ 1504099 h 1676819"/>
                  <a:gd name="connsiteX3" fmla="*/ 609600 w 2590800"/>
                  <a:gd name="connsiteY3" fmla="*/ 1361859 h 1676819"/>
                  <a:gd name="connsiteX4" fmla="*/ 772160 w 2590800"/>
                  <a:gd name="connsiteY4" fmla="*/ 1087539 h 1676819"/>
                  <a:gd name="connsiteX5" fmla="*/ 853440 w 2590800"/>
                  <a:gd name="connsiteY5" fmla="*/ 874179 h 1676819"/>
                  <a:gd name="connsiteX6" fmla="*/ 937260 w 2590800"/>
                  <a:gd name="connsiteY6" fmla="*/ 659125 h 1676819"/>
                  <a:gd name="connsiteX7" fmla="*/ 1028700 w 2590800"/>
                  <a:gd name="connsiteY7" fmla="*/ 396659 h 1676819"/>
                  <a:gd name="connsiteX8" fmla="*/ 1198033 w 2590800"/>
                  <a:gd name="connsiteY8" fmla="*/ 82546 h 1676819"/>
                  <a:gd name="connsiteX9" fmla="*/ 1361440 w 2590800"/>
                  <a:gd name="connsiteY9" fmla="*/ 419 h 1676819"/>
                  <a:gd name="connsiteX10" fmla="*/ 1554480 w 2590800"/>
                  <a:gd name="connsiteY10" fmla="*/ 162979 h 1676819"/>
                  <a:gd name="connsiteX11" fmla="*/ 1667933 w 2590800"/>
                  <a:gd name="connsiteY11" fmla="*/ 422059 h 1676819"/>
                  <a:gd name="connsiteX12" fmla="*/ 1766993 w 2590800"/>
                  <a:gd name="connsiteY12" fmla="*/ 770885 h 1676819"/>
                  <a:gd name="connsiteX13" fmla="*/ 1859280 w 2590800"/>
                  <a:gd name="connsiteY13" fmla="*/ 1046899 h 1676819"/>
                  <a:gd name="connsiteX14" fmla="*/ 1971040 w 2590800"/>
                  <a:gd name="connsiteY14" fmla="*/ 1290739 h 1676819"/>
                  <a:gd name="connsiteX15" fmla="*/ 2088726 w 2590800"/>
                  <a:gd name="connsiteY15" fmla="*/ 1429593 h 1676819"/>
                  <a:gd name="connsiteX16" fmla="*/ 2220807 w 2590800"/>
                  <a:gd name="connsiteY16" fmla="*/ 1537120 h 1676819"/>
                  <a:gd name="connsiteX17" fmla="*/ 2590800 w 2590800"/>
                  <a:gd name="connsiteY17" fmla="*/ 1676819 h 1676819"/>
                  <a:gd name="connsiteX0" fmla="*/ 0 w 2590800"/>
                  <a:gd name="connsiteY0" fmla="*/ 1646339 h 1676819"/>
                  <a:gd name="connsiteX1" fmla="*/ 243840 w 2590800"/>
                  <a:gd name="connsiteY1" fmla="*/ 1595539 h 1676819"/>
                  <a:gd name="connsiteX2" fmla="*/ 426720 w 2590800"/>
                  <a:gd name="connsiteY2" fmla="*/ 1504099 h 1676819"/>
                  <a:gd name="connsiteX3" fmla="*/ 609600 w 2590800"/>
                  <a:gd name="connsiteY3" fmla="*/ 1361859 h 1676819"/>
                  <a:gd name="connsiteX4" fmla="*/ 772160 w 2590800"/>
                  <a:gd name="connsiteY4" fmla="*/ 1087539 h 1676819"/>
                  <a:gd name="connsiteX5" fmla="*/ 853440 w 2590800"/>
                  <a:gd name="connsiteY5" fmla="*/ 874179 h 1676819"/>
                  <a:gd name="connsiteX6" fmla="*/ 937260 w 2590800"/>
                  <a:gd name="connsiteY6" fmla="*/ 659125 h 1676819"/>
                  <a:gd name="connsiteX7" fmla="*/ 1028700 w 2590800"/>
                  <a:gd name="connsiteY7" fmla="*/ 396659 h 1676819"/>
                  <a:gd name="connsiteX8" fmla="*/ 1198033 w 2590800"/>
                  <a:gd name="connsiteY8" fmla="*/ 82546 h 1676819"/>
                  <a:gd name="connsiteX9" fmla="*/ 1361440 w 2590800"/>
                  <a:gd name="connsiteY9" fmla="*/ 419 h 1676819"/>
                  <a:gd name="connsiteX10" fmla="*/ 1554480 w 2590800"/>
                  <a:gd name="connsiteY10" fmla="*/ 162979 h 1676819"/>
                  <a:gd name="connsiteX11" fmla="*/ 1667933 w 2590800"/>
                  <a:gd name="connsiteY11" fmla="*/ 422059 h 1676819"/>
                  <a:gd name="connsiteX12" fmla="*/ 1766993 w 2590800"/>
                  <a:gd name="connsiteY12" fmla="*/ 770885 h 1676819"/>
                  <a:gd name="connsiteX13" fmla="*/ 1859280 w 2590800"/>
                  <a:gd name="connsiteY13" fmla="*/ 1046899 h 1676819"/>
                  <a:gd name="connsiteX14" fmla="*/ 1971040 w 2590800"/>
                  <a:gd name="connsiteY14" fmla="*/ 1290739 h 1676819"/>
                  <a:gd name="connsiteX15" fmla="*/ 2088726 w 2590800"/>
                  <a:gd name="connsiteY15" fmla="*/ 1429593 h 1676819"/>
                  <a:gd name="connsiteX16" fmla="*/ 2220807 w 2590800"/>
                  <a:gd name="connsiteY16" fmla="*/ 1537120 h 1676819"/>
                  <a:gd name="connsiteX17" fmla="*/ 2590800 w 2590800"/>
                  <a:gd name="connsiteY17" fmla="*/ 1676819 h 1676819"/>
                  <a:gd name="connsiteX0" fmla="*/ 0 w 2590800"/>
                  <a:gd name="connsiteY0" fmla="*/ 1646339 h 1676819"/>
                  <a:gd name="connsiteX1" fmla="*/ 243840 w 2590800"/>
                  <a:gd name="connsiteY1" fmla="*/ 1595539 h 1676819"/>
                  <a:gd name="connsiteX2" fmla="*/ 426720 w 2590800"/>
                  <a:gd name="connsiteY2" fmla="*/ 1504099 h 1676819"/>
                  <a:gd name="connsiteX3" fmla="*/ 609600 w 2590800"/>
                  <a:gd name="connsiteY3" fmla="*/ 1361859 h 1676819"/>
                  <a:gd name="connsiteX4" fmla="*/ 772160 w 2590800"/>
                  <a:gd name="connsiteY4" fmla="*/ 1087539 h 1676819"/>
                  <a:gd name="connsiteX5" fmla="*/ 853440 w 2590800"/>
                  <a:gd name="connsiteY5" fmla="*/ 874179 h 1676819"/>
                  <a:gd name="connsiteX6" fmla="*/ 937260 w 2590800"/>
                  <a:gd name="connsiteY6" fmla="*/ 659125 h 1676819"/>
                  <a:gd name="connsiteX7" fmla="*/ 1028700 w 2590800"/>
                  <a:gd name="connsiteY7" fmla="*/ 396659 h 1676819"/>
                  <a:gd name="connsiteX8" fmla="*/ 1198033 w 2590800"/>
                  <a:gd name="connsiteY8" fmla="*/ 82546 h 1676819"/>
                  <a:gd name="connsiteX9" fmla="*/ 1361440 w 2590800"/>
                  <a:gd name="connsiteY9" fmla="*/ 419 h 1676819"/>
                  <a:gd name="connsiteX10" fmla="*/ 1554480 w 2590800"/>
                  <a:gd name="connsiteY10" fmla="*/ 162979 h 1676819"/>
                  <a:gd name="connsiteX11" fmla="*/ 1667933 w 2590800"/>
                  <a:gd name="connsiteY11" fmla="*/ 422059 h 1676819"/>
                  <a:gd name="connsiteX12" fmla="*/ 1766993 w 2590800"/>
                  <a:gd name="connsiteY12" fmla="*/ 770885 h 1676819"/>
                  <a:gd name="connsiteX13" fmla="*/ 1859280 w 2590800"/>
                  <a:gd name="connsiteY13" fmla="*/ 1046899 h 1676819"/>
                  <a:gd name="connsiteX14" fmla="*/ 1971040 w 2590800"/>
                  <a:gd name="connsiteY14" fmla="*/ 1290739 h 1676819"/>
                  <a:gd name="connsiteX15" fmla="*/ 2088726 w 2590800"/>
                  <a:gd name="connsiteY15" fmla="*/ 1429593 h 1676819"/>
                  <a:gd name="connsiteX16" fmla="*/ 2220807 w 2590800"/>
                  <a:gd name="connsiteY16" fmla="*/ 1537120 h 1676819"/>
                  <a:gd name="connsiteX17" fmla="*/ 2590800 w 2590800"/>
                  <a:gd name="connsiteY17" fmla="*/ 1676819 h 1676819"/>
                  <a:gd name="connsiteX0" fmla="*/ 0 w 2590800"/>
                  <a:gd name="connsiteY0" fmla="*/ 1646339 h 1676819"/>
                  <a:gd name="connsiteX1" fmla="*/ 243840 w 2590800"/>
                  <a:gd name="connsiteY1" fmla="*/ 1595539 h 1676819"/>
                  <a:gd name="connsiteX2" fmla="*/ 426720 w 2590800"/>
                  <a:gd name="connsiteY2" fmla="*/ 1504099 h 1676819"/>
                  <a:gd name="connsiteX3" fmla="*/ 609600 w 2590800"/>
                  <a:gd name="connsiteY3" fmla="*/ 1361859 h 1676819"/>
                  <a:gd name="connsiteX4" fmla="*/ 772160 w 2590800"/>
                  <a:gd name="connsiteY4" fmla="*/ 1087539 h 1676819"/>
                  <a:gd name="connsiteX5" fmla="*/ 853440 w 2590800"/>
                  <a:gd name="connsiteY5" fmla="*/ 874179 h 1676819"/>
                  <a:gd name="connsiteX6" fmla="*/ 937260 w 2590800"/>
                  <a:gd name="connsiteY6" fmla="*/ 659125 h 1676819"/>
                  <a:gd name="connsiteX7" fmla="*/ 1028700 w 2590800"/>
                  <a:gd name="connsiteY7" fmla="*/ 396659 h 1676819"/>
                  <a:gd name="connsiteX8" fmla="*/ 1198033 w 2590800"/>
                  <a:gd name="connsiteY8" fmla="*/ 82546 h 1676819"/>
                  <a:gd name="connsiteX9" fmla="*/ 1361440 w 2590800"/>
                  <a:gd name="connsiteY9" fmla="*/ 419 h 1676819"/>
                  <a:gd name="connsiteX10" fmla="*/ 1554480 w 2590800"/>
                  <a:gd name="connsiteY10" fmla="*/ 162979 h 1676819"/>
                  <a:gd name="connsiteX11" fmla="*/ 1667933 w 2590800"/>
                  <a:gd name="connsiteY11" fmla="*/ 422059 h 1676819"/>
                  <a:gd name="connsiteX12" fmla="*/ 1766993 w 2590800"/>
                  <a:gd name="connsiteY12" fmla="*/ 770885 h 1676819"/>
                  <a:gd name="connsiteX13" fmla="*/ 1859280 w 2590800"/>
                  <a:gd name="connsiteY13" fmla="*/ 1046899 h 1676819"/>
                  <a:gd name="connsiteX14" fmla="*/ 1971040 w 2590800"/>
                  <a:gd name="connsiteY14" fmla="*/ 1290739 h 1676819"/>
                  <a:gd name="connsiteX15" fmla="*/ 2088726 w 2590800"/>
                  <a:gd name="connsiteY15" fmla="*/ 1429593 h 1676819"/>
                  <a:gd name="connsiteX16" fmla="*/ 2220807 w 2590800"/>
                  <a:gd name="connsiteY16" fmla="*/ 1537120 h 1676819"/>
                  <a:gd name="connsiteX17" fmla="*/ 2590800 w 2590800"/>
                  <a:gd name="connsiteY17" fmla="*/ 1676819 h 1676819"/>
                  <a:gd name="connsiteX0" fmla="*/ 0 w 2590800"/>
                  <a:gd name="connsiteY0" fmla="*/ 1646339 h 1676819"/>
                  <a:gd name="connsiteX1" fmla="*/ 243840 w 2590800"/>
                  <a:gd name="connsiteY1" fmla="*/ 1595539 h 1676819"/>
                  <a:gd name="connsiteX2" fmla="*/ 426720 w 2590800"/>
                  <a:gd name="connsiteY2" fmla="*/ 1504099 h 1676819"/>
                  <a:gd name="connsiteX3" fmla="*/ 609600 w 2590800"/>
                  <a:gd name="connsiteY3" fmla="*/ 1361859 h 1676819"/>
                  <a:gd name="connsiteX4" fmla="*/ 772160 w 2590800"/>
                  <a:gd name="connsiteY4" fmla="*/ 1087539 h 1676819"/>
                  <a:gd name="connsiteX5" fmla="*/ 853440 w 2590800"/>
                  <a:gd name="connsiteY5" fmla="*/ 874179 h 1676819"/>
                  <a:gd name="connsiteX6" fmla="*/ 937260 w 2590800"/>
                  <a:gd name="connsiteY6" fmla="*/ 659125 h 1676819"/>
                  <a:gd name="connsiteX7" fmla="*/ 1028700 w 2590800"/>
                  <a:gd name="connsiteY7" fmla="*/ 396659 h 1676819"/>
                  <a:gd name="connsiteX8" fmla="*/ 1198033 w 2590800"/>
                  <a:gd name="connsiteY8" fmla="*/ 82546 h 1676819"/>
                  <a:gd name="connsiteX9" fmla="*/ 1361440 w 2590800"/>
                  <a:gd name="connsiteY9" fmla="*/ 419 h 1676819"/>
                  <a:gd name="connsiteX10" fmla="*/ 1554480 w 2590800"/>
                  <a:gd name="connsiteY10" fmla="*/ 162979 h 1676819"/>
                  <a:gd name="connsiteX11" fmla="*/ 1667933 w 2590800"/>
                  <a:gd name="connsiteY11" fmla="*/ 422059 h 1676819"/>
                  <a:gd name="connsiteX12" fmla="*/ 1766993 w 2590800"/>
                  <a:gd name="connsiteY12" fmla="*/ 770885 h 1676819"/>
                  <a:gd name="connsiteX13" fmla="*/ 1859280 w 2590800"/>
                  <a:gd name="connsiteY13" fmla="*/ 1046899 h 1676819"/>
                  <a:gd name="connsiteX14" fmla="*/ 1971040 w 2590800"/>
                  <a:gd name="connsiteY14" fmla="*/ 1290739 h 1676819"/>
                  <a:gd name="connsiteX15" fmla="*/ 2088726 w 2590800"/>
                  <a:gd name="connsiteY15" fmla="*/ 1429593 h 1676819"/>
                  <a:gd name="connsiteX16" fmla="*/ 2220807 w 2590800"/>
                  <a:gd name="connsiteY16" fmla="*/ 1537120 h 1676819"/>
                  <a:gd name="connsiteX17" fmla="*/ 2590800 w 2590800"/>
                  <a:gd name="connsiteY17" fmla="*/ 1676819 h 1676819"/>
                  <a:gd name="connsiteX0" fmla="*/ 0 w 2590800"/>
                  <a:gd name="connsiteY0" fmla="*/ 1646339 h 1676819"/>
                  <a:gd name="connsiteX1" fmla="*/ 243840 w 2590800"/>
                  <a:gd name="connsiteY1" fmla="*/ 1595539 h 1676819"/>
                  <a:gd name="connsiteX2" fmla="*/ 426720 w 2590800"/>
                  <a:gd name="connsiteY2" fmla="*/ 1504099 h 1676819"/>
                  <a:gd name="connsiteX3" fmla="*/ 609600 w 2590800"/>
                  <a:gd name="connsiteY3" fmla="*/ 1361859 h 1676819"/>
                  <a:gd name="connsiteX4" fmla="*/ 772160 w 2590800"/>
                  <a:gd name="connsiteY4" fmla="*/ 1087539 h 1676819"/>
                  <a:gd name="connsiteX5" fmla="*/ 853440 w 2590800"/>
                  <a:gd name="connsiteY5" fmla="*/ 874179 h 1676819"/>
                  <a:gd name="connsiteX6" fmla="*/ 937260 w 2590800"/>
                  <a:gd name="connsiteY6" fmla="*/ 659125 h 1676819"/>
                  <a:gd name="connsiteX7" fmla="*/ 1028700 w 2590800"/>
                  <a:gd name="connsiteY7" fmla="*/ 396659 h 1676819"/>
                  <a:gd name="connsiteX8" fmla="*/ 1198033 w 2590800"/>
                  <a:gd name="connsiteY8" fmla="*/ 82546 h 1676819"/>
                  <a:gd name="connsiteX9" fmla="*/ 1361440 w 2590800"/>
                  <a:gd name="connsiteY9" fmla="*/ 419 h 1676819"/>
                  <a:gd name="connsiteX10" fmla="*/ 1554480 w 2590800"/>
                  <a:gd name="connsiteY10" fmla="*/ 162979 h 1676819"/>
                  <a:gd name="connsiteX11" fmla="*/ 1667933 w 2590800"/>
                  <a:gd name="connsiteY11" fmla="*/ 422059 h 1676819"/>
                  <a:gd name="connsiteX12" fmla="*/ 1766993 w 2590800"/>
                  <a:gd name="connsiteY12" fmla="*/ 770885 h 1676819"/>
                  <a:gd name="connsiteX13" fmla="*/ 1859280 w 2590800"/>
                  <a:gd name="connsiteY13" fmla="*/ 1046899 h 1676819"/>
                  <a:gd name="connsiteX14" fmla="*/ 1971040 w 2590800"/>
                  <a:gd name="connsiteY14" fmla="*/ 1290739 h 1676819"/>
                  <a:gd name="connsiteX15" fmla="*/ 2088726 w 2590800"/>
                  <a:gd name="connsiteY15" fmla="*/ 1429593 h 1676819"/>
                  <a:gd name="connsiteX16" fmla="*/ 2220807 w 2590800"/>
                  <a:gd name="connsiteY16" fmla="*/ 1537120 h 1676819"/>
                  <a:gd name="connsiteX17" fmla="*/ 2590800 w 2590800"/>
                  <a:gd name="connsiteY17" fmla="*/ 1676819 h 1676819"/>
                  <a:gd name="connsiteX0" fmla="*/ 0 w 2590800"/>
                  <a:gd name="connsiteY0" fmla="*/ 1646339 h 1676819"/>
                  <a:gd name="connsiteX1" fmla="*/ 243840 w 2590800"/>
                  <a:gd name="connsiteY1" fmla="*/ 1595539 h 1676819"/>
                  <a:gd name="connsiteX2" fmla="*/ 426720 w 2590800"/>
                  <a:gd name="connsiteY2" fmla="*/ 1504099 h 1676819"/>
                  <a:gd name="connsiteX3" fmla="*/ 609600 w 2590800"/>
                  <a:gd name="connsiteY3" fmla="*/ 1361859 h 1676819"/>
                  <a:gd name="connsiteX4" fmla="*/ 772160 w 2590800"/>
                  <a:gd name="connsiteY4" fmla="*/ 1087539 h 1676819"/>
                  <a:gd name="connsiteX5" fmla="*/ 853440 w 2590800"/>
                  <a:gd name="connsiteY5" fmla="*/ 874179 h 1676819"/>
                  <a:gd name="connsiteX6" fmla="*/ 937260 w 2590800"/>
                  <a:gd name="connsiteY6" fmla="*/ 659125 h 1676819"/>
                  <a:gd name="connsiteX7" fmla="*/ 1028700 w 2590800"/>
                  <a:gd name="connsiteY7" fmla="*/ 396659 h 1676819"/>
                  <a:gd name="connsiteX8" fmla="*/ 1198033 w 2590800"/>
                  <a:gd name="connsiteY8" fmla="*/ 82546 h 1676819"/>
                  <a:gd name="connsiteX9" fmla="*/ 1361440 w 2590800"/>
                  <a:gd name="connsiteY9" fmla="*/ 419 h 1676819"/>
                  <a:gd name="connsiteX10" fmla="*/ 1554480 w 2590800"/>
                  <a:gd name="connsiteY10" fmla="*/ 162979 h 1676819"/>
                  <a:gd name="connsiteX11" fmla="*/ 1667933 w 2590800"/>
                  <a:gd name="connsiteY11" fmla="*/ 422059 h 1676819"/>
                  <a:gd name="connsiteX12" fmla="*/ 1766993 w 2590800"/>
                  <a:gd name="connsiteY12" fmla="*/ 770885 h 1676819"/>
                  <a:gd name="connsiteX13" fmla="*/ 1859280 w 2590800"/>
                  <a:gd name="connsiteY13" fmla="*/ 1046899 h 1676819"/>
                  <a:gd name="connsiteX14" fmla="*/ 1971040 w 2590800"/>
                  <a:gd name="connsiteY14" fmla="*/ 1290739 h 1676819"/>
                  <a:gd name="connsiteX15" fmla="*/ 2084493 w 2590800"/>
                  <a:gd name="connsiteY15" fmla="*/ 1433827 h 1676819"/>
                  <a:gd name="connsiteX16" fmla="*/ 2220807 w 2590800"/>
                  <a:gd name="connsiteY16" fmla="*/ 1537120 h 1676819"/>
                  <a:gd name="connsiteX17" fmla="*/ 2590800 w 2590800"/>
                  <a:gd name="connsiteY17" fmla="*/ 1676819 h 1676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590800" h="1676819">
                    <a:moveTo>
                      <a:pt x="0" y="1646339"/>
                    </a:moveTo>
                    <a:cubicBezTo>
                      <a:pt x="50800" y="1635756"/>
                      <a:pt x="172720" y="1619246"/>
                      <a:pt x="243840" y="1595539"/>
                    </a:cubicBezTo>
                    <a:cubicBezTo>
                      <a:pt x="314960" y="1571832"/>
                      <a:pt x="365760" y="1543046"/>
                      <a:pt x="426720" y="1504099"/>
                    </a:cubicBezTo>
                    <a:cubicBezTo>
                      <a:pt x="487680" y="1465152"/>
                      <a:pt x="552027" y="1431286"/>
                      <a:pt x="609600" y="1361859"/>
                    </a:cubicBezTo>
                    <a:cubicBezTo>
                      <a:pt x="667173" y="1292432"/>
                      <a:pt x="731520" y="1168819"/>
                      <a:pt x="772160" y="1087539"/>
                    </a:cubicBezTo>
                    <a:cubicBezTo>
                      <a:pt x="812800" y="1006259"/>
                      <a:pt x="825923" y="945581"/>
                      <a:pt x="853440" y="874179"/>
                    </a:cubicBezTo>
                    <a:cubicBezTo>
                      <a:pt x="880957" y="802777"/>
                      <a:pt x="908050" y="738712"/>
                      <a:pt x="937260" y="659125"/>
                    </a:cubicBezTo>
                    <a:cubicBezTo>
                      <a:pt x="966470" y="579538"/>
                      <a:pt x="985238" y="492755"/>
                      <a:pt x="1028700" y="396659"/>
                    </a:cubicBezTo>
                    <a:cubicBezTo>
                      <a:pt x="1072162" y="300563"/>
                      <a:pt x="1142576" y="148586"/>
                      <a:pt x="1198033" y="82546"/>
                    </a:cubicBezTo>
                    <a:cubicBezTo>
                      <a:pt x="1253490" y="16506"/>
                      <a:pt x="1330960" y="10579"/>
                      <a:pt x="1361440" y="419"/>
                    </a:cubicBezTo>
                    <a:cubicBezTo>
                      <a:pt x="1403773" y="-6354"/>
                      <a:pt x="1518920" y="69846"/>
                      <a:pt x="1554480" y="162979"/>
                    </a:cubicBezTo>
                    <a:cubicBezTo>
                      <a:pt x="1606973" y="237486"/>
                      <a:pt x="1632514" y="320741"/>
                      <a:pt x="1667933" y="422059"/>
                    </a:cubicBezTo>
                    <a:cubicBezTo>
                      <a:pt x="1703352" y="523377"/>
                      <a:pt x="1735102" y="666745"/>
                      <a:pt x="1766993" y="770885"/>
                    </a:cubicBezTo>
                    <a:cubicBezTo>
                      <a:pt x="1798884" y="875025"/>
                      <a:pt x="1825272" y="960257"/>
                      <a:pt x="1859280" y="1046899"/>
                    </a:cubicBezTo>
                    <a:cubicBezTo>
                      <a:pt x="1893288" y="1133541"/>
                      <a:pt x="1933505" y="1226251"/>
                      <a:pt x="1971040" y="1290739"/>
                    </a:cubicBezTo>
                    <a:cubicBezTo>
                      <a:pt x="2008575" y="1355227"/>
                      <a:pt x="2021699" y="1373714"/>
                      <a:pt x="2084493" y="1433827"/>
                    </a:cubicBezTo>
                    <a:cubicBezTo>
                      <a:pt x="2143055" y="1493940"/>
                      <a:pt x="2139950" y="1499443"/>
                      <a:pt x="2220807" y="1537120"/>
                    </a:cubicBezTo>
                    <a:cubicBezTo>
                      <a:pt x="2310131" y="1600197"/>
                      <a:pt x="2484085" y="1651948"/>
                      <a:pt x="2590800" y="1676819"/>
                    </a:cubicBezTo>
                  </a:path>
                </a:pathLst>
              </a:custGeom>
              <a:ln>
                <a:solidFill>
                  <a:srgbClr val="8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145320" y="328519"/>
                <a:ext cx="619038" cy="265597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939801" y="1650999"/>
              <a:ext cx="7378700" cy="3804207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77334512"/>
                </p:ext>
              </p:extLst>
            </p:nvPr>
          </p:nvGraphicFramePr>
          <p:xfrm>
            <a:off x="76055" y="2798605"/>
            <a:ext cx="850678" cy="822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8" name="Equation" r:id="rId3" imgW="241300" imgH="228600" progId="Equation.3">
                    <p:embed/>
                  </p:oleObj>
                </mc:Choice>
                <mc:Fallback>
                  <p:oleObj name="Equation" r:id="rId3" imgW="2413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6055" y="2798605"/>
                          <a:ext cx="850678" cy="82232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TextBox 19"/>
            <p:cNvSpPr txBox="1"/>
            <p:nvPr/>
          </p:nvSpPr>
          <p:spPr>
            <a:xfrm>
              <a:off x="4622575" y="5408721"/>
              <a:ext cx="53362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i="1" dirty="0">
                  <a:latin typeface="Symbol" charset="2"/>
                  <a:cs typeface="Symbol" charset="2"/>
                </a:rPr>
                <a:t>w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2354219" y="2819399"/>
              <a:ext cx="1239881" cy="2655979"/>
            </a:xfrm>
            <a:custGeom>
              <a:avLst/>
              <a:gdLst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14400 w 2397760"/>
                <a:gd name="connsiteY26" fmla="*/ 680720 h 1667788"/>
                <a:gd name="connsiteX27" fmla="*/ 924560 w 2397760"/>
                <a:gd name="connsiteY27" fmla="*/ 650240 h 1667788"/>
                <a:gd name="connsiteX28" fmla="*/ 944880 w 2397760"/>
                <a:gd name="connsiteY28" fmla="*/ 568960 h 1667788"/>
                <a:gd name="connsiteX29" fmla="*/ 965200 w 2397760"/>
                <a:gd name="connsiteY29" fmla="*/ 487680 h 1667788"/>
                <a:gd name="connsiteX30" fmla="*/ 985520 w 2397760"/>
                <a:gd name="connsiteY30" fmla="*/ 457200 h 1667788"/>
                <a:gd name="connsiteX31" fmla="*/ 995680 w 2397760"/>
                <a:gd name="connsiteY31" fmla="*/ 426720 h 1667788"/>
                <a:gd name="connsiteX32" fmla="*/ 1016000 w 2397760"/>
                <a:gd name="connsiteY32" fmla="*/ 396240 h 1667788"/>
                <a:gd name="connsiteX33" fmla="*/ 1026160 w 2397760"/>
                <a:gd name="connsiteY33" fmla="*/ 365760 h 1667788"/>
                <a:gd name="connsiteX34" fmla="*/ 1056640 w 2397760"/>
                <a:gd name="connsiteY34" fmla="*/ 345440 h 1667788"/>
                <a:gd name="connsiteX35" fmla="*/ 1076960 w 2397760"/>
                <a:gd name="connsiteY35" fmla="*/ 284480 h 1667788"/>
                <a:gd name="connsiteX36" fmla="*/ 1097280 w 2397760"/>
                <a:gd name="connsiteY36" fmla="*/ 254000 h 1667788"/>
                <a:gd name="connsiteX37" fmla="*/ 1107440 w 2397760"/>
                <a:gd name="connsiteY37" fmla="*/ 223520 h 1667788"/>
                <a:gd name="connsiteX38" fmla="*/ 1137920 w 2397760"/>
                <a:gd name="connsiteY38" fmla="*/ 203200 h 1667788"/>
                <a:gd name="connsiteX39" fmla="*/ 1209040 w 2397760"/>
                <a:gd name="connsiteY39" fmla="*/ 121920 h 1667788"/>
                <a:gd name="connsiteX40" fmla="*/ 1249680 w 2397760"/>
                <a:gd name="connsiteY40" fmla="*/ 71120 h 1667788"/>
                <a:gd name="connsiteX41" fmla="*/ 1270000 w 2397760"/>
                <a:gd name="connsiteY41" fmla="*/ 40640 h 1667788"/>
                <a:gd name="connsiteX42" fmla="*/ 1300480 w 2397760"/>
                <a:gd name="connsiteY42" fmla="*/ 30480 h 1667788"/>
                <a:gd name="connsiteX43" fmla="*/ 1361440 w 2397760"/>
                <a:gd name="connsiteY43" fmla="*/ 0 h 1667788"/>
                <a:gd name="connsiteX44" fmla="*/ 1432560 w 2397760"/>
                <a:gd name="connsiteY44" fmla="*/ 10160 h 1667788"/>
                <a:gd name="connsiteX45" fmla="*/ 1503680 w 2397760"/>
                <a:gd name="connsiteY45" fmla="*/ 30480 h 1667788"/>
                <a:gd name="connsiteX46" fmla="*/ 1544320 w 2397760"/>
                <a:gd name="connsiteY46" fmla="*/ 81280 h 1667788"/>
                <a:gd name="connsiteX47" fmla="*/ 1564640 w 2397760"/>
                <a:gd name="connsiteY47" fmla="*/ 111760 h 1667788"/>
                <a:gd name="connsiteX48" fmla="*/ 1615440 w 2397760"/>
                <a:gd name="connsiteY48" fmla="*/ 172720 h 1667788"/>
                <a:gd name="connsiteX49" fmla="*/ 1635760 w 2397760"/>
                <a:gd name="connsiteY49" fmla="*/ 254000 h 1667788"/>
                <a:gd name="connsiteX50" fmla="*/ 1656080 w 2397760"/>
                <a:gd name="connsiteY50" fmla="*/ 325120 h 1667788"/>
                <a:gd name="connsiteX51" fmla="*/ 1645920 w 2397760"/>
                <a:gd name="connsiteY51" fmla="*/ 355600 h 1667788"/>
                <a:gd name="connsiteX52" fmla="*/ 1676400 w 2397760"/>
                <a:gd name="connsiteY52" fmla="*/ 447040 h 1667788"/>
                <a:gd name="connsiteX53" fmla="*/ 1706880 w 2397760"/>
                <a:gd name="connsiteY53" fmla="*/ 568960 h 1667788"/>
                <a:gd name="connsiteX54" fmla="*/ 1717040 w 2397760"/>
                <a:gd name="connsiteY54" fmla="*/ 609600 h 1667788"/>
                <a:gd name="connsiteX55" fmla="*/ 1737360 w 2397760"/>
                <a:gd name="connsiteY55" fmla="*/ 670560 h 1667788"/>
                <a:gd name="connsiteX56" fmla="*/ 1767840 w 2397760"/>
                <a:gd name="connsiteY56" fmla="*/ 772160 h 1667788"/>
                <a:gd name="connsiteX57" fmla="*/ 1778000 w 2397760"/>
                <a:gd name="connsiteY57" fmla="*/ 802640 h 1667788"/>
                <a:gd name="connsiteX58" fmla="*/ 1798320 w 2397760"/>
                <a:gd name="connsiteY58" fmla="*/ 833120 h 1667788"/>
                <a:gd name="connsiteX59" fmla="*/ 1788160 w 2397760"/>
                <a:gd name="connsiteY59" fmla="*/ 863600 h 1667788"/>
                <a:gd name="connsiteX60" fmla="*/ 1808480 w 2397760"/>
                <a:gd name="connsiteY60" fmla="*/ 894080 h 1667788"/>
                <a:gd name="connsiteX61" fmla="*/ 1838960 w 2397760"/>
                <a:gd name="connsiteY61" fmla="*/ 985520 h 1667788"/>
                <a:gd name="connsiteX62" fmla="*/ 1859280 w 2397760"/>
                <a:gd name="connsiteY62" fmla="*/ 1046480 h 1667788"/>
                <a:gd name="connsiteX63" fmla="*/ 1869440 w 2397760"/>
                <a:gd name="connsiteY63" fmla="*/ 1076960 h 1667788"/>
                <a:gd name="connsiteX64" fmla="*/ 1889760 w 2397760"/>
                <a:gd name="connsiteY64" fmla="*/ 1107440 h 1667788"/>
                <a:gd name="connsiteX65" fmla="*/ 1910080 w 2397760"/>
                <a:gd name="connsiteY65" fmla="*/ 1168400 h 1667788"/>
                <a:gd name="connsiteX66" fmla="*/ 1930400 w 2397760"/>
                <a:gd name="connsiteY66" fmla="*/ 1198880 h 1667788"/>
                <a:gd name="connsiteX67" fmla="*/ 1950720 w 2397760"/>
                <a:gd name="connsiteY67" fmla="*/ 1259840 h 1667788"/>
                <a:gd name="connsiteX68" fmla="*/ 1971040 w 2397760"/>
                <a:gd name="connsiteY68" fmla="*/ 1290320 h 1667788"/>
                <a:gd name="connsiteX69" fmla="*/ 1981200 w 2397760"/>
                <a:gd name="connsiteY69" fmla="*/ 1320800 h 1667788"/>
                <a:gd name="connsiteX70" fmla="*/ 2021840 w 2397760"/>
                <a:gd name="connsiteY70" fmla="*/ 1381760 h 1667788"/>
                <a:gd name="connsiteX71" fmla="*/ 2042160 w 2397760"/>
                <a:gd name="connsiteY71" fmla="*/ 1412240 h 1667788"/>
                <a:gd name="connsiteX72" fmla="*/ 2062480 w 2397760"/>
                <a:gd name="connsiteY72" fmla="*/ 1442720 h 1667788"/>
                <a:gd name="connsiteX73" fmla="*/ 2092960 w 2397760"/>
                <a:gd name="connsiteY73" fmla="*/ 1463040 h 1667788"/>
                <a:gd name="connsiteX74" fmla="*/ 2133600 w 2397760"/>
                <a:gd name="connsiteY74" fmla="*/ 1503680 h 1667788"/>
                <a:gd name="connsiteX75" fmla="*/ 2164080 w 2397760"/>
                <a:gd name="connsiteY75" fmla="*/ 1534160 h 1667788"/>
                <a:gd name="connsiteX76" fmla="*/ 2194560 w 2397760"/>
                <a:gd name="connsiteY76" fmla="*/ 1544320 h 1667788"/>
                <a:gd name="connsiteX77" fmla="*/ 2225040 w 2397760"/>
                <a:gd name="connsiteY77" fmla="*/ 1564640 h 1667788"/>
                <a:gd name="connsiteX78" fmla="*/ 2255520 w 2397760"/>
                <a:gd name="connsiteY78" fmla="*/ 1574800 h 1667788"/>
                <a:gd name="connsiteX79" fmla="*/ 2316480 w 2397760"/>
                <a:gd name="connsiteY79" fmla="*/ 1615440 h 1667788"/>
                <a:gd name="connsiteX80" fmla="*/ 2346960 w 2397760"/>
                <a:gd name="connsiteY80" fmla="*/ 1635760 h 1667788"/>
                <a:gd name="connsiteX81" fmla="*/ 2377440 w 2397760"/>
                <a:gd name="connsiteY81" fmla="*/ 1666240 h 1667788"/>
                <a:gd name="connsiteX82" fmla="*/ 2397760 w 2397760"/>
                <a:gd name="connsiteY82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14400 w 2397760"/>
                <a:gd name="connsiteY26" fmla="*/ 680720 h 1667788"/>
                <a:gd name="connsiteX27" fmla="*/ 924560 w 2397760"/>
                <a:gd name="connsiteY27" fmla="*/ 650240 h 1667788"/>
                <a:gd name="connsiteX28" fmla="*/ 944880 w 2397760"/>
                <a:gd name="connsiteY28" fmla="*/ 568960 h 1667788"/>
                <a:gd name="connsiteX29" fmla="*/ 965200 w 2397760"/>
                <a:gd name="connsiteY29" fmla="*/ 487680 h 1667788"/>
                <a:gd name="connsiteX30" fmla="*/ 985520 w 2397760"/>
                <a:gd name="connsiteY30" fmla="*/ 457200 h 1667788"/>
                <a:gd name="connsiteX31" fmla="*/ 995680 w 2397760"/>
                <a:gd name="connsiteY31" fmla="*/ 426720 h 1667788"/>
                <a:gd name="connsiteX32" fmla="*/ 1016000 w 2397760"/>
                <a:gd name="connsiteY32" fmla="*/ 396240 h 1667788"/>
                <a:gd name="connsiteX33" fmla="*/ 1026160 w 2397760"/>
                <a:gd name="connsiteY33" fmla="*/ 365760 h 1667788"/>
                <a:gd name="connsiteX34" fmla="*/ 1056640 w 2397760"/>
                <a:gd name="connsiteY34" fmla="*/ 345440 h 1667788"/>
                <a:gd name="connsiteX35" fmla="*/ 1076960 w 2397760"/>
                <a:gd name="connsiteY35" fmla="*/ 284480 h 1667788"/>
                <a:gd name="connsiteX36" fmla="*/ 1097280 w 2397760"/>
                <a:gd name="connsiteY36" fmla="*/ 254000 h 1667788"/>
                <a:gd name="connsiteX37" fmla="*/ 1107440 w 2397760"/>
                <a:gd name="connsiteY37" fmla="*/ 223520 h 1667788"/>
                <a:gd name="connsiteX38" fmla="*/ 1137920 w 2397760"/>
                <a:gd name="connsiteY38" fmla="*/ 203200 h 1667788"/>
                <a:gd name="connsiteX39" fmla="*/ 1209040 w 2397760"/>
                <a:gd name="connsiteY39" fmla="*/ 121920 h 1667788"/>
                <a:gd name="connsiteX40" fmla="*/ 1249680 w 2397760"/>
                <a:gd name="connsiteY40" fmla="*/ 71120 h 1667788"/>
                <a:gd name="connsiteX41" fmla="*/ 1270000 w 2397760"/>
                <a:gd name="connsiteY41" fmla="*/ 40640 h 1667788"/>
                <a:gd name="connsiteX42" fmla="*/ 1300480 w 2397760"/>
                <a:gd name="connsiteY42" fmla="*/ 30480 h 1667788"/>
                <a:gd name="connsiteX43" fmla="*/ 1361440 w 2397760"/>
                <a:gd name="connsiteY43" fmla="*/ 0 h 1667788"/>
                <a:gd name="connsiteX44" fmla="*/ 1432560 w 2397760"/>
                <a:gd name="connsiteY44" fmla="*/ 10160 h 1667788"/>
                <a:gd name="connsiteX45" fmla="*/ 1503680 w 2397760"/>
                <a:gd name="connsiteY45" fmla="*/ 30480 h 1667788"/>
                <a:gd name="connsiteX46" fmla="*/ 1564640 w 2397760"/>
                <a:gd name="connsiteY46" fmla="*/ 111760 h 1667788"/>
                <a:gd name="connsiteX47" fmla="*/ 1615440 w 2397760"/>
                <a:gd name="connsiteY47" fmla="*/ 172720 h 1667788"/>
                <a:gd name="connsiteX48" fmla="*/ 1635760 w 2397760"/>
                <a:gd name="connsiteY48" fmla="*/ 254000 h 1667788"/>
                <a:gd name="connsiteX49" fmla="*/ 1656080 w 2397760"/>
                <a:gd name="connsiteY49" fmla="*/ 325120 h 1667788"/>
                <a:gd name="connsiteX50" fmla="*/ 1645920 w 2397760"/>
                <a:gd name="connsiteY50" fmla="*/ 355600 h 1667788"/>
                <a:gd name="connsiteX51" fmla="*/ 1676400 w 2397760"/>
                <a:gd name="connsiteY51" fmla="*/ 447040 h 1667788"/>
                <a:gd name="connsiteX52" fmla="*/ 1706880 w 2397760"/>
                <a:gd name="connsiteY52" fmla="*/ 568960 h 1667788"/>
                <a:gd name="connsiteX53" fmla="*/ 1717040 w 2397760"/>
                <a:gd name="connsiteY53" fmla="*/ 609600 h 1667788"/>
                <a:gd name="connsiteX54" fmla="*/ 1737360 w 2397760"/>
                <a:gd name="connsiteY54" fmla="*/ 670560 h 1667788"/>
                <a:gd name="connsiteX55" fmla="*/ 1767840 w 2397760"/>
                <a:gd name="connsiteY55" fmla="*/ 772160 h 1667788"/>
                <a:gd name="connsiteX56" fmla="*/ 1778000 w 2397760"/>
                <a:gd name="connsiteY56" fmla="*/ 802640 h 1667788"/>
                <a:gd name="connsiteX57" fmla="*/ 1798320 w 2397760"/>
                <a:gd name="connsiteY57" fmla="*/ 833120 h 1667788"/>
                <a:gd name="connsiteX58" fmla="*/ 1788160 w 2397760"/>
                <a:gd name="connsiteY58" fmla="*/ 863600 h 1667788"/>
                <a:gd name="connsiteX59" fmla="*/ 1808480 w 2397760"/>
                <a:gd name="connsiteY59" fmla="*/ 894080 h 1667788"/>
                <a:gd name="connsiteX60" fmla="*/ 1838960 w 2397760"/>
                <a:gd name="connsiteY60" fmla="*/ 985520 h 1667788"/>
                <a:gd name="connsiteX61" fmla="*/ 1859280 w 2397760"/>
                <a:gd name="connsiteY61" fmla="*/ 1046480 h 1667788"/>
                <a:gd name="connsiteX62" fmla="*/ 1869440 w 2397760"/>
                <a:gd name="connsiteY62" fmla="*/ 1076960 h 1667788"/>
                <a:gd name="connsiteX63" fmla="*/ 1889760 w 2397760"/>
                <a:gd name="connsiteY63" fmla="*/ 1107440 h 1667788"/>
                <a:gd name="connsiteX64" fmla="*/ 1910080 w 2397760"/>
                <a:gd name="connsiteY64" fmla="*/ 1168400 h 1667788"/>
                <a:gd name="connsiteX65" fmla="*/ 1930400 w 2397760"/>
                <a:gd name="connsiteY65" fmla="*/ 1198880 h 1667788"/>
                <a:gd name="connsiteX66" fmla="*/ 1950720 w 2397760"/>
                <a:gd name="connsiteY66" fmla="*/ 1259840 h 1667788"/>
                <a:gd name="connsiteX67" fmla="*/ 1971040 w 2397760"/>
                <a:gd name="connsiteY67" fmla="*/ 1290320 h 1667788"/>
                <a:gd name="connsiteX68" fmla="*/ 1981200 w 2397760"/>
                <a:gd name="connsiteY68" fmla="*/ 1320800 h 1667788"/>
                <a:gd name="connsiteX69" fmla="*/ 2021840 w 2397760"/>
                <a:gd name="connsiteY69" fmla="*/ 1381760 h 1667788"/>
                <a:gd name="connsiteX70" fmla="*/ 2042160 w 2397760"/>
                <a:gd name="connsiteY70" fmla="*/ 1412240 h 1667788"/>
                <a:gd name="connsiteX71" fmla="*/ 2062480 w 2397760"/>
                <a:gd name="connsiteY71" fmla="*/ 1442720 h 1667788"/>
                <a:gd name="connsiteX72" fmla="*/ 2092960 w 2397760"/>
                <a:gd name="connsiteY72" fmla="*/ 1463040 h 1667788"/>
                <a:gd name="connsiteX73" fmla="*/ 2133600 w 2397760"/>
                <a:gd name="connsiteY73" fmla="*/ 1503680 h 1667788"/>
                <a:gd name="connsiteX74" fmla="*/ 2164080 w 2397760"/>
                <a:gd name="connsiteY74" fmla="*/ 1534160 h 1667788"/>
                <a:gd name="connsiteX75" fmla="*/ 2194560 w 2397760"/>
                <a:gd name="connsiteY75" fmla="*/ 1544320 h 1667788"/>
                <a:gd name="connsiteX76" fmla="*/ 2225040 w 2397760"/>
                <a:gd name="connsiteY76" fmla="*/ 1564640 h 1667788"/>
                <a:gd name="connsiteX77" fmla="*/ 2255520 w 2397760"/>
                <a:gd name="connsiteY77" fmla="*/ 1574800 h 1667788"/>
                <a:gd name="connsiteX78" fmla="*/ 2316480 w 2397760"/>
                <a:gd name="connsiteY78" fmla="*/ 1615440 h 1667788"/>
                <a:gd name="connsiteX79" fmla="*/ 2346960 w 2397760"/>
                <a:gd name="connsiteY79" fmla="*/ 1635760 h 1667788"/>
                <a:gd name="connsiteX80" fmla="*/ 2377440 w 2397760"/>
                <a:gd name="connsiteY80" fmla="*/ 1666240 h 1667788"/>
                <a:gd name="connsiteX81" fmla="*/ 2397760 w 2397760"/>
                <a:gd name="connsiteY81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14400 w 2397760"/>
                <a:gd name="connsiteY26" fmla="*/ 680720 h 1667788"/>
                <a:gd name="connsiteX27" fmla="*/ 924560 w 2397760"/>
                <a:gd name="connsiteY27" fmla="*/ 650240 h 1667788"/>
                <a:gd name="connsiteX28" fmla="*/ 944880 w 2397760"/>
                <a:gd name="connsiteY28" fmla="*/ 568960 h 1667788"/>
                <a:gd name="connsiteX29" fmla="*/ 965200 w 2397760"/>
                <a:gd name="connsiteY29" fmla="*/ 487680 h 1667788"/>
                <a:gd name="connsiteX30" fmla="*/ 985520 w 2397760"/>
                <a:gd name="connsiteY30" fmla="*/ 457200 h 1667788"/>
                <a:gd name="connsiteX31" fmla="*/ 995680 w 2397760"/>
                <a:gd name="connsiteY31" fmla="*/ 426720 h 1667788"/>
                <a:gd name="connsiteX32" fmla="*/ 1016000 w 2397760"/>
                <a:gd name="connsiteY32" fmla="*/ 396240 h 1667788"/>
                <a:gd name="connsiteX33" fmla="*/ 1026160 w 2397760"/>
                <a:gd name="connsiteY33" fmla="*/ 365760 h 1667788"/>
                <a:gd name="connsiteX34" fmla="*/ 1056640 w 2397760"/>
                <a:gd name="connsiteY34" fmla="*/ 345440 h 1667788"/>
                <a:gd name="connsiteX35" fmla="*/ 1076960 w 2397760"/>
                <a:gd name="connsiteY35" fmla="*/ 284480 h 1667788"/>
                <a:gd name="connsiteX36" fmla="*/ 1097280 w 2397760"/>
                <a:gd name="connsiteY36" fmla="*/ 254000 h 1667788"/>
                <a:gd name="connsiteX37" fmla="*/ 1107440 w 2397760"/>
                <a:gd name="connsiteY37" fmla="*/ 223520 h 1667788"/>
                <a:gd name="connsiteX38" fmla="*/ 1137920 w 2397760"/>
                <a:gd name="connsiteY38" fmla="*/ 203200 h 1667788"/>
                <a:gd name="connsiteX39" fmla="*/ 1209040 w 2397760"/>
                <a:gd name="connsiteY39" fmla="*/ 121920 h 1667788"/>
                <a:gd name="connsiteX40" fmla="*/ 1249680 w 2397760"/>
                <a:gd name="connsiteY40" fmla="*/ 71120 h 1667788"/>
                <a:gd name="connsiteX41" fmla="*/ 1270000 w 2397760"/>
                <a:gd name="connsiteY41" fmla="*/ 40640 h 1667788"/>
                <a:gd name="connsiteX42" fmla="*/ 1300480 w 2397760"/>
                <a:gd name="connsiteY42" fmla="*/ 30480 h 1667788"/>
                <a:gd name="connsiteX43" fmla="*/ 1361440 w 2397760"/>
                <a:gd name="connsiteY43" fmla="*/ 0 h 1667788"/>
                <a:gd name="connsiteX44" fmla="*/ 1432560 w 2397760"/>
                <a:gd name="connsiteY44" fmla="*/ 10160 h 1667788"/>
                <a:gd name="connsiteX45" fmla="*/ 1503680 w 2397760"/>
                <a:gd name="connsiteY45" fmla="*/ 30480 h 1667788"/>
                <a:gd name="connsiteX46" fmla="*/ 1564640 w 2397760"/>
                <a:gd name="connsiteY46" fmla="*/ 111760 h 1667788"/>
                <a:gd name="connsiteX47" fmla="*/ 1635760 w 2397760"/>
                <a:gd name="connsiteY47" fmla="*/ 254000 h 1667788"/>
                <a:gd name="connsiteX48" fmla="*/ 1656080 w 2397760"/>
                <a:gd name="connsiteY48" fmla="*/ 325120 h 1667788"/>
                <a:gd name="connsiteX49" fmla="*/ 1645920 w 2397760"/>
                <a:gd name="connsiteY49" fmla="*/ 355600 h 1667788"/>
                <a:gd name="connsiteX50" fmla="*/ 1676400 w 2397760"/>
                <a:gd name="connsiteY50" fmla="*/ 447040 h 1667788"/>
                <a:gd name="connsiteX51" fmla="*/ 1706880 w 2397760"/>
                <a:gd name="connsiteY51" fmla="*/ 568960 h 1667788"/>
                <a:gd name="connsiteX52" fmla="*/ 1717040 w 2397760"/>
                <a:gd name="connsiteY52" fmla="*/ 609600 h 1667788"/>
                <a:gd name="connsiteX53" fmla="*/ 1737360 w 2397760"/>
                <a:gd name="connsiteY53" fmla="*/ 670560 h 1667788"/>
                <a:gd name="connsiteX54" fmla="*/ 1767840 w 2397760"/>
                <a:gd name="connsiteY54" fmla="*/ 772160 h 1667788"/>
                <a:gd name="connsiteX55" fmla="*/ 1778000 w 2397760"/>
                <a:gd name="connsiteY55" fmla="*/ 802640 h 1667788"/>
                <a:gd name="connsiteX56" fmla="*/ 1798320 w 2397760"/>
                <a:gd name="connsiteY56" fmla="*/ 833120 h 1667788"/>
                <a:gd name="connsiteX57" fmla="*/ 1788160 w 2397760"/>
                <a:gd name="connsiteY57" fmla="*/ 863600 h 1667788"/>
                <a:gd name="connsiteX58" fmla="*/ 1808480 w 2397760"/>
                <a:gd name="connsiteY58" fmla="*/ 894080 h 1667788"/>
                <a:gd name="connsiteX59" fmla="*/ 1838960 w 2397760"/>
                <a:gd name="connsiteY59" fmla="*/ 985520 h 1667788"/>
                <a:gd name="connsiteX60" fmla="*/ 1859280 w 2397760"/>
                <a:gd name="connsiteY60" fmla="*/ 1046480 h 1667788"/>
                <a:gd name="connsiteX61" fmla="*/ 1869440 w 2397760"/>
                <a:gd name="connsiteY61" fmla="*/ 1076960 h 1667788"/>
                <a:gd name="connsiteX62" fmla="*/ 1889760 w 2397760"/>
                <a:gd name="connsiteY62" fmla="*/ 1107440 h 1667788"/>
                <a:gd name="connsiteX63" fmla="*/ 1910080 w 2397760"/>
                <a:gd name="connsiteY63" fmla="*/ 1168400 h 1667788"/>
                <a:gd name="connsiteX64" fmla="*/ 1930400 w 2397760"/>
                <a:gd name="connsiteY64" fmla="*/ 1198880 h 1667788"/>
                <a:gd name="connsiteX65" fmla="*/ 1950720 w 2397760"/>
                <a:gd name="connsiteY65" fmla="*/ 1259840 h 1667788"/>
                <a:gd name="connsiteX66" fmla="*/ 1971040 w 2397760"/>
                <a:gd name="connsiteY66" fmla="*/ 1290320 h 1667788"/>
                <a:gd name="connsiteX67" fmla="*/ 1981200 w 2397760"/>
                <a:gd name="connsiteY67" fmla="*/ 1320800 h 1667788"/>
                <a:gd name="connsiteX68" fmla="*/ 2021840 w 2397760"/>
                <a:gd name="connsiteY68" fmla="*/ 1381760 h 1667788"/>
                <a:gd name="connsiteX69" fmla="*/ 2042160 w 2397760"/>
                <a:gd name="connsiteY69" fmla="*/ 1412240 h 1667788"/>
                <a:gd name="connsiteX70" fmla="*/ 2062480 w 2397760"/>
                <a:gd name="connsiteY70" fmla="*/ 1442720 h 1667788"/>
                <a:gd name="connsiteX71" fmla="*/ 2092960 w 2397760"/>
                <a:gd name="connsiteY71" fmla="*/ 1463040 h 1667788"/>
                <a:gd name="connsiteX72" fmla="*/ 2133600 w 2397760"/>
                <a:gd name="connsiteY72" fmla="*/ 1503680 h 1667788"/>
                <a:gd name="connsiteX73" fmla="*/ 2164080 w 2397760"/>
                <a:gd name="connsiteY73" fmla="*/ 1534160 h 1667788"/>
                <a:gd name="connsiteX74" fmla="*/ 2194560 w 2397760"/>
                <a:gd name="connsiteY74" fmla="*/ 1544320 h 1667788"/>
                <a:gd name="connsiteX75" fmla="*/ 2225040 w 2397760"/>
                <a:gd name="connsiteY75" fmla="*/ 1564640 h 1667788"/>
                <a:gd name="connsiteX76" fmla="*/ 2255520 w 2397760"/>
                <a:gd name="connsiteY76" fmla="*/ 1574800 h 1667788"/>
                <a:gd name="connsiteX77" fmla="*/ 2316480 w 2397760"/>
                <a:gd name="connsiteY77" fmla="*/ 1615440 h 1667788"/>
                <a:gd name="connsiteX78" fmla="*/ 2346960 w 2397760"/>
                <a:gd name="connsiteY78" fmla="*/ 1635760 h 1667788"/>
                <a:gd name="connsiteX79" fmla="*/ 2377440 w 2397760"/>
                <a:gd name="connsiteY79" fmla="*/ 1666240 h 1667788"/>
                <a:gd name="connsiteX80" fmla="*/ 2397760 w 2397760"/>
                <a:gd name="connsiteY80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14400 w 2397760"/>
                <a:gd name="connsiteY26" fmla="*/ 680720 h 1667788"/>
                <a:gd name="connsiteX27" fmla="*/ 924560 w 2397760"/>
                <a:gd name="connsiteY27" fmla="*/ 650240 h 1667788"/>
                <a:gd name="connsiteX28" fmla="*/ 944880 w 2397760"/>
                <a:gd name="connsiteY28" fmla="*/ 568960 h 1667788"/>
                <a:gd name="connsiteX29" fmla="*/ 965200 w 2397760"/>
                <a:gd name="connsiteY29" fmla="*/ 487680 h 1667788"/>
                <a:gd name="connsiteX30" fmla="*/ 985520 w 2397760"/>
                <a:gd name="connsiteY30" fmla="*/ 457200 h 1667788"/>
                <a:gd name="connsiteX31" fmla="*/ 995680 w 2397760"/>
                <a:gd name="connsiteY31" fmla="*/ 426720 h 1667788"/>
                <a:gd name="connsiteX32" fmla="*/ 1016000 w 2397760"/>
                <a:gd name="connsiteY32" fmla="*/ 396240 h 1667788"/>
                <a:gd name="connsiteX33" fmla="*/ 1026160 w 2397760"/>
                <a:gd name="connsiteY33" fmla="*/ 365760 h 1667788"/>
                <a:gd name="connsiteX34" fmla="*/ 1056640 w 2397760"/>
                <a:gd name="connsiteY34" fmla="*/ 345440 h 1667788"/>
                <a:gd name="connsiteX35" fmla="*/ 1076960 w 2397760"/>
                <a:gd name="connsiteY35" fmla="*/ 284480 h 1667788"/>
                <a:gd name="connsiteX36" fmla="*/ 1097280 w 2397760"/>
                <a:gd name="connsiteY36" fmla="*/ 254000 h 1667788"/>
                <a:gd name="connsiteX37" fmla="*/ 1107440 w 2397760"/>
                <a:gd name="connsiteY37" fmla="*/ 223520 h 1667788"/>
                <a:gd name="connsiteX38" fmla="*/ 1137920 w 2397760"/>
                <a:gd name="connsiteY38" fmla="*/ 203200 h 1667788"/>
                <a:gd name="connsiteX39" fmla="*/ 1209040 w 2397760"/>
                <a:gd name="connsiteY39" fmla="*/ 121920 h 1667788"/>
                <a:gd name="connsiteX40" fmla="*/ 1249680 w 2397760"/>
                <a:gd name="connsiteY40" fmla="*/ 71120 h 1667788"/>
                <a:gd name="connsiteX41" fmla="*/ 1270000 w 2397760"/>
                <a:gd name="connsiteY41" fmla="*/ 40640 h 1667788"/>
                <a:gd name="connsiteX42" fmla="*/ 1300480 w 2397760"/>
                <a:gd name="connsiteY42" fmla="*/ 30480 h 1667788"/>
                <a:gd name="connsiteX43" fmla="*/ 1361440 w 2397760"/>
                <a:gd name="connsiteY43" fmla="*/ 0 h 1667788"/>
                <a:gd name="connsiteX44" fmla="*/ 1432560 w 2397760"/>
                <a:gd name="connsiteY44" fmla="*/ 10160 h 1667788"/>
                <a:gd name="connsiteX45" fmla="*/ 1503680 w 2397760"/>
                <a:gd name="connsiteY45" fmla="*/ 30480 h 1667788"/>
                <a:gd name="connsiteX46" fmla="*/ 1564640 w 2397760"/>
                <a:gd name="connsiteY46" fmla="*/ 111760 h 1667788"/>
                <a:gd name="connsiteX47" fmla="*/ 1635760 w 2397760"/>
                <a:gd name="connsiteY47" fmla="*/ 254000 h 1667788"/>
                <a:gd name="connsiteX48" fmla="*/ 1656080 w 2397760"/>
                <a:gd name="connsiteY48" fmla="*/ 325120 h 1667788"/>
                <a:gd name="connsiteX49" fmla="*/ 1676400 w 2397760"/>
                <a:gd name="connsiteY49" fmla="*/ 447040 h 1667788"/>
                <a:gd name="connsiteX50" fmla="*/ 1706880 w 2397760"/>
                <a:gd name="connsiteY50" fmla="*/ 568960 h 1667788"/>
                <a:gd name="connsiteX51" fmla="*/ 1717040 w 2397760"/>
                <a:gd name="connsiteY51" fmla="*/ 609600 h 1667788"/>
                <a:gd name="connsiteX52" fmla="*/ 1737360 w 2397760"/>
                <a:gd name="connsiteY52" fmla="*/ 670560 h 1667788"/>
                <a:gd name="connsiteX53" fmla="*/ 1767840 w 2397760"/>
                <a:gd name="connsiteY53" fmla="*/ 772160 h 1667788"/>
                <a:gd name="connsiteX54" fmla="*/ 1778000 w 2397760"/>
                <a:gd name="connsiteY54" fmla="*/ 802640 h 1667788"/>
                <a:gd name="connsiteX55" fmla="*/ 1798320 w 2397760"/>
                <a:gd name="connsiteY55" fmla="*/ 833120 h 1667788"/>
                <a:gd name="connsiteX56" fmla="*/ 1788160 w 2397760"/>
                <a:gd name="connsiteY56" fmla="*/ 863600 h 1667788"/>
                <a:gd name="connsiteX57" fmla="*/ 1808480 w 2397760"/>
                <a:gd name="connsiteY57" fmla="*/ 894080 h 1667788"/>
                <a:gd name="connsiteX58" fmla="*/ 1838960 w 2397760"/>
                <a:gd name="connsiteY58" fmla="*/ 985520 h 1667788"/>
                <a:gd name="connsiteX59" fmla="*/ 1859280 w 2397760"/>
                <a:gd name="connsiteY59" fmla="*/ 1046480 h 1667788"/>
                <a:gd name="connsiteX60" fmla="*/ 1869440 w 2397760"/>
                <a:gd name="connsiteY60" fmla="*/ 1076960 h 1667788"/>
                <a:gd name="connsiteX61" fmla="*/ 1889760 w 2397760"/>
                <a:gd name="connsiteY61" fmla="*/ 1107440 h 1667788"/>
                <a:gd name="connsiteX62" fmla="*/ 1910080 w 2397760"/>
                <a:gd name="connsiteY62" fmla="*/ 1168400 h 1667788"/>
                <a:gd name="connsiteX63" fmla="*/ 1930400 w 2397760"/>
                <a:gd name="connsiteY63" fmla="*/ 1198880 h 1667788"/>
                <a:gd name="connsiteX64" fmla="*/ 1950720 w 2397760"/>
                <a:gd name="connsiteY64" fmla="*/ 1259840 h 1667788"/>
                <a:gd name="connsiteX65" fmla="*/ 1971040 w 2397760"/>
                <a:gd name="connsiteY65" fmla="*/ 1290320 h 1667788"/>
                <a:gd name="connsiteX66" fmla="*/ 1981200 w 2397760"/>
                <a:gd name="connsiteY66" fmla="*/ 1320800 h 1667788"/>
                <a:gd name="connsiteX67" fmla="*/ 2021840 w 2397760"/>
                <a:gd name="connsiteY67" fmla="*/ 1381760 h 1667788"/>
                <a:gd name="connsiteX68" fmla="*/ 2042160 w 2397760"/>
                <a:gd name="connsiteY68" fmla="*/ 1412240 h 1667788"/>
                <a:gd name="connsiteX69" fmla="*/ 2062480 w 2397760"/>
                <a:gd name="connsiteY69" fmla="*/ 1442720 h 1667788"/>
                <a:gd name="connsiteX70" fmla="*/ 2092960 w 2397760"/>
                <a:gd name="connsiteY70" fmla="*/ 1463040 h 1667788"/>
                <a:gd name="connsiteX71" fmla="*/ 2133600 w 2397760"/>
                <a:gd name="connsiteY71" fmla="*/ 1503680 h 1667788"/>
                <a:gd name="connsiteX72" fmla="*/ 2164080 w 2397760"/>
                <a:gd name="connsiteY72" fmla="*/ 1534160 h 1667788"/>
                <a:gd name="connsiteX73" fmla="*/ 2194560 w 2397760"/>
                <a:gd name="connsiteY73" fmla="*/ 1544320 h 1667788"/>
                <a:gd name="connsiteX74" fmla="*/ 2225040 w 2397760"/>
                <a:gd name="connsiteY74" fmla="*/ 1564640 h 1667788"/>
                <a:gd name="connsiteX75" fmla="*/ 2255520 w 2397760"/>
                <a:gd name="connsiteY75" fmla="*/ 1574800 h 1667788"/>
                <a:gd name="connsiteX76" fmla="*/ 2316480 w 2397760"/>
                <a:gd name="connsiteY76" fmla="*/ 1615440 h 1667788"/>
                <a:gd name="connsiteX77" fmla="*/ 2346960 w 2397760"/>
                <a:gd name="connsiteY77" fmla="*/ 1635760 h 1667788"/>
                <a:gd name="connsiteX78" fmla="*/ 2377440 w 2397760"/>
                <a:gd name="connsiteY78" fmla="*/ 1666240 h 1667788"/>
                <a:gd name="connsiteX79" fmla="*/ 2397760 w 2397760"/>
                <a:gd name="connsiteY79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14400 w 2397760"/>
                <a:gd name="connsiteY26" fmla="*/ 680720 h 1667788"/>
                <a:gd name="connsiteX27" fmla="*/ 924560 w 2397760"/>
                <a:gd name="connsiteY27" fmla="*/ 650240 h 1667788"/>
                <a:gd name="connsiteX28" fmla="*/ 944880 w 2397760"/>
                <a:gd name="connsiteY28" fmla="*/ 568960 h 1667788"/>
                <a:gd name="connsiteX29" fmla="*/ 965200 w 2397760"/>
                <a:gd name="connsiteY29" fmla="*/ 487680 h 1667788"/>
                <a:gd name="connsiteX30" fmla="*/ 985520 w 2397760"/>
                <a:gd name="connsiteY30" fmla="*/ 457200 h 1667788"/>
                <a:gd name="connsiteX31" fmla="*/ 995680 w 2397760"/>
                <a:gd name="connsiteY31" fmla="*/ 426720 h 1667788"/>
                <a:gd name="connsiteX32" fmla="*/ 1016000 w 2397760"/>
                <a:gd name="connsiteY32" fmla="*/ 396240 h 1667788"/>
                <a:gd name="connsiteX33" fmla="*/ 1026160 w 2397760"/>
                <a:gd name="connsiteY33" fmla="*/ 365760 h 1667788"/>
                <a:gd name="connsiteX34" fmla="*/ 1056640 w 2397760"/>
                <a:gd name="connsiteY34" fmla="*/ 345440 h 1667788"/>
                <a:gd name="connsiteX35" fmla="*/ 1076960 w 2397760"/>
                <a:gd name="connsiteY35" fmla="*/ 284480 h 1667788"/>
                <a:gd name="connsiteX36" fmla="*/ 1097280 w 2397760"/>
                <a:gd name="connsiteY36" fmla="*/ 254000 h 1667788"/>
                <a:gd name="connsiteX37" fmla="*/ 1107440 w 2397760"/>
                <a:gd name="connsiteY37" fmla="*/ 223520 h 1667788"/>
                <a:gd name="connsiteX38" fmla="*/ 1137920 w 2397760"/>
                <a:gd name="connsiteY38" fmla="*/ 203200 h 1667788"/>
                <a:gd name="connsiteX39" fmla="*/ 1209040 w 2397760"/>
                <a:gd name="connsiteY39" fmla="*/ 121920 h 1667788"/>
                <a:gd name="connsiteX40" fmla="*/ 1249680 w 2397760"/>
                <a:gd name="connsiteY40" fmla="*/ 71120 h 1667788"/>
                <a:gd name="connsiteX41" fmla="*/ 1270000 w 2397760"/>
                <a:gd name="connsiteY41" fmla="*/ 40640 h 1667788"/>
                <a:gd name="connsiteX42" fmla="*/ 1300480 w 2397760"/>
                <a:gd name="connsiteY42" fmla="*/ 30480 h 1667788"/>
                <a:gd name="connsiteX43" fmla="*/ 1361440 w 2397760"/>
                <a:gd name="connsiteY43" fmla="*/ 0 h 1667788"/>
                <a:gd name="connsiteX44" fmla="*/ 1432560 w 2397760"/>
                <a:gd name="connsiteY44" fmla="*/ 10160 h 1667788"/>
                <a:gd name="connsiteX45" fmla="*/ 1503680 w 2397760"/>
                <a:gd name="connsiteY45" fmla="*/ 30480 h 1667788"/>
                <a:gd name="connsiteX46" fmla="*/ 1564640 w 2397760"/>
                <a:gd name="connsiteY46" fmla="*/ 111760 h 1667788"/>
                <a:gd name="connsiteX47" fmla="*/ 1635760 w 2397760"/>
                <a:gd name="connsiteY47" fmla="*/ 254000 h 1667788"/>
                <a:gd name="connsiteX48" fmla="*/ 1656080 w 2397760"/>
                <a:gd name="connsiteY48" fmla="*/ 325120 h 1667788"/>
                <a:gd name="connsiteX49" fmla="*/ 1676400 w 2397760"/>
                <a:gd name="connsiteY49" fmla="*/ 447040 h 1667788"/>
                <a:gd name="connsiteX50" fmla="*/ 1706880 w 2397760"/>
                <a:gd name="connsiteY50" fmla="*/ 568960 h 1667788"/>
                <a:gd name="connsiteX51" fmla="*/ 1737360 w 2397760"/>
                <a:gd name="connsiteY51" fmla="*/ 670560 h 1667788"/>
                <a:gd name="connsiteX52" fmla="*/ 1767840 w 2397760"/>
                <a:gd name="connsiteY52" fmla="*/ 772160 h 1667788"/>
                <a:gd name="connsiteX53" fmla="*/ 1778000 w 2397760"/>
                <a:gd name="connsiteY53" fmla="*/ 802640 h 1667788"/>
                <a:gd name="connsiteX54" fmla="*/ 1798320 w 2397760"/>
                <a:gd name="connsiteY54" fmla="*/ 833120 h 1667788"/>
                <a:gd name="connsiteX55" fmla="*/ 1788160 w 2397760"/>
                <a:gd name="connsiteY55" fmla="*/ 863600 h 1667788"/>
                <a:gd name="connsiteX56" fmla="*/ 1808480 w 2397760"/>
                <a:gd name="connsiteY56" fmla="*/ 894080 h 1667788"/>
                <a:gd name="connsiteX57" fmla="*/ 1838960 w 2397760"/>
                <a:gd name="connsiteY57" fmla="*/ 985520 h 1667788"/>
                <a:gd name="connsiteX58" fmla="*/ 1859280 w 2397760"/>
                <a:gd name="connsiteY58" fmla="*/ 1046480 h 1667788"/>
                <a:gd name="connsiteX59" fmla="*/ 1869440 w 2397760"/>
                <a:gd name="connsiteY59" fmla="*/ 1076960 h 1667788"/>
                <a:gd name="connsiteX60" fmla="*/ 1889760 w 2397760"/>
                <a:gd name="connsiteY60" fmla="*/ 1107440 h 1667788"/>
                <a:gd name="connsiteX61" fmla="*/ 1910080 w 2397760"/>
                <a:gd name="connsiteY61" fmla="*/ 1168400 h 1667788"/>
                <a:gd name="connsiteX62" fmla="*/ 1930400 w 2397760"/>
                <a:gd name="connsiteY62" fmla="*/ 1198880 h 1667788"/>
                <a:gd name="connsiteX63" fmla="*/ 1950720 w 2397760"/>
                <a:gd name="connsiteY63" fmla="*/ 1259840 h 1667788"/>
                <a:gd name="connsiteX64" fmla="*/ 1971040 w 2397760"/>
                <a:gd name="connsiteY64" fmla="*/ 1290320 h 1667788"/>
                <a:gd name="connsiteX65" fmla="*/ 1981200 w 2397760"/>
                <a:gd name="connsiteY65" fmla="*/ 1320800 h 1667788"/>
                <a:gd name="connsiteX66" fmla="*/ 2021840 w 2397760"/>
                <a:gd name="connsiteY66" fmla="*/ 1381760 h 1667788"/>
                <a:gd name="connsiteX67" fmla="*/ 2042160 w 2397760"/>
                <a:gd name="connsiteY67" fmla="*/ 1412240 h 1667788"/>
                <a:gd name="connsiteX68" fmla="*/ 2062480 w 2397760"/>
                <a:gd name="connsiteY68" fmla="*/ 1442720 h 1667788"/>
                <a:gd name="connsiteX69" fmla="*/ 2092960 w 2397760"/>
                <a:gd name="connsiteY69" fmla="*/ 1463040 h 1667788"/>
                <a:gd name="connsiteX70" fmla="*/ 2133600 w 2397760"/>
                <a:gd name="connsiteY70" fmla="*/ 1503680 h 1667788"/>
                <a:gd name="connsiteX71" fmla="*/ 2164080 w 2397760"/>
                <a:gd name="connsiteY71" fmla="*/ 1534160 h 1667788"/>
                <a:gd name="connsiteX72" fmla="*/ 2194560 w 2397760"/>
                <a:gd name="connsiteY72" fmla="*/ 1544320 h 1667788"/>
                <a:gd name="connsiteX73" fmla="*/ 2225040 w 2397760"/>
                <a:gd name="connsiteY73" fmla="*/ 1564640 h 1667788"/>
                <a:gd name="connsiteX74" fmla="*/ 2255520 w 2397760"/>
                <a:gd name="connsiteY74" fmla="*/ 1574800 h 1667788"/>
                <a:gd name="connsiteX75" fmla="*/ 2316480 w 2397760"/>
                <a:gd name="connsiteY75" fmla="*/ 1615440 h 1667788"/>
                <a:gd name="connsiteX76" fmla="*/ 2346960 w 2397760"/>
                <a:gd name="connsiteY76" fmla="*/ 1635760 h 1667788"/>
                <a:gd name="connsiteX77" fmla="*/ 2377440 w 2397760"/>
                <a:gd name="connsiteY77" fmla="*/ 1666240 h 1667788"/>
                <a:gd name="connsiteX78" fmla="*/ 2397760 w 2397760"/>
                <a:gd name="connsiteY78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14400 w 2397760"/>
                <a:gd name="connsiteY26" fmla="*/ 680720 h 1667788"/>
                <a:gd name="connsiteX27" fmla="*/ 924560 w 2397760"/>
                <a:gd name="connsiteY27" fmla="*/ 650240 h 1667788"/>
                <a:gd name="connsiteX28" fmla="*/ 944880 w 2397760"/>
                <a:gd name="connsiteY28" fmla="*/ 568960 h 1667788"/>
                <a:gd name="connsiteX29" fmla="*/ 965200 w 2397760"/>
                <a:gd name="connsiteY29" fmla="*/ 487680 h 1667788"/>
                <a:gd name="connsiteX30" fmla="*/ 985520 w 2397760"/>
                <a:gd name="connsiteY30" fmla="*/ 457200 h 1667788"/>
                <a:gd name="connsiteX31" fmla="*/ 995680 w 2397760"/>
                <a:gd name="connsiteY31" fmla="*/ 426720 h 1667788"/>
                <a:gd name="connsiteX32" fmla="*/ 1016000 w 2397760"/>
                <a:gd name="connsiteY32" fmla="*/ 396240 h 1667788"/>
                <a:gd name="connsiteX33" fmla="*/ 1026160 w 2397760"/>
                <a:gd name="connsiteY33" fmla="*/ 365760 h 1667788"/>
                <a:gd name="connsiteX34" fmla="*/ 1056640 w 2397760"/>
                <a:gd name="connsiteY34" fmla="*/ 345440 h 1667788"/>
                <a:gd name="connsiteX35" fmla="*/ 1076960 w 2397760"/>
                <a:gd name="connsiteY35" fmla="*/ 284480 h 1667788"/>
                <a:gd name="connsiteX36" fmla="*/ 1097280 w 2397760"/>
                <a:gd name="connsiteY36" fmla="*/ 254000 h 1667788"/>
                <a:gd name="connsiteX37" fmla="*/ 1107440 w 2397760"/>
                <a:gd name="connsiteY37" fmla="*/ 223520 h 1667788"/>
                <a:gd name="connsiteX38" fmla="*/ 1137920 w 2397760"/>
                <a:gd name="connsiteY38" fmla="*/ 203200 h 1667788"/>
                <a:gd name="connsiteX39" fmla="*/ 1209040 w 2397760"/>
                <a:gd name="connsiteY39" fmla="*/ 121920 h 1667788"/>
                <a:gd name="connsiteX40" fmla="*/ 1249680 w 2397760"/>
                <a:gd name="connsiteY40" fmla="*/ 71120 h 1667788"/>
                <a:gd name="connsiteX41" fmla="*/ 1270000 w 2397760"/>
                <a:gd name="connsiteY41" fmla="*/ 40640 h 1667788"/>
                <a:gd name="connsiteX42" fmla="*/ 1300480 w 2397760"/>
                <a:gd name="connsiteY42" fmla="*/ 30480 h 1667788"/>
                <a:gd name="connsiteX43" fmla="*/ 1361440 w 2397760"/>
                <a:gd name="connsiteY43" fmla="*/ 0 h 1667788"/>
                <a:gd name="connsiteX44" fmla="*/ 1432560 w 2397760"/>
                <a:gd name="connsiteY44" fmla="*/ 10160 h 1667788"/>
                <a:gd name="connsiteX45" fmla="*/ 1503680 w 2397760"/>
                <a:gd name="connsiteY45" fmla="*/ 30480 h 1667788"/>
                <a:gd name="connsiteX46" fmla="*/ 1564640 w 2397760"/>
                <a:gd name="connsiteY46" fmla="*/ 111760 h 1667788"/>
                <a:gd name="connsiteX47" fmla="*/ 1635760 w 2397760"/>
                <a:gd name="connsiteY47" fmla="*/ 254000 h 1667788"/>
                <a:gd name="connsiteX48" fmla="*/ 1656080 w 2397760"/>
                <a:gd name="connsiteY48" fmla="*/ 325120 h 1667788"/>
                <a:gd name="connsiteX49" fmla="*/ 1676400 w 2397760"/>
                <a:gd name="connsiteY49" fmla="*/ 447040 h 1667788"/>
                <a:gd name="connsiteX50" fmla="*/ 1706880 w 2397760"/>
                <a:gd name="connsiteY50" fmla="*/ 568960 h 1667788"/>
                <a:gd name="connsiteX51" fmla="*/ 1737360 w 2397760"/>
                <a:gd name="connsiteY51" fmla="*/ 670560 h 1667788"/>
                <a:gd name="connsiteX52" fmla="*/ 1767840 w 2397760"/>
                <a:gd name="connsiteY52" fmla="*/ 772160 h 1667788"/>
                <a:gd name="connsiteX53" fmla="*/ 1778000 w 2397760"/>
                <a:gd name="connsiteY53" fmla="*/ 802640 h 1667788"/>
                <a:gd name="connsiteX54" fmla="*/ 1788160 w 2397760"/>
                <a:gd name="connsiteY54" fmla="*/ 863600 h 1667788"/>
                <a:gd name="connsiteX55" fmla="*/ 1808480 w 2397760"/>
                <a:gd name="connsiteY55" fmla="*/ 894080 h 1667788"/>
                <a:gd name="connsiteX56" fmla="*/ 1838960 w 2397760"/>
                <a:gd name="connsiteY56" fmla="*/ 985520 h 1667788"/>
                <a:gd name="connsiteX57" fmla="*/ 1859280 w 2397760"/>
                <a:gd name="connsiteY57" fmla="*/ 1046480 h 1667788"/>
                <a:gd name="connsiteX58" fmla="*/ 1869440 w 2397760"/>
                <a:gd name="connsiteY58" fmla="*/ 1076960 h 1667788"/>
                <a:gd name="connsiteX59" fmla="*/ 1889760 w 2397760"/>
                <a:gd name="connsiteY59" fmla="*/ 1107440 h 1667788"/>
                <a:gd name="connsiteX60" fmla="*/ 1910080 w 2397760"/>
                <a:gd name="connsiteY60" fmla="*/ 1168400 h 1667788"/>
                <a:gd name="connsiteX61" fmla="*/ 1930400 w 2397760"/>
                <a:gd name="connsiteY61" fmla="*/ 1198880 h 1667788"/>
                <a:gd name="connsiteX62" fmla="*/ 1950720 w 2397760"/>
                <a:gd name="connsiteY62" fmla="*/ 1259840 h 1667788"/>
                <a:gd name="connsiteX63" fmla="*/ 1971040 w 2397760"/>
                <a:gd name="connsiteY63" fmla="*/ 1290320 h 1667788"/>
                <a:gd name="connsiteX64" fmla="*/ 1981200 w 2397760"/>
                <a:gd name="connsiteY64" fmla="*/ 1320800 h 1667788"/>
                <a:gd name="connsiteX65" fmla="*/ 2021840 w 2397760"/>
                <a:gd name="connsiteY65" fmla="*/ 1381760 h 1667788"/>
                <a:gd name="connsiteX66" fmla="*/ 2042160 w 2397760"/>
                <a:gd name="connsiteY66" fmla="*/ 1412240 h 1667788"/>
                <a:gd name="connsiteX67" fmla="*/ 2062480 w 2397760"/>
                <a:gd name="connsiteY67" fmla="*/ 1442720 h 1667788"/>
                <a:gd name="connsiteX68" fmla="*/ 2092960 w 2397760"/>
                <a:gd name="connsiteY68" fmla="*/ 1463040 h 1667788"/>
                <a:gd name="connsiteX69" fmla="*/ 2133600 w 2397760"/>
                <a:gd name="connsiteY69" fmla="*/ 1503680 h 1667788"/>
                <a:gd name="connsiteX70" fmla="*/ 2164080 w 2397760"/>
                <a:gd name="connsiteY70" fmla="*/ 1534160 h 1667788"/>
                <a:gd name="connsiteX71" fmla="*/ 2194560 w 2397760"/>
                <a:gd name="connsiteY71" fmla="*/ 1544320 h 1667788"/>
                <a:gd name="connsiteX72" fmla="*/ 2225040 w 2397760"/>
                <a:gd name="connsiteY72" fmla="*/ 1564640 h 1667788"/>
                <a:gd name="connsiteX73" fmla="*/ 2255520 w 2397760"/>
                <a:gd name="connsiteY73" fmla="*/ 1574800 h 1667788"/>
                <a:gd name="connsiteX74" fmla="*/ 2316480 w 2397760"/>
                <a:gd name="connsiteY74" fmla="*/ 1615440 h 1667788"/>
                <a:gd name="connsiteX75" fmla="*/ 2346960 w 2397760"/>
                <a:gd name="connsiteY75" fmla="*/ 1635760 h 1667788"/>
                <a:gd name="connsiteX76" fmla="*/ 2377440 w 2397760"/>
                <a:gd name="connsiteY76" fmla="*/ 1666240 h 1667788"/>
                <a:gd name="connsiteX77" fmla="*/ 2397760 w 2397760"/>
                <a:gd name="connsiteY77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14400 w 2397760"/>
                <a:gd name="connsiteY26" fmla="*/ 680720 h 1667788"/>
                <a:gd name="connsiteX27" fmla="*/ 924560 w 2397760"/>
                <a:gd name="connsiteY27" fmla="*/ 650240 h 1667788"/>
                <a:gd name="connsiteX28" fmla="*/ 944880 w 2397760"/>
                <a:gd name="connsiteY28" fmla="*/ 568960 h 1667788"/>
                <a:gd name="connsiteX29" fmla="*/ 965200 w 2397760"/>
                <a:gd name="connsiteY29" fmla="*/ 487680 h 1667788"/>
                <a:gd name="connsiteX30" fmla="*/ 985520 w 2397760"/>
                <a:gd name="connsiteY30" fmla="*/ 457200 h 1667788"/>
                <a:gd name="connsiteX31" fmla="*/ 995680 w 2397760"/>
                <a:gd name="connsiteY31" fmla="*/ 426720 h 1667788"/>
                <a:gd name="connsiteX32" fmla="*/ 1016000 w 2397760"/>
                <a:gd name="connsiteY32" fmla="*/ 396240 h 1667788"/>
                <a:gd name="connsiteX33" fmla="*/ 1026160 w 2397760"/>
                <a:gd name="connsiteY33" fmla="*/ 365760 h 1667788"/>
                <a:gd name="connsiteX34" fmla="*/ 1056640 w 2397760"/>
                <a:gd name="connsiteY34" fmla="*/ 345440 h 1667788"/>
                <a:gd name="connsiteX35" fmla="*/ 1076960 w 2397760"/>
                <a:gd name="connsiteY35" fmla="*/ 284480 h 1667788"/>
                <a:gd name="connsiteX36" fmla="*/ 1097280 w 2397760"/>
                <a:gd name="connsiteY36" fmla="*/ 254000 h 1667788"/>
                <a:gd name="connsiteX37" fmla="*/ 1107440 w 2397760"/>
                <a:gd name="connsiteY37" fmla="*/ 223520 h 1667788"/>
                <a:gd name="connsiteX38" fmla="*/ 1137920 w 2397760"/>
                <a:gd name="connsiteY38" fmla="*/ 203200 h 1667788"/>
                <a:gd name="connsiteX39" fmla="*/ 1209040 w 2397760"/>
                <a:gd name="connsiteY39" fmla="*/ 121920 h 1667788"/>
                <a:gd name="connsiteX40" fmla="*/ 1249680 w 2397760"/>
                <a:gd name="connsiteY40" fmla="*/ 71120 h 1667788"/>
                <a:gd name="connsiteX41" fmla="*/ 1270000 w 2397760"/>
                <a:gd name="connsiteY41" fmla="*/ 40640 h 1667788"/>
                <a:gd name="connsiteX42" fmla="*/ 1300480 w 2397760"/>
                <a:gd name="connsiteY42" fmla="*/ 30480 h 1667788"/>
                <a:gd name="connsiteX43" fmla="*/ 1361440 w 2397760"/>
                <a:gd name="connsiteY43" fmla="*/ 0 h 1667788"/>
                <a:gd name="connsiteX44" fmla="*/ 1432560 w 2397760"/>
                <a:gd name="connsiteY44" fmla="*/ 10160 h 1667788"/>
                <a:gd name="connsiteX45" fmla="*/ 1503680 w 2397760"/>
                <a:gd name="connsiteY45" fmla="*/ 30480 h 1667788"/>
                <a:gd name="connsiteX46" fmla="*/ 1564640 w 2397760"/>
                <a:gd name="connsiteY46" fmla="*/ 111760 h 1667788"/>
                <a:gd name="connsiteX47" fmla="*/ 1635760 w 2397760"/>
                <a:gd name="connsiteY47" fmla="*/ 254000 h 1667788"/>
                <a:gd name="connsiteX48" fmla="*/ 1656080 w 2397760"/>
                <a:gd name="connsiteY48" fmla="*/ 325120 h 1667788"/>
                <a:gd name="connsiteX49" fmla="*/ 1676400 w 2397760"/>
                <a:gd name="connsiteY49" fmla="*/ 447040 h 1667788"/>
                <a:gd name="connsiteX50" fmla="*/ 1706880 w 2397760"/>
                <a:gd name="connsiteY50" fmla="*/ 568960 h 1667788"/>
                <a:gd name="connsiteX51" fmla="*/ 1737360 w 2397760"/>
                <a:gd name="connsiteY51" fmla="*/ 670560 h 1667788"/>
                <a:gd name="connsiteX52" fmla="*/ 1767840 w 2397760"/>
                <a:gd name="connsiteY52" fmla="*/ 772160 h 1667788"/>
                <a:gd name="connsiteX53" fmla="*/ 1788160 w 2397760"/>
                <a:gd name="connsiteY53" fmla="*/ 863600 h 1667788"/>
                <a:gd name="connsiteX54" fmla="*/ 1808480 w 2397760"/>
                <a:gd name="connsiteY54" fmla="*/ 894080 h 1667788"/>
                <a:gd name="connsiteX55" fmla="*/ 1838960 w 2397760"/>
                <a:gd name="connsiteY55" fmla="*/ 985520 h 1667788"/>
                <a:gd name="connsiteX56" fmla="*/ 1859280 w 2397760"/>
                <a:gd name="connsiteY56" fmla="*/ 1046480 h 1667788"/>
                <a:gd name="connsiteX57" fmla="*/ 1869440 w 2397760"/>
                <a:gd name="connsiteY57" fmla="*/ 1076960 h 1667788"/>
                <a:gd name="connsiteX58" fmla="*/ 1889760 w 2397760"/>
                <a:gd name="connsiteY58" fmla="*/ 1107440 h 1667788"/>
                <a:gd name="connsiteX59" fmla="*/ 1910080 w 2397760"/>
                <a:gd name="connsiteY59" fmla="*/ 1168400 h 1667788"/>
                <a:gd name="connsiteX60" fmla="*/ 1930400 w 2397760"/>
                <a:gd name="connsiteY60" fmla="*/ 1198880 h 1667788"/>
                <a:gd name="connsiteX61" fmla="*/ 1950720 w 2397760"/>
                <a:gd name="connsiteY61" fmla="*/ 1259840 h 1667788"/>
                <a:gd name="connsiteX62" fmla="*/ 1971040 w 2397760"/>
                <a:gd name="connsiteY62" fmla="*/ 1290320 h 1667788"/>
                <a:gd name="connsiteX63" fmla="*/ 1981200 w 2397760"/>
                <a:gd name="connsiteY63" fmla="*/ 1320800 h 1667788"/>
                <a:gd name="connsiteX64" fmla="*/ 2021840 w 2397760"/>
                <a:gd name="connsiteY64" fmla="*/ 1381760 h 1667788"/>
                <a:gd name="connsiteX65" fmla="*/ 2042160 w 2397760"/>
                <a:gd name="connsiteY65" fmla="*/ 1412240 h 1667788"/>
                <a:gd name="connsiteX66" fmla="*/ 2062480 w 2397760"/>
                <a:gd name="connsiteY66" fmla="*/ 1442720 h 1667788"/>
                <a:gd name="connsiteX67" fmla="*/ 2092960 w 2397760"/>
                <a:gd name="connsiteY67" fmla="*/ 1463040 h 1667788"/>
                <a:gd name="connsiteX68" fmla="*/ 2133600 w 2397760"/>
                <a:gd name="connsiteY68" fmla="*/ 1503680 h 1667788"/>
                <a:gd name="connsiteX69" fmla="*/ 2164080 w 2397760"/>
                <a:gd name="connsiteY69" fmla="*/ 1534160 h 1667788"/>
                <a:gd name="connsiteX70" fmla="*/ 2194560 w 2397760"/>
                <a:gd name="connsiteY70" fmla="*/ 1544320 h 1667788"/>
                <a:gd name="connsiteX71" fmla="*/ 2225040 w 2397760"/>
                <a:gd name="connsiteY71" fmla="*/ 1564640 h 1667788"/>
                <a:gd name="connsiteX72" fmla="*/ 2255520 w 2397760"/>
                <a:gd name="connsiteY72" fmla="*/ 1574800 h 1667788"/>
                <a:gd name="connsiteX73" fmla="*/ 2316480 w 2397760"/>
                <a:gd name="connsiteY73" fmla="*/ 1615440 h 1667788"/>
                <a:gd name="connsiteX74" fmla="*/ 2346960 w 2397760"/>
                <a:gd name="connsiteY74" fmla="*/ 1635760 h 1667788"/>
                <a:gd name="connsiteX75" fmla="*/ 2377440 w 2397760"/>
                <a:gd name="connsiteY75" fmla="*/ 1666240 h 1667788"/>
                <a:gd name="connsiteX76" fmla="*/ 2397760 w 2397760"/>
                <a:gd name="connsiteY76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14400 w 2397760"/>
                <a:gd name="connsiteY26" fmla="*/ 680720 h 1667788"/>
                <a:gd name="connsiteX27" fmla="*/ 924560 w 2397760"/>
                <a:gd name="connsiteY27" fmla="*/ 650240 h 1667788"/>
                <a:gd name="connsiteX28" fmla="*/ 944880 w 2397760"/>
                <a:gd name="connsiteY28" fmla="*/ 568960 h 1667788"/>
                <a:gd name="connsiteX29" fmla="*/ 965200 w 2397760"/>
                <a:gd name="connsiteY29" fmla="*/ 487680 h 1667788"/>
                <a:gd name="connsiteX30" fmla="*/ 985520 w 2397760"/>
                <a:gd name="connsiteY30" fmla="*/ 457200 h 1667788"/>
                <a:gd name="connsiteX31" fmla="*/ 995680 w 2397760"/>
                <a:gd name="connsiteY31" fmla="*/ 426720 h 1667788"/>
                <a:gd name="connsiteX32" fmla="*/ 1016000 w 2397760"/>
                <a:gd name="connsiteY32" fmla="*/ 396240 h 1667788"/>
                <a:gd name="connsiteX33" fmla="*/ 1026160 w 2397760"/>
                <a:gd name="connsiteY33" fmla="*/ 365760 h 1667788"/>
                <a:gd name="connsiteX34" fmla="*/ 1056640 w 2397760"/>
                <a:gd name="connsiteY34" fmla="*/ 345440 h 1667788"/>
                <a:gd name="connsiteX35" fmla="*/ 1076960 w 2397760"/>
                <a:gd name="connsiteY35" fmla="*/ 284480 h 1667788"/>
                <a:gd name="connsiteX36" fmla="*/ 1097280 w 2397760"/>
                <a:gd name="connsiteY36" fmla="*/ 254000 h 1667788"/>
                <a:gd name="connsiteX37" fmla="*/ 1107440 w 2397760"/>
                <a:gd name="connsiteY37" fmla="*/ 223520 h 1667788"/>
                <a:gd name="connsiteX38" fmla="*/ 1137920 w 2397760"/>
                <a:gd name="connsiteY38" fmla="*/ 203200 h 1667788"/>
                <a:gd name="connsiteX39" fmla="*/ 1209040 w 2397760"/>
                <a:gd name="connsiteY39" fmla="*/ 121920 h 1667788"/>
                <a:gd name="connsiteX40" fmla="*/ 1249680 w 2397760"/>
                <a:gd name="connsiteY40" fmla="*/ 71120 h 1667788"/>
                <a:gd name="connsiteX41" fmla="*/ 1270000 w 2397760"/>
                <a:gd name="connsiteY41" fmla="*/ 40640 h 1667788"/>
                <a:gd name="connsiteX42" fmla="*/ 1300480 w 2397760"/>
                <a:gd name="connsiteY42" fmla="*/ 30480 h 1667788"/>
                <a:gd name="connsiteX43" fmla="*/ 1361440 w 2397760"/>
                <a:gd name="connsiteY43" fmla="*/ 0 h 1667788"/>
                <a:gd name="connsiteX44" fmla="*/ 1432560 w 2397760"/>
                <a:gd name="connsiteY44" fmla="*/ 10160 h 1667788"/>
                <a:gd name="connsiteX45" fmla="*/ 1503680 w 2397760"/>
                <a:gd name="connsiteY45" fmla="*/ 30480 h 1667788"/>
                <a:gd name="connsiteX46" fmla="*/ 1564640 w 2397760"/>
                <a:gd name="connsiteY46" fmla="*/ 111760 h 1667788"/>
                <a:gd name="connsiteX47" fmla="*/ 1635760 w 2397760"/>
                <a:gd name="connsiteY47" fmla="*/ 254000 h 1667788"/>
                <a:gd name="connsiteX48" fmla="*/ 1656080 w 2397760"/>
                <a:gd name="connsiteY48" fmla="*/ 325120 h 1667788"/>
                <a:gd name="connsiteX49" fmla="*/ 1676400 w 2397760"/>
                <a:gd name="connsiteY49" fmla="*/ 447040 h 1667788"/>
                <a:gd name="connsiteX50" fmla="*/ 1706880 w 2397760"/>
                <a:gd name="connsiteY50" fmla="*/ 568960 h 1667788"/>
                <a:gd name="connsiteX51" fmla="*/ 1767840 w 2397760"/>
                <a:gd name="connsiteY51" fmla="*/ 772160 h 1667788"/>
                <a:gd name="connsiteX52" fmla="*/ 1788160 w 2397760"/>
                <a:gd name="connsiteY52" fmla="*/ 863600 h 1667788"/>
                <a:gd name="connsiteX53" fmla="*/ 1808480 w 2397760"/>
                <a:gd name="connsiteY53" fmla="*/ 894080 h 1667788"/>
                <a:gd name="connsiteX54" fmla="*/ 1838960 w 2397760"/>
                <a:gd name="connsiteY54" fmla="*/ 985520 h 1667788"/>
                <a:gd name="connsiteX55" fmla="*/ 1859280 w 2397760"/>
                <a:gd name="connsiteY55" fmla="*/ 1046480 h 1667788"/>
                <a:gd name="connsiteX56" fmla="*/ 1869440 w 2397760"/>
                <a:gd name="connsiteY56" fmla="*/ 1076960 h 1667788"/>
                <a:gd name="connsiteX57" fmla="*/ 1889760 w 2397760"/>
                <a:gd name="connsiteY57" fmla="*/ 1107440 h 1667788"/>
                <a:gd name="connsiteX58" fmla="*/ 1910080 w 2397760"/>
                <a:gd name="connsiteY58" fmla="*/ 1168400 h 1667788"/>
                <a:gd name="connsiteX59" fmla="*/ 1930400 w 2397760"/>
                <a:gd name="connsiteY59" fmla="*/ 1198880 h 1667788"/>
                <a:gd name="connsiteX60" fmla="*/ 1950720 w 2397760"/>
                <a:gd name="connsiteY60" fmla="*/ 1259840 h 1667788"/>
                <a:gd name="connsiteX61" fmla="*/ 1971040 w 2397760"/>
                <a:gd name="connsiteY61" fmla="*/ 1290320 h 1667788"/>
                <a:gd name="connsiteX62" fmla="*/ 1981200 w 2397760"/>
                <a:gd name="connsiteY62" fmla="*/ 1320800 h 1667788"/>
                <a:gd name="connsiteX63" fmla="*/ 2021840 w 2397760"/>
                <a:gd name="connsiteY63" fmla="*/ 1381760 h 1667788"/>
                <a:gd name="connsiteX64" fmla="*/ 2042160 w 2397760"/>
                <a:gd name="connsiteY64" fmla="*/ 1412240 h 1667788"/>
                <a:gd name="connsiteX65" fmla="*/ 2062480 w 2397760"/>
                <a:gd name="connsiteY65" fmla="*/ 1442720 h 1667788"/>
                <a:gd name="connsiteX66" fmla="*/ 2092960 w 2397760"/>
                <a:gd name="connsiteY66" fmla="*/ 1463040 h 1667788"/>
                <a:gd name="connsiteX67" fmla="*/ 2133600 w 2397760"/>
                <a:gd name="connsiteY67" fmla="*/ 1503680 h 1667788"/>
                <a:gd name="connsiteX68" fmla="*/ 2164080 w 2397760"/>
                <a:gd name="connsiteY68" fmla="*/ 1534160 h 1667788"/>
                <a:gd name="connsiteX69" fmla="*/ 2194560 w 2397760"/>
                <a:gd name="connsiteY69" fmla="*/ 1544320 h 1667788"/>
                <a:gd name="connsiteX70" fmla="*/ 2225040 w 2397760"/>
                <a:gd name="connsiteY70" fmla="*/ 1564640 h 1667788"/>
                <a:gd name="connsiteX71" fmla="*/ 2255520 w 2397760"/>
                <a:gd name="connsiteY71" fmla="*/ 1574800 h 1667788"/>
                <a:gd name="connsiteX72" fmla="*/ 2316480 w 2397760"/>
                <a:gd name="connsiteY72" fmla="*/ 1615440 h 1667788"/>
                <a:gd name="connsiteX73" fmla="*/ 2346960 w 2397760"/>
                <a:gd name="connsiteY73" fmla="*/ 1635760 h 1667788"/>
                <a:gd name="connsiteX74" fmla="*/ 2377440 w 2397760"/>
                <a:gd name="connsiteY74" fmla="*/ 1666240 h 1667788"/>
                <a:gd name="connsiteX75" fmla="*/ 2397760 w 2397760"/>
                <a:gd name="connsiteY75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14400 w 2397760"/>
                <a:gd name="connsiteY26" fmla="*/ 680720 h 1667788"/>
                <a:gd name="connsiteX27" fmla="*/ 924560 w 2397760"/>
                <a:gd name="connsiteY27" fmla="*/ 650240 h 1667788"/>
                <a:gd name="connsiteX28" fmla="*/ 944880 w 2397760"/>
                <a:gd name="connsiteY28" fmla="*/ 568960 h 1667788"/>
                <a:gd name="connsiteX29" fmla="*/ 965200 w 2397760"/>
                <a:gd name="connsiteY29" fmla="*/ 487680 h 1667788"/>
                <a:gd name="connsiteX30" fmla="*/ 985520 w 2397760"/>
                <a:gd name="connsiteY30" fmla="*/ 457200 h 1667788"/>
                <a:gd name="connsiteX31" fmla="*/ 995680 w 2397760"/>
                <a:gd name="connsiteY31" fmla="*/ 426720 h 1667788"/>
                <a:gd name="connsiteX32" fmla="*/ 1016000 w 2397760"/>
                <a:gd name="connsiteY32" fmla="*/ 396240 h 1667788"/>
                <a:gd name="connsiteX33" fmla="*/ 1026160 w 2397760"/>
                <a:gd name="connsiteY33" fmla="*/ 365760 h 1667788"/>
                <a:gd name="connsiteX34" fmla="*/ 1056640 w 2397760"/>
                <a:gd name="connsiteY34" fmla="*/ 345440 h 1667788"/>
                <a:gd name="connsiteX35" fmla="*/ 1076960 w 2397760"/>
                <a:gd name="connsiteY35" fmla="*/ 284480 h 1667788"/>
                <a:gd name="connsiteX36" fmla="*/ 1097280 w 2397760"/>
                <a:gd name="connsiteY36" fmla="*/ 254000 h 1667788"/>
                <a:gd name="connsiteX37" fmla="*/ 1107440 w 2397760"/>
                <a:gd name="connsiteY37" fmla="*/ 223520 h 1667788"/>
                <a:gd name="connsiteX38" fmla="*/ 1137920 w 2397760"/>
                <a:gd name="connsiteY38" fmla="*/ 203200 h 1667788"/>
                <a:gd name="connsiteX39" fmla="*/ 1209040 w 2397760"/>
                <a:gd name="connsiteY39" fmla="*/ 121920 h 1667788"/>
                <a:gd name="connsiteX40" fmla="*/ 1249680 w 2397760"/>
                <a:gd name="connsiteY40" fmla="*/ 71120 h 1667788"/>
                <a:gd name="connsiteX41" fmla="*/ 1270000 w 2397760"/>
                <a:gd name="connsiteY41" fmla="*/ 40640 h 1667788"/>
                <a:gd name="connsiteX42" fmla="*/ 1300480 w 2397760"/>
                <a:gd name="connsiteY42" fmla="*/ 30480 h 1667788"/>
                <a:gd name="connsiteX43" fmla="*/ 1361440 w 2397760"/>
                <a:gd name="connsiteY43" fmla="*/ 0 h 1667788"/>
                <a:gd name="connsiteX44" fmla="*/ 1432560 w 2397760"/>
                <a:gd name="connsiteY44" fmla="*/ 10160 h 1667788"/>
                <a:gd name="connsiteX45" fmla="*/ 1503680 w 2397760"/>
                <a:gd name="connsiteY45" fmla="*/ 30480 h 1667788"/>
                <a:gd name="connsiteX46" fmla="*/ 1564640 w 2397760"/>
                <a:gd name="connsiteY46" fmla="*/ 111760 h 1667788"/>
                <a:gd name="connsiteX47" fmla="*/ 1635760 w 2397760"/>
                <a:gd name="connsiteY47" fmla="*/ 254000 h 1667788"/>
                <a:gd name="connsiteX48" fmla="*/ 1656080 w 2397760"/>
                <a:gd name="connsiteY48" fmla="*/ 325120 h 1667788"/>
                <a:gd name="connsiteX49" fmla="*/ 1676400 w 2397760"/>
                <a:gd name="connsiteY49" fmla="*/ 447040 h 1667788"/>
                <a:gd name="connsiteX50" fmla="*/ 1706880 w 2397760"/>
                <a:gd name="connsiteY50" fmla="*/ 568960 h 1667788"/>
                <a:gd name="connsiteX51" fmla="*/ 1788160 w 2397760"/>
                <a:gd name="connsiteY51" fmla="*/ 863600 h 1667788"/>
                <a:gd name="connsiteX52" fmla="*/ 1808480 w 2397760"/>
                <a:gd name="connsiteY52" fmla="*/ 894080 h 1667788"/>
                <a:gd name="connsiteX53" fmla="*/ 1838960 w 2397760"/>
                <a:gd name="connsiteY53" fmla="*/ 985520 h 1667788"/>
                <a:gd name="connsiteX54" fmla="*/ 1859280 w 2397760"/>
                <a:gd name="connsiteY54" fmla="*/ 1046480 h 1667788"/>
                <a:gd name="connsiteX55" fmla="*/ 1869440 w 2397760"/>
                <a:gd name="connsiteY55" fmla="*/ 1076960 h 1667788"/>
                <a:gd name="connsiteX56" fmla="*/ 1889760 w 2397760"/>
                <a:gd name="connsiteY56" fmla="*/ 1107440 h 1667788"/>
                <a:gd name="connsiteX57" fmla="*/ 1910080 w 2397760"/>
                <a:gd name="connsiteY57" fmla="*/ 1168400 h 1667788"/>
                <a:gd name="connsiteX58" fmla="*/ 1930400 w 2397760"/>
                <a:gd name="connsiteY58" fmla="*/ 1198880 h 1667788"/>
                <a:gd name="connsiteX59" fmla="*/ 1950720 w 2397760"/>
                <a:gd name="connsiteY59" fmla="*/ 1259840 h 1667788"/>
                <a:gd name="connsiteX60" fmla="*/ 1971040 w 2397760"/>
                <a:gd name="connsiteY60" fmla="*/ 1290320 h 1667788"/>
                <a:gd name="connsiteX61" fmla="*/ 1981200 w 2397760"/>
                <a:gd name="connsiteY61" fmla="*/ 1320800 h 1667788"/>
                <a:gd name="connsiteX62" fmla="*/ 2021840 w 2397760"/>
                <a:gd name="connsiteY62" fmla="*/ 1381760 h 1667788"/>
                <a:gd name="connsiteX63" fmla="*/ 2042160 w 2397760"/>
                <a:gd name="connsiteY63" fmla="*/ 1412240 h 1667788"/>
                <a:gd name="connsiteX64" fmla="*/ 2062480 w 2397760"/>
                <a:gd name="connsiteY64" fmla="*/ 1442720 h 1667788"/>
                <a:gd name="connsiteX65" fmla="*/ 2092960 w 2397760"/>
                <a:gd name="connsiteY65" fmla="*/ 1463040 h 1667788"/>
                <a:gd name="connsiteX66" fmla="*/ 2133600 w 2397760"/>
                <a:gd name="connsiteY66" fmla="*/ 1503680 h 1667788"/>
                <a:gd name="connsiteX67" fmla="*/ 2164080 w 2397760"/>
                <a:gd name="connsiteY67" fmla="*/ 1534160 h 1667788"/>
                <a:gd name="connsiteX68" fmla="*/ 2194560 w 2397760"/>
                <a:gd name="connsiteY68" fmla="*/ 1544320 h 1667788"/>
                <a:gd name="connsiteX69" fmla="*/ 2225040 w 2397760"/>
                <a:gd name="connsiteY69" fmla="*/ 1564640 h 1667788"/>
                <a:gd name="connsiteX70" fmla="*/ 2255520 w 2397760"/>
                <a:gd name="connsiteY70" fmla="*/ 1574800 h 1667788"/>
                <a:gd name="connsiteX71" fmla="*/ 2316480 w 2397760"/>
                <a:gd name="connsiteY71" fmla="*/ 1615440 h 1667788"/>
                <a:gd name="connsiteX72" fmla="*/ 2346960 w 2397760"/>
                <a:gd name="connsiteY72" fmla="*/ 1635760 h 1667788"/>
                <a:gd name="connsiteX73" fmla="*/ 2377440 w 2397760"/>
                <a:gd name="connsiteY73" fmla="*/ 1666240 h 1667788"/>
                <a:gd name="connsiteX74" fmla="*/ 2397760 w 2397760"/>
                <a:gd name="connsiteY74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14400 w 2397760"/>
                <a:gd name="connsiteY26" fmla="*/ 680720 h 1667788"/>
                <a:gd name="connsiteX27" fmla="*/ 924560 w 2397760"/>
                <a:gd name="connsiteY27" fmla="*/ 650240 h 1667788"/>
                <a:gd name="connsiteX28" fmla="*/ 944880 w 2397760"/>
                <a:gd name="connsiteY28" fmla="*/ 568960 h 1667788"/>
                <a:gd name="connsiteX29" fmla="*/ 965200 w 2397760"/>
                <a:gd name="connsiteY29" fmla="*/ 487680 h 1667788"/>
                <a:gd name="connsiteX30" fmla="*/ 985520 w 2397760"/>
                <a:gd name="connsiteY30" fmla="*/ 457200 h 1667788"/>
                <a:gd name="connsiteX31" fmla="*/ 1016000 w 2397760"/>
                <a:gd name="connsiteY31" fmla="*/ 396240 h 1667788"/>
                <a:gd name="connsiteX32" fmla="*/ 1026160 w 2397760"/>
                <a:gd name="connsiteY32" fmla="*/ 365760 h 1667788"/>
                <a:gd name="connsiteX33" fmla="*/ 1056640 w 2397760"/>
                <a:gd name="connsiteY33" fmla="*/ 345440 h 1667788"/>
                <a:gd name="connsiteX34" fmla="*/ 1076960 w 2397760"/>
                <a:gd name="connsiteY34" fmla="*/ 284480 h 1667788"/>
                <a:gd name="connsiteX35" fmla="*/ 1097280 w 2397760"/>
                <a:gd name="connsiteY35" fmla="*/ 254000 h 1667788"/>
                <a:gd name="connsiteX36" fmla="*/ 1107440 w 2397760"/>
                <a:gd name="connsiteY36" fmla="*/ 223520 h 1667788"/>
                <a:gd name="connsiteX37" fmla="*/ 1137920 w 2397760"/>
                <a:gd name="connsiteY37" fmla="*/ 203200 h 1667788"/>
                <a:gd name="connsiteX38" fmla="*/ 1209040 w 2397760"/>
                <a:gd name="connsiteY38" fmla="*/ 121920 h 1667788"/>
                <a:gd name="connsiteX39" fmla="*/ 1249680 w 2397760"/>
                <a:gd name="connsiteY39" fmla="*/ 71120 h 1667788"/>
                <a:gd name="connsiteX40" fmla="*/ 1270000 w 2397760"/>
                <a:gd name="connsiteY40" fmla="*/ 40640 h 1667788"/>
                <a:gd name="connsiteX41" fmla="*/ 1300480 w 2397760"/>
                <a:gd name="connsiteY41" fmla="*/ 30480 h 1667788"/>
                <a:gd name="connsiteX42" fmla="*/ 1361440 w 2397760"/>
                <a:gd name="connsiteY42" fmla="*/ 0 h 1667788"/>
                <a:gd name="connsiteX43" fmla="*/ 1432560 w 2397760"/>
                <a:gd name="connsiteY43" fmla="*/ 10160 h 1667788"/>
                <a:gd name="connsiteX44" fmla="*/ 1503680 w 2397760"/>
                <a:gd name="connsiteY44" fmla="*/ 30480 h 1667788"/>
                <a:gd name="connsiteX45" fmla="*/ 1564640 w 2397760"/>
                <a:gd name="connsiteY45" fmla="*/ 111760 h 1667788"/>
                <a:gd name="connsiteX46" fmla="*/ 1635760 w 2397760"/>
                <a:gd name="connsiteY46" fmla="*/ 254000 h 1667788"/>
                <a:gd name="connsiteX47" fmla="*/ 1656080 w 2397760"/>
                <a:gd name="connsiteY47" fmla="*/ 325120 h 1667788"/>
                <a:gd name="connsiteX48" fmla="*/ 1676400 w 2397760"/>
                <a:gd name="connsiteY48" fmla="*/ 447040 h 1667788"/>
                <a:gd name="connsiteX49" fmla="*/ 1706880 w 2397760"/>
                <a:gd name="connsiteY49" fmla="*/ 568960 h 1667788"/>
                <a:gd name="connsiteX50" fmla="*/ 1788160 w 2397760"/>
                <a:gd name="connsiteY50" fmla="*/ 863600 h 1667788"/>
                <a:gd name="connsiteX51" fmla="*/ 1808480 w 2397760"/>
                <a:gd name="connsiteY51" fmla="*/ 894080 h 1667788"/>
                <a:gd name="connsiteX52" fmla="*/ 1838960 w 2397760"/>
                <a:gd name="connsiteY52" fmla="*/ 985520 h 1667788"/>
                <a:gd name="connsiteX53" fmla="*/ 1859280 w 2397760"/>
                <a:gd name="connsiteY53" fmla="*/ 1046480 h 1667788"/>
                <a:gd name="connsiteX54" fmla="*/ 1869440 w 2397760"/>
                <a:gd name="connsiteY54" fmla="*/ 1076960 h 1667788"/>
                <a:gd name="connsiteX55" fmla="*/ 1889760 w 2397760"/>
                <a:gd name="connsiteY55" fmla="*/ 1107440 h 1667788"/>
                <a:gd name="connsiteX56" fmla="*/ 1910080 w 2397760"/>
                <a:gd name="connsiteY56" fmla="*/ 1168400 h 1667788"/>
                <a:gd name="connsiteX57" fmla="*/ 1930400 w 2397760"/>
                <a:gd name="connsiteY57" fmla="*/ 1198880 h 1667788"/>
                <a:gd name="connsiteX58" fmla="*/ 1950720 w 2397760"/>
                <a:gd name="connsiteY58" fmla="*/ 1259840 h 1667788"/>
                <a:gd name="connsiteX59" fmla="*/ 1971040 w 2397760"/>
                <a:gd name="connsiteY59" fmla="*/ 1290320 h 1667788"/>
                <a:gd name="connsiteX60" fmla="*/ 1981200 w 2397760"/>
                <a:gd name="connsiteY60" fmla="*/ 1320800 h 1667788"/>
                <a:gd name="connsiteX61" fmla="*/ 2021840 w 2397760"/>
                <a:gd name="connsiteY61" fmla="*/ 1381760 h 1667788"/>
                <a:gd name="connsiteX62" fmla="*/ 2042160 w 2397760"/>
                <a:gd name="connsiteY62" fmla="*/ 1412240 h 1667788"/>
                <a:gd name="connsiteX63" fmla="*/ 2062480 w 2397760"/>
                <a:gd name="connsiteY63" fmla="*/ 1442720 h 1667788"/>
                <a:gd name="connsiteX64" fmla="*/ 2092960 w 2397760"/>
                <a:gd name="connsiteY64" fmla="*/ 1463040 h 1667788"/>
                <a:gd name="connsiteX65" fmla="*/ 2133600 w 2397760"/>
                <a:gd name="connsiteY65" fmla="*/ 1503680 h 1667788"/>
                <a:gd name="connsiteX66" fmla="*/ 2164080 w 2397760"/>
                <a:gd name="connsiteY66" fmla="*/ 1534160 h 1667788"/>
                <a:gd name="connsiteX67" fmla="*/ 2194560 w 2397760"/>
                <a:gd name="connsiteY67" fmla="*/ 1544320 h 1667788"/>
                <a:gd name="connsiteX68" fmla="*/ 2225040 w 2397760"/>
                <a:gd name="connsiteY68" fmla="*/ 1564640 h 1667788"/>
                <a:gd name="connsiteX69" fmla="*/ 2255520 w 2397760"/>
                <a:gd name="connsiteY69" fmla="*/ 1574800 h 1667788"/>
                <a:gd name="connsiteX70" fmla="*/ 2316480 w 2397760"/>
                <a:gd name="connsiteY70" fmla="*/ 1615440 h 1667788"/>
                <a:gd name="connsiteX71" fmla="*/ 2346960 w 2397760"/>
                <a:gd name="connsiteY71" fmla="*/ 1635760 h 1667788"/>
                <a:gd name="connsiteX72" fmla="*/ 2377440 w 2397760"/>
                <a:gd name="connsiteY72" fmla="*/ 1666240 h 1667788"/>
                <a:gd name="connsiteX73" fmla="*/ 2397760 w 2397760"/>
                <a:gd name="connsiteY73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14400 w 2397760"/>
                <a:gd name="connsiteY26" fmla="*/ 680720 h 1667788"/>
                <a:gd name="connsiteX27" fmla="*/ 924560 w 2397760"/>
                <a:gd name="connsiteY27" fmla="*/ 650240 h 1667788"/>
                <a:gd name="connsiteX28" fmla="*/ 944880 w 2397760"/>
                <a:gd name="connsiteY28" fmla="*/ 568960 h 1667788"/>
                <a:gd name="connsiteX29" fmla="*/ 965200 w 2397760"/>
                <a:gd name="connsiteY29" fmla="*/ 487680 h 1667788"/>
                <a:gd name="connsiteX30" fmla="*/ 985520 w 2397760"/>
                <a:gd name="connsiteY30" fmla="*/ 457200 h 1667788"/>
                <a:gd name="connsiteX31" fmla="*/ 1016000 w 2397760"/>
                <a:gd name="connsiteY31" fmla="*/ 396240 h 1667788"/>
                <a:gd name="connsiteX32" fmla="*/ 1026160 w 2397760"/>
                <a:gd name="connsiteY32" fmla="*/ 365760 h 1667788"/>
                <a:gd name="connsiteX33" fmla="*/ 1076960 w 2397760"/>
                <a:gd name="connsiteY33" fmla="*/ 284480 h 1667788"/>
                <a:gd name="connsiteX34" fmla="*/ 1097280 w 2397760"/>
                <a:gd name="connsiteY34" fmla="*/ 254000 h 1667788"/>
                <a:gd name="connsiteX35" fmla="*/ 1107440 w 2397760"/>
                <a:gd name="connsiteY35" fmla="*/ 223520 h 1667788"/>
                <a:gd name="connsiteX36" fmla="*/ 1137920 w 2397760"/>
                <a:gd name="connsiteY36" fmla="*/ 203200 h 1667788"/>
                <a:gd name="connsiteX37" fmla="*/ 1209040 w 2397760"/>
                <a:gd name="connsiteY37" fmla="*/ 121920 h 1667788"/>
                <a:gd name="connsiteX38" fmla="*/ 1249680 w 2397760"/>
                <a:gd name="connsiteY38" fmla="*/ 71120 h 1667788"/>
                <a:gd name="connsiteX39" fmla="*/ 1270000 w 2397760"/>
                <a:gd name="connsiteY39" fmla="*/ 40640 h 1667788"/>
                <a:gd name="connsiteX40" fmla="*/ 1300480 w 2397760"/>
                <a:gd name="connsiteY40" fmla="*/ 30480 h 1667788"/>
                <a:gd name="connsiteX41" fmla="*/ 1361440 w 2397760"/>
                <a:gd name="connsiteY41" fmla="*/ 0 h 1667788"/>
                <a:gd name="connsiteX42" fmla="*/ 1432560 w 2397760"/>
                <a:gd name="connsiteY42" fmla="*/ 10160 h 1667788"/>
                <a:gd name="connsiteX43" fmla="*/ 1503680 w 2397760"/>
                <a:gd name="connsiteY43" fmla="*/ 30480 h 1667788"/>
                <a:gd name="connsiteX44" fmla="*/ 1564640 w 2397760"/>
                <a:gd name="connsiteY44" fmla="*/ 111760 h 1667788"/>
                <a:gd name="connsiteX45" fmla="*/ 1635760 w 2397760"/>
                <a:gd name="connsiteY45" fmla="*/ 254000 h 1667788"/>
                <a:gd name="connsiteX46" fmla="*/ 1656080 w 2397760"/>
                <a:gd name="connsiteY46" fmla="*/ 325120 h 1667788"/>
                <a:gd name="connsiteX47" fmla="*/ 1676400 w 2397760"/>
                <a:gd name="connsiteY47" fmla="*/ 447040 h 1667788"/>
                <a:gd name="connsiteX48" fmla="*/ 1706880 w 2397760"/>
                <a:gd name="connsiteY48" fmla="*/ 568960 h 1667788"/>
                <a:gd name="connsiteX49" fmla="*/ 1788160 w 2397760"/>
                <a:gd name="connsiteY49" fmla="*/ 863600 h 1667788"/>
                <a:gd name="connsiteX50" fmla="*/ 1808480 w 2397760"/>
                <a:gd name="connsiteY50" fmla="*/ 894080 h 1667788"/>
                <a:gd name="connsiteX51" fmla="*/ 1838960 w 2397760"/>
                <a:gd name="connsiteY51" fmla="*/ 985520 h 1667788"/>
                <a:gd name="connsiteX52" fmla="*/ 1859280 w 2397760"/>
                <a:gd name="connsiteY52" fmla="*/ 1046480 h 1667788"/>
                <a:gd name="connsiteX53" fmla="*/ 1869440 w 2397760"/>
                <a:gd name="connsiteY53" fmla="*/ 1076960 h 1667788"/>
                <a:gd name="connsiteX54" fmla="*/ 1889760 w 2397760"/>
                <a:gd name="connsiteY54" fmla="*/ 1107440 h 1667788"/>
                <a:gd name="connsiteX55" fmla="*/ 1910080 w 2397760"/>
                <a:gd name="connsiteY55" fmla="*/ 1168400 h 1667788"/>
                <a:gd name="connsiteX56" fmla="*/ 1930400 w 2397760"/>
                <a:gd name="connsiteY56" fmla="*/ 1198880 h 1667788"/>
                <a:gd name="connsiteX57" fmla="*/ 1950720 w 2397760"/>
                <a:gd name="connsiteY57" fmla="*/ 1259840 h 1667788"/>
                <a:gd name="connsiteX58" fmla="*/ 1971040 w 2397760"/>
                <a:gd name="connsiteY58" fmla="*/ 1290320 h 1667788"/>
                <a:gd name="connsiteX59" fmla="*/ 1981200 w 2397760"/>
                <a:gd name="connsiteY59" fmla="*/ 1320800 h 1667788"/>
                <a:gd name="connsiteX60" fmla="*/ 2021840 w 2397760"/>
                <a:gd name="connsiteY60" fmla="*/ 1381760 h 1667788"/>
                <a:gd name="connsiteX61" fmla="*/ 2042160 w 2397760"/>
                <a:gd name="connsiteY61" fmla="*/ 1412240 h 1667788"/>
                <a:gd name="connsiteX62" fmla="*/ 2062480 w 2397760"/>
                <a:gd name="connsiteY62" fmla="*/ 1442720 h 1667788"/>
                <a:gd name="connsiteX63" fmla="*/ 2092960 w 2397760"/>
                <a:gd name="connsiteY63" fmla="*/ 1463040 h 1667788"/>
                <a:gd name="connsiteX64" fmla="*/ 2133600 w 2397760"/>
                <a:gd name="connsiteY64" fmla="*/ 1503680 h 1667788"/>
                <a:gd name="connsiteX65" fmla="*/ 2164080 w 2397760"/>
                <a:gd name="connsiteY65" fmla="*/ 1534160 h 1667788"/>
                <a:gd name="connsiteX66" fmla="*/ 2194560 w 2397760"/>
                <a:gd name="connsiteY66" fmla="*/ 1544320 h 1667788"/>
                <a:gd name="connsiteX67" fmla="*/ 2225040 w 2397760"/>
                <a:gd name="connsiteY67" fmla="*/ 1564640 h 1667788"/>
                <a:gd name="connsiteX68" fmla="*/ 2255520 w 2397760"/>
                <a:gd name="connsiteY68" fmla="*/ 1574800 h 1667788"/>
                <a:gd name="connsiteX69" fmla="*/ 2316480 w 2397760"/>
                <a:gd name="connsiteY69" fmla="*/ 1615440 h 1667788"/>
                <a:gd name="connsiteX70" fmla="*/ 2346960 w 2397760"/>
                <a:gd name="connsiteY70" fmla="*/ 1635760 h 1667788"/>
                <a:gd name="connsiteX71" fmla="*/ 2377440 w 2397760"/>
                <a:gd name="connsiteY71" fmla="*/ 1666240 h 1667788"/>
                <a:gd name="connsiteX72" fmla="*/ 2397760 w 2397760"/>
                <a:gd name="connsiteY72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14400 w 2397760"/>
                <a:gd name="connsiteY26" fmla="*/ 680720 h 1667788"/>
                <a:gd name="connsiteX27" fmla="*/ 924560 w 2397760"/>
                <a:gd name="connsiteY27" fmla="*/ 650240 h 1667788"/>
                <a:gd name="connsiteX28" fmla="*/ 944880 w 2397760"/>
                <a:gd name="connsiteY28" fmla="*/ 568960 h 1667788"/>
                <a:gd name="connsiteX29" fmla="*/ 965200 w 2397760"/>
                <a:gd name="connsiteY29" fmla="*/ 487680 h 1667788"/>
                <a:gd name="connsiteX30" fmla="*/ 985520 w 2397760"/>
                <a:gd name="connsiteY30" fmla="*/ 457200 h 1667788"/>
                <a:gd name="connsiteX31" fmla="*/ 1016000 w 2397760"/>
                <a:gd name="connsiteY31" fmla="*/ 396240 h 1667788"/>
                <a:gd name="connsiteX32" fmla="*/ 1026160 w 2397760"/>
                <a:gd name="connsiteY32" fmla="*/ 365760 h 1667788"/>
                <a:gd name="connsiteX33" fmla="*/ 1076960 w 2397760"/>
                <a:gd name="connsiteY33" fmla="*/ 284480 h 1667788"/>
                <a:gd name="connsiteX34" fmla="*/ 1097280 w 2397760"/>
                <a:gd name="connsiteY34" fmla="*/ 254000 h 1667788"/>
                <a:gd name="connsiteX35" fmla="*/ 1107440 w 2397760"/>
                <a:gd name="connsiteY35" fmla="*/ 223520 h 1667788"/>
                <a:gd name="connsiteX36" fmla="*/ 1209040 w 2397760"/>
                <a:gd name="connsiteY36" fmla="*/ 121920 h 1667788"/>
                <a:gd name="connsiteX37" fmla="*/ 1249680 w 2397760"/>
                <a:gd name="connsiteY37" fmla="*/ 71120 h 1667788"/>
                <a:gd name="connsiteX38" fmla="*/ 1270000 w 2397760"/>
                <a:gd name="connsiteY38" fmla="*/ 40640 h 1667788"/>
                <a:gd name="connsiteX39" fmla="*/ 1300480 w 2397760"/>
                <a:gd name="connsiteY39" fmla="*/ 30480 h 1667788"/>
                <a:gd name="connsiteX40" fmla="*/ 1361440 w 2397760"/>
                <a:gd name="connsiteY40" fmla="*/ 0 h 1667788"/>
                <a:gd name="connsiteX41" fmla="*/ 1432560 w 2397760"/>
                <a:gd name="connsiteY41" fmla="*/ 10160 h 1667788"/>
                <a:gd name="connsiteX42" fmla="*/ 1503680 w 2397760"/>
                <a:gd name="connsiteY42" fmla="*/ 30480 h 1667788"/>
                <a:gd name="connsiteX43" fmla="*/ 1564640 w 2397760"/>
                <a:gd name="connsiteY43" fmla="*/ 111760 h 1667788"/>
                <a:gd name="connsiteX44" fmla="*/ 1635760 w 2397760"/>
                <a:gd name="connsiteY44" fmla="*/ 254000 h 1667788"/>
                <a:gd name="connsiteX45" fmla="*/ 1656080 w 2397760"/>
                <a:gd name="connsiteY45" fmla="*/ 325120 h 1667788"/>
                <a:gd name="connsiteX46" fmla="*/ 1676400 w 2397760"/>
                <a:gd name="connsiteY46" fmla="*/ 447040 h 1667788"/>
                <a:gd name="connsiteX47" fmla="*/ 1706880 w 2397760"/>
                <a:gd name="connsiteY47" fmla="*/ 568960 h 1667788"/>
                <a:gd name="connsiteX48" fmla="*/ 1788160 w 2397760"/>
                <a:gd name="connsiteY48" fmla="*/ 863600 h 1667788"/>
                <a:gd name="connsiteX49" fmla="*/ 1808480 w 2397760"/>
                <a:gd name="connsiteY49" fmla="*/ 894080 h 1667788"/>
                <a:gd name="connsiteX50" fmla="*/ 1838960 w 2397760"/>
                <a:gd name="connsiteY50" fmla="*/ 985520 h 1667788"/>
                <a:gd name="connsiteX51" fmla="*/ 1859280 w 2397760"/>
                <a:gd name="connsiteY51" fmla="*/ 1046480 h 1667788"/>
                <a:gd name="connsiteX52" fmla="*/ 1869440 w 2397760"/>
                <a:gd name="connsiteY52" fmla="*/ 1076960 h 1667788"/>
                <a:gd name="connsiteX53" fmla="*/ 1889760 w 2397760"/>
                <a:gd name="connsiteY53" fmla="*/ 1107440 h 1667788"/>
                <a:gd name="connsiteX54" fmla="*/ 1910080 w 2397760"/>
                <a:gd name="connsiteY54" fmla="*/ 1168400 h 1667788"/>
                <a:gd name="connsiteX55" fmla="*/ 1930400 w 2397760"/>
                <a:gd name="connsiteY55" fmla="*/ 1198880 h 1667788"/>
                <a:gd name="connsiteX56" fmla="*/ 1950720 w 2397760"/>
                <a:gd name="connsiteY56" fmla="*/ 1259840 h 1667788"/>
                <a:gd name="connsiteX57" fmla="*/ 1971040 w 2397760"/>
                <a:gd name="connsiteY57" fmla="*/ 1290320 h 1667788"/>
                <a:gd name="connsiteX58" fmla="*/ 1981200 w 2397760"/>
                <a:gd name="connsiteY58" fmla="*/ 1320800 h 1667788"/>
                <a:gd name="connsiteX59" fmla="*/ 2021840 w 2397760"/>
                <a:gd name="connsiteY59" fmla="*/ 1381760 h 1667788"/>
                <a:gd name="connsiteX60" fmla="*/ 2042160 w 2397760"/>
                <a:gd name="connsiteY60" fmla="*/ 1412240 h 1667788"/>
                <a:gd name="connsiteX61" fmla="*/ 2062480 w 2397760"/>
                <a:gd name="connsiteY61" fmla="*/ 1442720 h 1667788"/>
                <a:gd name="connsiteX62" fmla="*/ 2092960 w 2397760"/>
                <a:gd name="connsiteY62" fmla="*/ 1463040 h 1667788"/>
                <a:gd name="connsiteX63" fmla="*/ 2133600 w 2397760"/>
                <a:gd name="connsiteY63" fmla="*/ 1503680 h 1667788"/>
                <a:gd name="connsiteX64" fmla="*/ 2164080 w 2397760"/>
                <a:gd name="connsiteY64" fmla="*/ 1534160 h 1667788"/>
                <a:gd name="connsiteX65" fmla="*/ 2194560 w 2397760"/>
                <a:gd name="connsiteY65" fmla="*/ 1544320 h 1667788"/>
                <a:gd name="connsiteX66" fmla="*/ 2225040 w 2397760"/>
                <a:gd name="connsiteY66" fmla="*/ 1564640 h 1667788"/>
                <a:gd name="connsiteX67" fmla="*/ 2255520 w 2397760"/>
                <a:gd name="connsiteY67" fmla="*/ 1574800 h 1667788"/>
                <a:gd name="connsiteX68" fmla="*/ 2316480 w 2397760"/>
                <a:gd name="connsiteY68" fmla="*/ 1615440 h 1667788"/>
                <a:gd name="connsiteX69" fmla="*/ 2346960 w 2397760"/>
                <a:gd name="connsiteY69" fmla="*/ 1635760 h 1667788"/>
                <a:gd name="connsiteX70" fmla="*/ 2377440 w 2397760"/>
                <a:gd name="connsiteY70" fmla="*/ 1666240 h 1667788"/>
                <a:gd name="connsiteX71" fmla="*/ 2397760 w 2397760"/>
                <a:gd name="connsiteY71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24560 w 2397760"/>
                <a:gd name="connsiteY26" fmla="*/ 650240 h 1667788"/>
                <a:gd name="connsiteX27" fmla="*/ 944880 w 2397760"/>
                <a:gd name="connsiteY27" fmla="*/ 568960 h 1667788"/>
                <a:gd name="connsiteX28" fmla="*/ 965200 w 2397760"/>
                <a:gd name="connsiteY28" fmla="*/ 487680 h 1667788"/>
                <a:gd name="connsiteX29" fmla="*/ 985520 w 2397760"/>
                <a:gd name="connsiteY29" fmla="*/ 457200 h 1667788"/>
                <a:gd name="connsiteX30" fmla="*/ 1016000 w 2397760"/>
                <a:gd name="connsiteY30" fmla="*/ 396240 h 1667788"/>
                <a:gd name="connsiteX31" fmla="*/ 1026160 w 2397760"/>
                <a:gd name="connsiteY31" fmla="*/ 365760 h 1667788"/>
                <a:gd name="connsiteX32" fmla="*/ 1076960 w 2397760"/>
                <a:gd name="connsiteY32" fmla="*/ 284480 h 1667788"/>
                <a:gd name="connsiteX33" fmla="*/ 1097280 w 2397760"/>
                <a:gd name="connsiteY33" fmla="*/ 254000 h 1667788"/>
                <a:gd name="connsiteX34" fmla="*/ 1107440 w 2397760"/>
                <a:gd name="connsiteY34" fmla="*/ 223520 h 1667788"/>
                <a:gd name="connsiteX35" fmla="*/ 1209040 w 2397760"/>
                <a:gd name="connsiteY35" fmla="*/ 121920 h 1667788"/>
                <a:gd name="connsiteX36" fmla="*/ 1249680 w 2397760"/>
                <a:gd name="connsiteY36" fmla="*/ 71120 h 1667788"/>
                <a:gd name="connsiteX37" fmla="*/ 1270000 w 2397760"/>
                <a:gd name="connsiteY37" fmla="*/ 40640 h 1667788"/>
                <a:gd name="connsiteX38" fmla="*/ 1300480 w 2397760"/>
                <a:gd name="connsiteY38" fmla="*/ 30480 h 1667788"/>
                <a:gd name="connsiteX39" fmla="*/ 1361440 w 2397760"/>
                <a:gd name="connsiteY39" fmla="*/ 0 h 1667788"/>
                <a:gd name="connsiteX40" fmla="*/ 1432560 w 2397760"/>
                <a:gd name="connsiteY40" fmla="*/ 10160 h 1667788"/>
                <a:gd name="connsiteX41" fmla="*/ 1503680 w 2397760"/>
                <a:gd name="connsiteY41" fmla="*/ 30480 h 1667788"/>
                <a:gd name="connsiteX42" fmla="*/ 1564640 w 2397760"/>
                <a:gd name="connsiteY42" fmla="*/ 111760 h 1667788"/>
                <a:gd name="connsiteX43" fmla="*/ 1635760 w 2397760"/>
                <a:gd name="connsiteY43" fmla="*/ 254000 h 1667788"/>
                <a:gd name="connsiteX44" fmla="*/ 1656080 w 2397760"/>
                <a:gd name="connsiteY44" fmla="*/ 325120 h 1667788"/>
                <a:gd name="connsiteX45" fmla="*/ 1676400 w 2397760"/>
                <a:gd name="connsiteY45" fmla="*/ 447040 h 1667788"/>
                <a:gd name="connsiteX46" fmla="*/ 1706880 w 2397760"/>
                <a:gd name="connsiteY46" fmla="*/ 568960 h 1667788"/>
                <a:gd name="connsiteX47" fmla="*/ 1788160 w 2397760"/>
                <a:gd name="connsiteY47" fmla="*/ 863600 h 1667788"/>
                <a:gd name="connsiteX48" fmla="*/ 1808480 w 2397760"/>
                <a:gd name="connsiteY48" fmla="*/ 894080 h 1667788"/>
                <a:gd name="connsiteX49" fmla="*/ 1838960 w 2397760"/>
                <a:gd name="connsiteY49" fmla="*/ 985520 h 1667788"/>
                <a:gd name="connsiteX50" fmla="*/ 1859280 w 2397760"/>
                <a:gd name="connsiteY50" fmla="*/ 1046480 h 1667788"/>
                <a:gd name="connsiteX51" fmla="*/ 1869440 w 2397760"/>
                <a:gd name="connsiteY51" fmla="*/ 1076960 h 1667788"/>
                <a:gd name="connsiteX52" fmla="*/ 1889760 w 2397760"/>
                <a:gd name="connsiteY52" fmla="*/ 1107440 h 1667788"/>
                <a:gd name="connsiteX53" fmla="*/ 1910080 w 2397760"/>
                <a:gd name="connsiteY53" fmla="*/ 1168400 h 1667788"/>
                <a:gd name="connsiteX54" fmla="*/ 1930400 w 2397760"/>
                <a:gd name="connsiteY54" fmla="*/ 1198880 h 1667788"/>
                <a:gd name="connsiteX55" fmla="*/ 1950720 w 2397760"/>
                <a:gd name="connsiteY55" fmla="*/ 1259840 h 1667788"/>
                <a:gd name="connsiteX56" fmla="*/ 1971040 w 2397760"/>
                <a:gd name="connsiteY56" fmla="*/ 1290320 h 1667788"/>
                <a:gd name="connsiteX57" fmla="*/ 1981200 w 2397760"/>
                <a:gd name="connsiteY57" fmla="*/ 1320800 h 1667788"/>
                <a:gd name="connsiteX58" fmla="*/ 2021840 w 2397760"/>
                <a:gd name="connsiteY58" fmla="*/ 1381760 h 1667788"/>
                <a:gd name="connsiteX59" fmla="*/ 2042160 w 2397760"/>
                <a:gd name="connsiteY59" fmla="*/ 1412240 h 1667788"/>
                <a:gd name="connsiteX60" fmla="*/ 2062480 w 2397760"/>
                <a:gd name="connsiteY60" fmla="*/ 1442720 h 1667788"/>
                <a:gd name="connsiteX61" fmla="*/ 2092960 w 2397760"/>
                <a:gd name="connsiteY61" fmla="*/ 1463040 h 1667788"/>
                <a:gd name="connsiteX62" fmla="*/ 2133600 w 2397760"/>
                <a:gd name="connsiteY62" fmla="*/ 1503680 h 1667788"/>
                <a:gd name="connsiteX63" fmla="*/ 2164080 w 2397760"/>
                <a:gd name="connsiteY63" fmla="*/ 1534160 h 1667788"/>
                <a:gd name="connsiteX64" fmla="*/ 2194560 w 2397760"/>
                <a:gd name="connsiteY64" fmla="*/ 1544320 h 1667788"/>
                <a:gd name="connsiteX65" fmla="*/ 2225040 w 2397760"/>
                <a:gd name="connsiteY65" fmla="*/ 1564640 h 1667788"/>
                <a:gd name="connsiteX66" fmla="*/ 2255520 w 2397760"/>
                <a:gd name="connsiteY66" fmla="*/ 1574800 h 1667788"/>
                <a:gd name="connsiteX67" fmla="*/ 2316480 w 2397760"/>
                <a:gd name="connsiteY67" fmla="*/ 1615440 h 1667788"/>
                <a:gd name="connsiteX68" fmla="*/ 2346960 w 2397760"/>
                <a:gd name="connsiteY68" fmla="*/ 1635760 h 1667788"/>
                <a:gd name="connsiteX69" fmla="*/ 2377440 w 2397760"/>
                <a:gd name="connsiteY69" fmla="*/ 1666240 h 1667788"/>
                <a:gd name="connsiteX70" fmla="*/ 2397760 w 2397760"/>
                <a:gd name="connsiteY70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24560 w 2397760"/>
                <a:gd name="connsiteY26" fmla="*/ 650240 h 1667788"/>
                <a:gd name="connsiteX27" fmla="*/ 944880 w 2397760"/>
                <a:gd name="connsiteY27" fmla="*/ 568960 h 1667788"/>
                <a:gd name="connsiteX28" fmla="*/ 965200 w 2397760"/>
                <a:gd name="connsiteY28" fmla="*/ 487680 h 1667788"/>
                <a:gd name="connsiteX29" fmla="*/ 1016000 w 2397760"/>
                <a:gd name="connsiteY29" fmla="*/ 396240 h 1667788"/>
                <a:gd name="connsiteX30" fmla="*/ 1026160 w 2397760"/>
                <a:gd name="connsiteY30" fmla="*/ 365760 h 1667788"/>
                <a:gd name="connsiteX31" fmla="*/ 1076960 w 2397760"/>
                <a:gd name="connsiteY31" fmla="*/ 284480 h 1667788"/>
                <a:gd name="connsiteX32" fmla="*/ 1097280 w 2397760"/>
                <a:gd name="connsiteY32" fmla="*/ 254000 h 1667788"/>
                <a:gd name="connsiteX33" fmla="*/ 1107440 w 2397760"/>
                <a:gd name="connsiteY33" fmla="*/ 223520 h 1667788"/>
                <a:gd name="connsiteX34" fmla="*/ 1209040 w 2397760"/>
                <a:gd name="connsiteY34" fmla="*/ 121920 h 1667788"/>
                <a:gd name="connsiteX35" fmla="*/ 1249680 w 2397760"/>
                <a:gd name="connsiteY35" fmla="*/ 71120 h 1667788"/>
                <a:gd name="connsiteX36" fmla="*/ 1270000 w 2397760"/>
                <a:gd name="connsiteY36" fmla="*/ 40640 h 1667788"/>
                <a:gd name="connsiteX37" fmla="*/ 1300480 w 2397760"/>
                <a:gd name="connsiteY37" fmla="*/ 30480 h 1667788"/>
                <a:gd name="connsiteX38" fmla="*/ 1361440 w 2397760"/>
                <a:gd name="connsiteY38" fmla="*/ 0 h 1667788"/>
                <a:gd name="connsiteX39" fmla="*/ 1432560 w 2397760"/>
                <a:gd name="connsiteY39" fmla="*/ 10160 h 1667788"/>
                <a:gd name="connsiteX40" fmla="*/ 1503680 w 2397760"/>
                <a:gd name="connsiteY40" fmla="*/ 30480 h 1667788"/>
                <a:gd name="connsiteX41" fmla="*/ 1564640 w 2397760"/>
                <a:gd name="connsiteY41" fmla="*/ 111760 h 1667788"/>
                <a:gd name="connsiteX42" fmla="*/ 1635760 w 2397760"/>
                <a:gd name="connsiteY42" fmla="*/ 254000 h 1667788"/>
                <a:gd name="connsiteX43" fmla="*/ 1656080 w 2397760"/>
                <a:gd name="connsiteY43" fmla="*/ 325120 h 1667788"/>
                <a:gd name="connsiteX44" fmla="*/ 1676400 w 2397760"/>
                <a:gd name="connsiteY44" fmla="*/ 447040 h 1667788"/>
                <a:gd name="connsiteX45" fmla="*/ 1706880 w 2397760"/>
                <a:gd name="connsiteY45" fmla="*/ 568960 h 1667788"/>
                <a:gd name="connsiteX46" fmla="*/ 1788160 w 2397760"/>
                <a:gd name="connsiteY46" fmla="*/ 863600 h 1667788"/>
                <a:gd name="connsiteX47" fmla="*/ 1808480 w 2397760"/>
                <a:gd name="connsiteY47" fmla="*/ 894080 h 1667788"/>
                <a:gd name="connsiteX48" fmla="*/ 1838960 w 2397760"/>
                <a:gd name="connsiteY48" fmla="*/ 985520 h 1667788"/>
                <a:gd name="connsiteX49" fmla="*/ 1859280 w 2397760"/>
                <a:gd name="connsiteY49" fmla="*/ 1046480 h 1667788"/>
                <a:gd name="connsiteX50" fmla="*/ 1869440 w 2397760"/>
                <a:gd name="connsiteY50" fmla="*/ 1076960 h 1667788"/>
                <a:gd name="connsiteX51" fmla="*/ 1889760 w 2397760"/>
                <a:gd name="connsiteY51" fmla="*/ 1107440 h 1667788"/>
                <a:gd name="connsiteX52" fmla="*/ 1910080 w 2397760"/>
                <a:gd name="connsiteY52" fmla="*/ 1168400 h 1667788"/>
                <a:gd name="connsiteX53" fmla="*/ 1930400 w 2397760"/>
                <a:gd name="connsiteY53" fmla="*/ 1198880 h 1667788"/>
                <a:gd name="connsiteX54" fmla="*/ 1950720 w 2397760"/>
                <a:gd name="connsiteY54" fmla="*/ 1259840 h 1667788"/>
                <a:gd name="connsiteX55" fmla="*/ 1971040 w 2397760"/>
                <a:gd name="connsiteY55" fmla="*/ 1290320 h 1667788"/>
                <a:gd name="connsiteX56" fmla="*/ 1981200 w 2397760"/>
                <a:gd name="connsiteY56" fmla="*/ 1320800 h 1667788"/>
                <a:gd name="connsiteX57" fmla="*/ 2021840 w 2397760"/>
                <a:gd name="connsiteY57" fmla="*/ 1381760 h 1667788"/>
                <a:gd name="connsiteX58" fmla="*/ 2042160 w 2397760"/>
                <a:gd name="connsiteY58" fmla="*/ 1412240 h 1667788"/>
                <a:gd name="connsiteX59" fmla="*/ 2062480 w 2397760"/>
                <a:gd name="connsiteY59" fmla="*/ 1442720 h 1667788"/>
                <a:gd name="connsiteX60" fmla="*/ 2092960 w 2397760"/>
                <a:gd name="connsiteY60" fmla="*/ 1463040 h 1667788"/>
                <a:gd name="connsiteX61" fmla="*/ 2133600 w 2397760"/>
                <a:gd name="connsiteY61" fmla="*/ 1503680 h 1667788"/>
                <a:gd name="connsiteX62" fmla="*/ 2164080 w 2397760"/>
                <a:gd name="connsiteY62" fmla="*/ 1534160 h 1667788"/>
                <a:gd name="connsiteX63" fmla="*/ 2194560 w 2397760"/>
                <a:gd name="connsiteY63" fmla="*/ 1544320 h 1667788"/>
                <a:gd name="connsiteX64" fmla="*/ 2225040 w 2397760"/>
                <a:gd name="connsiteY64" fmla="*/ 1564640 h 1667788"/>
                <a:gd name="connsiteX65" fmla="*/ 2255520 w 2397760"/>
                <a:gd name="connsiteY65" fmla="*/ 1574800 h 1667788"/>
                <a:gd name="connsiteX66" fmla="*/ 2316480 w 2397760"/>
                <a:gd name="connsiteY66" fmla="*/ 1615440 h 1667788"/>
                <a:gd name="connsiteX67" fmla="*/ 2346960 w 2397760"/>
                <a:gd name="connsiteY67" fmla="*/ 1635760 h 1667788"/>
                <a:gd name="connsiteX68" fmla="*/ 2377440 w 2397760"/>
                <a:gd name="connsiteY68" fmla="*/ 1666240 h 1667788"/>
                <a:gd name="connsiteX69" fmla="*/ 2397760 w 2397760"/>
                <a:gd name="connsiteY69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24560 w 2397760"/>
                <a:gd name="connsiteY26" fmla="*/ 650240 h 1667788"/>
                <a:gd name="connsiteX27" fmla="*/ 944880 w 2397760"/>
                <a:gd name="connsiteY27" fmla="*/ 568960 h 1667788"/>
                <a:gd name="connsiteX28" fmla="*/ 965200 w 2397760"/>
                <a:gd name="connsiteY28" fmla="*/ 487680 h 1667788"/>
                <a:gd name="connsiteX29" fmla="*/ 1016000 w 2397760"/>
                <a:gd name="connsiteY29" fmla="*/ 396240 h 1667788"/>
                <a:gd name="connsiteX30" fmla="*/ 1026160 w 2397760"/>
                <a:gd name="connsiteY30" fmla="*/ 365760 h 1667788"/>
                <a:gd name="connsiteX31" fmla="*/ 1076960 w 2397760"/>
                <a:gd name="connsiteY31" fmla="*/ 284480 h 1667788"/>
                <a:gd name="connsiteX32" fmla="*/ 1097280 w 2397760"/>
                <a:gd name="connsiteY32" fmla="*/ 254000 h 1667788"/>
                <a:gd name="connsiteX33" fmla="*/ 1209040 w 2397760"/>
                <a:gd name="connsiteY33" fmla="*/ 121920 h 1667788"/>
                <a:gd name="connsiteX34" fmla="*/ 1249680 w 2397760"/>
                <a:gd name="connsiteY34" fmla="*/ 71120 h 1667788"/>
                <a:gd name="connsiteX35" fmla="*/ 1270000 w 2397760"/>
                <a:gd name="connsiteY35" fmla="*/ 40640 h 1667788"/>
                <a:gd name="connsiteX36" fmla="*/ 1300480 w 2397760"/>
                <a:gd name="connsiteY36" fmla="*/ 30480 h 1667788"/>
                <a:gd name="connsiteX37" fmla="*/ 1361440 w 2397760"/>
                <a:gd name="connsiteY37" fmla="*/ 0 h 1667788"/>
                <a:gd name="connsiteX38" fmla="*/ 1432560 w 2397760"/>
                <a:gd name="connsiteY38" fmla="*/ 10160 h 1667788"/>
                <a:gd name="connsiteX39" fmla="*/ 1503680 w 2397760"/>
                <a:gd name="connsiteY39" fmla="*/ 30480 h 1667788"/>
                <a:gd name="connsiteX40" fmla="*/ 1564640 w 2397760"/>
                <a:gd name="connsiteY40" fmla="*/ 111760 h 1667788"/>
                <a:gd name="connsiteX41" fmla="*/ 1635760 w 2397760"/>
                <a:gd name="connsiteY41" fmla="*/ 254000 h 1667788"/>
                <a:gd name="connsiteX42" fmla="*/ 1656080 w 2397760"/>
                <a:gd name="connsiteY42" fmla="*/ 325120 h 1667788"/>
                <a:gd name="connsiteX43" fmla="*/ 1676400 w 2397760"/>
                <a:gd name="connsiteY43" fmla="*/ 447040 h 1667788"/>
                <a:gd name="connsiteX44" fmla="*/ 1706880 w 2397760"/>
                <a:gd name="connsiteY44" fmla="*/ 568960 h 1667788"/>
                <a:gd name="connsiteX45" fmla="*/ 1788160 w 2397760"/>
                <a:gd name="connsiteY45" fmla="*/ 863600 h 1667788"/>
                <a:gd name="connsiteX46" fmla="*/ 1808480 w 2397760"/>
                <a:gd name="connsiteY46" fmla="*/ 894080 h 1667788"/>
                <a:gd name="connsiteX47" fmla="*/ 1838960 w 2397760"/>
                <a:gd name="connsiteY47" fmla="*/ 985520 h 1667788"/>
                <a:gd name="connsiteX48" fmla="*/ 1859280 w 2397760"/>
                <a:gd name="connsiteY48" fmla="*/ 1046480 h 1667788"/>
                <a:gd name="connsiteX49" fmla="*/ 1869440 w 2397760"/>
                <a:gd name="connsiteY49" fmla="*/ 1076960 h 1667788"/>
                <a:gd name="connsiteX50" fmla="*/ 1889760 w 2397760"/>
                <a:gd name="connsiteY50" fmla="*/ 1107440 h 1667788"/>
                <a:gd name="connsiteX51" fmla="*/ 1910080 w 2397760"/>
                <a:gd name="connsiteY51" fmla="*/ 1168400 h 1667788"/>
                <a:gd name="connsiteX52" fmla="*/ 1930400 w 2397760"/>
                <a:gd name="connsiteY52" fmla="*/ 1198880 h 1667788"/>
                <a:gd name="connsiteX53" fmla="*/ 1950720 w 2397760"/>
                <a:gd name="connsiteY53" fmla="*/ 1259840 h 1667788"/>
                <a:gd name="connsiteX54" fmla="*/ 1971040 w 2397760"/>
                <a:gd name="connsiteY54" fmla="*/ 1290320 h 1667788"/>
                <a:gd name="connsiteX55" fmla="*/ 1981200 w 2397760"/>
                <a:gd name="connsiteY55" fmla="*/ 1320800 h 1667788"/>
                <a:gd name="connsiteX56" fmla="*/ 2021840 w 2397760"/>
                <a:gd name="connsiteY56" fmla="*/ 1381760 h 1667788"/>
                <a:gd name="connsiteX57" fmla="*/ 2042160 w 2397760"/>
                <a:gd name="connsiteY57" fmla="*/ 1412240 h 1667788"/>
                <a:gd name="connsiteX58" fmla="*/ 2062480 w 2397760"/>
                <a:gd name="connsiteY58" fmla="*/ 1442720 h 1667788"/>
                <a:gd name="connsiteX59" fmla="*/ 2092960 w 2397760"/>
                <a:gd name="connsiteY59" fmla="*/ 1463040 h 1667788"/>
                <a:gd name="connsiteX60" fmla="*/ 2133600 w 2397760"/>
                <a:gd name="connsiteY60" fmla="*/ 1503680 h 1667788"/>
                <a:gd name="connsiteX61" fmla="*/ 2164080 w 2397760"/>
                <a:gd name="connsiteY61" fmla="*/ 1534160 h 1667788"/>
                <a:gd name="connsiteX62" fmla="*/ 2194560 w 2397760"/>
                <a:gd name="connsiteY62" fmla="*/ 1544320 h 1667788"/>
                <a:gd name="connsiteX63" fmla="*/ 2225040 w 2397760"/>
                <a:gd name="connsiteY63" fmla="*/ 1564640 h 1667788"/>
                <a:gd name="connsiteX64" fmla="*/ 2255520 w 2397760"/>
                <a:gd name="connsiteY64" fmla="*/ 1574800 h 1667788"/>
                <a:gd name="connsiteX65" fmla="*/ 2316480 w 2397760"/>
                <a:gd name="connsiteY65" fmla="*/ 1615440 h 1667788"/>
                <a:gd name="connsiteX66" fmla="*/ 2346960 w 2397760"/>
                <a:gd name="connsiteY66" fmla="*/ 1635760 h 1667788"/>
                <a:gd name="connsiteX67" fmla="*/ 2377440 w 2397760"/>
                <a:gd name="connsiteY67" fmla="*/ 1666240 h 1667788"/>
                <a:gd name="connsiteX68" fmla="*/ 2397760 w 2397760"/>
                <a:gd name="connsiteY68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24560 w 2397760"/>
                <a:gd name="connsiteY26" fmla="*/ 650240 h 1667788"/>
                <a:gd name="connsiteX27" fmla="*/ 944880 w 2397760"/>
                <a:gd name="connsiteY27" fmla="*/ 568960 h 1667788"/>
                <a:gd name="connsiteX28" fmla="*/ 965200 w 2397760"/>
                <a:gd name="connsiteY28" fmla="*/ 487680 h 1667788"/>
                <a:gd name="connsiteX29" fmla="*/ 1016000 w 2397760"/>
                <a:gd name="connsiteY29" fmla="*/ 396240 h 1667788"/>
                <a:gd name="connsiteX30" fmla="*/ 1026160 w 2397760"/>
                <a:gd name="connsiteY30" fmla="*/ 365760 h 1667788"/>
                <a:gd name="connsiteX31" fmla="*/ 1076960 w 2397760"/>
                <a:gd name="connsiteY31" fmla="*/ 284480 h 1667788"/>
                <a:gd name="connsiteX32" fmla="*/ 1097280 w 2397760"/>
                <a:gd name="connsiteY32" fmla="*/ 254000 h 1667788"/>
                <a:gd name="connsiteX33" fmla="*/ 1249680 w 2397760"/>
                <a:gd name="connsiteY33" fmla="*/ 71120 h 1667788"/>
                <a:gd name="connsiteX34" fmla="*/ 1270000 w 2397760"/>
                <a:gd name="connsiteY34" fmla="*/ 40640 h 1667788"/>
                <a:gd name="connsiteX35" fmla="*/ 1300480 w 2397760"/>
                <a:gd name="connsiteY35" fmla="*/ 30480 h 1667788"/>
                <a:gd name="connsiteX36" fmla="*/ 1361440 w 2397760"/>
                <a:gd name="connsiteY36" fmla="*/ 0 h 1667788"/>
                <a:gd name="connsiteX37" fmla="*/ 1432560 w 2397760"/>
                <a:gd name="connsiteY37" fmla="*/ 10160 h 1667788"/>
                <a:gd name="connsiteX38" fmla="*/ 1503680 w 2397760"/>
                <a:gd name="connsiteY38" fmla="*/ 30480 h 1667788"/>
                <a:gd name="connsiteX39" fmla="*/ 1564640 w 2397760"/>
                <a:gd name="connsiteY39" fmla="*/ 111760 h 1667788"/>
                <a:gd name="connsiteX40" fmla="*/ 1635760 w 2397760"/>
                <a:gd name="connsiteY40" fmla="*/ 254000 h 1667788"/>
                <a:gd name="connsiteX41" fmla="*/ 1656080 w 2397760"/>
                <a:gd name="connsiteY41" fmla="*/ 325120 h 1667788"/>
                <a:gd name="connsiteX42" fmla="*/ 1676400 w 2397760"/>
                <a:gd name="connsiteY42" fmla="*/ 447040 h 1667788"/>
                <a:gd name="connsiteX43" fmla="*/ 1706880 w 2397760"/>
                <a:gd name="connsiteY43" fmla="*/ 568960 h 1667788"/>
                <a:gd name="connsiteX44" fmla="*/ 1788160 w 2397760"/>
                <a:gd name="connsiteY44" fmla="*/ 863600 h 1667788"/>
                <a:gd name="connsiteX45" fmla="*/ 1808480 w 2397760"/>
                <a:gd name="connsiteY45" fmla="*/ 894080 h 1667788"/>
                <a:gd name="connsiteX46" fmla="*/ 1838960 w 2397760"/>
                <a:gd name="connsiteY46" fmla="*/ 985520 h 1667788"/>
                <a:gd name="connsiteX47" fmla="*/ 1859280 w 2397760"/>
                <a:gd name="connsiteY47" fmla="*/ 1046480 h 1667788"/>
                <a:gd name="connsiteX48" fmla="*/ 1869440 w 2397760"/>
                <a:gd name="connsiteY48" fmla="*/ 1076960 h 1667788"/>
                <a:gd name="connsiteX49" fmla="*/ 1889760 w 2397760"/>
                <a:gd name="connsiteY49" fmla="*/ 1107440 h 1667788"/>
                <a:gd name="connsiteX50" fmla="*/ 1910080 w 2397760"/>
                <a:gd name="connsiteY50" fmla="*/ 1168400 h 1667788"/>
                <a:gd name="connsiteX51" fmla="*/ 1930400 w 2397760"/>
                <a:gd name="connsiteY51" fmla="*/ 1198880 h 1667788"/>
                <a:gd name="connsiteX52" fmla="*/ 1950720 w 2397760"/>
                <a:gd name="connsiteY52" fmla="*/ 1259840 h 1667788"/>
                <a:gd name="connsiteX53" fmla="*/ 1971040 w 2397760"/>
                <a:gd name="connsiteY53" fmla="*/ 1290320 h 1667788"/>
                <a:gd name="connsiteX54" fmla="*/ 1981200 w 2397760"/>
                <a:gd name="connsiteY54" fmla="*/ 1320800 h 1667788"/>
                <a:gd name="connsiteX55" fmla="*/ 2021840 w 2397760"/>
                <a:gd name="connsiteY55" fmla="*/ 1381760 h 1667788"/>
                <a:gd name="connsiteX56" fmla="*/ 2042160 w 2397760"/>
                <a:gd name="connsiteY56" fmla="*/ 1412240 h 1667788"/>
                <a:gd name="connsiteX57" fmla="*/ 2062480 w 2397760"/>
                <a:gd name="connsiteY57" fmla="*/ 1442720 h 1667788"/>
                <a:gd name="connsiteX58" fmla="*/ 2092960 w 2397760"/>
                <a:gd name="connsiteY58" fmla="*/ 1463040 h 1667788"/>
                <a:gd name="connsiteX59" fmla="*/ 2133600 w 2397760"/>
                <a:gd name="connsiteY59" fmla="*/ 1503680 h 1667788"/>
                <a:gd name="connsiteX60" fmla="*/ 2164080 w 2397760"/>
                <a:gd name="connsiteY60" fmla="*/ 1534160 h 1667788"/>
                <a:gd name="connsiteX61" fmla="*/ 2194560 w 2397760"/>
                <a:gd name="connsiteY61" fmla="*/ 1544320 h 1667788"/>
                <a:gd name="connsiteX62" fmla="*/ 2225040 w 2397760"/>
                <a:gd name="connsiteY62" fmla="*/ 1564640 h 1667788"/>
                <a:gd name="connsiteX63" fmla="*/ 2255520 w 2397760"/>
                <a:gd name="connsiteY63" fmla="*/ 1574800 h 1667788"/>
                <a:gd name="connsiteX64" fmla="*/ 2316480 w 2397760"/>
                <a:gd name="connsiteY64" fmla="*/ 1615440 h 1667788"/>
                <a:gd name="connsiteX65" fmla="*/ 2346960 w 2397760"/>
                <a:gd name="connsiteY65" fmla="*/ 1635760 h 1667788"/>
                <a:gd name="connsiteX66" fmla="*/ 2377440 w 2397760"/>
                <a:gd name="connsiteY66" fmla="*/ 1666240 h 1667788"/>
                <a:gd name="connsiteX67" fmla="*/ 2397760 w 2397760"/>
                <a:gd name="connsiteY67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24560 w 2397760"/>
                <a:gd name="connsiteY26" fmla="*/ 650240 h 1667788"/>
                <a:gd name="connsiteX27" fmla="*/ 944880 w 2397760"/>
                <a:gd name="connsiteY27" fmla="*/ 568960 h 1667788"/>
                <a:gd name="connsiteX28" fmla="*/ 965200 w 2397760"/>
                <a:gd name="connsiteY28" fmla="*/ 487680 h 1667788"/>
                <a:gd name="connsiteX29" fmla="*/ 1016000 w 2397760"/>
                <a:gd name="connsiteY29" fmla="*/ 396240 h 1667788"/>
                <a:gd name="connsiteX30" fmla="*/ 1026160 w 2397760"/>
                <a:gd name="connsiteY30" fmla="*/ 365760 h 1667788"/>
                <a:gd name="connsiteX31" fmla="*/ 1076960 w 2397760"/>
                <a:gd name="connsiteY31" fmla="*/ 284480 h 1667788"/>
                <a:gd name="connsiteX32" fmla="*/ 1097280 w 2397760"/>
                <a:gd name="connsiteY32" fmla="*/ 254000 h 1667788"/>
                <a:gd name="connsiteX33" fmla="*/ 1249680 w 2397760"/>
                <a:gd name="connsiteY33" fmla="*/ 71120 h 1667788"/>
                <a:gd name="connsiteX34" fmla="*/ 1270000 w 2397760"/>
                <a:gd name="connsiteY34" fmla="*/ 40640 h 1667788"/>
                <a:gd name="connsiteX35" fmla="*/ 1300480 w 2397760"/>
                <a:gd name="connsiteY35" fmla="*/ 30480 h 1667788"/>
                <a:gd name="connsiteX36" fmla="*/ 1361440 w 2397760"/>
                <a:gd name="connsiteY36" fmla="*/ 0 h 1667788"/>
                <a:gd name="connsiteX37" fmla="*/ 1432560 w 2397760"/>
                <a:gd name="connsiteY37" fmla="*/ 10160 h 1667788"/>
                <a:gd name="connsiteX38" fmla="*/ 1503680 w 2397760"/>
                <a:gd name="connsiteY38" fmla="*/ 30480 h 1667788"/>
                <a:gd name="connsiteX39" fmla="*/ 1564640 w 2397760"/>
                <a:gd name="connsiteY39" fmla="*/ 111760 h 1667788"/>
                <a:gd name="connsiteX40" fmla="*/ 1635760 w 2397760"/>
                <a:gd name="connsiteY40" fmla="*/ 254000 h 1667788"/>
                <a:gd name="connsiteX41" fmla="*/ 1656080 w 2397760"/>
                <a:gd name="connsiteY41" fmla="*/ 325120 h 1667788"/>
                <a:gd name="connsiteX42" fmla="*/ 1676400 w 2397760"/>
                <a:gd name="connsiteY42" fmla="*/ 447040 h 1667788"/>
                <a:gd name="connsiteX43" fmla="*/ 1706880 w 2397760"/>
                <a:gd name="connsiteY43" fmla="*/ 568960 h 1667788"/>
                <a:gd name="connsiteX44" fmla="*/ 1788160 w 2397760"/>
                <a:gd name="connsiteY44" fmla="*/ 863600 h 1667788"/>
                <a:gd name="connsiteX45" fmla="*/ 1808480 w 2397760"/>
                <a:gd name="connsiteY45" fmla="*/ 894080 h 1667788"/>
                <a:gd name="connsiteX46" fmla="*/ 1859280 w 2397760"/>
                <a:gd name="connsiteY46" fmla="*/ 1046480 h 1667788"/>
                <a:gd name="connsiteX47" fmla="*/ 1869440 w 2397760"/>
                <a:gd name="connsiteY47" fmla="*/ 1076960 h 1667788"/>
                <a:gd name="connsiteX48" fmla="*/ 1889760 w 2397760"/>
                <a:gd name="connsiteY48" fmla="*/ 1107440 h 1667788"/>
                <a:gd name="connsiteX49" fmla="*/ 1910080 w 2397760"/>
                <a:gd name="connsiteY49" fmla="*/ 1168400 h 1667788"/>
                <a:gd name="connsiteX50" fmla="*/ 1930400 w 2397760"/>
                <a:gd name="connsiteY50" fmla="*/ 1198880 h 1667788"/>
                <a:gd name="connsiteX51" fmla="*/ 1950720 w 2397760"/>
                <a:gd name="connsiteY51" fmla="*/ 1259840 h 1667788"/>
                <a:gd name="connsiteX52" fmla="*/ 1971040 w 2397760"/>
                <a:gd name="connsiteY52" fmla="*/ 1290320 h 1667788"/>
                <a:gd name="connsiteX53" fmla="*/ 1981200 w 2397760"/>
                <a:gd name="connsiteY53" fmla="*/ 1320800 h 1667788"/>
                <a:gd name="connsiteX54" fmla="*/ 2021840 w 2397760"/>
                <a:gd name="connsiteY54" fmla="*/ 1381760 h 1667788"/>
                <a:gd name="connsiteX55" fmla="*/ 2042160 w 2397760"/>
                <a:gd name="connsiteY55" fmla="*/ 1412240 h 1667788"/>
                <a:gd name="connsiteX56" fmla="*/ 2062480 w 2397760"/>
                <a:gd name="connsiteY56" fmla="*/ 1442720 h 1667788"/>
                <a:gd name="connsiteX57" fmla="*/ 2092960 w 2397760"/>
                <a:gd name="connsiteY57" fmla="*/ 1463040 h 1667788"/>
                <a:gd name="connsiteX58" fmla="*/ 2133600 w 2397760"/>
                <a:gd name="connsiteY58" fmla="*/ 1503680 h 1667788"/>
                <a:gd name="connsiteX59" fmla="*/ 2164080 w 2397760"/>
                <a:gd name="connsiteY59" fmla="*/ 1534160 h 1667788"/>
                <a:gd name="connsiteX60" fmla="*/ 2194560 w 2397760"/>
                <a:gd name="connsiteY60" fmla="*/ 1544320 h 1667788"/>
                <a:gd name="connsiteX61" fmla="*/ 2225040 w 2397760"/>
                <a:gd name="connsiteY61" fmla="*/ 1564640 h 1667788"/>
                <a:gd name="connsiteX62" fmla="*/ 2255520 w 2397760"/>
                <a:gd name="connsiteY62" fmla="*/ 1574800 h 1667788"/>
                <a:gd name="connsiteX63" fmla="*/ 2316480 w 2397760"/>
                <a:gd name="connsiteY63" fmla="*/ 1615440 h 1667788"/>
                <a:gd name="connsiteX64" fmla="*/ 2346960 w 2397760"/>
                <a:gd name="connsiteY64" fmla="*/ 1635760 h 1667788"/>
                <a:gd name="connsiteX65" fmla="*/ 2377440 w 2397760"/>
                <a:gd name="connsiteY65" fmla="*/ 1666240 h 1667788"/>
                <a:gd name="connsiteX66" fmla="*/ 2397760 w 2397760"/>
                <a:gd name="connsiteY66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24560 w 2397760"/>
                <a:gd name="connsiteY26" fmla="*/ 650240 h 1667788"/>
                <a:gd name="connsiteX27" fmla="*/ 944880 w 2397760"/>
                <a:gd name="connsiteY27" fmla="*/ 568960 h 1667788"/>
                <a:gd name="connsiteX28" fmla="*/ 965200 w 2397760"/>
                <a:gd name="connsiteY28" fmla="*/ 487680 h 1667788"/>
                <a:gd name="connsiteX29" fmla="*/ 1016000 w 2397760"/>
                <a:gd name="connsiteY29" fmla="*/ 396240 h 1667788"/>
                <a:gd name="connsiteX30" fmla="*/ 1026160 w 2397760"/>
                <a:gd name="connsiteY30" fmla="*/ 365760 h 1667788"/>
                <a:gd name="connsiteX31" fmla="*/ 1076960 w 2397760"/>
                <a:gd name="connsiteY31" fmla="*/ 284480 h 1667788"/>
                <a:gd name="connsiteX32" fmla="*/ 1097280 w 2397760"/>
                <a:gd name="connsiteY32" fmla="*/ 254000 h 1667788"/>
                <a:gd name="connsiteX33" fmla="*/ 1249680 w 2397760"/>
                <a:gd name="connsiteY33" fmla="*/ 71120 h 1667788"/>
                <a:gd name="connsiteX34" fmla="*/ 1270000 w 2397760"/>
                <a:gd name="connsiteY34" fmla="*/ 40640 h 1667788"/>
                <a:gd name="connsiteX35" fmla="*/ 1300480 w 2397760"/>
                <a:gd name="connsiteY35" fmla="*/ 30480 h 1667788"/>
                <a:gd name="connsiteX36" fmla="*/ 1361440 w 2397760"/>
                <a:gd name="connsiteY36" fmla="*/ 0 h 1667788"/>
                <a:gd name="connsiteX37" fmla="*/ 1432560 w 2397760"/>
                <a:gd name="connsiteY37" fmla="*/ 10160 h 1667788"/>
                <a:gd name="connsiteX38" fmla="*/ 1503680 w 2397760"/>
                <a:gd name="connsiteY38" fmla="*/ 30480 h 1667788"/>
                <a:gd name="connsiteX39" fmla="*/ 1564640 w 2397760"/>
                <a:gd name="connsiteY39" fmla="*/ 111760 h 1667788"/>
                <a:gd name="connsiteX40" fmla="*/ 1635760 w 2397760"/>
                <a:gd name="connsiteY40" fmla="*/ 254000 h 1667788"/>
                <a:gd name="connsiteX41" fmla="*/ 1656080 w 2397760"/>
                <a:gd name="connsiteY41" fmla="*/ 325120 h 1667788"/>
                <a:gd name="connsiteX42" fmla="*/ 1676400 w 2397760"/>
                <a:gd name="connsiteY42" fmla="*/ 447040 h 1667788"/>
                <a:gd name="connsiteX43" fmla="*/ 1706880 w 2397760"/>
                <a:gd name="connsiteY43" fmla="*/ 568960 h 1667788"/>
                <a:gd name="connsiteX44" fmla="*/ 1788160 w 2397760"/>
                <a:gd name="connsiteY44" fmla="*/ 863600 h 1667788"/>
                <a:gd name="connsiteX45" fmla="*/ 1808480 w 2397760"/>
                <a:gd name="connsiteY45" fmla="*/ 894080 h 1667788"/>
                <a:gd name="connsiteX46" fmla="*/ 1859280 w 2397760"/>
                <a:gd name="connsiteY46" fmla="*/ 1046480 h 1667788"/>
                <a:gd name="connsiteX47" fmla="*/ 1869440 w 2397760"/>
                <a:gd name="connsiteY47" fmla="*/ 1076960 h 1667788"/>
                <a:gd name="connsiteX48" fmla="*/ 1910080 w 2397760"/>
                <a:gd name="connsiteY48" fmla="*/ 1168400 h 1667788"/>
                <a:gd name="connsiteX49" fmla="*/ 1930400 w 2397760"/>
                <a:gd name="connsiteY49" fmla="*/ 1198880 h 1667788"/>
                <a:gd name="connsiteX50" fmla="*/ 1950720 w 2397760"/>
                <a:gd name="connsiteY50" fmla="*/ 1259840 h 1667788"/>
                <a:gd name="connsiteX51" fmla="*/ 1971040 w 2397760"/>
                <a:gd name="connsiteY51" fmla="*/ 1290320 h 1667788"/>
                <a:gd name="connsiteX52" fmla="*/ 1981200 w 2397760"/>
                <a:gd name="connsiteY52" fmla="*/ 1320800 h 1667788"/>
                <a:gd name="connsiteX53" fmla="*/ 2021840 w 2397760"/>
                <a:gd name="connsiteY53" fmla="*/ 1381760 h 1667788"/>
                <a:gd name="connsiteX54" fmla="*/ 2042160 w 2397760"/>
                <a:gd name="connsiteY54" fmla="*/ 1412240 h 1667788"/>
                <a:gd name="connsiteX55" fmla="*/ 2062480 w 2397760"/>
                <a:gd name="connsiteY55" fmla="*/ 1442720 h 1667788"/>
                <a:gd name="connsiteX56" fmla="*/ 2092960 w 2397760"/>
                <a:gd name="connsiteY56" fmla="*/ 1463040 h 1667788"/>
                <a:gd name="connsiteX57" fmla="*/ 2133600 w 2397760"/>
                <a:gd name="connsiteY57" fmla="*/ 1503680 h 1667788"/>
                <a:gd name="connsiteX58" fmla="*/ 2164080 w 2397760"/>
                <a:gd name="connsiteY58" fmla="*/ 1534160 h 1667788"/>
                <a:gd name="connsiteX59" fmla="*/ 2194560 w 2397760"/>
                <a:gd name="connsiteY59" fmla="*/ 1544320 h 1667788"/>
                <a:gd name="connsiteX60" fmla="*/ 2225040 w 2397760"/>
                <a:gd name="connsiteY60" fmla="*/ 1564640 h 1667788"/>
                <a:gd name="connsiteX61" fmla="*/ 2255520 w 2397760"/>
                <a:gd name="connsiteY61" fmla="*/ 1574800 h 1667788"/>
                <a:gd name="connsiteX62" fmla="*/ 2316480 w 2397760"/>
                <a:gd name="connsiteY62" fmla="*/ 1615440 h 1667788"/>
                <a:gd name="connsiteX63" fmla="*/ 2346960 w 2397760"/>
                <a:gd name="connsiteY63" fmla="*/ 1635760 h 1667788"/>
                <a:gd name="connsiteX64" fmla="*/ 2377440 w 2397760"/>
                <a:gd name="connsiteY64" fmla="*/ 1666240 h 1667788"/>
                <a:gd name="connsiteX65" fmla="*/ 2397760 w 2397760"/>
                <a:gd name="connsiteY65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24560 w 2397760"/>
                <a:gd name="connsiteY26" fmla="*/ 650240 h 1667788"/>
                <a:gd name="connsiteX27" fmla="*/ 944880 w 2397760"/>
                <a:gd name="connsiteY27" fmla="*/ 568960 h 1667788"/>
                <a:gd name="connsiteX28" fmla="*/ 965200 w 2397760"/>
                <a:gd name="connsiteY28" fmla="*/ 487680 h 1667788"/>
                <a:gd name="connsiteX29" fmla="*/ 1016000 w 2397760"/>
                <a:gd name="connsiteY29" fmla="*/ 396240 h 1667788"/>
                <a:gd name="connsiteX30" fmla="*/ 1026160 w 2397760"/>
                <a:gd name="connsiteY30" fmla="*/ 365760 h 1667788"/>
                <a:gd name="connsiteX31" fmla="*/ 1076960 w 2397760"/>
                <a:gd name="connsiteY31" fmla="*/ 284480 h 1667788"/>
                <a:gd name="connsiteX32" fmla="*/ 1097280 w 2397760"/>
                <a:gd name="connsiteY32" fmla="*/ 254000 h 1667788"/>
                <a:gd name="connsiteX33" fmla="*/ 1249680 w 2397760"/>
                <a:gd name="connsiteY33" fmla="*/ 71120 h 1667788"/>
                <a:gd name="connsiteX34" fmla="*/ 1270000 w 2397760"/>
                <a:gd name="connsiteY34" fmla="*/ 40640 h 1667788"/>
                <a:gd name="connsiteX35" fmla="*/ 1300480 w 2397760"/>
                <a:gd name="connsiteY35" fmla="*/ 30480 h 1667788"/>
                <a:gd name="connsiteX36" fmla="*/ 1361440 w 2397760"/>
                <a:gd name="connsiteY36" fmla="*/ 0 h 1667788"/>
                <a:gd name="connsiteX37" fmla="*/ 1432560 w 2397760"/>
                <a:gd name="connsiteY37" fmla="*/ 10160 h 1667788"/>
                <a:gd name="connsiteX38" fmla="*/ 1503680 w 2397760"/>
                <a:gd name="connsiteY38" fmla="*/ 30480 h 1667788"/>
                <a:gd name="connsiteX39" fmla="*/ 1564640 w 2397760"/>
                <a:gd name="connsiteY39" fmla="*/ 111760 h 1667788"/>
                <a:gd name="connsiteX40" fmla="*/ 1635760 w 2397760"/>
                <a:gd name="connsiteY40" fmla="*/ 254000 h 1667788"/>
                <a:gd name="connsiteX41" fmla="*/ 1656080 w 2397760"/>
                <a:gd name="connsiteY41" fmla="*/ 325120 h 1667788"/>
                <a:gd name="connsiteX42" fmla="*/ 1676400 w 2397760"/>
                <a:gd name="connsiteY42" fmla="*/ 447040 h 1667788"/>
                <a:gd name="connsiteX43" fmla="*/ 1706880 w 2397760"/>
                <a:gd name="connsiteY43" fmla="*/ 568960 h 1667788"/>
                <a:gd name="connsiteX44" fmla="*/ 1788160 w 2397760"/>
                <a:gd name="connsiteY44" fmla="*/ 863600 h 1667788"/>
                <a:gd name="connsiteX45" fmla="*/ 1808480 w 2397760"/>
                <a:gd name="connsiteY45" fmla="*/ 894080 h 1667788"/>
                <a:gd name="connsiteX46" fmla="*/ 1859280 w 2397760"/>
                <a:gd name="connsiteY46" fmla="*/ 1046480 h 1667788"/>
                <a:gd name="connsiteX47" fmla="*/ 1869440 w 2397760"/>
                <a:gd name="connsiteY47" fmla="*/ 1076960 h 1667788"/>
                <a:gd name="connsiteX48" fmla="*/ 1910080 w 2397760"/>
                <a:gd name="connsiteY48" fmla="*/ 1168400 h 1667788"/>
                <a:gd name="connsiteX49" fmla="*/ 1930400 w 2397760"/>
                <a:gd name="connsiteY49" fmla="*/ 1198880 h 1667788"/>
                <a:gd name="connsiteX50" fmla="*/ 1971040 w 2397760"/>
                <a:gd name="connsiteY50" fmla="*/ 1290320 h 1667788"/>
                <a:gd name="connsiteX51" fmla="*/ 1981200 w 2397760"/>
                <a:gd name="connsiteY51" fmla="*/ 1320800 h 1667788"/>
                <a:gd name="connsiteX52" fmla="*/ 2021840 w 2397760"/>
                <a:gd name="connsiteY52" fmla="*/ 1381760 h 1667788"/>
                <a:gd name="connsiteX53" fmla="*/ 2042160 w 2397760"/>
                <a:gd name="connsiteY53" fmla="*/ 1412240 h 1667788"/>
                <a:gd name="connsiteX54" fmla="*/ 2062480 w 2397760"/>
                <a:gd name="connsiteY54" fmla="*/ 1442720 h 1667788"/>
                <a:gd name="connsiteX55" fmla="*/ 2092960 w 2397760"/>
                <a:gd name="connsiteY55" fmla="*/ 1463040 h 1667788"/>
                <a:gd name="connsiteX56" fmla="*/ 2133600 w 2397760"/>
                <a:gd name="connsiteY56" fmla="*/ 1503680 h 1667788"/>
                <a:gd name="connsiteX57" fmla="*/ 2164080 w 2397760"/>
                <a:gd name="connsiteY57" fmla="*/ 1534160 h 1667788"/>
                <a:gd name="connsiteX58" fmla="*/ 2194560 w 2397760"/>
                <a:gd name="connsiteY58" fmla="*/ 1544320 h 1667788"/>
                <a:gd name="connsiteX59" fmla="*/ 2225040 w 2397760"/>
                <a:gd name="connsiteY59" fmla="*/ 1564640 h 1667788"/>
                <a:gd name="connsiteX60" fmla="*/ 2255520 w 2397760"/>
                <a:gd name="connsiteY60" fmla="*/ 1574800 h 1667788"/>
                <a:gd name="connsiteX61" fmla="*/ 2316480 w 2397760"/>
                <a:gd name="connsiteY61" fmla="*/ 1615440 h 1667788"/>
                <a:gd name="connsiteX62" fmla="*/ 2346960 w 2397760"/>
                <a:gd name="connsiteY62" fmla="*/ 1635760 h 1667788"/>
                <a:gd name="connsiteX63" fmla="*/ 2377440 w 2397760"/>
                <a:gd name="connsiteY63" fmla="*/ 1666240 h 1667788"/>
                <a:gd name="connsiteX64" fmla="*/ 2397760 w 2397760"/>
                <a:gd name="connsiteY64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24560 w 2397760"/>
                <a:gd name="connsiteY26" fmla="*/ 650240 h 1667788"/>
                <a:gd name="connsiteX27" fmla="*/ 944880 w 2397760"/>
                <a:gd name="connsiteY27" fmla="*/ 568960 h 1667788"/>
                <a:gd name="connsiteX28" fmla="*/ 965200 w 2397760"/>
                <a:gd name="connsiteY28" fmla="*/ 487680 h 1667788"/>
                <a:gd name="connsiteX29" fmla="*/ 1016000 w 2397760"/>
                <a:gd name="connsiteY29" fmla="*/ 396240 h 1667788"/>
                <a:gd name="connsiteX30" fmla="*/ 1026160 w 2397760"/>
                <a:gd name="connsiteY30" fmla="*/ 365760 h 1667788"/>
                <a:gd name="connsiteX31" fmla="*/ 1076960 w 2397760"/>
                <a:gd name="connsiteY31" fmla="*/ 284480 h 1667788"/>
                <a:gd name="connsiteX32" fmla="*/ 1097280 w 2397760"/>
                <a:gd name="connsiteY32" fmla="*/ 254000 h 1667788"/>
                <a:gd name="connsiteX33" fmla="*/ 1249680 w 2397760"/>
                <a:gd name="connsiteY33" fmla="*/ 71120 h 1667788"/>
                <a:gd name="connsiteX34" fmla="*/ 1270000 w 2397760"/>
                <a:gd name="connsiteY34" fmla="*/ 40640 h 1667788"/>
                <a:gd name="connsiteX35" fmla="*/ 1300480 w 2397760"/>
                <a:gd name="connsiteY35" fmla="*/ 30480 h 1667788"/>
                <a:gd name="connsiteX36" fmla="*/ 1361440 w 2397760"/>
                <a:gd name="connsiteY36" fmla="*/ 0 h 1667788"/>
                <a:gd name="connsiteX37" fmla="*/ 1432560 w 2397760"/>
                <a:gd name="connsiteY37" fmla="*/ 10160 h 1667788"/>
                <a:gd name="connsiteX38" fmla="*/ 1503680 w 2397760"/>
                <a:gd name="connsiteY38" fmla="*/ 30480 h 1667788"/>
                <a:gd name="connsiteX39" fmla="*/ 1564640 w 2397760"/>
                <a:gd name="connsiteY39" fmla="*/ 111760 h 1667788"/>
                <a:gd name="connsiteX40" fmla="*/ 1635760 w 2397760"/>
                <a:gd name="connsiteY40" fmla="*/ 254000 h 1667788"/>
                <a:gd name="connsiteX41" fmla="*/ 1656080 w 2397760"/>
                <a:gd name="connsiteY41" fmla="*/ 325120 h 1667788"/>
                <a:gd name="connsiteX42" fmla="*/ 1676400 w 2397760"/>
                <a:gd name="connsiteY42" fmla="*/ 447040 h 1667788"/>
                <a:gd name="connsiteX43" fmla="*/ 1706880 w 2397760"/>
                <a:gd name="connsiteY43" fmla="*/ 568960 h 1667788"/>
                <a:gd name="connsiteX44" fmla="*/ 1788160 w 2397760"/>
                <a:gd name="connsiteY44" fmla="*/ 863600 h 1667788"/>
                <a:gd name="connsiteX45" fmla="*/ 1808480 w 2397760"/>
                <a:gd name="connsiteY45" fmla="*/ 894080 h 1667788"/>
                <a:gd name="connsiteX46" fmla="*/ 1859280 w 2397760"/>
                <a:gd name="connsiteY46" fmla="*/ 1046480 h 1667788"/>
                <a:gd name="connsiteX47" fmla="*/ 1869440 w 2397760"/>
                <a:gd name="connsiteY47" fmla="*/ 1076960 h 1667788"/>
                <a:gd name="connsiteX48" fmla="*/ 1910080 w 2397760"/>
                <a:gd name="connsiteY48" fmla="*/ 1168400 h 1667788"/>
                <a:gd name="connsiteX49" fmla="*/ 1930400 w 2397760"/>
                <a:gd name="connsiteY49" fmla="*/ 1198880 h 1667788"/>
                <a:gd name="connsiteX50" fmla="*/ 1971040 w 2397760"/>
                <a:gd name="connsiteY50" fmla="*/ 1290320 h 1667788"/>
                <a:gd name="connsiteX51" fmla="*/ 2021840 w 2397760"/>
                <a:gd name="connsiteY51" fmla="*/ 1381760 h 1667788"/>
                <a:gd name="connsiteX52" fmla="*/ 2042160 w 2397760"/>
                <a:gd name="connsiteY52" fmla="*/ 1412240 h 1667788"/>
                <a:gd name="connsiteX53" fmla="*/ 2062480 w 2397760"/>
                <a:gd name="connsiteY53" fmla="*/ 1442720 h 1667788"/>
                <a:gd name="connsiteX54" fmla="*/ 2092960 w 2397760"/>
                <a:gd name="connsiteY54" fmla="*/ 1463040 h 1667788"/>
                <a:gd name="connsiteX55" fmla="*/ 2133600 w 2397760"/>
                <a:gd name="connsiteY55" fmla="*/ 1503680 h 1667788"/>
                <a:gd name="connsiteX56" fmla="*/ 2164080 w 2397760"/>
                <a:gd name="connsiteY56" fmla="*/ 1534160 h 1667788"/>
                <a:gd name="connsiteX57" fmla="*/ 2194560 w 2397760"/>
                <a:gd name="connsiteY57" fmla="*/ 1544320 h 1667788"/>
                <a:gd name="connsiteX58" fmla="*/ 2225040 w 2397760"/>
                <a:gd name="connsiteY58" fmla="*/ 1564640 h 1667788"/>
                <a:gd name="connsiteX59" fmla="*/ 2255520 w 2397760"/>
                <a:gd name="connsiteY59" fmla="*/ 1574800 h 1667788"/>
                <a:gd name="connsiteX60" fmla="*/ 2316480 w 2397760"/>
                <a:gd name="connsiteY60" fmla="*/ 1615440 h 1667788"/>
                <a:gd name="connsiteX61" fmla="*/ 2346960 w 2397760"/>
                <a:gd name="connsiteY61" fmla="*/ 1635760 h 1667788"/>
                <a:gd name="connsiteX62" fmla="*/ 2377440 w 2397760"/>
                <a:gd name="connsiteY62" fmla="*/ 1666240 h 1667788"/>
                <a:gd name="connsiteX63" fmla="*/ 2397760 w 2397760"/>
                <a:gd name="connsiteY63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701040 w 2397760"/>
                <a:gd name="connsiteY15" fmla="*/ 1209040 h 1667788"/>
                <a:gd name="connsiteX16" fmla="*/ 721360 w 2397760"/>
                <a:gd name="connsiteY16" fmla="*/ 1178560 h 1667788"/>
                <a:gd name="connsiteX17" fmla="*/ 741680 w 2397760"/>
                <a:gd name="connsiteY17" fmla="*/ 1148080 h 1667788"/>
                <a:gd name="connsiteX18" fmla="*/ 772160 w 2397760"/>
                <a:gd name="connsiteY18" fmla="*/ 1087120 h 1667788"/>
                <a:gd name="connsiteX19" fmla="*/ 802640 w 2397760"/>
                <a:gd name="connsiteY19" fmla="*/ 995680 h 1667788"/>
                <a:gd name="connsiteX20" fmla="*/ 812800 w 2397760"/>
                <a:gd name="connsiteY20" fmla="*/ 965200 h 1667788"/>
                <a:gd name="connsiteX21" fmla="*/ 833120 w 2397760"/>
                <a:gd name="connsiteY21" fmla="*/ 934720 h 1667788"/>
                <a:gd name="connsiteX22" fmla="*/ 853440 w 2397760"/>
                <a:gd name="connsiteY22" fmla="*/ 873760 h 1667788"/>
                <a:gd name="connsiteX23" fmla="*/ 873760 w 2397760"/>
                <a:gd name="connsiteY23" fmla="*/ 843280 h 1667788"/>
                <a:gd name="connsiteX24" fmla="*/ 904240 w 2397760"/>
                <a:gd name="connsiteY24" fmla="*/ 741680 h 1667788"/>
                <a:gd name="connsiteX25" fmla="*/ 924560 w 2397760"/>
                <a:gd name="connsiteY25" fmla="*/ 650240 h 1667788"/>
                <a:gd name="connsiteX26" fmla="*/ 944880 w 2397760"/>
                <a:gd name="connsiteY26" fmla="*/ 568960 h 1667788"/>
                <a:gd name="connsiteX27" fmla="*/ 965200 w 2397760"/>
                <a:gd name="connsiteY27" fmla="*/ 487680 h 1667788"/>
                <a:gd name="connsiteX28" fmla="*/ 1016000 w 2397760"/>
                <a:gd name="connsiteY28" fmla="*/ 396240 h 1667788"/>
                <a:gd name="connsiteX29" fmla="*/ 1026160 w 2397760"/>
                <a:gd name="connsiteY29" fmla="*/ 365760 h 1667788"/>
                <a:gd name="connsiteX30" fmla="*/ 1076960 w 2397760"/>
                <a:gd name="connsiteY30" fmla="*/ 284480 h 1667788"/>
                <a:gd name="connsiteX31" fmla="*/ 1097280 w 2397760"/>
                <a:gd name="connsiteY31" fmla="*/ 254000 h 1667788"/>
                <a:gd name="connsiteX32" fmla="*/ 1249680 w 2397760"/>
                <a:gd name="connsiteY32" fmla="*/ 71120 h 1667788"/>
                <a:gd name="connsiteX33" fmla="*/ 1270000 w 2397760"/>
                <a:gd name="connsiteY33" fmla="*/ 40640 h 1667788"/>
                <a:gd name="connsiteX34" fmla="*/ 1300480 w 2397760"/>
                <a:gd name="connsiteY34" fmla="*/ 30480 h 1667788"/>
                <a:gd name="connsiteX35" fmla="*/ 1361440 w 2397760"/>
                <a:gd name="connsiteY35" fmla="*/ 0 h 1667788"/>
                <a:gd name="connsiteX36" fmla="*/ 1432560 w 2397760"/>
                <a:gd name="connsiteY36" fmla="*/ 10160 h 1667788"/>
                <a:gd name="connsiteX37" fmla="*/ 1503680 w 2397760"/>
                <a:gd name="connsiteY37" fmla="*/ 30480 h 1667788"/>
                <a:gd name="connsiteX38" fmla="*/ 1564640 w 2397760"/>
                <a:gd name="connsiteY38" fmla="*/ 111760 h 1667788"/>
                <a:gd name="connsiteX39" fmla="*/ 1635760 w 2397760"/>
                <a:gd name="connsiteY39" fmla="*/ 254000 h 1667788"/>
                <a:gd name="connsiteX40" fmla="*/ 1656080 w 2397760"/>
                <a:gd name="connsiteY40" fmla="*/ 325120 h 1667788"/>
                <a:gd name="connsiteX41" fmla="*/ 1676400 w 2397760"/>
                <a:gd name="connsiteY41" fmla="*/ 447040 h 1667788"/>
                <a:gd name="connsiteX42" fmla="*/ 1706880 w 2397760"/>
                <a:gd name="connsiteY42" fmla="*/ 568960 h 1667788"/>
                <a:gd name="connsiteX43" fmla="*/ 1788160 w 2397760"/>
                <a:gd name="connsiteY43" fmla="*/ 863600 h 1667788"/>
                <a:gd name="connsiteX44" fmla="*/ 1808480 w 2397760"/>
                <a:gd name="connsiteY44" fmla="*/ 894080 h 1667788"/>
                <a:gd name="connsiteX45" fmla="*/ 1859280 w 2397760"/>
                <a:gd name="connsiteY45" fmla="*/ 1046480 h 1667788"/>
                <a:gd name="connsiteX46" fmla="*/ 1869440 w 2397760"/>
                <a:gd name="connsiteY46" fmla="*/ 1076960 h 1667788"/>
                <a:gd name="connsiteX47" fmla="*/ 1910080 w 2397760"/>
                <a:gd name="connsiteY47" fmla="*/ 1168400 h 1667788"/>
                <a:gd name="connsiteX48" fmla="*/ 1930400 w 2397760"/>
                <a:gd name="connsiteY48" fmla="*/ 1198880 h 1667788"/>
                <a:gd name="connsiteX49" fmla="*/ 1971040 w 2397760"/>
                <a:gd name="connsiteY49" fmla="*/ 1290320 h 1667788"/>
                <a:gd name="connsiteX50" fmla="*/ 2021840 w 2397760"/>
                <a:gd name="connsiteY50" fmla="*/ 1381760 h 1667788"/>
                <a:gd name="connsiteX51" fmla="*/ 2042160 w 2397760"/>
                <a:gd name="connsiteY51" fmla="*/ 1412240 h 1667788"/>
                <a:gd name="connsiteX52" fmla="*/ 2062480 w 2397760"/>
                <a:gd name="connsiteY52" fmla="*/ 1442720 h 1667788"/>
                <a:gd name="connsiteX53" fmla="*/ 2092960 w 2397760"/>
                <a:gd name="connsiteY53" fmla="*/ 1463040 h 1667788"/>
                <a:gd name="connsiteX54" fmla="*/ 2133600 w 2397760"/>
                <a:gd name="connsiteY54" fmla="*/ 1503680 h 1667788"/>
                <a:gd name="connsiteX55" fmla="*/ 2164080 w 2397760"/>
                <a:gd name="connsiteY55" fmla="*/ 1534160 h 1667788"/>
                <a:gd name="connsiteX56" fmla="*/ 2194560 w 2397760"/>
                <a:gd name="connsiteY56" fmla="*/ 1544320 h 1667788"/>
                <a:gd name="connsiteX57" fmla="*/ 2225040 w 2397760"/>
                <a:gd name="connsiteY57" fmla="*/ 1564640 h 1667788"/>
                <a:gd name="connsiteX58" fmla="*/ 2255520 w 2397760"/>
                <a:gd name="connsiteY58" fmla="*/ 1574800 h 1667788"/>
                <a:gd name="connsiteX59" fmla="*/ 2316480 w 2397760"/>
                <a:gd name="connsiteY59" fmla="*/ 1615440 h 1667788"/>
                <a:gd name="connsiteX60" fmla="*/ 2346960 w 2397760"/>
                <a:gd name="connsiteY60" fmla="*/ 1635760 h 1667788"/>
                <a:gd name="connsiteX61" fmla="*/ 2377440 w 2397760"/>
                <a:gd name="connsiteY61" fmla="*/ 1666240 h 1667788"/>
                <a:gd name="connsiteX62" fmla="*/ 2397760 w 2397760"/>
                <a:gd name="connsiteY62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701040 w 2397760"/>
                <a:gd name="connsiteY15" fmla="*/ 1209040 h 1667788"/>
                <a:gd name="connsiteX16" fmla="*/ 721360 w 2397760"/>
                <a:gd name="connsiteY16" fmla="*/ 1178560 h 1667788"/>
                <a:gd name="connsiteX17" fmla="*/ 741680 w 2397760"/>
                <a:gd name="connsiteY17" fmla="*/ 1148080 h 1667788"/>
                <a:gd name="connsiteX18" fmla="*/ 772160 w 2397760"/>
                <a:gd name="connsiteY18" fmla="*/ 1087120 h 1667788"/>
                <a:gd name="connsiteX19" fmla="*/ 802640 w 2397760"/>
                <a:gd name="connsiteY19" fmla="*/ 995680 h 1667788"/>
                <a:gd name="connsiteX20" fmla="*/ 812800 w 2397760"/>
                <a:gd name="connsiteY20" fmla="*/ 965200 h 1667788"/>
                <a:gd name="connsiteX21" fmla="*/ 853440 w 2397760"/>
                <a:gd name="connsiteY21" fmla="*/ 873760 h 1667788"/>
                <a:gd name="connsiteX22" fmla="*/ 873760 w 2397760"/>
                <a:gd name="connsiteY22" fmla="*/ 843280 h 1667788"/>
                <a:gd name="connsiteX23" fmla="*/ 904240 w 2397760"/>
                <a:gd name="connsiteY23" fmla="*/ 741680 h 1667788"/>
                <a:gd name="connsiteX24" fmla="*/ 924560 w 2397760"/>
                <a:gd name="connsiteY24" fmla="*/ 650240 h 1667788"/>
                <a:gd name="connsiteX25" fmla="*/ 944880 w 2397760"/>
                <a:gd name="connsiteY25" fmla="*/ 568960 h 1667788"/>
                <a:gd name="connsiteX26" fmla="*/ 965200 w 2397760"/>
                <a:gd name="connsiteY26" fmla="*/ 487680 h 1667788"/>
                <a:gd name="connsiteX27" fmla="*/ 1016000 w 2397760"/>
                <a:gd name="connsiteY27" fmla="*/ 396240 h 1667788"/>
                <a:gd name="connsiteX28" fmla="*/ 1026160 w 2397760"/>
                <a:gd name="connsiteY28" fmla="*/ 365760 h 1667788"/>
                <a:gd name="connsiteX29" fmla="*/ 1076960 w 2397760"/>
                <a:gd name="connsiteY29" fmla="*/ 284480 h 1667788"/>
                <a:gd name="connsiteX30" fmla="*/ 1097280 w 2397760"/>
                <a:gd name="connsiteY30" fmla="*/ 254000 h 1667788"/>
                <a:gd name="connsiteX31" fmla="*/ 1249680 w 2397760"/>
                <a:gd name="connsiteY31" fmla="*/ 71120 h 1667788"/>
                <a:gd name="connsiteX32" fmla="*/ 1270000 w 2397760"/>
                <a:gd name="connsiteY32" fmla="*/ 40640 h 1667788"/>
                <a:gd name="connsiteX33" fmla="*/ 1300480 w 2397760"/>
                <a:gd name="connsiteY33" fmla="*/ 30480 h 1667788"/>
                <a:gd name="connsiteX34" fmla="*/ 1361440 w 2397760"/>
                <a:gd name="connsiteY34" fmla="*/ 0 h 1667788"/>
                <a:gd name="connsiteX35" fmla="*/ 1432560 w 2397760"/>
                <a:gd name="connsiteY35" fmla="*/ 10160 h 1667788"/>
                <a:gd name="connsiteX36" fmla="*/ 1503680 w 2397760"/>
                <a:gd name="connsiteY36" fmla="*/ 30480 h 1667788"/>
                <a:gd name="connsiteX37" fmla="*/ 1564640 w 2397760"/>
                <a:gd name="connsiteY37" fmla="*/ 111760 h 1667788"/>
                <a:gd name="connsiteX38" fmla="*/ 1635760 w 2397760"/>
                <a:gd name="connsiteY38" fmla="*/ 254000 h 1667788"/>
                <a:gd name="connsiteX39" fmla="*/ 1656080 w 2397760"/>
                <a:gd name="connsiteY39" fmla="*/ 325120 h 1667788"/>
                <a:gd name="connsiteX40" fmla="*/ 1676400 w 2397760"/>
                <a:gd name="connsiteY40" fmla="*/ 447040 h 1667788"/>
                <a:gd name="connsiteX41" fmla="*/ 1706880 w 2397760"/>
                <a:gd name="connsiteY41" fmla="*/ 568960 h 1667788"/>
                <a:gd name="connsiteX42" fmla="*/ 1788160 w 2397760"/>
                <a:gd name="connsiteY42" fmla="*/ 863600 h 1667788"/>
                <a:gd name="connsiteX43" fmla="*/ 1808480 w 2397760"/>
                <a:gd name="connsiteY43" fmla="*/ 894080 h 1667788"/>
                <a:gd name="connsiteX44" fmla="*/ 1859280 w 2397760"/>
                <a:gd name="connsiteY44" fmla="*/ 1046480 h 1667788"/>
                <a:gd name="connsiteX45" fmla="*/ 1869440 w 2397760"/>
                <a:gd name="connsiteY45" fmla="*/ 1076960 h 1667788"/>
                <a:gd name="connsiteX46" fmla="*/ 1910080 w 2397760"/>
                <a:gd name="connsiteY46" fmla="*/ 1168400 h 1667788"/>
                <a:gd name="connsiteX47" fmla="*/ 1930400 w 2397760"/>
                <a:gd name="connsiteY47" fmla="*/ 1198880 h 1667788"/>
                <a:gd name="connsiteX48" fmla="*/ 1971040 w 2397760"/>
                <a:gd name="connsiteY48" fmla="*/ 1290320 h 1667788"/>
                <a:gd name="connsiteX49" fmla="*/ 2021840 w 2397760"/>
                <a:gd name="connsiteY49" fmla="*/ 1381760 h 1667788"/>
                <a:gd name="connsiteX50" fmla="*/ 2042160 w 2397760"/>
                <a:gd name="connsiteY50" fmla="*/ 1412240 h 1667788"/>
                <a:gd name="connsiteX51" fmla="*/ 2062480 w 2397760"/>
                <a:gd name="connsiteY51" fmla="*/ 1442720 h 1667788"/>
                <a:gd name="connsiteX52" fmla="*/ 2092960 w 2397760"/>
                <a:gd name="connsiteY52" fmla="*/ 1463040 h 1667788"/>
                <a:gd name="connsiteX53" fmla="*/ 2133600 w 2397760"/>
                <a:gd name="connsiteY53" fmla="*/ 1503680 h 1667788"/>
                <a:gd name="connsiteX54" fmla="*/ 2164080 w 2397760"/>
                <a:gd name="connsiteY54" fmla="*/ 1534160 h 1667788"/>
                <a:gd name="connsiteX55" fmla="*/ 2194560 w 2397760"/>
                <a:gd name="connsiteY55" fmla="*/ 1544320 h 1667788"/>
                <a:gd name="connsiteX56" fmla="*/ 2225040 w 2397760"/>
                <a:gd name="connsiteY56" fmla="*/ 1564640 h 1667788"/>
                <a:gd name="connsiteX57" fmla="*/ 2255520 w 2397760"/>
                <a:gd name="connsiteY57" fmla="*/ 1574800 h 1667788"/>
                <a:gd name="connsiteX58" fmla="*/ 2316480 w 2397760"/>
                <a:gd name="connsiteY58" fmla="*/ 1615440 h 1667788"/>
                <a:gd name="connsiteX59" fmla="*/ 2346960 w 2397760"/>
                <a:gd name="connsiteY59" fmla="*/ 1635760 h 1667788"/>
                <a:gd name="connsiteX60" fmla="*/ 2377440 w 2397760"/>
                <a:gd name="connsiteY60" fmla="*/ 1666240 h 1667788"/>
                <a:gd name="connsiteX61" fmla="*/ 2397760 w 2397760"/>
                <a:gd name="connsiteY61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701040 w 2397760"/>
                <a:gd name="connsiteY15" fmla="*/ 1209040 h 1667788"/>
                <a:gd name="connsiteX16" fmla="*/ 721360 w 2397760"/>
                <a:gd name="connsiteY16" fmla="*/ 1178560 h 1667788"/>
                <a:gd name="connsiteX17" fmla="*/ 741680 w 2397760"/>
                <a:gd name="connsiteY17" fmla="*/ 1148080 h 1667788"/>
                <a:gd name="connsiteX18" fmla="*/ 772160 w 2397760"/>
                <a:gd name="connsiteY18" fmla="*/ 1087120 h 1667788"/>
                <a:gd name="connsiteX19" fmla="*/ 802640 w 2397760"/>
                <a:gd name="connsiteY19" fmla="*/ 995680 h 1667788"/>
                <a:gd name="connsiteX20" fmla="*/ 812800 w 2397760"/>
                <a:gd name="connsiteY20" fmla="*/ 965200 h 1667788"/>
                <a:gd name="connsiteX21" fmla="*/ 853440 w 2397760"/>
                <a:gd name="connsiteY21" fmla="*/ 873760 h 1667788"/>
                <a:gd name="connsiteX22" fmla="*/ 904240 w 2397760"/>
                <a:gd name="connsiteY22" fmla="*/ 741680 h 1667788"/>
                <a:gd name="connsiteX23" fmla="*/ 924560 w 2397760"/>
                <a:gd name="connsiteY23" fmla="*/ 650240 h 1667788"/>
                <a:gd name="connsiteX24" fmla="*/ 944880 w 2397760"/>
                <a:gd name="connsiteY24" fmla="*/ 568960 h 1667788"/>
                <a:gd name="connsiteX25" fmla="*/ 965200 w 2397760"/>
                <a:gd name="connsiteY25" fmla="*/ 487680 h 1667788"/>
                <a:gd name="connsiteX26" fmla="*/ 1016000 w 2397760"/>
                <a:gd name="connsiteY26" fmla="*/ 396240 h 1667788"/>
                <a:gd name="connsiteX27" fmla="*/ 1026160 w 2397760"/>
                <a:gd name="connsiteY27" fmla="*/ 365760 h 1667788"/>
                <a:gd name="connsiteX28" fmla="*/ 1076960 w 2397760"/>
                <a:gd name="connsiteY28" fmla="*/ 284480 h 1667788"/>
                <a:gd name="connsiteX29" fmla="*/ 1097280 w 2397760"/>
                <a:gd name="connsiteY29" fmla="*/ 254000 h 1667788"/>
                <a:gd name="connsiteX30" fmla="*/ 1249680 w 2397760"/>
                <a:gd name="connsiteY30" fmla="*/ 71120 h 1667788"/>
                <a:gd name="connsiteX31" fmla="*/ 1270000 w 2397760"/>
                <a:gd name="connsiteY31" fmla="*/ 40640 h 1667788"/>
                <a:gd name="connsiteX32" fmla="*/ 1300480 w 2397760"/>
                <a:gd name="connsiteY32" fmla="*/ 30480 h 1667788"/>
                <a:gd name="connsiteX33" fmla="*/ 1361440 w 2397760"/>
                <a:gd name="connsiteY33" fmla="*/ 0 h 1667788"/>
                <a:gd name="connsiteX34" fmla="*/ 1432560 w 2397760"/>
                <a:gd name="connsiteY34" fmla="*/ 10160 h 1667788"/>
                <a:gd name="connsiteX35" fmla="*/ 1503680 w 2397760"/>
                <a:gd name="connsiteY35" fmla="*/ 30480 h 1667788"/>
                <a:gd name="connsiteX36" fmla="*/ 1564640 w 2397760"/>
                <a:gd name="connsiteY36" fmla="*/ 111760 h 1667788"/>
                <a:gd name="connsiteX37" fmla="*/ 1635760 w 2397760"/>
                <a:gd name="connsiteY37" fmla="*/ 254000 h 1667788"/>
                <a:gd name="connsiteX38" fmla="*/ 1656080 w 2397760"/>
                <a:gd name="connsiteY38" fmla="*/ 325120 h 1667788"/>
                <a:gd name="connsiteX39" fmla="*/ 1676400 w 2397760"/>
                <a:gd name="connsiteY39" fmla="*/ 447040 h 1667788"/>
                <a:gd name="connsiteX40" fmla="*/ 1706880 w 2397760"/>
                <a:gd name="connsiteY40" fmla="*/ 568960 h 1667788"/>
                <a:gd name="connsiteX41" fmla="*/ 1788160 w 2397760"/>
                <a:gd name="connsiteY41" fmla="*/ 863600 h 1667788"/>
                <a:gd name="connsiteX42" fmla="*/ 1808480 w 2397760"/>
                <a:gd name="connsiteY42" fmla="*/ 894080 h 1667788"/>
                <a:gd name="connsiteX43" fmla="*/ 1859280 w 2397760"/>
                <a:gd name="connsiteY43" fmla="*/ 1046480 h 1667788"/>
                <a:gd name="connsiteX44" fmla="*/ 1869440 w 2397760"/>
                <a:gd name="connsiteY44" fmla="*/ 1076960 h 1667788"/>
                <a:gd name="connsiteX45" fmla="*/ 1910080 w 2397760"/>
                <a:gd name="connsiteY45" fmla="*/ 1168400 h 1667788"/>
                <a:gd name="connsiteX46" fmla="*/ 1930400 w 2397760"/>
                <a:gd name="connsiteY46" fmla="*/ 1198880 h 1667788"/>
                <a:gd name="connsiteX47" fmla="*/ 1971040 w 2397760"/>
                <a:gd name="connsiteY47" fmla="*/ 1290320 h 1667788"/>
                <a:gd name="connsiteX48" fmla="*/ 2021840 w 2397760"/>
                <a:gd name="connsiteY48" fmla="*/ 1381760 h 1667788"/>
                <a:gd name="connsiteX49" fmla="*/ 2042160 w 2397760"/>
                <a:gd name="connsiteY49" fmla="*/ 1412240 h 1667788"/>
                <a:gd name="connsiteX50" fmla="*/ 2062480 w 2397760"/>
                <a:gd name="connsiteY50" fmla="*/ 1442720 h 1667788"/>
                <a:gd name="connsiteX51" fmla="*/ 2092960 w 2397760"/>
                <a:gd name="connsiteY51" fmla="*/ 1463040 h 1667788"/>
                <a:gd name="connsiteX52" fmla="*/ 2133600 w 2397760"/>
                <a:gd name="connsiteY52" fmla="*/ 1503680 h 1667788"/>
                <a:gd name="connsiteX53" fmla="*/ 2164080 w 2397760"/>
                <a:gd name="connsiteY53" fmla="*/ 1534160 h 1667788"/>
                <a:gd name="connsiteX54" fmla="*/ 2194560 w 2397760"/>
                <a:gd name="connsiteY54" fmla="*/ 1544320 h 1667788"/>
                <a:gd name="connsiteX55" fmla="*/ 2225040 w 2397760"/>
                <a:gd name="connsiteY55" fmla="*/ 1564640 h 1667788"/>
                <a:gd name="connsiteX56" fmla="*/ 2255520 w 2397760"/>
                <a:gd name="connsiteY56" fmla="*/ 1574800 h 1667788"/>
                <a:gd name="connsiteX57" fmla="*/ 2316480 w 2397760"/>
                <a:gd name="connsiteY57" fmla="*/ 1615440 h 1667788"/>
                <a:gd name="connsiteX58" fmla="*/ 2346960 w 2397760"/>
                <a:gd name="connsiteY58" fmla="*/ 1635760 h 1667788"/>
                <a:gd name="connsiteX59" fmla="*/ 2377440 w 2397760"/>
                <a:gd name="connsiteY59" fmla="*/ 1666240 h 1667788"/>
                <a:gd name="connsiteX60" fmla="*/ 2397760 w 2397760"/>
                <a:gd name="connsiteY60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701040 w 2397760"/>
                <a:gd name="connsiteY15" fmla="*/ 1209040 h 1667788"/>
                <a:gd name="connsiteX16" fmla="*/ 721360 w 2397760"/>
                <a:gd name="connsiteY16" fmla="*/ 1178560 h 1667788"/>
                <a:gd name="connsiteX17" fmla="*/ 772160 w 2397760"/>
                <a:gd name="connsiteY17" fmla="*/ 1087120 h 1667788"/>
                <a:gd name="connsiteX18" fmla="*/ 802640 w 2397760"/>
                <a:gd name="connsiteY18" fmla="*/ 995680 h 1667788"/>
                <a:gd name="connsiteX19" fmla="*/ 812800 w 2397760"/>
                <a:gd name="connsiteY19" fmla="*/ 965200 h 1667788"/>
                <a:gd name="connsiteX20" fmla="*/ 853440 w 2397760"/>
                <a:gd name="connsiteY20" fmla="*/ 873760 h 1667788"/>
                <a:gd name="connsiteX21" fmla="*/ 904240 w 2397760"/>
                <a:gd name="connsiteY21" fmla="*/ 741680 h 1667788"/>
                <a:gd name="connsiteX22" fmla="*/ 924560 w 2397760"/>
                <a:gd name="connsiteY22" fmla="*/ 650240 h 1667788"/>
                <a:gd name="connsiteX23" fmla="*/ 944880 w 2397760"/>
                <a:gd name="connsiteY23" fmla="*/ 568960 h 1667788"/>
                <a:gd name="connsiteX24" fmla="*/ 965200 w 2397760"/>
                <a:gd name="connsiteY24" fmla="*/ 487680 h 1667788"/>
                <a:gd name="connsiteX25" fmla="*/ 1016000 w 2397760"/>
                <a:gd name="connsiteY25" fmla="*/ 396240 h 1667788"/>
                <a:gd name="connsiteX26" fmla="*/ 1026160 w 2397760"/>
                <a:gd name="connsiteY26" fmla="*/ 365760 h 1667788"/>
                <a:gd name="connsiteX27" fmla="*/ 1076960 w 2397760"/>
                <a:gd name="connsiteY27" fmla="*/ 284480 h 1667788"/>
                <a:gd name="connsiteX28" fmla="*/ 1097280 w 2397760"/>
                <a:gd name="connsiteY28" fmla="*/ 254000 h 1667788"/>
                <a:gd name="connsiteX29" fmla="*/ 1249680 w 2397760"/>
                <a:gd name="connsiteY29" fmla="*/ 71120 h 1667788"/>
                <a:gd name="connsiteX30" fmla="*/ 1270000 w 2397760"/>
                <a:gd name="connsiteY30" fmla="*/ 40640 h 1667788"/>
                <a:gd name="connsiteX31" fmla="*/ 1300480 w 2397760"/>
                <a:gd name="connsiteY31" fmla="*/ 30480 h 1667788"/>
                <a:gd name="connsiteX32" fmla="*/ 1361440 w 2397760"/>
                <a:gd name="connsiteY32" fmla="*/ 0 h 1667788"/>
                <a:gd name="connsiteX33" fmla="*/ 1432560 w 2397760"/>
                <a:gd name="connsiteY33" fmla="*/ 10160 h 1667788"/>
                <a:gd name="connsiteX34" fmla="*/ 1503680 w 2397760"/>
                <a:gd name="connsiteY34" fmla="*/ 30480 h 1667788"/>
                <a:gd name="connsiteX35" fmla="*/ 1564640 w 2397760"/>
                <a:gd name="connsiteY35" fmla="*/ 111760 h 1667788"/>
                <a:gd name="connsiteX36" fmla="*/ 1635760 w 2397760"/>
                <a:gd name="connsiteY36" fmla="*/ 254000 h 1667788"/>
                <a:gd name="connsiteX37" fmla="*/ 1656080 w 2397760"/>
                <a:gd name="connsiteY37" fmla="*/ 325120 h 1667788"/>
                <a:gd name="connsiteX38" fmla="*/ 1676400 w 2397760"/>
                <a:gd name="connsiteY38" fmla="*/ 447040 h 1667788"/>
                <a:gd name="connsiteX39" fmla="*/ 1706880 w 2397760"/>
                <a:gd name="connsiteY39" fmla="*/ 568960 h 1667788"/>
                <a:gd name="connsiteX40" fmla="*/ 1788160 w 2397760"/>
                <a:gd name="connsiteY40" fmla="*/ 863600 h 1667788"/>
                <a:gd name="connsiteX41" fmla="*/ 1808480 w 2397760"/>
                <a:gd name="connsiteY41" fmla="*/ 894080 h 1667788"/>
                <a:gd name="connsiteX42" fmla="*/ 1859280 w 2397760"/>
                <a:gd name="connsiteY42" fmla="*/ 1046480 h 1667788"/>
                <a:gd name="connsiteX43" fmla="*/ 1869440 w 2397760"/>
                <a:gd name="connsiteY43" fmla="*/ 1076960 h 1667788"/>
                <a:gd name="connsiteX44" fmla="*/ 1910080 w 2397760"/>
                <a:gd name="connsiteY44" fmla="*/ 1168400 h 1667788"/>
                <a:gd name="connsiteX45" fmla="*/ 1930400 w 2397760"/>
                <a:gd name="connsiteY45" fmla="*/ 1198880 h 1667788"/>
                <a:gd name="connsiteX46" fmla="*/ 1971040 w 2397760"/>
                <a:gd name="connsiteY46" fmla="*/ 1290320 h 1667788"/>
                <a:gd name="connsiteX47" fmla="*/ 2021840 w 2397760"/>
                <a:gd name="connsiteY47" fmla="*/ 1381760 h 1667788"/>
                <a:gd name="connsiteX48" fmla="*/ 2042160 w 2397760"/>
                <a:gd name="connsiteY48" fmla="*/ 1412240 h 1667788"/>
                <a:gd name="connsiteX49" fmla="*/ 2062480 w 2397760"/>
                <a:gd name="connsiteY49" fmla="*/ 1442720 h 1667788"/>
                <a:gd name="connsiteX50" fmla="*/ 2092960 w 2397760"/>
                <a:gd name="connsiteY50" fmla="*/ 1463040 h 1667788"/>
                <a:gd name="connsiteX51" fmla="*/ 2133600 w 2397760"/>
                <a:gd name="connsiteY51" fmla="*/ 1503680 h 1667788"/>
                <a:gd name="connsiteX52" fmla="*/ 2164080 w 2397760"/>
                <a:gd name="connsiteY52" fmla="*/ 1534160 h 1667788"/>
                <a:gd name="connsiteX53" fmla="*/ 2194560 w 2397760"/>
                <a:gd name="connsiteY53" fmla="*/ 1544320 h 1667788"/>
                <a:gd name="connsiteX54" fmla="*/ 2225040 w 2397760"/>
                <a:gd name="connsiteY54" fmla="*/ 1564640 h 1667788"/>
                <a:gd name="connsiteX55" fmla="*/ 2255520 w 2397760"/>
                <a:gd name="connsiteY55" fmla="*/ 1574800 h 1667788"/>
                <a:gd name="connsiteX56" fmla="*/ 2316480 w 2397760"/>
                <a:gd name="connsiteY56" fmla="*/ 1615440 h 1667788"/>
                <a:gd name="connsiteX57" fmla="*/ 2346960 w 2397760"/>
                <a:gd name="connsiteY57" fmla="*/ 1635760 h 1667788"/>
                <a:gd name="connsiteX58" fmla="*/ 2377440 w 2397760"/>
                <a:gd name="connsiteY58" fmla="*/ 1666240 h 1667788"/>
                <a:gd name="connsiteX59" fmla="*/ 2397760 w 2397760"/>
                <a:gd name="connsiteY59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518160 w 2397760"/>
                <a:gd name="connsiteY10" fmla="*/ 1452880 h 1667788"/>
                <a:gd name="connsiteX11" fmla="*/ 558800 w 2397760"/>
                <a:gd name="connsiteY11" fmla="*/ 1402080 h 1667788"/>
                <a:gd name="connsiteX12" fmla="*/ 609600 w 2397760"/>
                <a:gd name="connsiteY12" fmla="*/ 1361440 h 1667788"/>
                <a:gd name="connsiteX13" fmla="*/ 619760 w 2397760"/>
                <a:gd name="connsiteY13" fmla="*/ 1330960 h 1667788"/>
                <a:gd name="connsiteX14" fmla="*/ 701040 w 2397760"/>
                <a:gd name="connsiteY14" fmla="*/ 1209040 h 1667788"/>
                <a:gd name="connsiteX15" fmla="*/ 721360 w 2397760"/>
                <a:gd name="connsiteY15" fmla="*/ 1178560 h 1667788"/>
                <a:gd name="connsiteX16" fmla="*/ 772160 w 2397760"/>
                <a:gd name="connsiteY16" fmla="*/ 1087120 h 1667788"/>
                <a:gd name="connsiteX17" fmla="*/ 802640 w 2397760"/>
                <a:gd name="connsiteY17" fmla="*/ 995680 h 1667788"/>
                <a:gd name="connsiteX18" fmla="*/ 812800 w 2397760"/>
                <a:gd name="connsiteY18" fmla="*/ 965200 h 1667788"/>
                <a:gd name="connsiteX19" fmla="*/ 853440 w 2397760"/>
                <a:gd name="connsiteY19" fmla="*/ 873760 h 1667788"/>
                <a:gd name="connsiteX20" fmla="*/ 904240 w 2397760"/>
                <a:gd name="connsiteY20" fmla="*/ 741680 h 1667788"/>
                <a:gd name="connsiteX21" fmla="*/ 924560 w 2397760"/>
                <a:gd name="connsiteY21" fmla="*/ 650240 h 1667788"/>
                <a:gd name="connsiteX22" fmla="*/ 944880 w 2397760"/>
                <a:gd name="connsiteY22" fmla="*/ 568960 h 1667788"/>
                <a:gd name="connsiteX23" fmla="*/ 965200 w 2397760"/>
                <a:gd name="connsiteY23" fmla="*/ 487680 h 1667788"/>
                <a:gd name="connsiteX24" fmla="*/ 1016000 w 2397760"/>
                <a:gd name="connsiteY24" fmla="*/ 396240 h 1667788"/>
                <a:gd name="connsiteX25" fmla="*/ 1026160 w 2397760"/>
                <a:gd name="connsiteY25" fmla="*/ 365760 h 1667788"/>
                <a:gd name="connsiteX26" fmla="*/ 1076960 w 2397760"/>
                <a:gd name="connsiteY26" fmla="*/ 284480 h 1667788"/>
                <a:gd name="connsiteX27" fmla="*/ 1097280 w 2397760"/>
                <a:gd name="connsiteY27" fmla="*/ 254000 h 1667788"/>
                <a:gd name="connsiteX28" fmla="*/ 1249680 w 2397760"/>
                <a:gd name="connsiteY28" fmla="*/ 71120 h 1667788"/>
                <a:gd name="connsiteX29" fmla="*/ 1270000 w 2397760"/>
                <a:gd name="connsiteY29" fmla="*/ 40640 h 1667788"/>
                <a:gd name="connsiteX30" fmla="*/ 1300480 w 2397760"/>
                <a:gd name="connsiteY30" fmla="*/ 30480 h 1667788"/>
                <a:gd name="connsiteX31" fmla="*/ 1361440 w 2397760"/>
                <a:gd name="connsiteY31" fmla="*/ 0 h 1667788"/>
                <a:gd name="connsiteX32" fmla="*/ 1432560 w 2397760"/>
                <a:gd name="connsiteY32" fmla="*/ 10160 h 1667788"/>
                <a:gd name="connsiteX33" fmla="*/ 1503680 w 2397760"/>
                <a:gd name="connsiteY33" fmla="*/ 30480 h 1667788"/>
                <a:gd name="connsiteX34" fmla="*/ 1564640 w 2397760"/>
                <a:gd name="connsiteY34" fmla="*/ 111760 h 1667788"/>
                <a:gd name="connsiteX35" fmla="*/ 1635760 w 2397760"/>
                <a:gd name="connsiteY35" fmla="*/ 254000 h 1667788"/>
                <a:gd name="connsiteX36" fmla="*/ 1656080 w 2397760"/>
                <a:gd name="connsiteY36" fmla="*/ 325120 h 1667788"/>
                <a:gd name="connsiteX37" fmla="*/ 1676400 w 2397760"/>
                <a:gd name="connsiteY37" fmla="*/ 447040 h 1667788"/>
                <a:gd name="connsiteX38" fmla="*/ 1706880 w 2397760"/>
                <a:gd name="connsiteY38" fmla="*/ 568960 h 1667788"/>
                <a:gd name="connsiteX39" fmla="*/ 1788160 w 2397760"/>
                <a:gd name="connsiteY39" fmla="*/ 863600 h 1667788"/>
                <a:gd name="connsiteX40" fmla="*/ 1808480 w 2397760"/>
                <a:gd name="connsiteY40" fmla="*/ 894080 h 1667788"/>
                <a:gd name="connsiteX41" fmla="*/ 1859280 w 2397760"/>
                <a:gd name="connsiteY41" fmla="*/ 1046480 h 1667788"/>
                <a:gd name="connsiteX42" fmla="*/ 1869440 w 2397760"/>
                <a:gd name="connsiteY42" fmla="*/ 1076960 h 1667788"/>
                <a:gd name="connsiteX43" fmla="*/ 1910080 w 2397760"/>
                <a:gd name="connsiteY43" fmla="*/ 1168400 h 1667788"/>
                <a:gd name="connsiteX44" fmla="*/ 1930400 w 2397760"/>
                <a:gd name="connsiteY44" fmla="*/ 1198880 h 1667788"/>
                <a:gd name="connsiteX45" fmla="*/ 1971040 w 2397760"/>
                <a:gd name="connsiteY45" fmla="*/ 1290320 h 1667788"/>
                <a:gd name="connsiteX46" fmla="*/ 2021840 w 2397760"/>
                <a:gd name="connsiteY46" fmla="*/ 1381760 h 1667788"/>
                <a:gd name="connsiteX47" fmla="*/ 2042160 w 2397760"/>
                <a:gd name="connsiteY47" fmla="*/ 1412240 h 1667788"/>
                <a:gd name="connsiteX48" fmla="*/ 2062480 w 2397760"/>
                <a:gd name="connsiteY48" fmla="*/ 1442720 h 1667788"/>
                <a:gd name="connsiteX49" fmla="*/ 2092960 w 2397760"/>
                <a:gd name="connsiteY49" fmla="*/ 1463040 h 1667788"/>
                <a:gd name="connsiteX50" fmla="*/ 2133600 w 2397760"/>
                <a:gd name="connsiteY50" fmla="*/ 1503680 h 1667788"/>
                <a:gd name="connsiteX51" fmla="*/ 2164080 w 2397760"/>
                <a:gd name="connsiteY51" fmla="*/ 1534160 h 1667788"/>
                <a:gd name="connsiteX52" fmla="*/ 2194560 w 2397760"/>
                <a:gd name="connsiteY52" fmla="*/ 1544320 h 1667788"/>
                <a:gd name="connsiteX53" fmla="*/ 2225040 w 2397760"/>
                <a:gd name="connsiteY53" fmla="*/ 1564640 h 1667788"/>
                <a:gd name="connsiteX54" fmla="*/ 2255520 w 2397760"/>
                <a:gd name="connsiteY54" fmla="*/ 1574800 h 1667788"/>
                <a:gd name="connsiteX55" fmla="*/ 2316480 w 2397760"/>
                <a:gd name="connsiteY55" fmla="*/ 1615440 h 1667788"/>
                <a:gd name="connsiteX56" fmla="*/ 2346960 w 2397760"/>
                <a:gd name="connsiteY56" fmla="*/ 1635760 h 1667788"/>
                <a:gd name="connsiteX57" fmla="*/ 2377440 w 2397760"/>
                <a:gd name="connsiteY57" fmla="*/ 1666240 h 1667788"/>
                <a:gd name="connsiteX58" fmla="*/ 2397760 w 2397760"/>
                <a:gd name="connsiteY58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65760 w 2397760"/>
                <a:gd name="connsiteY7" fmla="*/ 1544320 h 1667788"/>
                <a:gd name="connsiteX8" fmla="*/ 426720 w 2397760"/>
                <a:gd name="connsiteY8" fmla="*/ 1503680 h 1667788"/>
                <a:gd name="connsiteX9" fmla="*/ 518160 w 2397760"/>
                <a:gd name="connsiteY9" fmla="*/ 1452880 h 1667788"/>
                <a:gd name="connsiteX10" fmla="*/ 558800 w 2397760"/>
                <a:gd name="connsiteY10" fmla="*/ 1402080 h 1667788"/>
                <a:gd name="connsiteX11" fmla="*/ 609600 w 2397760"/>
                <a:gd name="connsiteY11" fmla="*/ 1361440 h 1667788"/>
                <a:gd name="connsiteX12" fmla="*/ 619760 w 2397760"/>
                <a:gd name="connsiteY12" fmla="*/ 1330960 h 1667788"/>
                <a:gd name="connsiteX13" fmla="*/ 701040 w 2397760"/>
                <a:gd name="connsiteY13" fmla="*/ 1209040 h 1667788"/>
                <a:gd name="connsiteX14" fmla="*/ 721360 w 2397760"/>
                <a:gd name="connsiteY14" fmla="*/ 1178560 h 1667788"/>
                <a:gd name="connsiteX15" fmla="*/ 772160 w 2397760"/>
                <a:gd name="connsiteY15" fmla="*/ 1087120 h 1667788"/>
                <a:gd name="connsiteX16" fmla="*/ 802640 w 2397760"/>
                <a:gd name="connsiteY16" fmla="*/ 995680 h 1667788"/>
                <a:gd name="connsiteX17" fmla="*/ 812800 w 2397760"/>
                <a:gd name="connsiteY17" fmla="*/ 965200 h 1667788"/>
                <a:gd name="connsiteX18" fmla="*/ 853440 w 2397760"/>
                <a:gd name="connsiteY18" fmla="*/ 873760 h 1667788"/>
                <a:gd name="connsiteX19" fmla="*/ 904240 w 2397760"/>
                <a:gd name="connsiteY19" fmla="*/ 741680 h 1667788"/>
                <a:gd name="connsiteX20" fmla="*/ 924560 w 2397760"/>
                <a:gd name="connsiteY20" fmla="*/ 650240 h 1667788"/>
                <a:gd name="connsiteX21" fmla="*/ 944880 w 2397760"/>
                <a:gd name="connsiteY21" fmla="*/ 568960 h 1667788"/>
                <a:gd name="connsiteX22" fmla="*/ 965200 w 2397760"/>
                <a:gd name="connsiteY22" fmla="*/ 487680 h 1667788"/>
                <a:gd name="connsiteX23" fmla="*/ 1016000 w 2397760"/>
                <a:gd name="connsiteY23" fmla="*/ 396240 h 1667788"/>
                <a:gd name="connsiteX24" fmla="*/ 1026160 w 2397760"/>
                <a:gd name="connsiteY24" fmla="*/ 365760 h 1667788"/>
                <a:gd name="connsiteX25" fmla="*/ 1076960 w 2397760"/>
                <a:gd name="connsiteY25" fmla="*/ 284480 h 1667788"/>
                <a:gd name="connsiteX26" fmla="*/ 1097280 w 2397760"/>
                <a:gd name="connsiteY26" fmla="*/ 254000 h 1667788"/>
                <a:gd name="connsiteX27" fmla="*/ 1249680 w 2397760"/>
                <a:gd name="connsiteY27" fmla="*/ 71120 h 1667788"/>
                <a:gd name="connsiteX28" fmla="*/ 1270000 w 2397760"/>
                <a:gd name="connsiteY28" fmla="*/ 40640 h 1667788"/>
                <a:gd name="connsiteX29" fmla="*/ 1300480 w 2397760"/>
                <a:gd name="connsiteY29" fmla="*/ 30480 h 1667788"/>
                <a:gd name="connsiteX30" fmla="*/ 1361440 w 2397760"/>
                <a:gd name="connsiteY30" fmla="*/ 0 h 1667788"/>
                <a:gd name="connsiteX31" fmla="*/ 1432560 w 2397760"/>
                <a:gd name="connsiteY31" fmla="*/ 10160 h 1667788"/>
                <a:gd name="connsiteX32" fmla="*/ 1503680 w 2397760"/>
                <a:gd name="connsiteY32" fmla="*/ 30480 h 1667788"/>
                <a:gd name="connsiteX33" fmla="*/ 1564640 w 2397760"/>
                <a:gd name="connsiteY33" fmla="*/ 111760 h 1667788"/>
                <a:gd name="connsiteX34" fmla="*/ 1635760 w 2397760"/>
                <a:gd name="connsiteY34" fmla="*/ 254000 h 1667788"/>
                <a:gd name="connsiteX35" fmla="*/ 1656080 w 2397760"/>
                <a:gd name="connsiteY35" fmla="*/ 325120 h 1667788"/>
                <a:gd name="connsiteX36" fmla="*/ 1676400 w 2397760"/>
                <a:gd name="connsiteY36" fmla="*/ 447040 h 1667788"/>
                <a:gd name="connsiteX37" fmla="*/ 1706880 w 2397760"/>
                <a:gd name="connsiteY37" fmla="*/ 568960 h 1667788"/>
                <a:gd name="connsiteX38" fmla="*/ 1788160 w 2397760"/>
                <a:gd name="connsiteY38" fmla="*/ 863600 h 1667788"/>
                <a:gd name="connsiteX39" fmla="*/ 1808480 w 2397760"/>
                <a:gd name="connsiteY39" fmla="*/ 894080 h 1667788"/>
                <a:gd name="connsiteX40" fmla="*/ 1859280 w 2397760"/>
                <a:gd name="connsiteY40" fmla="*/ 1046480 h 1667788"/>
                <a:gd name="connsiteX41" fmla="*/ 1869440 w 2397760"/>
                <a:gd name="connsiteY41" fmla="*/ 1076960 h 1667788"/>
                <a:gd name="connsiteX42" fmla="*/ 1910080 w 2397760"/>
                <a:gd name="connsiteY42" fmla="*/ 1168400 h 1667788"/>
                <a:gd name="connsiteX43" fmla="*/ 1930400 w 2397760"/>
                <a:gd name="connsiteY43" fmla="*/ 1198880 h 1667788"/>
                <a:gd name="connsiteX44" fmla="*/ 1971040 w 2397760"/>
                <a:gd name="connsiteY44" fmla="*/ 1290320 h 1667788"/>
                <a:gd name="connsiteX45" fmla="*/ 2021840 w 2397760"/>
                <a:gd name="connsiteY45" fmla="*/ 1381760 h 1667788"/>
                <a:gd name="connsiteX46" fmla="*/ 2042160 w 2397760"/>
                <a:gd name="connsiteY46" fmla="*/ 1412240 h 1667788"/>
                <a:gd name="connsiteX47" fmla="*/ 2062480 w 2397760"/>
                <a:gd name="connsiteY47" fmla="*/ 1442720 h 1667788"/>
                <a:gd name="connsiteX48" fmla="*/ 2092960 w 2397760"/>
                <a:gd name="connsiteY48" fmla="*/ 1463040 h 1667788"/>
                <a:gd name="connsiteX49" fmla="*/ 2133600 w 2397760"/>
                <a:gd name="connsiteY49" fmla="*/ 1503680 h 1667788"/>
                <a:gd name="connsiteX50" fmla="*/ 2164080 w 2397760"/>
                <a:gd name="connsiteY50" fmla="*/ 1534160 h 1667788"/>
                <a:gd name="connsiteX51" fmla="*/ 2194560 w 2397760"/>
                <a:gd name="connsiteY51" fmla="*/ 1544320 h 1667788"/>
                <a:gd name="connsiteX52" fmla="*/ 2225040 w 2397760"/>
                <a:gd name="connsiteY52" fmla="*/ 1564640 h 1667788"/>
                <a:gd name="connsiteX53" fmla="*/ 2255520 w 2397760"/>
                <a:gd name="connsiteY53" fmla="*/ 1574800 h 1667788"/>
                <a:gd name="connsiteX54" fmla="*/ 2316480 w 2397760"/>
                <a:gd name="connsiteY54" fmla="*/ 1615440 h 1667788"/>
                <a:gd name="connsiteX55" fmla="*/ 2346960 w 2397760"/>
                <a:gd name="connsiteY55" fmla="*/ 1635760 h 1667788"/>
                <a:gd name="connsiteX56" fmla="*/ 2377440 w 2397760"/>
                <a:gd name="connsiteY56" fmla="*/ 1666240 h 1667788"/>
                <a:gd name="connsiteX57" fmla="*/ 2397760 w 2397760"/>
                <a:gd name="connsiteY57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65760 w 2397760"/>
                <a:gd name="connsiteY7" fmla="*/ 1544320 h 1667788"/>
                <a:gd name="connsiteX8" fmla="*/ 426720 w 2397760"/>
                <a:gd name="connsiteY8" fmla="*/ 1503680 h 1667788"/>
                <a:gd name="connsiteX9" fmla="*/ 518160 w 2397760"/>
                <a:gd name="connsiteY9" fmla="*/ 1452880 h 1667788"/>
                <a:gd name="connsiteX10" fmla="*/ 558800 w 2397760"/>
                <a:gd name="connsiteY10" fmla="*/ 1402080 h 1667788"/>
                <a:gd name="connsiteX11" fmla="*/ 609600 w 2397760"/>
                <a:gd name="connsiteY11" fmla="*/ 1361440 h 1667788"/>
                <a:gd name="connsiteX12" fmla="*/ 701040 w 2397760"/>
                <a:gd name="connsiteY12" fmla="*/ 1209040 h 1667788"/>
                <a:gd name="connsiteX13" fmla="*/ 721360 w 2397760"/>
                <a:gd name="connsiteY13" fmla="*/ 1178560 h 1667788"/>
                <a:gd name="connsiteX14" fmla="*/ 772160 w 2397760"/>
                <a:gd name="connsiteY14" fmla="*/ 1087120 h 1667788"/>
                <a:gd name="connsiteX15" fmla="*/ 802640 w 2397760"/>
                <a:gd name="connsiteY15" fmla="*/ 995680 h 1667788"/>
                <a:gd name="connsiteX16" fmla="*/ 812800 w 2397760"/>
                <a:gd name="connsiteY16" fmla="*/ 965200 h 1667788"/>
                <a:gd name="connsiteX17" fmla="*/ 853440 w 2397760"/>
                <a:gd name="connsiteY17" fmla="*/ 873760 h 1667788"/>
                <a:gd name="connsiteX18" fmla="*/ 904240 w 2397760"/>
                <a:gd name="connsiteY18" fmla="*/ 741680 h 1667788"/>
                <a:gd name="connsiteX19" fmla="*/ 924560 w 2397760"/>
                <a:gd name="connsiteY19" fmla="*/ 650240 h 1667788"/>
                <a:gd name="connsiteX20" fmla="*/ 944880 w 2397760"/>
                <a:gd name="connsiteY20" fmla="*/ 568960 h 1667788"/>
                <a:gd name="connsiteX21" fmla="*/ 965200 w 2397760"/>
                <a:gd name="connsiteY21" fmla="*/ 487680 h 1667788"/>
                <a:gd name="connsiteX22" fmla="*/ 1016000 w 2397760"/>
                <a:gd name="connsiteY22" fmla="*/ 396240 h 1667788"/>
                <a:gd name="connsiteX23" fmla="*/ 1026160 w 2397760"/>
                <a:gd name="connsiteY23" fmla="*/ 365760 h 1667788"/>
                <a:gd name="connsiteX24" fmla="*/ 1076960 w 2397760"/>
                <a:gd name="connsiteY24" fmla="*/ 284480 h 1667788"/>
                <a:gd name="connsiteX25" fmla="*/ 1097280 w 2397760"/>
                <a:gd name="connsiteY25" fmla="*/ 254000 h 1667788"/>
                <a:gd name="connsiteX26" fmla="*/ 1249680 w 2397760"/>
                <a:gd name="connsiteY26" fmla="*/ 71120 h 1667788"/>
                <a:gd name="connsiteX27" fmla="*/ 1270000 w 2397760"/>
                <a:gd name="connsiteY27" fmla="*/ 40640 h 1667788"/>
                <a:gd name="connsiteX28" fmla="*/ 1300480 w 2397760"/>
                <a:gd name="connsiteY28" fmla="*/ 30480 h 1667788"/>
                <a:gd name="connsiteX29" fmla="*/ 1361440 w 2397760"/>
                <a:gd name="connsiteY29" fmla="*/ 0 h 1667788"/>
                <a:gd name="connsiteX30" fmla="*/ 1432560 w 2397760"/>
                <a:gd name="connsiteY30" fmla="*/ 10160 h 1667788"/>
                <a:gd name="connsiteX31" fmla="*/ 1503680 w 2397760"/>
                <a:gd name="connsiteY31" fmla="*/ 30480 h 1667788"/>
                <a:gd name="connsiteX32" fmla="*/ 1564640 w 2397760"/>
                <a:gd name="connsiteY32" fmla="*/ 111760 h 1667788"/>
                <a:gd name="connsiteX33" fmla="*/ 1635760 w 2397760"/>
                <a:gd name="connsiteY33" fmla="*/ 254000 h 1667788"/>
                <a:gd name="connsiteX34" fmla="*/ 1656080 w 2397760"/>
                <a:gd name="connsiteY34" fmla="*/ 325120 h 1667788"/>
                <a:gd name="connsiteX35" fmla="*/ 1676400 w 2397760"/>
                <a:gd name="connsiteY35" fmla="*/ 447040 h 1667788"/>
                <a:gd name="connsiteX36" fmla="*/ 1706880 w 2397760"/>
                <a:gd name="connsiteY36" fmla="*/ 568960 h 1667788"/>
                <a:gd name="connsiteX37" fmla="*/ 1788160 w 2397760"/>
                <a:gd name="connsiteY37" fmla="*/ 863600 h 1667788"/>
                <a:gd name="connsiteX38" fmla="*/ 1808480 w 2397760"/>
                <a:gd name="connsiteY38" fmla="*/ 894080 h 1667788"/>
                <a:gd name="connsiteX39" fmla="*/ 1859280 w 2397760"/>
                <a:gd name="connsiteY39" fmla="*/ 1046480 h 1667788"/>
                <a:gd name="connsiteX40" fmla="*/ 1869440 w 2397760"/>
                <a:gd name="connsiteY40" fmla="*/ 1076960 h 1667788"/>
                <a:gd name="connsiteX41" fmla="*/ 1910080 w 2397760"/>
                <a:gd name="connsiteY41" fmla="*/ 1168400 h 1667788"/>
                <a:gd name="connsiteX42" fmla="*/ 1930400 w 2397760"/>
                <a:gd name="connsiteY42" fmla="*/ 1198880 h 1667788"/>
                <a:gd name="connsiteX43" fmla="*/ 1971040 w 2397760"/>
                <a:gd name="connsiteY43" fmla="*/ 1290320 h 1667788"/>
                <a:gd name="connsiteX44" fmla="*/ 2021840 w 2397760"/>
                <a:gd name="connsiteY44" fmla="*/ 1381760 h 1667788"/>
                <a:gd name="connsiteX45" fmla="*/ 2042160 w 2397760"/>
                <a:gd name="connsiteY45" fmla="*/ 1412240 h 1667788"/>
                <a:gd name="connsiteX46" fmla="*/ 2062480 w 2397760"/>
                <a:gd name="connsiteY46" fmla="*/ 1442720 h 1667788"/>
                <a:gd name="connsiteX47" fmla="*/ 2092960 w 2397760"/>
                <a:gd name="connsiteY47" fmla="*/ 1463040 h 1667788"/>
                <a:gd name="connsiteX48" fmla="*/ 2133600 w 2397760"/>
                <a:gd name="connsiteY48" fmla="*/ 1503680 h 1667788"/>
                <a:gd name="connsiteX49" fmla="*/ 2164080 w 2397760"/>
                <a:gd name="connsiteY49" fmla="*/ 1534160 h 1667788"/>
                <a:gd name="connsiteX50" fmla="*/ 2194560 w 2397760"/>
                <a:gd name="connsiteY50" fmla="*/ 1544320 h 1667788"/>
                <a:gd name="connsiteX51" fmla="*/ 2225040 w 2397760"/>
                <a:gd name="connsiteY51" fmla="*/ 1564640 h 1667788"/>
                <a:gd name="connsiteX52" fmla="*/ 2255520 w 2397760"/>
                <a:gd name="connsiteY52" fmla="*/ 1574800 h 1667788"/>
                <a:gd name="connsiteX53" fmla="*/ 2316480 w 2397760"/>
                <a:gd name="connsiteY53" fmla="*/ 1615440 h 1667788"/>
                <a:gd name="connsiteX54" fmla="*/ 2346960 w 2397760"/>
                <a:gd name="connsiteY54" fmla="*/ 1635760 h 1667788"/>
                <a:gd name="connsiteX55" fmla="*/ 2377440 w 2397760"/>
                <a:gd name="connsiteY55" fmla="*/ 1666240 h 1667788"/>
                <a:gd name="connsiteX56" fmla="*/ 2397760 w 2397760"/>
                <a:gd name="connsiteY56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65760 w 2397760"/>
                <a:gd name="connsiteY7" fmla="*/ 1544320 h 1667788"/>
                <a:gd name="connsiteX8" fmla="*/ 426720 w 2397760"/>
                <a:gd name="connsiteY8" fmla="*/ 1503680 h 1667788"/>
                <a:gd name="connsiteX9" fmla="*/ 518160 w 2397760"/>
                <a:gd name="connsiteY9" fmla="*/ 1452880 h 1667788"/>
                <a:gd name="connsiteX10" fmla="*/ 558800 w 2397760"/>
                <a:gd name="connsiteY10" fmla="*/ 1402080 h 1667788"/>
                <a:gd name="connsiteX11" fmla="*/ 609600 w 2397760"/>
                <a:gd name="connsiteY11" fmla="*/ 1361440 h 1667788"/>
                <a:gd name="connsiteX12" fmla="*/ 701040 w 2397760"/>
                <a:gd name="connsiteY12" fmla="*/ 1209040 h 1667788"/>
                <a:gd name="connsiteX13" fmla="*/ 721360 w 2397760"/>
                <a:gd name="connsiteY13" fmla="*/ 1178560 h 1667788"/>
                <a:gd name="connsiteX14" fmla="*/ 772160 w 2397760"/>
                <a:gd name="connsiteY14" fmla="*/ 1087120 h 1667788"/>
                <a:gd name="connsiteX15" fmla="*/ 802640 w 2397760"/>
                <a:gd name="connsiteY15" fmla="*/ 995680 h 1667788"/>
                <a:gd name="connsiteX16" fmla="*/ 812800 w 2397760"/>
                <a:gd name="connsiteY16" fmla="*/ 965200 h 1667788"/>
                <a:gd name="connsiteX17" fmla="*/ 853440 w 2397760"/>
                <a:gd name="connsiteY17" fmla="*/ 873760 h 1667788"/>
                <a:gd name="connsiteX18" fmla="*/ 904240 w 2397760"/>
                <a:gd name="connsiteY18" fmla="*/ 741680 h 1667788"/>
                <a:gd name="connsiteX19" fmla="*/ 924560 w 2397760"/>
                <a:gd name="connsiteY19" fmla="*/ 650240 h 1667788"/>
                <a:gd name="connsiteX20" fmla="*/ 944880 w 2397760"/>
                <a:gd name="connsiteY20" fmla="*/ 568960 h 1667788"/>
                <a:gd name="connsiteX21" fmla="*/ 965200 w 2397760"/>
                <a:gd name="connsiteY21" fmla="*/ 487680 h 1667788"/>
                <a:gd name="connsiteX22" fmla="*/ 1016000 w 2397760"/>
                <a:gd name="connsiteY22" fmla="*/ 396240 h 1667788"/>
                <a:gd name="connsiteX23" fmla="*/ 1026160 w 2397760"/>
                <a:gd name="connsiteY23" fmla="*/ 365760 h 1667788"/>
                <a:gd name="connsiteX24" fmla="*/ 1076960 w 2397760"/>
                <a:gd name="connsiteY24" fmla="*/ 284480 h 1667788"/>
                <a:gd name="connsiteX25" fmla="*/ 1097280 w 2397760"/>
                <a:gd name="connsiteY25" fmla="*/ 254000 h 1667788"/>
                <a:gd name="connsiteX26" fmla="*/ 1249680 w 2397760"/>
                <a:gd name="connsiteY26" fmla="*/ 71120 h 1667788"/>
                <a:gd name="connsiteX27" fmla="*/ 1270000 w 2397760"/>
                <a:gd name="connsiteY27" fmla="*/ 40640 h 1667788"/>
                <a:gd name="connsiteX28" fmla="*/ 1361440 w 2397760"/>
                <a:gd name="connsiteY28" fmla="*/ 0 h 1667788"/>
                <a:gd name="connsiteX29" fmla="*/ 1432560 w 2397760"/>
                <a:gd name="connsiteY29" fmla="*/ 10160 h 1667788"/>
                <a:gd name="connsiteX30" fmla="*/ 1503680 w 2397760"/>
                <a:gd name="connsiteY30" fmla="*/ 30480 h 1667788"/>
                <a:gd name="connsiteX31" fmla="*/ 1564640 w 2397760"/>
                <a:gd name="connsiteY31" fmla="*/ 111760 h 1667788"/>
                <a:gd name="connsiteX32" fmla="*/ 1635760 w 2397760"/>
                <a:gd name="connsiteY32" fmla="*/ 254000 h 1667788"/>
                <a:gd name="connsiteX33" fmla="*/ 1656080 w 2397760"/>
                <a:gd name="connsiteY33" fmla="*/ 325120 h 1667788"/>
                <a:gd name="connsiteX34" fmla="*/ 1676400 w 2397760"/>
                <a:gd name="connsiteY34" fmla="*/ 447040 h 1667788"/>
                <a:gd name="connsiteX35" fmla="*/ 1706880 w 2397760"/>
                <a:gd name="connsiteY35" fmla="*/ 568960 h 1667788"/>
                <a:gd name="connsiteX36" fmla="*/ 1788160 w 2397760"/>
                <a:gd name="connsiteY36" fmla="*/ 863600 h 1667788"/>
                <a:gd name="connsiteX37" fmla="*/ 1808480 w 2397760"/>
                <a:gd name="connsiteY37" fmla="*/ 894080 h 1667788"/>
                <a:gd name="connsiteX38" fmla="*/ 1859280 w 2397760"/>
                <a:gd name="connsiteY38" fmla="*/ 1046480 h 1667788"/>
                <a:gd name="connsiteX39" fmla="*/ 1869440 w 2397760"/>
                <a:gd name="connsiteY39" fmla="*/ 1076960 h 1667788"/>
                <a:gd name="connsiteX40" fmla="*/ 1910080 w 2397760"/>
                <a:gd name="connsiteY40" fmla="*/ 1168400 h 1667788"/>
                <a:gd name="connsiteX41" fmla="*/ 1930400 w 2397760"/>
                <a:gd name="connsiteY41" fmla="*/ 1198880 h 1667788"/>
                <a:gd name="connsiteX42" fmla="*/ 1971040 w 2397760"/>
                <a:gd name="connsiteY42" fmla="*/ 1290320 h 1667788"/>
                <a:gd name="connsiteX43" fmla="*/ 2021840 w 2397760"/>
                <a:gd name="connsiteY43" fmla="*/ 1381760 h 1667788"/>
                <a:gd name="connsiteX44" fmla="*/ 2042160 w 2397760"/>
                <a:gd name="connsiteY44" fmla="*/ 1412240 h 1667788"/>
                <a:gd name="connsiteX45" fmla="*/ 2062480 w 2397760"/>
                <a:gd name="connsiteY45" fmla="*/ 1442720 h 1667788"/>
                <a:gd name="connsiteX46" fmla="*/ 2092960 w 2397760"/>
                <a:gd name="connsiteY46" fmla="*/ 1463040 h 1667788"/>
                <a:gd name="connsiteX47" fmla="*/ 2133600 w 2397760"/>
                <a:gd name="connsiteY47" fmla="*/ 1503680 h 1667788"/>
                <a:gd name="connsiteX48" fmla="*/ 2164080 w 2397760"/>
                <a:gd name="connsiteY48" fmla="*/ 1534160 h 1667788"/>
                <a:gd name="connsiteX49" fmla="*/ 2194560 w 2397760"/>
                <a:gd name="connsiteY49" fmla="*/ 1544320 h 1667788"/>
                <a:gd name="connsiteX50" fmla="*/ 2225040 w 2397760"/>
                <a:gd name="connsiteY50" fmla="*/ 1564640 h 1667788"/>
                <a:gd name="connsiteX51" fmla="*/ 2255520 w 2397760"/>
                <a:gd name="connsiteY51" fmla="*/ 1574800 h 1667788"/>
                <a:gd name="connsiteX52" fmla="*/ 2316480 w 2397760"/>
                <a:gd name="connsiteY52" fmla="*/ 1615440 h 1667788"/>
                <a:gd name="connsiteX53" fmla="*/ 2346960 w 2397760"/>
                <a:gd name="connsiteY53" fmla="*/ 1635760 h 1667788"/>
                <a:gd name="connsiteX54" fmla="*/ 2377440 w 2397760"/>
                <a:gd name="connsiteY54" fmla="*/ 1666240 h 1667788"/>
                <a:gd name="connsiteX55" fmla="*/ 2397760 w 2397760"/>
                <a:gd name="connsiteY55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65760 w 2397760"/>
                <a:gd name="connsiteY7" fmla="*/ 1544320 h 1667788"/>
                <a:gd name="connsiteX8" fmla="*/ 426720 w 2397760"/>
                <a:gd name="connsiteY8" fmla="*/ 1503680 h 1667788"/>
                <a:gd name="connsiteX9" fmla="*/ 518160 w 2397760"/>
                <a:gd name="connsiteY9" fmla="*/ 1452880 h 1667788"/>
                <a:gd name="connsiteX10" fmla="*/ 558800 w 2397760"/>
                <a:gd name="connsiteY10" fmla="*/ 1402080 h 1667788"/>
                <a:gd name="connsiteX11" fmla="*/ 609600 w 2397760"/>
                <a:gd name="connsiteY11" fmla="*/ 1361440 h 1667788"/>
                <a:gd name="connsiteX12" fmla="*/ 701040 w 2397760"/>
                <a:gd name="connsiteY12" fmla="*/ 1209040 h 1667788"/>
                <a:gd name="connsiteX13" fmla="*/ 721360 w 2397760"/>
                <a:gd name="connsiteY13" fmla="*/ 1178560 h 1667788"/>
                <a:gd name="connsiteX14" fmla="*/ 772160 w 2397760"/>
                <a:gd name="connsiteY14" fmla="*/ 1087120 h 1667788"/>
                <a:gd name="connsiteX15" fmla="*/ 802640 w 2397760"/>
                <a:gd name="connsiteY15" fmla="*/ 995680 h 1667788"/>
                <a:gd name="connsiteX16" fmla="*/ 812800 w 2397760"/>
                <a:gd name="connsiteY16" fmla="*/ 965200 h 1667788"/>
                <a:gd name="connsiteX17" fmla="*/ 853440 w 2397760"/>
                <a:gd name="connsiteY17" fmla="*/ 873760 h 1667788"/>
                <a:gd name="connsiteX18" fmla="*/ 904240 w 2397760"/>
                <a:gd name="connsiteY18" fmla="*/ 741680 h 1667788"/>
                <a:gd name="connsiteX19" fmla="*/ 924560 w 2397760"/>
                <a:gd name="connsiteY19" fmla="*/ 650240 h 1667788"/>
                <a:gd name="connsiteX20" fmla="*/ 944880 w 2397760"/>
                <a:gd name="connsiteY20" fmla="*/ 568960 h 1667788"/>
                <a:gd name="connsiteX21" fmla="*/ 965200 w 2397760"/>
                <a:gd name="connsiteY21" fmla="*/ 487680 h 1667788"/>
                <a:gd name="connsiteX22" fmla="*/ 1016000 w 2397760"/>
                <a:gd name="connsiteY22" fmla="*/ 396240 h 1667788"/>
                <a:gd name="connsiteX23" fmla="*/ 1026160 w 2397760"/>
                <a:gd name="connsiteY23" fmla="*/ 365760 h 1667788"/>
                <a:gd name="connsiteX24" fmla="*/ 1076960 w 2397760"/>
                <a:gd name="connsiteY24" fmla="*/ 284480 h 1667788"/>
                <a:gd name="connsiteX25" fmla="*/ 1097280 w 2397760"/>
                <a:gd name="connsiteY25" fmla="*/ 254000 h 1667788"/>
                <a:gd name="connsiteX26" fmla="*/ 1249680 w 2397760"/>
                <a:gd name="connsiteY26" fmla="*/ 71120 h 1667788"/>
                <a:gd name="connsiteX27" fmla="*/ 1270000 w 2397760"/>
                <a:gd name="connsiteY27" fmla="*/ 40640 h 1667788"/>
                <a:gd name="connsiteX28" fmla="*/ 1361440 w 2397760"/>
                <a:gd name="connsiteY28" fmla="*/ 0 h 1667788"/>
                <a:gd name="connsiteX29" fmla="*/ 1432560 w 2397760"/>
                <a:gd name="connsiteY29" fmla="*/ 10160 h 1667788"/>
                <a:gd name="connsiteX30" fmla="*/ 1503680 w 2397760"/>
                <a:gd name="connsiteY30" fmla="*/ 30480 h 1667788"/>
                <a:gd name="connsiteX31" fmla="*/ 1564640 w 2397760"/>
                <a:gd name="connsiteY31" fmla="*/ 111760 h 1667788"/>
                <a:gd name="connsiteX32" fmla="*/ 1635760 w 2397760"/>
                <a:gd name="connsiteY32" fmla="*/ 254000 h 1667788"/>
                <a:gd name="connsiteX33" fmla="*/ 1676400 w 2397760"/>
                <a:gd name="connsiteY33" fmla="*/ 447040 h 1667788"/>
                <a:gd name="connsiteX34" fmla="*/ 1706880 w 2397760"/>
                <a:gd name="connsiteY34" fmla="*/ 568960 h 1667788"/>
                <a:gd name="connsiteX35" fmla="*/ 1788160 w 2397760"/>
                <a:gd name="connsiteY35" fmla="*/ 863600 h 1667788"/>
                <a:gd name="connsiteX36" fmla="*/ 1808480 w 2397760"/>
                <a:gd name="connsiteY36" fmla="*/ 894080 h 1667788"/>
                <a:gd name="connsiteX37" fmla="*/ 1859280 w 2397760"/>
                <a:gd name="connsiteY37" fmla="*/ 1046480 h 1667788"/>
                <a:gd name="connsiteX38" fmla="*/ 1869440 w 2397760"/>
                <a:gd name="connsiteY38" fmla="*/ 1076960 h 1667788"/>
                <a:gd name="connsiteX39" fmla="*/ 1910080 w 2397760"/>
                <a:gd name="connsiteY39" fmla="*/ 1168400 h 1667788"/>
                <a:gd name="connsiteX40" fmla="*/ 1930400 w 2397760"/>
                <a:gd name="connsiteY40" fmla="*/ 1198880 h 1667788"/>
                <a:gd name="connsiteX41" fmla="*/ 1971040 w 2397760"/>
                <a:gd name="connsiteY41" fmla="*/ 1290320 h 1667788"/>
                <a:gd name="connsiteX42" fmla="*/ 2021840 w 2397760"/>
                <a:gd name="connsiteY42" fmla="*/ 1381760 h 1667788"/>
                <a:gd name="connsiteX43" fmla="*/ 2042160 w 2397760"/>
                <a:gd name="connsiteY43" fmla="*/ 1412240 h 1667788"/>
                <a:gd name="connsiteX44" fmla="*/ 2062480 w 2397760"/>
                <a:gd name="connsiteY44" fmla="*/ 1442720 h 1667788"/>
                <a:gd name="connsiteX45" fmla="*/ 2092960 w 2397760"/>
                <a:gd name="connsiteY45" fmla="*/ 1463040 h 1667788"/>
                <a:gd name="connsiteX46" fmla="*/ 2133600 w 2397760"/>
                <a:gd name="connsiteY46" fmla="*/ 1503680 h 1667788"/>
                <a:gd name="connsiteX47" fmla="*/ 2164080 w 2397760"/>
                <a:gd name="connsiteY47" fmla="*/ 1534160 h 1667788"/>
                <a:gd name="connsiteX48" fmla="*/ 2194560 w 2397760"/>
                <a:gd name="connsiteY48" fmla="*/ 1544320 h 1667788"/>
                <a:gd name="connsiteX49" fmla="*/ 2225040 w 2397760"/>
                <a:gd name="connsiteY49" fmla="*/ 1564640 h 1667788"/>
                <a:gd name="connsiteX50" fmla="*/ 2255520 w 2397760"/>
                <a:gd name="connsiteY50" fmla="*/ 1574800 h 1667788"/>
                <a:gd name="connsiteX51" fmla="*/ 2316480 w 2397760"/>
                <a:gd name="connsiteY51" fmla="*/ 1615440 h 1667788"/>
                <a:gd name="connsiteX52" fmla="*/ 2346960 w 2397760"/>
                <a:gd name="connsiteY52" fmla="*/ 1635760 h 1667788"/>
                <a:gd name="connsiteX53" fmla="*/ 2377440 w 2397760"/>
                <a:gd name="connsiteY53" fmla="*/ 1666240 h 1667788"/>
                <a:gd name="connsiteX54" fmla="*/ 2397760 w 2397760"/>
                <a:gd name="connsiteY54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65760 w 2397760"/>
                <a:gd name="connsiteY7" fmla="*/ 1544320 h 1667788"/>
                <a:gd name="connsiteX8" fmla="*/ 426720 w 2397760"/>
                <a:gd name="connsiteY8" fmla="*/ 1503680 h 1667788"/>
                <a:gd name="connsiteX9" fmla="*/ 518160 w 2397760"/>
                <a:gd name="connsiteY9" fmla="*/ 1452880 h 1667788"/>
                <a:gd name="connsiteX10" fmla="*/ 558800 w 2397760"/>
                <a:gd name="connsiteY10" fmla="*/ 1402080 h 1667788"/>
                <a:gd name="connsiteX11" fmla="*/ 609600 w 2397760"/>
                <a:gd name="connsiteY11" fmla="*/ 1361440 h 1667788"/>
                <a:gd name="connsiteX12" fmla="*/ 701040 w 2397760"/>
                <a:gd name="connsiteY12" fmla="*/ 1209040 h 1667788"/>
                <a:gd name="connsiteX13" fmla="*/ 721360 w 2397760"/>
                <a:gd name="connsiteY13" fmla="*/ 1178560 h 1667788"/>
                <a:gd name="connsiteX14" fmla="*/ 772160 w 2397760"/>
                <a:gd name="connsiteY14" fmla="*/ 1087120 h 1667788"/>
                <a:gd name="connsiteX15" fmla="*/ 802640 w 2397760"/>
                <a:gd name="connsiteY15" fmla="*/ 995680 h 1667788"/>
                <a:gd name="connsiteX16" fmla="*/ 812800 w 2397760"/>
                <a:gd name="connsiteY16" fmla="*/ 965200 h 1667788"/>
                <a:gd name="connsiteX17" fmla="*/ 853440 w 2397760"/>
                <a:gd name="connsiteY17" fmla="*/ 873760 h 1667788"/>
                <a:gd name="connsiteX18" fmla="*/ 904240 w 2397760"/>
                <a:gd name="connsiteY18" fmla="*/ 741680 h 1667788"/>
                <a:gd name="connsiteX19" fmla="*/ 924560 w 2397760"/>
                <a:gd name="connsiteY19" fmla="*/ 650240 h 1667788"/>
                <a:gd name="connsiteX20" fmla="*/ 944880 w 2397760"/>
                <a:gd name="connsiteY20" fmla="*/ 568960 h 1667788"/>
                <a:gd name="connsiteX21" fmla="*/ 965200 w 2397760"/>
                <a:gd name="connsiteY21" fmla="*/ 487680 h 1667788"/>
                <a:gd name="connsiteX22" fmla="*/ 1016000 w 2397760"/>
                <a:gd name="connsiteY22" fmla="*/ 396240 h 1667788"/>
                <a:gd name="connsiteX23" fmla="*/ 1026160 w 2397760"/>
                <a:gd name="connsiteY23" fmla="*/ 365760 h 1667788"/>
                <a:gd name="connsiteX24" fmla="*/ 1097280 w 2397760"/>
                <a:gd name="connsiteY24" fmla="*/ 254000 h 1667788"/>
                <a:gd name="connsiteX25" fmla="*/ 1249680 w 2397760"/>
                <a:gd name="connsiteY25" fmla="*/ 71120 h 1667788"/>
                <a:gd name="connsiteX26" fmla="*/ 1270000 w 2397760"/>
                <a:gd name="connsiteY26" fmla="*/ 40640 h 1667788"/>
                <a:gd name="connsiteX27" fmla="*/ 1361440 w 2397760"/>
                <a:gd name="connsiteY27" fmla="*/ 0 h 1667788"/>
                <a:gd name="connsiteX28" fmla="*/ 1432560 w 2397760"/>
                <a:gd name="connsiteY28" fmla="*/ 10160 h 1667788"/>
                <a:gd name="connsiteX29" fmla="*/ 1503680 w 2397760"/>
                <a:gd name="connsiteY29" fmla="*/ 30480 h 1667788"/>
                <a:gd name="connsiteX30" fmla="*/ 1564640 w 2397760"/>
                <a:gd name="connsiteY30" fmla="*/ 111760 h 1667788"/>
                <a:gd name="connsiteX31" fmla="*/ 1635760 w 2397760"/>
                <a:gd name="connsiteY31" fmla="*/ 254000 h 1667788"/>
                <a:gd name="connsiteX32" fmla="*/ 1676400 w 2397760"/>
                <a:gd name="connsiteY32" fmla="*/ 447040 h 1667788"/>
                <a:gd name="connsiteX33" fmla="*/ 1706880 w 2397760"/>
                <a:gd name="connsiteY33" fmla="*/ 568960 h 1667788"/>
                <a:gd name="connsiteX34" fmla="*/ 1788160 w 2397760"/>
                <a:gd name="connsiteY34" fmla="*/ 863600 h 1667788"/>
                <a:gd name="connsiteX35" fmla="*/ 1808480 w 2397760"/>
                <a:gd name="connsiteY35" fmla="*/ 894080 h 1667788"/>
                <a:gd name="connsiteX36" fmla="*/ 1859280 w 2397760"/>
                <a:gd name="connsiteY36" fmla="*/ 1046480 h 1667788"/>
                <a:gd name="connsiteX37" fmla="*/ 1869440 w 2397760"/>
                <a:gd name="connsiteY37" fmla="*/ 1076960 h 1667788"/>
                <a:gd name="connsiteX38" fmla="*/ 1910080 w 2397760"/>
                <a:gd name="connsiteY38" fmla="*/ 1168400 h 1667788"/>
                <a:gd name="connsiteX39" fmla="*/ 1930400 w 2397760"/>
                <a:gd name="connsiteY39" fmla="*/ 1198880 h 1667788"/>
                <a:gd name="connsiteX40" fmla="*/ 1971040 w 2397760"/>
                <a:gd name="connsiteY40" fmla="*/ 1290320 h 1667788"/>
                <a:gd name="connsiteX41" fmla="*/ 2021840 w 2397760"/>
                <a:gd name="connsiteY41" fmla="*/ 1381760 h 1667788"/>
                <a:gd name="connsiteX42" fmla="*/ 2042160 w 2397760"/>
                <a:gd name="connsiteY42" fmla="*/ 1412240 h 1667788"/>
                <a:gd name="connsiteX43" fmla="*/ 2062480 w 2397760"/>
                <a:gd name="connsiteY43" fmla="*/ 1442720 h 1667788"/>
                <a:gd name="connsiteX44" fmla="*/ 2092960 w 2397760"/>
                <a:gd name="connsiteY44" fmla="*/ 1463040 h 1667788"/>
                <a:gd name="connsiteX45" fmla="*/ 2133600 w 2397760"/>
                <a:gd name="connsiteY45" fmla="*/ 1503680 h 1667788"/>
                <a:gd name="connsiteX46" fmla="*/ 2164080 w 2397760"/>
                <a:gd name="connsiteY46" fmla="*/ 1534160 h 1667788"/>
                <a:gd name="connsiteX47" fmla="*/ 2194560 w 2397760"/>
                <a:gd name="connsiteY47" fmla="*/ 1544320 h 1667788"/>
                <a:gd name="connsiteX48" fmla="*/ 2225040 w 2397760"/>
                <a:gd name="connsiteY48" fmla="*/ 1564640 h 1667788"/>
                <a:gd name="connsiteX49" fmla="*/ 2255520 w 2397760"/>
                <a:gd name="connsiteY49" fmla="*/ 1574800 h 1667788"/>
                <a:gd name="connsiteX50" fmla="*/ 2316480 w 2397760"/>
                <a:gd name="connsiteY50" fmla="*/ 1615440 h 1667788"/>
                <a:gd name="connsiteX51" fmla="*/ 2346960 w 2397760"/>
                <a:gd name="connsiteY51" fmla="*/ 1635760 h 1667788"/>
                <a:gd name="connsiteX52" fmla="*/ 2377440 w 2397760"/>
                <a:gd name="connsiteY52" fmla="*/ 1666240 h 1667788"/>
                <a:gd name="connsiteX53" fmla="*/ 2397760 w 2397760"/>
                <a:gd name="connsiteY53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365760 w 2397760"/>
                <a:gd name="connsiteY6" fmla="*/ 1544320 h 1667788"/>
                <a:gd name="connsiteX7" fmla="*/ 426720 w 2397760"/>
                <a:gd name="connsiteY7" fmla="*/ 1503680 h 1667788"/>
                <a:gd name="connsiteX8" fmla="*/ 518160 w 2397760"/>
                <a:gd name="connsiteY8" fmla="*/ 1452880 h 1667788"/>
                <a:gd name="connsiteX9" fmla="*/ 558800 w 2397760"/>
                <a:gd name="connsiteY9" fmla="*/ 1402080 h 1667788"/>
                <a:gd name="connsiteX10" fmla="*/ 609600 w 2397760"/>
                <a:gd name="connsiteY10" fmla="*/ 1361440 h 1667788"/>
                <a:gd name="connsiteX11" fmla="*/ 701040 w 2397760"/>
                <a:gd name="connsiteY11" fmla="*/ 1209040 h 1667788"/>
                <a:gd name="connsiteX12" fmla="*/ 721360 w 2397760"/>
                <a:gd name="connsiteY12" fmla="*/ 1178560 h 1667788"/>
                <a:gd name="connsiteX13" fmla="*/ 772160 w 2397760"/>
                <a:gd name="connsiteY13" fmla="*/ 1087120 h 1667788"/>
                <a:gd name="connsiteX14" fmla="*/ 802640 w 2397760"/>
                <a:gd name="connsiteY14" fmla="*/ 995680 h 1667788"/>
                <a:gd name="connsiteX15" fmla="*/ 812800 w 2397760"/>
                <a:gd name="connsiteY15" fmla="*/ 965200 h 1667788"/>
                <a:gd name="connsiteX16" fmla="*/ 853440 w 2397760"/>
                <a:gd name="connsiteY16" fmla="*/ 873760 h 1667788"/>
                <a:gd name="connsiteX17" fmla="*/ 904240 w 2397760"/>
                <a:gd name="connsiteY17" fmla="*/ 741680 h 1667788"/>
                <a:gd name="connsiteX18" fmla="*/ 924560 w 2397760"/>
                <a:gd name="connsiteY18" fmla="*/ 650240 h 1667788"/>
                <a:gd name="connsiteX19" fmla="*/ 944880 w 2397760"/>
                <a:gd name="connsiteY19" fmla="*/ 568960 h 1667788"/>
                <a:gd name="connsiteX20" fmla="*/ 965200 w 2397760"/>
                <a:gd name="connsiteY20" fmla="*/ 487680 h 1667788"/>
                <a:gd name="connsiteX21" fmla="*/ 1016000 w 2397760"/>
                <a:gd name="connsiteY21" fmla="*/ 396240 h 1667788"/>
                <a:gd name="connsiteX22" fmla="*/ 1026160 w 2397760"/>
                <a:gd name="connsiteY22" fmla="*/ 365760 h 1667788"/>
                <a:gd name="connsiteX23" fmla="*/ 1097280 w 2397760"/>
                <a:gd name="connsiteY23" fmla="*/ 254000 h 1667788"/>
                <a:gd name="connsiteX24" fmla="*/ 1249680 w 2397760"/>
                <a:gd name="connsiteY24" fmla="*/ 71120 h 1667788"/>
                <a:gd name="connsiteX25" fmla="*/ 1270000 w 2397760"/>
                <a:gd name="connsiteY25" fmla="*/ 40640 h 1667788"/>
                <a:gd name="connsiteX26" fmla="*/ 1361440 w 2397760"/>
                <a:gd name="connsiteY26" fmla="*/ 0 h 1667788"/>
                <a:gd name="connsiteX27" fmla="*/ 1432560 w 2397760"/>
                <a:gd name="connsiteY27" fmla="*/ 10160 h 1667788"/>
                <a:gd name="connsiteX28" fmla="*/ 1503680 w 2397760"/>
                <a:gd name="connsiteY28" fmla="*/ 30480 h 1667788"/>
                <a:gd name="connsiteX29" fmla="*/ 1564640 w 2397760"/>
                <a:gd name="connsiteY29" fmla="*/ 111760 h 1667788"/>
                <a:gd name="connsiteX30" fmla="*/ 1635760 w 2397760"/>
                <a:gd name="connsiteY30" fmla="*/ 254000 h 1667788"/>
                <a:gd name="connsiteX31" fmla="*/ 1676400 w 2397760"/>
                <a:gd name="connsiteY31" fmla="*/ 447040 h 1667788"/>
                <a:gd name="connsiteX32" fmla="*/ 1706880 w 2397760"/>
                <a:gd name="connsiteY32" fmla="*/ 568960 h 1667788"/>
                <a:gd name="connsiteX33" fmla="*/ 1788160 w 2397760"/>
                <a:gd name="connsiteY33" fmla="*/ 863600 h 1667788"/>
                <a:gd name="connsiteX34" fmla="*/ 1808480 w 2397760"/>
                <a:gd name="connsiteY34" fmla="*/ 894080 h 1667788"/>
                <a:gd name="connsiteX35" fmla="*/ 1859280 w 2397760"/>
                <a:gd name="connsiteY35" fmla="*/ 1046480 h 1667788"/>
                <a:gd name="connsiteX36" fmla="*/ 1869440 w 2397760"/>
                <a:gd name="connsiteY36" fmla="*/ 1076960 h 1667788"/>
                <a:gd name="connsiteX37" fmla="*/ 1910080 w 2397760"/>
                <a:gd name="connsiteY37" fmla="*/ 1168400 h 1667788"/>
                <a:gd name="connsiteX38" fmla="*/ 1930400 w 2397760"/>
                <a:gd name="connsiteY38" fmla="*/ 1198880 h 1667788"/>
                <a:gd name="connsiteX39" fmla="*/ 1971040 w 2397760"/>
                <a:gd name="connsiteY39" fmla="*/ 1290320 h 1667788"/>
                <a:gd name="connsiteX40" fmla="*/ 2021840 w 2397760"/>
                <a:gd name="connsiteY40" fmla="*/ 1381760 h 1667788"/>
                <a:gd name="connsiteX41" fmla="*/ 2042160 w 2397760"/>
                <a:gd name="connsiteY41" fmla="*/ 1412240 h 1667788"/>
                <a:gd name="connsiteX42" fmla="*/ 2062480 w 2397760"/>
                <a:gd name="connsiteY42" fmla="*/ 1442720 h 1667788"/>
                <a:gd name="connsiteX43" fmla="*/ 2092960 w 2397760"/>
                <a:gd name="connsiteY43" fmla="*/ 1463040 h 1667788"/>
                <a:gd name="connsiteX44" fmla="*/ 2133600 w 2397760"/>
                <a:gd name="connsiteY44" fmla="*/ 1503680 h 1667788"/>
                <a:gd name="connsiteX45" fmla="*/ 2164080 w 2397760"/>
                <a:gd name="connsiteY45" fmla="*/ 1534160 h 1667788"/>
                <a:gd name="connsiteX46" fmla="*/ 2194560 w 2397760"/>
                <a:gd name="connsiteY46" fmla="*/ 1544320 h 1667788"/>
                <a:gd name="connsiteX47" fmla="*/ 2225040 w 2397760"/>
                <a:gd name="connsiteY47" fmla="*/ 1564640 h 1667788"/>
                <a:gd name="connsiteX48" fmla="*/ 2255520 w 2397760"/>
                <a:gd name="connsiteY48" fmla="*/ 1574800 h 1667788"/>
                <a:gd name="connsiteX49" fmla="*/ 2316480 w 2397760"/>
                <a:gd name="connsiteY49" fmla="*/ 1615440 h 1667788"/>
                <a:gd name="connsiteX50" fmla="*/ 2346960 w 2397760"/>
                <a:gd name="connsiteY50" fmla="*/ 1635760 h 1667788"/>
                <a:gd name="connsiteX51" fmla="*/ 2377440 w 2397760"/>
                <a:gd name="connsiteY51" fmla="*/ 1666240 h 1667788"/>
                <a:gd name="connsiteX52" fmla="*/ 2397760 w 2397760"/>
                <a:gd name="connsiteY52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243840 w 2397760"/>
                <a:gd name="connsiteY4" fmla="*/ 1595120 h 1667788"/>
                <a:gd name="connsiteX5" fmla="*/ 365760 w 2397760"/>
                <a:gd name="connsiteY5" fmla="*/ 1544320 h 1667788"/>
                <a:gd name="connsiteX6" fmla="*/ 426720 w 2397760"/>
                <a:gd name="connsiteY6" fmla="*/ 1503680 h 1667788"/>
                <a:gd name="connsiteX7" fmla="*/ 518160 w 2397760"/>
                <a:gd name="connsiteY7" fmla="*/ 1452880 h 1667788"/>
                <a:gd name="connsiteX8" fmla="*/ 558800 w 2397760"/>
                <a:gd name="connsiteY8" fmla="*/ 1402080 h 1667788"/>
                <a:gd name="connsiteX9" fmla="*/ 609600 w 2397760"/>
                <a:gd name="connsiteY9" fmla="*/ 1361440 h 1667788"/>
                <a:gd name="connsiteX10" fmla="*/ 701040 w 2397760"/>
                <a:gd name="connsiteY10" fmla="*/ 1209040 h 1667788"/>
                <a:gd name="connsiteX11" fmla="*/ 721360 w 2397760"/>
                <a:gd name="connsiteY11" fmla="*/ 1178560 h 1667788"/>
                <a:gd name="connsiteX12" fmla="*/ 772160 w 2397760"/>
                <a:gd name="connsiteY12" fmla="*/ 1087120 h 1667788"/>
                <a:gd name="connsiteX13" fmla="*/ 802640 w 2397760"/>
                <a:gd name="connsiteY13" fmla="*/ 995680 h 1667788"/>
                <a:gd name="connsiteX14" fmla="*/ 812800 w 2397760"/>
                <a:gd name="connsiteY14" fmla="*/ 965200 h 1667788"/>
                <a:gd name="connsiteX15" fmla="*/ 853440 w 2397760"/>
                <a:gd name="connsiteY15" fmla="*/ 873760 h 1667788"/>
                <a:gd name="connsiteX16" fmla="*/ 904240 w 2397760"/>
                <a:gd name="connsiteY16" fmla="*/ 741680 h 1667788"/>
                <a:gd name="connsiteX17" fmla="*/ 924560 w 2397760"/>
                <a:gd name="connsiteY17" fmla="*/ 650240 h 1667788"/>
                <a:gd name="connsiteX18" fmla="*/ 944880 w 2397760"/>
                <a:gd name="connsiteY18" fmla="*/ 568960 h 1667788"/>
                <a:gd name="connsiteX19" fmla="*/ 965200 w 2397760"/>
                <a:gd name="connsiteY19" fmla="*/ 487680 h 1667788"/>
                <a:gd name="connsiteX20" fmla="*/ 1016000 w 2397760"/>
                <a:gd name="connsiteY20" fmla="*/ 396240 h 1667788"/>
                <a:gd name="connsiteX21" fmla="*/ 1026160 w 2397760"/>
                <a:gd name="connsiteY21" fmla="*/ 365760 h 1667788"/>
                <a:gd name="connsiteX22" fmla="*/ 1097280 w 2397760"/>
                <a:gd name="connsiteY22" fmla="*/ 254000 h 1667788"/>
                <a:gd name="connsiteX23" fmla="*/ 1249680 w 2397760"/>
                <a:gd name="connsiteY23" fmla="*/ 71120 h 1667788"/>
                <a:gd name="connsiteX24" fmla="*/ 1270000 w 2397760"/>
                <a:gd name="connsiteY24" fmla="*/ 40640 h 1667788"/>
                <a:gd name="connsiteX25" fmla="*/ 1361440 w 2397760"/>
                <a:gd name="connsiteY25" fmla="*/ 0 h 1667788"/>
                <a:gd name="connsiteX26" fmla="*/ 1432560 w 2397760"/>
                <a:gd name="connsiteY26" fmla="*/ 10160 h 1667788"/>
                <a:gd name="connsiteX27" fmla="*/ 1503680 w 2397760"/>
                <a:gd name="connsiteY27" fmla="*/ 30480 h 1667788"/>
                <a:gd name="connsiteX28" fmla="*/ 1564640 w 2397760"/>
                <a:gd name="connsiteY28" fmla="*/ 111760 h 1667788"/>
                <a:gd name="connsiteX29" fmla="*/ 1635760 w 2397760"/>
                <a:gd name="connsiteY29" fmla="*/ 254000 h 1667788"/>
                <a:gd name="connsiteX30" fmla="*/ 1676400 w 2397760"/>
                <a:gd name="connsiteY30" fmla="*/ 447040 h 1667788"/>
                <a:gd name="connsiteX31" fmla="*/ 1706880 w 2397760"/>
                <a:gd name="connsiteY31" fmla="*/ 568960 h 1667788"/>
                <a:gd name="connsiteX32" fmla="*/ 1788160 w 2397760"/>
                <a:gd name="connsiteY32" fmla="*/ 863600 h 1667788"/>
                <a:gd name="connsiteX33" fmla="*/ 1808480 w 2397760"/>
                <a:gd name="connsiteY33" fmla="*/ 894080 h 1667788"/>
                <a:gd name="connsiteX34" fmla="*/ 1859280 w 2397760"/>
                <a:gd name="connsiteY34" fmla="*/ 1046480 h 1667788"/>
                <a:gd name="connsiteX35" fmla="*/ 1869440 w 2397760"/>
                <a:gd name="connsiteY35" fmla="*/ 1076960 h 1667788"/>
                <a:gd name="connsiteX36" fmla="*/ 1910080 w 2397760"/>
                <a:gd name="connsiteY36" fmla="*/ 1168400 h 1667788"/>
                <a:gd name="connsiteX37" fmla="*/ 1930400 w 2397760"/>
                <a:gd name="connsiteY37" fmla="*/ 1198880 h 1667788"/>
                <a:gd name="connsiteX38" fmla="*/ 1971040 w 2397760"/>
                <a:gd name="connsiteY38" fmla="*/ 1290320 h 1667788"/>
                <a:gd name="connsiteX39" fmla="*/ 2021840 w 2397760"/>
                <a:gd name="connsiteY39" fmla="*/ 1381760 h 1667788"/>
                <a:gd name="connsiteX40" fmla="*/ 2042160 w 2397760"/>
                <a:gd name="connsiteY40" fmla="*/ 1412240 h 1667788"/>
                <a:gd name="connsiteX41" fmla="*/ 2062480 w 2397760"/>
                <a:gd name="connsiteY41" fmla="*/ 1442720 h 1667788"/>
                <a:gd name="connsiteX42" fmla="*/ 2092960 w 2397760"/>
                <a:gd name="connsiteY42" fmla="*/ 1463040 h 1667788"/>
                <a:gd name="connsiteX43" fmla="*/ 2133600 w 2397760"/>
                <a:gd name="connsiteY43" fmla="*/ 1503680 h 1667788"/>
                <a:gd name="connsiteX44" fmla="*/ 2164080 w 2397760"/>
                <a:gd name="connsiteY44" fmla="*/ 1534160 h 1667788"/>
                <a:gd name="connsiteX45" fmla="*/ 2194560 w 2397760"/>
                <a:gd name="connsiteY45" fmla="*/ 1544320 h 1667788"/>
                <a:gd name="connsiteX46" fmla="*/ 2225040 w 2397760"/>
                <a:gd name="connsiteY46" fmla="*/ 1564640 h 1667788"/>
                <a:gd name="connsiteX47" fmla="*/ 2255520 w 2397760"/>
                <a:gd name="connsiteY47" fmla="*/ 1574800 h 1667788"/>
                <a:gd name="connsiteX48" fmla="*/ 2316480 w 2397760"/>
                <a:gd name="connsiteY48" fmla="*/ 1615440 h 1667788"/>
                <a:gd name="connsiteX49" fmla="*/ 2346960 w 2397760"/>
                <a:gd name="connsiteY49" fmla="*/ 1635760 h 1667788"/>
                <a:gd name="connsiteX50" fmla="*/ 2377440 w 2397760"/>
                <a:gd name="connsiteY50" fmla="*/ 1666240 h 1667788"/>
                <a:gd name="connsiteX51" fmla="*/ 2397760 w 2397760"/>
                <a:gd name="connsiteY51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243840 w 2397760"/>
                <a:gd name="connsiteY4" fmla="*/ 1595120 h 1667788"/>
                <a:gd name="connsiteX5" fmla="*/ 365760 w 2397760"/>
                <a:gd name="connsiteY5" fmla="*/ 1544320 h 1667788"/>
                <a:gd name="connsiteX6" fmla="*/ 426720 w 2397760"/>
                <a:gd name="connsiteY6" fmla="*/ 1503680 h 1667788"/>
                <a:gd name="connsiteX7" fmla="*/ 518160 w 2397760"/>
                <a:gd name="connsiteY7" fmla="*/ 1452880 h 1667788"/>
                <a:gd name="connsiteX8" fmla="*/ 609600 w 2397760"/>
                <a:gd name="connsiteY8" fmla="*/ 1361440 h 1667788"/>
                <a:gd name="connsiteX9" fmla="*/ 701040 w 2397760"/>
                <a:gd name="connsiteY9" fmla="*/ 1209040 h 1667788"/>
                <a:gd name="connsiteX10" fmla="*/ 721360 w 2397760"/>
                <a:gd name="connsiteY10" fmla="*/ 1178560 h 1667788"/>
                <a:gd name="connsiteX11" fmla="*/ 772160 w 2397760"/>
                <a:gd name="connsiteY11" fmla="*/ 1087120 h 1667788"/>
                <a:gd name="connsiteX12" fmla="*/ 802640 w 2397760"/>
                <a:gd name="connsiteY12" fmla="*/ 995680 h 1667788"/>
                <a:gd name="connsiteX13" fmla="*/ 812800 w 2397760"/>
                <a:gd name="connsiteY13" fmla="*/ 965200 h 1667788"/>
                <a:gd name="connsiteX14" fmla="*/ 853440 w 2397760"/>
                <a:gd name="connsiteY14" fmla="*/ 873760 h 1667788"/>
                <a:gd name="connsiteX15" fmla="*/ 904240 w 2397760"/>
                <a:gd name="connsiteY15" fmla="*/ 741680 h 1667788"/>
                <a:gd name="connsiteX16" fmla="*/ 924560 w 2397760"/>
                <a:gd name="connsiteY16" fmla="*/ 650240 h 1667788"/>
                <a:gd name="connsiteX17" fmla="*/ 944880 w 2397760"/>
                <a:gd name="connsiteY17" fmla="*/ 568960 h 1667788"/>
                <a:gd name="connsiteX18" fmla="*/ 965200 w 2397760"/>
                <a:gd name="connsiteY18" fmla="*/ 487680 h 1667788"/>
                <a:gd name="connsiteX19" fmla="*/ 1016000 w 2397760"/>
                <a:gd name="connsiteY19" fmla="*/ 396240 h 1667788"/>
                <a:gd name="connsiteX20" fmla="*/ 1026160 w 2397760"/>
                <a:gd name="connsiteY20" fmla="*/ 365760 h 1667788"/>
                <a:gd name="connsiteX21" fmla="*/ 1097280 w 2397760"/>
                <a:gd name="connsiteY21" fmla="*/ 254000 h 1667788"/>
                <a:gd name="connsiteX22" fmla="*/ 1249680 w 2397760"/>
                <a:gd name="connsiteY22" fmla="*/ 71120 h 1667788"/>
                <a:gd name="connsiteX23" fmla="*/ 1270000 w 2397760"/>
                <a:gd name="connsiteY23" fmla="*/ 40640 h 1667788"/>
                <a:gd name="connsiteX24" fmla="*/ 1361440 w 2397760"/>
                <a:gd name="connsiteY24" fmla="*/ 0 h 1667788"/>
                <a:gd name="connsiteX25" fmla="*/ 1432560 w 2397760"/>
                <a:gd name="connsiteY25" fmla="*/ 10160 h 1667788"/>
                <a:gd name="connsiteX26" fmla="*/ 1503680 w 2397760"/>
                <a:gd name="connsiteY26" fmla="*/ 30480 h 1667788"/>
                <a:gd name="connsiteX27" fmla="*/ 1564640 w 2397760"/>
                <a:gd name="connsiteY27" fmla="*/ 111760 h 1667788"/>
                <a:gd name="connsiteX28" fmla="*/ 1635760 w 2397760"/>
                <a:gd name="connsiteY28" fmla="*/ 254000 h 1667788"/>
                <a:gd name="connsiteX29" fmla="*/ 1676400 w 2397760"/>
                <a:gd name="connsiteY29" fmla="*/ 447040 h 1667788"/>
                <a:gd name="connsiteX30" fmla="*/ 1706880 w 2397760"/>
                <a:gd name="connsiteY30" fmla="*/ 568960 h 1667788"/>
                <a:gd name="connsiteX31" fmla="*/ 1788160 w 2397760"/>
                <a:gd name="connsiteY31" fmla="*/ 863600 h 1667788"/>
                <a:gd name="connsiteX32" fmla="*/ 1808480 w 2397760"/>
                <a:gd name="connsiteY32" fmla="*/ 894080 h 1667788"/>
                <a:gd name="connsiteX33" fmla="*/ 1859280 w 2397760"/>
                <a:gd name="connsiteY33" fmla="*/ 1046480 h 1667788"/>
                <a:gd name="connsiteX34" fmla="*/ 1869440 w 2397760"/>
                <a:gd name="connsiteY34" fmla="*/ 1076960 h 1667788"/>
                <a:gd name="connsiteX35" fmla="*/ 1910080 w 2397760"/>
                <a:gd name="connsiteY35" fmla="*/ 1168400 h 1667788"/>
                <a:gd name="connsiteX36" fmla="*/ 1930400 w 2397760"/>
                <a:gd name="connsiteY36" fmla="*/ 1198880 h 1667788"/>
                <a:gd name="connsiteX37" fmla="*/ 1971040 w 2397760"/>
                <a:gd name="connsiteY37" fmla="*/ 1290320 h 1667788"/>
                <a:gd name="connsiteX38" fmla="*/ 2021840 w 2397760"/>
                <a:gd name="connsiteY38" fmla="*/ 1381760 h 1667788"/>
                <a:gd name="connsiteX39" fmla="*/ 2042160 w 2397760"/>
                <a:gd name="connsiteY39" fmla="*/ 1412240 h 1667788"/>
                <a:gd name="connsiteX40" fmla="*/ 2062480 w 2397760"/>
                <a:gd name="connsiteY40" fmla="*/ 1442720 h 1667788"/>
                <a:gd name="connsiteX41" fmla="*/ 2092960 w 2397760"/>
                <a:gd name="connsiteY41" fmla="*/ 1463040 h 1667788"/>
                <a:gd name="connsiteX42" fmla="*/ 2133600 w 2397760"/>
                <a:gd name="connsiteY42" fmla="*/ 1503680 h 1667788"/>
                <a:gd name="connsiteX43" fmla="*/ 2164080 w 2397760"/>
                <a:gd name="connsiteY43" fmla="*/ 1534160 h 1667788"/>
                <a:gd name="connsiteX44" fmla="*/ 2194560 w 2397760"/>
                <a:gd name="connsiteY44" fmla="*/ 1544320 h 1667788"/>
                <a:gd name="connsiteX45" fmla="*/ 2225040 w 2397760"/>
                <a:gd name="connsiteY45" fmla="*/ 1564640 h 1667788"/>
                <a:gd name="connsiteX46" fmla="*/ 2255520 w 2397760"/>
                <a:gd name="connsiteY46" fmla="*/ 1574800 h 1667788"/>
                <a:gd name="connsiteX47" fmla="*/ 2316480 w 2397760"/>
                <a:gd name="connsiteY47" fmla="*/ 1615440 h 1667788"/>
                <a:gd name="connsiteX48" fmla="*/ 2346960 w 2397760"/>
                <a:gd name="connsiteY48" fmla="*/ 1635760 h 1667788"/>
                <a:gd name="connsiteX49" fmla="*/ 2377440 w 2397760"/>
                <a:gd name="connsiteY49" fmla="*/ 1666240 h 1667788"/>
                <a:gd name="connsiteX50" fmla="*/ 2397760 w 2397760"/>
                <a:gd name="connsiteY50" fmla="*/ 1666240 h 1667788"/>
                <a:gd name="connsiteX0" fmla="*/ 0 w 2397760"/>
                <a:gd name="connsiteY0" fmla="*/ 1645920 h 1667788"/>
                <a:gd name="connsiteX1" fmla="*/ 111760 w 2397760"/>
                <a:gd name="connsiteY1" fmla="*/ 1635760 h 1667788"/>
                <a:gd name="connsiteX2" fmla="*/ 142240 w 2397760"/>
                <a:gd name="connsiteY2" fmla="*/ 1625600 h 1667788"/>
                <a:gd name="connsiteX3" fmla="*/ 243840 w 2397760"/>
                <a:gd name="connsiteY3" fmla="*/ 1595120 h 1667788"/>
                <a:gd name="connsiteX4" fmla="*/ 365760 w 2397760"/>
                <a:gd name="connsiteY4" fmla="*/ 1544320 h 1667788"/>
                <a:gd name="connsiteX5" fmla="*/ 426720 w 2397760"/>
                <a:gd name="connsiteY5" fmla="*/ 1503680 h 1667788"/>
                <a:gd name="connsiteX6" fmla="*/ 518160 w 2397760"/>
                <a:gd name="connsiteY6" fmla="*/ 1452880 h 1667788"/>
                <a:gd name="connsiteX7" fmla="*/ 609600 w 2397760"/>
                <a:gd name="connsiteY7" fmla="*/ 1361440 h 1667788"/>
                <a:gd name="connsiteX8" fmla="*/ 701040 w 2397760"/>
                <a:gd name="connsiteY8" fmla="*/ 1209040 h 1667788"/>
                <a:gd name="connsiteX9" fmla="*/ 721360 w 2397760"/>
                <a:gd name="connsiteY9" fmla="*/ 1178560 h 1667788"/>
                <a:gd name="connsiteX10" fmla="*/ 772160 w 2397760"/>
                <a:gd name="connsiteY10" fmla="*/ 1087120 h 1667788"/>
                <a:gd name="connsiteX11" fmla="*/ 802640 w 2397760"/>
                <a:gd name="connsiteY11" fmla="*/ 995680 h 1667788"/>
                <a:gd name="connsiteX12" fmla="*/ 812800 w 2397760"/>
                <a:gd name="connsiteY12" fmla="*/ 965200 h 1667788"/>
                <a:gd name="connsiteX13" fmla="*/ 853440 w 2397760"/>
                <a:gd name="connsiteY13" fmla="*/ 873760 h 1667788"/>
                <a:gd name="connsiteX14" fmla="*/ 904240 w 2397760"/>
                <a:gd name="connsiteY14" fmla="*/ 741680 h 1667788"/>
                <a:gd name="connsiteX15" fmla="*/ 924560 w 2397760"/>
                <a:gd name="connsiteY15" fmla="*/ 650240 h 1667788"/>
                <a:gd name="connsiteX16" fmla="*/ 944880 w 2397760"/>
                <a:gd name="connsiteY16" fmla="*/ 568960 h 1667788"/>
                <a:gd name="connsiteX17" fmla="*/ 965200 w 2397760"/>
                <a:gd name="connsiteY17" fmla="*/ 487680 h 1667788"/>
                <a:gd name="connsiteX18" fmla="*/ 1016000 w 2397760"/>
                <a:gd name="connsiteY18" fmla="*/ 396240 h 1667788"/>
                <a:gd name="connsiteX19" fmla="*/ 1026160 w 2397760"/>
                <a:gd name="connsiteY19" fmla="*/ 365760 h 1667788"/>
                <a:gd name="connsiteX20" fmla="*/ 1097280 w 2397760"/>
                <a:gd name="connsiteY20" fmla="*/ 254000 h 1667788"/>
                <a:gd name="connsiteX21" fmla="*/ 1249680 w 2397760"/>
                <a:gd name="connsiteY21" fmla="*/ 71120 h 1667788"/>
                <a:gd name="connsiteX22" fmla="*/ 1270000 w 2397760"/>
                <a:gd name="connsiteY22" fmla="*/ 40640 h 1667788"/>
                <a:gd name="connsiteX23" fmla="*/ 1361440 w 2397760"/>
                <a:gd name="connsiteY23" fmla="*/ 0 h 1667788"/>
                <a:gd name="connsiteX24" fmla="*/ 1432560 w 2397760"/>
                <a:gd name="connsiteY24" fmla="*/ 10160 h 1667788"/>
                <a:gd name="connsiteX25" fmla="*/ 1503680 w 2397760"/>
                <a:gd name="connsiteY25" fmla="*/ 30480 h 1667788"/>
                <a:gd name="connsiteX26" fmla="*/ 1564640 w 2397760"/>
                <a:gd name="connsiteY26" fmla="*/ 111760 h 1667788"/>
                <a:gd name="connsiteX27" fmla="*/ 1635760 w 2397760"/>
                <a:gd name="connsiteY27" fmla="*/ 254000 h 1667788"/>
                <a:gd name="connsiteX28" fmla="*/ 1676400 w 2397760"/>
                <a:gd name="connsiteY28" fmla="*/ 447040 h 1667788"/>
                <a:gd name="connsiteX29" fmla="*/ 1706880 w 2397760"/>
                <a:gd name="connsiteY29" fmla="*/ 568960 h 1667788"/>
                <a:gd name="connsiteX30" fmla="*/ 1788160 w 2397760"/>
                <a:gd name="connsiteY30" fmla="*/ 863600 h 1667788"/>
                <a:gd name="connsiteX31" fmla="*/ 1808480 w 2397760"/>
                <a:gd name="connsiteY31" fmla="*/ 894080 h 1667788"/>
                <a:gd name="connsiteX32" fmla="*/ 1859280 w 2397760"/>
                <a:gd name="connsiteY32" fmla="*/ 1046480 h 1667788"/>
                <a:gd name="connsiteX33" fmla="*/ 1869440 w 2397760"/>
                <a:gd name="connsiteY33" fmla="*/ 1076960 h 1667788"/>
                <a:gd name="connsiteX34" fmla="*/ 1910080 w 2397760"/>
                <a:gd name="connsiteY34" fmla="*/ 1168400 h 1667788"/>
                <a:gd name="connsiteX35" fmla="*/ 1930400 w 2397760"/>
                <a:gd name="connsiteY35" fmla="*/ 1198880 h 1667788"/>
                <a:gd name="connsiteX36" fmla="*/ 1971040 w 2397760"/>
                <a:gd name="connsiteY36" fmla="*/ 1290320 h 1667788"/>
                <a:gd name="connsiteX37" fmla="*/ 2021840 w 2397760"/>
                <a:gd name="connsiteY37" fmla="*/ 1381760 h 1667788"/>
                <a:gd name="connsiteX38" fmla="*/ 2042160 w 2397760"/>
                <a:gd name="connsiteY38" fmla="*/ 1412240 h 1667788"/>
                <a:gd name="connsiteX39" fmla="*/ 2062480 w 2397760"/>
                <a:gd name="connsiteY39" fmla="*/ 1442720 h 1667788"/>
                <a:gd name="connsiteX40" fmla="*/ 2092960 w 2397760"/>
                <a:gd name="connsiteY40" fmla="*/ 1463040 h 1667788"/>
                <a:gd name="connsiteX41" fmla="*/ 2133600 w 2397760"/>
                <a:gd name="connsiteY41" fmla="*/ 1503680 h 1667788"/>
                <a:gd name="connsiteX42" fmla="*/ 2164080 w 2397760"/>
                <a:gd name="connsiteY42" fmla="*/ 1534160 h 1667788"/>
                <a:gd name="connsiteX43" fmla="*/ 2194560 w 2397760"/>
                <a:gd name="connsiteY43" fmla="*/ 1544320 h 1667788"/>
                <a:gd name="connsiteX44" fmla="*/ 2225040 w 2397760"/>
                <a:gd name="connsiteY44" fmla="*/ 1564640 h 1667788"/>
                <a:gd name="connsiteX45" fmla="*/ 2255520 w 2397760"/>
                <a:gd name="connsiteY45" fmla="*/ 1574800 h 1667788"/>
                <a:gd name="connsiteX46" fmla="*/ 2316480 w 2397760"/>
                <a:gd name="connsiteY46" fmla="*/ 1615440 h 1667788"/>
                <a:gd name="connsiteX47" fmla="*/ 2346960 w 2397760"/>
                <a:gd name="connsiteY47" fmla="*/ 1635760 h 1667788"/>
                <a:gd name="connsiteX48" fmla="*/ 2377440 w 2397760"/>
                <a:gd name="connsiteY48" fmla="*/ 1666240 h 1667788"/>
                <a:gd name="connsiteX49" fmla="*/ 2397760 w 2397760"/>
                <a:gd name="connsiteY49" fmla="*/ 1666240 h 1667788"/>
                <a:gd name="connsiteX0" fmla="*/ 0 w 2397760"/>
                <a:gd name="connsiteY0" fmla="*/ 1645920 h 1667788"/>
                <a:gd name="connsiteX1" fmla="*/ 111760 w 2397760"/>
                <a:gd name="connsiteY1" fmla="*/ 1635760 h 1667788"/>
                <a:gd name="connsiteX2" fmla="*/ 243840 w 2397760"/>
                <a:gd name="connsiteY2" fmla="*/ 1595120 h 1667788"/>
                <a:gd name="connsiteX3" fmla="*/ 365760 w 2397760"/>
                <a:gd name="connsiteY3" fmla="*/ 1544320 h 1667788"/>
                <a:gd name="connsiteX4" fmla="*/ 426720 w 2397760"/>
                <a:gd name="connsiteY4" fmla="*/ 1503680 h 1667788"/>
                <a:gd name="connsiteX5" fmla="*/ 518160 w 2397760"/>
                <a:gd name="connsiteY5" fmla="*/ 1452880 h 1667788"/>
                <a:gd name="connsiteX6" fmla="*/ 609600 w 2397760"/>
                <a:gd name="connsiteY6" fmla="*/ 1361440 h 1667788"/>
                <a:gd name="connsiteX7" fmla="*/ 701040 w 2397760"/>
                <a:gd name="connsiteY7" fmla="*/ 1209040 h 1667788"/>
                <a:gd name="connsiteX8" fmla="*/ 721360 w 2397760"/>
                <a:gd name="connsiteY8" fmla="*/ 1178560 h 1667788"/>
                <a:gd name="connsiteX9" fmla="*/ 772160 w 2397760"/>
                <a:gd name="connsiteY9" fmla="*/ 1087120 h 1667788"/>
                <a:gd name="connsiteX10" fmla="*/ 802640 w 2397760"/>
                <a:gd name="connsiteY10" fmla="*/ 995680 h 1667788"/>
                <a:gd name="connsiteX11" fmla="*/ 812800 w 2397760"/>
                <a:gd name="connsiteY11" fmla="*/ 965200 h 1667788"/>
                <a:gd name="connsiteX12" fmla="*/ 853440 w 2397760"/>
                <a:gd name="connsiteY12" fmla="*/ 873760 h 1667788"/>
                <a:gd name="connsiteX13" fmla="*/ 904240 w 2397760"/>
                <a:gd name="connsiteY13" fmla="*/ 741680 h 1667788"/>
                <a:gd name="connsiteX14" fmla="*/ 924560 w 2397760"/>
                <a:gd name="connsiteY14" fmla="*/ 650240 h 1667788"/>
                <a:gd name="connsiteX15" fmla="*/ 944880 w 2397760"/>
                <a:gd name="connsiteY15" fmla="*/ 568960 h 1667788"/>
                <a:gd name="connsiteX16" fmla="*/ 965200 w 2397760"/>
                <a:gd name="connsiteY16" fmla="*/ 487680 h 1667788"/>
                <a:gd name="connsiteX17" fmla="*/ 1016000 w 2397760"/>
                <a:gd name="connsiteY17" fmla="*/ 396240 h 1667788"/>
                <a:gd name="connsiteX18" fmla="*/ 1026160 w 2397760"/>
                <a:gd name="connsiteY18" fmla="*/ 365760 h 1667788"/>
                <a:gd name="connsiteX19" fmla="*/ 1097280 w 2397760"/>
                <a:gd name="connsiteY19" fmla="*/ 254000 h 1667788"/>
                <a:gd name="connsiteX20" fmla="*/ 1249680 w 2397760"/>
                <a:gd name="connsiteY20" fmla="*/ 71120 h 1667788"/>
                <a:gd name="connsiteX21" fmla="*/ 1270000 w 2397760"/>
                <a:gd name="connsiteY21" fmla="*/ 40640 h 1667788"/>
                <a:gd name="connsiteX22" fmla="*/ 1361440 w 2397760"/>
                <a:gd name="connsiteY22" fmla="*/ 0 h 1667788"/>
                <a:gd name="connsiteX23" fmla="*/ 1432560 w 2397760"/>
                <a:gd name="connsiteY23" fmla="*/ 10160 h 1667788"/>
                <a:gd name="connsiteX24" fmla="*/ 1503680 w 2397760"/>
                <a:gd name="connsiteY24" fmla="*/ 30480 h 1667788"/>
                <a:gd name="connsiteX25" fmla="*/ 1564640 w 2397760"/>
                <a:gd name="connsiteY25" fmla="*/ 111760 h 1667788"/>
                <a:gd name="connsiteX26" fmla="*/ 1635760 w 2397760"/>
                <a:gd name="connsiteY26" fmla="*/ 254000 h 1667788"/>
                <a:gd name="connsiteX27" fmla="*/ 1676400 w 2397760"/>
                <a:gd name="connsiteY27" fmla="*/ 447040 h 1667788"/>
                <a:gd name="connsiteX28" fmla="*/ 1706880 w 2397760"/>
                <a:gd name="connsiteY28" fmla="*/ 568960 h 1667788"/>
                <a:gd name="connsiteX29" fmla="*/ 1788160 w 2397760"/>
                <a:gd name="connsiteY29" fmla="*/ 863600 h 1667788"/>
                <a:gd name="connsiteX30" fmla="*/ 1808480 w 2397760"/>
                <a:gd name="connsiteY30" fmla="*/ 894080 h 1667788"/>
                <a:gd name="connsiteX31" fmla="*/ 1859280 w 2397760"/>
                <a:gd name="connsiteY31" fmla="*/ 1046480 h 1667788"/>
                <a:gd name="connsiteX32" fmla="*/ 1869440 w 2397760"/>
                <a:gd name="connsiteY32" fmla="*/ 1076960 h 1667788"/>
                <a:gd name="connsiteX33" fmla="*/ 1910080 w 2397760"/>
                <a:gd name="connsiteY33" fmla="*/ 1168400 h 1667788"/>
                <a:gd name="connsiteX34" fmla="*/ 1930400 w 2397760"/>
                <a:gd name="connsiteY34" fmla="*/ 1198880 h 1667788"/>
                <a:gd name="connsiteX35" fmla="*/ 1971040 w 2397760"/>
                <a:gd name="connsiteY35" fmla="*/ 1290320 h 1667788"/>
                <a:gd name="connsiteX36" fmla="*/ 2021840 w 2397760"/>
                <a:gd name="connsiteY36" fmla="*/ 1381760 h 1667788"/>
                <a:gd name="connsiteX37" fmla="*/ 2042160 w 2397760"/>
                <a:gd name="connsiteY37" fmla="*/ 1412240 h 1667788"/>
                <a:gd name="connsiteX38" fmla="*/ 2062480 w 2397760"/>
                <a:gd name="connsiteY38" fmla="*/ 1442720 h 1667788"/>
                <a:gd name="connsiteX39" fmla="*/ 2092960 w 2397760"/>
                <a:gd name="connsiteY39" fmla="*/ 1463040 h 1667788"/>
                <a:gd name="connsiteX40" fmla="*/ 2133600 w 2397760"/>
                <a:gd name="connsiteY40" fmla="*/ 1503680 h 1667788"/>
                <a:gd name="connsiteX41" fmla="*/ 2164080 w 2397760"/>
                <a:gd name="connsiteY41" fmla="*/ 1534160 h 1667788"/>
                <a:gd name="connsiteX42" fmla="*/ 2194560 w 2397760"/>
                <a:gd name="connsiteY42" fmla="*/ 1544320 h 1667788"/>
                <a:gd name="connsiteX43" fmla="*/ 2225040 w 2397760"/>
                <a:gd name="connsiteY43" fmla="*/ 1564640 h 1667788"/>
                <a:gd name="connsiteX44" fmla="*/ 2255520 w 2397760"/>
                <a:gd name="connsiteY44" fmla="*/ 1574800 h 1667788"/>
                <a:gd name="connsiteX45" fmla="*/ 2316480 w 2397760"/>
                <a:gd name="connsiteY45" fmla="*/ 1615440 h 1667788"/>
                <a:gd name="connsiteX46" fmla="*/ 2346960 w 2397760"/>
                <a:gd name="connsiteY46" fmla="*/ 1635760 h 1667788"/>
                <a:gd name="connsiteX47" fmla="*/ 2377440 w 2397760"/>
                <a:gd name="connsiteY47" fmla="*/ 1666240 h 1667788"/>
                <a:gd name="connsiteX48" fmla="*/ 2397760 w 2397760"/>
                <a:gd name="connsiteY48" fmla="*/ 1666240 h 1667788"/>
                <a:gd name="connsiteX0" fmla="*/ 0 w 2397760"/>
                <a:gd name="connsiteY0" fmla="*/ 1645920 h 1667788"/>
                <a:gd name="connsiteX1" fmla="*/ 111760 w 2397760"/>
                <a:gd name="connsiteY1" fmla="*/ 1635760 h 1667788"/>
                <a:gd name="connsiteX2" fmla="*/ 243840 w 2397760"/>
                <a:gd name="connsiteY2" fmla="*/ 1595120 h 1667788"/>
                <a:gd name="connsiteX3" fmla="*/ 365760 w 2397760"/>
                <a:gd name="connsiteY3" fmla="*/ 1544320 h 1667788"/>
                <a:gd name="connsiteX4" fmla="*/ 426720 w 2397760"/>
                <a:gd name="connsiteY4" fmla="*/ 1503680 h 1667788"/>
                <a:gd name="connsiteX5" fmla="*/ 518160 w 2397760"/>
                <a:gd name="connsiteY5" fmla="*/ 1452880 h 1667788"/>
                <a:gd name="connsiteX6" fmla="*/ 609600 w 2397760"/>
                <a:gd name="connsiteY6" fmla="*/ 1361440 h 1667788"/>
                <a:gd name="connsiteX7" fmla="*/ 701040 w 2397760"/>
                <a:gd name="connsiteY7" fmla="*/ 1209040 h 1667788"/>
                <a:gd name="connsiteX8" fmla="*/ 772160 w 2397760"/>
                <a:gd name="connsiteY8" fmla="*/ 1087120 h 1667788"/>
                <a:gd name="connsiteX9" fmla="*/ 802640 w 2397760"/>
                <a:gd name="connsiteY9" fmla="*/ 995680 h 1667788"/>
                <a:gd name="connsiteX10" fmla="*/ 812800 w 2397760"/>
                <a:gd name="connsiteY10" fmla="*/ 965200 h 1667788"/>
                <a:gd name="connsiteX11" fmla="*/ 853440 w 2397760"/>
                <a:gd name="connsiteY11" fmla="*/ 873760 h 1667788"/>
                <a:gd name="connsiteX12" fmla="*/ 904240 w 2397760"/>
                <a:gd name="connsiteY12" fmla="*/ 741680 h 1667788"/>
                <a:gd name="connsiteX13" fmla="*/ 924560 w 2397760"/>
                <a:gd name="connsiteY13" fmla="*/ 650240 h 1667788"/>
                <a:gd name="connsiteX14" fmla="*/ 944880 w 2397760"/>
                <a:gd name="connsiteY14" fmla="*/ 568960 h 1667788"/>
                <a:gd name="connsiteX15" fmla="*/ 965200 w 2397760"/>
                <a:gd name="connsiteY15" fmla="*/ 487680 h 1667788"/>
                <a:gd name="connsiteX16" fmla="*/ 1016000 w 2397760"/>
                <a:gd name="connsiteY16" fmla="*/ 396240 h 1667788"/>
                <a:gd name="connsiteX17" fmla="*/ 1026160 w 2397760"/>
                <a:gd name="connsiteY17" fmla="*/ 365760 h 1667788"/>
                <a:gd name="connsiteX18" fmla="*/ 1097280 w 2397760"/>
                <a:gd name="connsiteY18" fmla="*/ 254000 h 1667788"/>
                <a:gd name="connsiteX19" fmla="*/ 1249680 w 2397760"/>
                <a:gd name="connsiteY19" fmla="*/ 71120 h 1667788"/>
                <a:gd name="connsiteX20" fmla="*/ 1270000 w 2397760"/>
                <a:gd name="connsiteY20" fmla="*/ 40640 h 1667788"/>
                <a:gd name="connsiteX21" fmla="*/ 1361440 w 2397760"/>
                <a:gd name="connsiteY21" fmla="*/ 0 h 1667788"/>
                <a:gd name="connsiteX22" fmla="*/ 1432560 w 2397760"/>
                <a:gd name="connsiteY22" fmla="*/ 10160 h 1667788"/>
                <a:gd name="connsiteX23" fmla="*/ 1503680 w 2397760"/>
                <a:gd name="connsiteY23" fmla="*/ 30480 h 1667788"/>
                <a:gd name="connsiteX24" fmla="*/ 1564640 w 2397760"/>
                <a:gd name="connsiteY24" fmla="*/ 111760 h 1667788"/>
                <a:gd name="connsiteX25" fmla="*/ 1635760 w 2397760"/>
                <a:gd name="connsiteY25" fmla="*/ 254000 h 1667788"/>
                <a:gd name="connsiteX26" fmla="*/ 1676400 w 2397760"/>
                <a:gd name="connsiteY26" fmla="*/ 447040 h 1667788"/>
                <a:gd name="connsiteX27" fmla="*/ 1706880 w 2397760"/>
                <a:gd name="connsiteY27" fmla="*/ 568960 h 1667788"/>
                <a:gd name="connsiteX28" fmla="*/ 1788160 w 2397760"/>
                <a:gd name="connsiteY28" fmla="*/ 863600 h 1667788"/>
                <a:gd name="connsiteX29" fmla="*/ 1808480 w 2397760"/>
                <a:gd name="connsiteY29" fmla="*/ 894080 h 1667788"/>
                <a:gd name="connsiteX30" fmla="*/ 1859280 w 2397760"/>
                <a:gd name="connsiteY30" fmla="*/ 1046480 h 1667788"/>
                <a:gd name="connsiteX31" fmla="*/ 1869440 w 2397760"/>
                <a:gd name="connsiteY31" fmla="*/ 1076960 h 1667788"/>
                <a:gd name="connsiteX32" fmla="*/ 1910080 w 2397760"/>
                <a:gd name="connsiteY32" fmla="*/ 1168400 h 1667788"/>
                <a:gd name="connsiteX33" fmla="*/ 1930400 w 2397760"/>
                <a:gd name="connsiteY33" fmla="*/ 1198880 h 1667788"/>
                <a:gd name="connsiteX34" fmla="*/ 1971040 w 2397760"/>
                <a:gd name="connsiteY34" fmla="*/ 1290320 h 1667788"/>
                <a:gd name="connsiteX35" fmla="*/ 2021840 w 2397760"/>
                <a:gd name="connsiteY35" fmla="*/ 1381760 h 1667788"/>
                <a:gd name="connsiteX36" fmla="*/ 2042160 w 2397760"/>
                <a:gd name="connsiteY36" fmla="*/ 1412240 h 1667788"/>
                <a:gd name="connsiteX37" fmla="*/ 2062480 w 2397760"/>
                <a:gd name="connsiteY37" fmla="*/ 1442720 h 1667788"/>
                <a:gd name="connsiteX38" fmla="*/ 2092960 w 2397760"/>
                <a:gd name="connsiteY38" fmla="*/ 1463040 h 1667788"/>
                <a:gd name="connsiteX39" fmla="*/ 2133600 w 2397760"/>
                <a:gd name="connsiteY39" fmla="*/ 1503680 h 1667788"/>
                <a:gd name="connsiteX40" fmla="*/ 2164080 w 2397760"/>
                <a:gd name="connsiteY40" fmla="*/ 1534160 h 1667788"/>
                <a:gd name="connsiteX41" fmla="*/ 2194560 w 2397760"/>
                <a:gd name="connsiteY41" fmla="*/ 1544320 h 1667788"/>
                <a:gd name="connsiteX42" fmla="*/ 2225040 w 2397760"/>
                <a:gd name="connsiteY42" fmla="*/ 1564640 h 1667788"/>
                <a:gd name="connsiteX43" fmla="*/ 2255520 w 2397760"/>
                <a:gd name="connsiteY43" fmla="*/ 1574800 h 1667788"/>
                <a:gd name="connsiteX44" fmla="*/ 2316480 w 2397760"/>
                <a:gd name="connsiteY44" fmla="*/ 1615440 h 1667788"/>
                <a:gd name="connsiteX45" fmla="*/ 2346960 w 2397760"/>
                <a:gd name="connsiteY45" fmla="*/ 1635760 h 1667788"/>
                <a:gd name="connsiteX46" fmla="*/ 2377440 w 2397760"/>
                <a:gd name="connsiteY46" fmla="*/ 1666240 h 1667788"/>
                <a:gd name="connsiteX47" fmla="*/ 2397760 w 2397760"/>
                <a:gd name="connsiteY47" fmla="*/ 1666240 h 1667788"/>
                <a:gd name="connsiteX0" fmla="*/ 0 w 2397760"/>
                <a:gd name="connsiteY0" fmla="*/ 1645920 h 1667788"/>
                <a:gd name="connsiteX1" fmla="*/ 111760 w 2397760"/>
                <a:gd name="connsiteY1" fmla="*/ 1635760 h 1667788"/>
                <a:gd name="connsiteX2" fmla="*/ 243840 w 2397760"/>
                <a:gd name="connsiteY2" fmla="*/ 1595120 h 1667788"/>
                <a:gd name="connsiteX3" fmla="*/ 365760 w 2397760"/>
                <a:gd name="connsiteY3" fmla="*/ 1544320 h 1667788"/>
                <a:gd name="connsiteX4" fmla="*/ 426720 w 2397760"/>
                <a:gd name="connsiteY4" fmla="*/ 1503680 h 1667788"/>
                <a:gd name="connsiteX5" fmla="*/ 518160 w 2397760"/>
                <a:gd name="connsiteY5" fmla="*/ 1452880 h 1667788"/>
                <a:gd name="connsiteX6" fmla="*/ 609600 w 2397760"/>
                <a:gd name="connsiteY6" fmla="*/ 1361440 h 1667788"/>
                <a:gd name="connsiteX7" fmla="*/ 701040 w 2397760"/>
                <a:gd name="connsiteY7" fmla="*/ 1209040 h 1667788"/>
                <a:gd name="connsiteX8" fmla="*/ 772160 w 2397760"/>
                <a:gd name="connsiteY8" fmla="*/ 1087120 h 1667788"/>
                <a:gd name="connsiteX9" fmla="*/ 802640 w 2397760"/>
                <a:gd name="connsiteY9" fmla="*/ 995680 h 1667788"/>
                <a:gd name="connsiteX10" fmla="*/ 812800 w 2397760"/>
                <a:gd name="connsiteY10" fmla="*/ 965200 h 1667788"/>
                <a:gd name="connsiteX11" fmla="*/ 853440 w 2397760"/>
                <a:gd name="connsiteY11" fmla="*/ 873760 h 1667788"/>
                <a:gd name="connsiteX12" fmla="*/ 904240 w 2397760"/>
                <a:gd name="connsiteY12" fmla="*/ 741680 h 1667788"/>
                <a:gd name="connsiteX13" fmla="*/ 924560 w 2397760"/>
                <a:gd name="connsiteY13" fmla="*/ 650240 h 1667788"/>
                <a:gd name="connsiteX14" fmla="*/ 944880 w 2397760"/>
                <a:gd name="connsiteY14" fmla="*/ 568960 h 1667788"/>
                <a:gd name="connsiteX15" fmla="*/ 965200 w 2397760"/>
                <a:gd name="connsiteY15" fmla="*/ 487680 h 1667788"/>
                <a:gd name="connsiteX16" fmla="*/ 1016000 w 2397760"/>
                <a:gd name="connsiteY16" fmla="*/ 396240 h 1667788"/>
                <a:gd name="connsiteX17" fmla="*/ 1026160 w 2397760"/>
                <a:gd name="connsiteY17" fmla="*/ 365760 h 1667788"/>
                <a:gd name="connsiteX18" fmla="*/ 1097280 w 2397760"/>
                <a:gd name="connsiteY18" fmla="*/ 254000 h 1667788"/>
                <a:gd name="connsiteX19" fmla="*/ 1249680 w 2397760"/>
                <a:gd name="connsiteY19" fmla="*/ 71120 h 1667788"/>
                <a:gd name="connsiteX20" fmla="*/ 1270000 w 2397760"/>
                <a:gd name="connsiteY20" fmla="*/ 40640 h 1667788"/>
                <a:gd name="connsiteX21" fmla="*/ 1361440 w 2397760"/>
                <a:gd name="connsiteY21" fmla="*/ 0 h 1667788"/>
                <a:gd name="connsiteX22" fmla="*/ 1432560 w 2397760"/>
                <a:gd name="connsiteY22" fmla="*/ 10160 h 1667788"/>
                <a:gd name="connsiteX23" fmla="*/ 1503680 w 2397760"/>
                <a:gd name="connsiteY23" fmla="*/ 30480 h 1667788"/>
                <a:gd name="connsiteX24" fmla="*/ 1564640 w 2397760"/>
                <a:gd name="connsiteY24" fmla="*/ 111760 h 1667788"/>
                <a:gd name="connsiteX25" fmla="*/ 1635760 w 2397760"/>
                <a:gd name="connsiteY25" fmla="*/ 254000 h 1667788"/>
                <a:gd name="connsiteX26" fmla="*/ 1676400 w 2397760"/>
                <a:gd name="connsiteY26" fmla="*/ 447040 h 1667788"/>
                <a:gd name="connsiteX27" fmla="*/ 1706880 w 2397760"/>
                <a:gd name="connsiteY27" fmla="*/ 568960 h 1667788"/>
                <a:gd name="connsiteX28" fmla="*/ 1788160 w 2397760"/>
                <a:gd name="connsiteY28" fmla="*/ 863600 h 1667788"/>
                <a:gd name="connsiteX29" fmla="*/ 1859280 w 2397760"/>
                <a:gd name="connsiteY29" fmla="*/ 1046480 h 1667788"/>
                <a:gd name="connsiteX30" fmla="*/ 1869440 w 2397760"/>
                <a:gd name="connsiteY30" fmla="*/ 1076960 h 1667788"/>
                <a:gd name="connsiteX31" fmla="*/ 1910080 w 2397760"/>
                <a:gd name="connsiteY31" fmla="*/ 1168400 h 1667788"/>
                <a:gd name="connsiteX32" fmla="*/ 1930400 w 2397760"/>
                <a:gd name="connsiteY32" fmla="*/ 1198880 h 1667788"/>
                <a:gd name="connsiteX33" fmla="*/ 1971040 w 2397760"/>
                <a:gd name="connsiteY33" fmla="*/ 1290320 h 1667788"/>
                <a:gd name="connsiteX34" fmla="*/ 2021840 w 2397760"/>
                <a:gd name="connsiteY34" fmla="*/ 1381760 h 1667788"/>
                <a:gd name="connsiteX35" fmla="*/ 2042160 w 2397760"/>
                <a:gd name="connsiteY35" fmla="*/ 1412240 h 1667788"/>
                <a:gd name="connsiteX36" fmla="*/ 2062480 w 2397760"/>
                <a:gd name="connsiteY36" fmla="*/ 1442720 h 1667788"/>
                <a:gd name="connsiteX37" fmla="*/ 2092960 w 2397760"/>
                <a:gd name="connsiteY37" fmla="*/ 1463040 h 1667788"/>
                <a:gd name="connsiteX38" fmla="*/ 2133600 w 2397760"/>
                <a:gd name="connsiteY38" fmla="*/ 1503680 h 1667788"/>
                <a:gd name="connsiteX39" fmla="*/ 2164080 w 2397760"/>
                <a:gd name="connsiteY39" fmla="*/ 1534160 h 1667788"/>
                <a:gd name="connsiteX40" fmla="*/ 2194560 w 2397760"/>
                <a:gd name="connsiteY40" fmla="*/ 1544320 h 1667788"/>
                <a:gd name="connsiteX41" fmla="*/ 2225040 w 2397760"/>
                <a:gd name="connsiteY41" fmla="*/ 1564640 h 1667788"/>
                <a:gd name="connsiteX42" fmla="*/ 2255520 w 2397760"/>
                <a:gd name="connsiteY42" fmla="*/ 1574800 h 1667788"/>
                <a:gd name="connsiteX43" fmla="*/ 2316480 w 2397760"/>
                <a:gd name="connsiteY43" fmla="*/ 1615440 h 1667788"/>
                <a:gd name="connsiteX44" fmla="*/ 2346960 w 2397760"/>
                <a:gd name="connsiteY44" fmla="*/ 1635760 h 1667788"/>
                <a:gd name="connsiteX45" fmla="*/ 2377440 w 2397760"/>
                <a:gd name="connsiteY45" fmla="*/ 1666240 h 1667788"/>
                <a:gd name="connsiteX46" fmla="*/ 2397760 w 2397760"/>
                <a:gd name="connsiteY46" fmla="*/ 1666240 h 1667788"/>
                <a:gd name="connsiteX0" fmla="*/ 0 w 2397760"/>
                <a:gd name="connsiteY0" fmla="*/ 1645920 h 1667788"/>
                <a:gd name="connsiteX1" fmla="*/ 111760 w 2397760"/>
                <a:gd name="connsiteY1" fmla="*/ 1635760 h 1667788"/>
                <a:gd name="connsiteX2" fmla="*/ 243840 w 2397760"/>
                <a:gd name="connsiteY2" fmla="*/ 1595120 h 1667788"/>
                <a:gd name="connsiteX3" fmla="*/ 365760 w 2397760"/>
                <a:gd name="connsiteY3" fmla="*/ 1544320 h 1667788"/>
                <a:gd name="connsiteX4" fmla="*/ 426720 w 2397760"/>
                <a:gd name="connsiteY4" fmla="*/ 1503680 h 1667788"/>
                <a:gd name="connsiteX5" fmla="*/ 518160 w 2397760"/>
                <a:gd name="connsiteY5" fmla="*/ 1452880 h 1667788"/>
                <a:gd name="connsiteX6" fmla="*/ 609600 w 2397760"/>
                <a:gd name="connsiteY6" fmla="*/ 1361440 h 1667788"/>
                <a:gd name="connsiteX7" fmla="*/ 701040 w 2397760"/>
                <a:gd name="connsiteY7" fmla="*/ 1209040 h 1667788"/>
                <a:gd name="connsiteX8" fmla="*/ 772160 w 2397760"/>
                <a:gd name="connsiteY8" fmla="*/ 1087120 h 1667788"/>
                <a:gd name="connsiteX9" fmla="*/ 802640 w 2397760"/>
                <a:gd name="connsiteY9" fmla="*/ 995680 h 1667788"/>
                <a:gd name="connsiteX10" fmla="*/ 812800 w 2397760"/>
                <a:gd name="connsiteY10" fmla="*/ 965200 h 1667788"/>
                <a:gd name="connsiteX11" fmla="*/ 853440 w 2397760"/>
                <a:gd name="connsiteY11" fmla="*/ 873760 h 1667788"/>
                <a:gd name="connsiteX12" fmla="*/ 904240 w 2397760"/>
                <a:gd name="connsiteY12" fmla="*/ 741680 h 1667788"/>
                <a:gd name="connsiteX13" fmla="*/ 924560 w 2397760"/>
                <a:gd name="connsiteY13" fmla="*/ 650240 h 1667788"/>
                <a:gd name="connsiteX14" fmla="*/ 944880 w 2397760"/>
                <a:gd name="connsiteY14" fmla="*/ 568960 h 1667788"/>
                <a:gd name="connsiteX15" fmla="*/ 965200 w 2397760"/>
                <a:gd name="connsiteY15" fmla="*/ 487680 h 1667788"/>
                <a:gd name="connsiteX16" fmla="*/ 1016000 w 2397760"/>
                <a:gd name="connsiteY16" fmla="*/ 396240 h 1667788"/>
                <a:gd name="connsiteX17" fmla="*/ 1026160 w 2397760"/>
                <a:gd name="connsiteY17" fmla="*/ 365760 h 1667788"/>
                <a:gd name="connsiteX18" fmla="*/ 1097280 w 2397760"/>
                <a:gd name="connsiteY18" fmla="*/ 254000 h 1667788"/>
                <a:gd name="connsiteX19" fmla="*/ 1249680 w 2397760"/>
                <a:gd name="connsiteY19" fmla="*/ 71120 h 1667788"/>
                <a:gd name="connsiteX20" fmla="*/ 1270000 w 2397760"/>
                <a:gd name="connsiteY20" fmla="*/ 40640 h 1667788"/>
                <a:gd name="connsiteX21" fmla="*/ 1361440 w 2397760"/>
                <a:gd name="connsiteY21" fmla="*/ 0 h 1667788"/>
                <a:gd name="connsiteX22" fmla="*/ 1432560 w 2397760"/>
                <a:gd name="connsiteY22" fmla="*/ 10160 h 1667788"/>
                <a:gd name="connsiteX23" fmla="*/ 1503680 w 2397760"/>
                <a:gd name="connsiteY23" fmla="*/ 30480 h 1667788"/>
                <a:gd name="connsiteX24" fmla="*/ 1564640 w 2397760"/>
                <a:gd name="connsiteY24" fmla="*/ 111760 h 1667788"/>
                <a:gd name="connsiteX25" fmla="*/ 1635760 w 2397760"/>
                <a:gd name="connsiteY25" fmla="*/ 254000 h 1667788"/>
                <a:gd name="connsiteX26" fmla="*/ 1676400 w 2397760"/>
                <a:gd name="connsiteY26" fmla="*/ 447040 h 1667788"/>
                <a:gd name="connsiteX27" fmla="*/ 1706880 w 2397760"/>
                <a:gd name="connsiteY27" fmla="*/ 568960 h 1667788"/>
                <a:gd name="connsiteX28" fmla="*/ 1788160 w 2397760"/>
                <a:gd name="connsiteY28" fmla="*/ 863600 h 1667788"/>
                <a:gd name="connsiteX29" fmla="*/ 1859280 w 2397760"/>
                <a:gd name="connsiteY29" fmla="*/ 1046480 h 1667788"/>
                <a:gd name="connsiteX30" fmla="*/ 1869440 w 2397760"/>
                <a:gd name="connsiteY30" fmla="*/ 1076960 h 1667788"/>
                <a:gd name="connsiteX31" fmla="*/ 1910080 w 2397760"/>
                <a:gd name="connsiteY31" fmla="*/ 1168400 h 1667788"/>
                <a:gd name="connsiteX32" fmla="*/ 1930400 w 2397760"/>
                <a:gd name="connsiteY32" fmla="*/ 1198880 h 1667788"/>
                <a:gd name="connsiteX33" fmla="*/ 1971040 w 2397760"/>
                <a:gd name="connsiteY33" fmla="*/ 1290320 h 1667788"/>
                <a:gd name="connsiteX34" fmla="*/ 2021840 w 2397760"/>
                <a:gd name="connsiteY34" fmla="*/ 1381760 h 1667788"/>
                <a:gd name="connsiteX35" fmla="*/ 2042160 w 2397760"/>
                <a:gd name="connsiteY35" fmla="*/ 1412240 h 1667788"/>
                <a:gd name="connsiteX36" fmla="*/ 2092960 w 2397760"/>
                <a:gd name="connsiteY36" fmla="*/ 1463040 h 1667788"/>
                <a:gd name="connsiteX37" fmla="*/ 2133600 w 2397760"/>
                <a:gd name="connsiteY37" fmla="*/ 1503680 h 1667788"/>
                <a:gd name="connsiteX38" fmla="*/ 2164080 w 2397760"/>
                <a:gd name="connsiteY38" fmla="*/ 1534160 h 1667788"/>
                <a:gd name="connsiteX39" fmla="*/ 2194560 w 2397760"/>
                <a:gd name="connsiteY39" fmla="*/ 1544320 h 1667788"/>
                <a:gd name="connsiteX40" fmla="*/ 2225040 w 2397760"/>
                <a:gd name="connsiteY40" fmla="*/ 1564640 h 1667788"/>
                <a:gd name="connsiteX41" fmla="*/ 2255520 w 2397760"/>
                <a:gd name="connsiteY41" fmla="*/ 1574800 h 1667788"/>
                <a:gd name="connsiteX42" fmla="*/ 2316480 w 2397760"/>
                <a:gd name="connsiteY42" fmla="*/ 1615440 h 1667788"/>
                <a:gd name="connsiteX43" fmla="*/ 2346960 w 2397760"/>
                <a:gd name="connsiteY43" fmla="*/ 1635760 h 1667788"/>
                <a:gd name="connsiteX44" fmla="*/ 2377440 w 2397760"/>
                <a:gd name="connsiteY44" fmla="*/ 1666240 h 1667788"/>
                <a:gd name="connsiteX45" fmla="*/ 2397760 w 2397760"/>
                <a:gd name="connsiteY45" fmla="*/ 1666240 h 1667788"/>
                <a:gd name="connsiteX0" fmla="*/ 0 w 2397760"/>
                <a:gd name="connsiteY0" fmla="*/ 1645920 h 1667788"/>
                <a:gd name="connsiteX1" fmla="*/ 111760 w 2397760"/>
                <a:gd name="connsiteY1" fmla="*/ 1635760 h 1667788"/>
                <a:gd name="connsiteX2" fmla="*/ 243840 w 2397760"/>
                <a:gd name="connsiteY2" fmla="*/ 1595120 h 1667788"/>
                <a:gd name="connsiteX3" fmla="*/ 365760 w 2397760"/>
                <a:gd name="connsiteY3" fmla="*/ 1544320 h 1667788"/>
                <a:gd name="connsiteX4" fmla="*/ 426720 w 2397760"/>
                <a:gd name="connsiteY4" fmla="*/ 1503680 h 1667788"/>
                <a:gd name="connsiteX5" fmla="*/ 518160 w 2397760"/>
                <a:gd name="connsiteY5" fmla="*/ 1452880 h 1667788"/>
                <a:gd name="connsiteX6" fmla="*/ 609600 w 2397760"/>
                <a:gd name="connsiteY6" fmla="*/ 1361440 h 1667788"/>
                <a:gd name="connsiteX7" fmla="*/ 701040 w 2397760"/>
                <a:gd name="connsiteY7" fmla="*/ 1209040 h 1667788"/>
                <a:gd name="connsiteX8" fmla="*/ 772160 w 2397760"/>
                <a:gd name="connsiteY8" fmla="*/ 1087120 h 1667788"/>
                <a:gd name="connsiteX9" fmla="*/ 802640 w 2397760"/>
                <a:gd name="connsiteY9" fmla="*/ 995680 h 1667788"/>
                <a:gd name="connsiteX10" fmla="*/ 812800 w 2397760"/>
                <a:gd name="connsiteY10" fmla="*/ 965200 h 1667788"/>
                <a:gd name="connsiteX11" fmla="*/ 853440 w 2397760"/>
                <a:gd name="connsiteY11" fmla="*/ 873760 h 1667788"/>
                <a:gd name="connsiteX12" fmla="*/ 904240 w 2397760"/>
                <a:gd name="connsiteY12" fmla="*/ 741680 h 1667788"/>
                <a:gd name="connsiteX13" fmla="*/ 924560 w 2397760"/>
                <a:gd name="connsiteY13" fmla="*/ 650240 h 1667788"/>
                <a:gd name="connsiteX14" fmla="*/ 944880 w 2397760"/>
                <a:gd name="connsiteY14" fmla="*/ 568960 h 1667788"/>
                <a:gd name="connsiteX15" fmla="*/ 965200 w 2397760"/>
                <a:gd name="connsiteY15" fmla="*/ 487680 h 1667788"/>
                <a:gd name="connsiteX16" fmla="*/ 1016000 w 2397760"/>
                <a:gd name="connsiteY16" fmla="*/ 396240 h 1667788"/>
                <a:gd name="connsiteX17" fmla="*/ 1026160 w 2397760"/>
                <a:gd name="connsiteY17" fmla="*/ 365760 h 1667788"/>
                <a:gd name="connsiteX18" fmla="*/ 1097280 w 2397760"/>
                <a:gd name="connsiteY18" fmla="*/ 254000 h 1667788"/>
                <a:gd name="connsiteX19" fmla="*/ 1249680 w 2397760"/>
                <a:gd name="connsiteY19" fmla="*/ 71120 h 1667788"/>
                <a:gd name="connsiteX20" fmla="*/ 1270000 w 2397760"/>
                <a:gd name="connsiteY20" fmla="*/ 40640 h 1667788"/>
                <a:gd name="connsiteX21" fmla="*/ 1361440 w 2397760"/>
                <a:gd name="connsiteY21" fmla="*/ 0 h 1667788"/>
                <a:gd name="connsiteX22" fmla="*/ 1432560 w 2397760"/>
                <a:gd name="connsiteY22" fmla="*/ 10160 h 1667788"/>
                <a:gd name="connsiteX23" fmla="*/ 1503680 w 2397760"/>
                <a:gd name="connsiteY23" fmla="*/ 30480 h 1667788"/>
                <a:gd name="connsiteX24" fmla="*/ 1564640 w 2397760"/>
                <a:gd name="connsiteY24" fmla="*/ 111760 h 1667788"/>
                <a:gd name="connsiteX25" fmla="*/ 1635760 w 2397760"/>
                <a:gd name="connsiteY25" fmla="*/ 254000 h 1667788"/>
                <a:gd name="connsiteX26" fmla="*/ 1676400 w 2397760"/>
                <a:gd name="connsiteY26" fmla="*/ 447040 h 1667788"/>
                <a:gd name="connsiteX27" fmla="*/ 1706880 w 2397760"/>
                <a:gd name="connsiteY27" fmla="*/ 568960 h 1667788"/>
                <a:gd name="connsiteX28" fmla="*/ 1788160 w 2397760"/>
                <a:gd name="connsiteY28" fmla="*/ 863600 h 1667788"/>
                <a:gd name="connsiteX29" fmla="*/ 1859280 w 2397760"/>
                <a:gd name="connsiteY29" fmla="*/ 1046480 h 1667788"/>
                <a:gd name="connsiteX30" fmla="*/ 1869440 w 2397760"/>
                <a:gd name="connsiteY30" fmla="*/ 1076960 h 1667788"/>
                <a:gd name="connsiteX31" fmla="*/ 1910080 w 2397760"/>
                <a:gd name="connsiteY31" fmla="*/ 1168400 h 1667788"/>
                <a:gd name="connsiteX32" fmla="*/ 1930400 w 2397760"/>
                <a:gd name="connsiteY32" fmla="*/ 1198880 h 1667788"/>
                <a:gd name="connsiteX33" fmla="*/ 1971040 w 2397760"/>
                <a:gd name="connsiteY33" fmla="*/ 1290320 h 1667788"/>
                <a:gd name="connsiteX34" fmla="*/ 2021840 w 2397760"/>
                <a:gd name="connsiteY34" fmla="*/ 1381760 h 1667788"/>
                <a:gd name="connsiteX35" fmla="*/ 2042160 w 2397760"/>
                <a:gd name="connsiteY35" fmla="*/ 1412240 h 1667788"/>
                <a:gd name="connsiteX36" fmla="*/ 2092960 w 2397760"/>
                <a:gd name="connsiteY36" fmla="*/ 1463040 h 1667788"/>
                <a:gd name="connsiteX37" fmla="*/ 2133600 w 2397760"/>
                <a:gd name="connsiteY37" fmla="*/ 1503680 h 1667788"/>
                <a:gd name="connsiteX38" fmla="*/ 2164080 w 2397760"/>
                <a:gd name="connsiteY38" fmla="*/ 1534160 h 1667788"/>
                <a:gd name="connsiteX39" fmla="*/ 2225040 w 2397760"/>
                <a:gd name="connsiteY39" fmla="*/ 1564640 h 1667788"/>
                <a:gd name="connsiteX40" fmla="*/ 2255520 w 2397760"/>
                <a:gd name="connsiteY40" fmla="*/ 1574800 h 1667788"/>
                <a:gd name="connsiteX41" fmla="*/ 2316480 w 2397760"/>
                <a:gd name="connsiteY41" fmla="*/ 1615440 h 1667788"/>
                <a:gd name="connsiteX42" fmla="*/ 2346960 w 2397760"/>
                <a:gd name="connsiteY42" fmla="*/ 1635760 h 1667788"/>
                <a:gd name="connsiteX43" fmla="*/ 2377440 w 2397760"/>
                <a:gd name="connsiteY43" fmla="*/ 1666240 h 1667788"/>
                <a:gd name="connsiteX44" fmla="*/ 2397760 w 2397760"/>
                <a:gd name="connsiteY44" fmla="*/ 1666240 h 1667788"/>
                <a:gd name="connsiteX0" fmla="*/ 0 w 2397760"/>
                <a:gd name="connsiteY0" fmla="*/ 1645920 h 1667788"/>
                <a:gd name="connsiteX1" fmla="*/ 111760 w 2397760"/>
                <a:gd name="connsiteY1" fmla="*/ 1635760 h 1667788"/>
                <a:gd name="connsiteX2" fmla="*/ 243840 w 2397760"/>
                <a:gd name="connsiteY2" fmla="*/ 1595120 h 1667788"/>
                <a:gd name="connsiteX3" fmla="*/ 365760 w 2397760"/>
                <a:gd name="connsiteY3" fmla="*/ 1544320 h 1667788"/>
                <a:gd name="connsiteX4" fmla="*/ 426720 w 2397760"/>
                <a:gd name="connsiteY4" fmla="*/ 1503680 h 1667788"/>
                <a:gd name="connsiteX5" fmla="*/ 518160 w 2397760"/>
                <a:gd name="connsiteY5" fmla="*/ 1452880 h 1667788"/>
                <a:gd name="connsiteX6" fmla="*/ 609600 w 2397760"/>
                <a:gd name="connsiteY6" fmla="*/ 1361440 h 1667788"/>
                <a:gd name="connsiteX7" fmla="*/ 701040 w 2397760"/>
                <a:gd name="connsiteY7" fmla="*/ 1209040 h 1667788"/>
                <a:gd name="connsiteX8" fmla="*/ 772160 w 2397760"/>
                <a:gd name="connsiteY8" fmla="*/ 1087120 h 1667788"/>
                <a:gd name="connsiteX9" fmla="*/ 802640 w 2397760"/>
                <a:gd name="connsiteY9" fmla="*/ 995680 h 1667788"/>
                <a:gd name="connsiteX10" fmla="*/ 812800 w 2397760"/>
                <a:gd name="connsiteY10" fmla="*/ 965200 h 1667788"/>
                <a:gd name="connsiteX11" fmla="*/ 853440 w 2397760"/>
                <a:gd name="connsiteY11" fmla="*/ 873760 h 1667788"/>
                <a:gd name="connsiteX12" fmla="*/ 904240 w 2397760"/>
                <a:gd name="connsiteY12" fmla="*/ 741680 h 1667788"/>
                <a:gd name="connsiteX13" fmla="*/ 924560 w 2397760"/>
                <a:gd name="connsiteY13" fmla="*/ 650240 h 1667788"/>
                <a:gd name="connsiteX14" fmla="*/ 944880 w 2397760"/>
                <a:gd name="connsiteY14" fmla="*/ 568960 h 1667788"/>
                <a:gd name="connsiteX15" fmla="*/ 965200 w 2397760"/>
                <a:gd name="connsiteY15" fmla="*/ 487680 h 1667788"/>
                <a:gd name="connsiteX16" fmla="*/ 1016000 w 2397760"/>
                <a:gd name="connsiteY16" fmla="*/ 396240 h 1667788"/>
                <a:gd name="connsiteX17" fmla="*/ 1026160 w 2397760"/>
                <a:gd name="connsiteY17" fmla="*/ 365760 h 1667788"/>
                <a:gd name="connsiteX18" fmla="*/ 1097280 w 2397760"/>
                <a:gd name="connsiteY18" fmla="*/ 254000 h 1667788"/>
                <a:gd name="connsiteX19" fmla="*/ 1249680 w 2397760"/>
                <a:gd name="connsiteY19" fmla="*/ 71120 h 1667788"/>
                <a:gd name="connsiteX20" fmla="*/ 1270000 w 2397760"/>
                <a:gd name="connsiteY20" fmla="*/ 40640 h 1667788"/>
                <a:gd name="connsiteX21" fmla="*/ 1361440 w 2397760"/>
                <a:gd name="connsiteY21" fmla="*/ 0 h 1667788"/>
                <a:gd name="connsiteX22" fmla="*/ 1432560 w 2397760"/>
                <a:gd name="connsiteY22" fmla="*/ 10160 h 1667788"/>
                <a:gd name="connsiteX23" fmla="*/ 1503680 w 2397760"/>
                <a:gd name="connsiteY23" fmla="*/ 30480 h 1667788"/>
                <a:gd name="connsiteX24" fmla="*/ 1564640 w 2397760"/>
                <a:gd name="connsiteY24" fmla="*/ 111760 h 1667788"/>
                <a:gd name="connsiteX25" fmla="*/ 1635760 w 2397760"/>
                <a:gd name="connsiteY25" fmla="*/ 254000 h 1667788"/>
                <a:gd name="connsiteX26" fmla="*/ 1676400 w 2397760"/>
                <a:gd name="connsiteY26" fmla="*/ 447040 h 1667788"/>
                <a:gd name="connsiteX27" fmla="*/ 1706880 w 2397760"/>
                <a:gd name="connsiteY27" fmla="*/ 568960 h 1667788"/>
                <a:gd name="connsiteX28" fmla="*/ 1788160 w 2397760"/>
                <a:gd name="connsiteY28" fmla="*/ 863600 h 1667788"/>
                <a:gd name="connsiteX29" fmla="*/ 1859280 w 2397760"/>
                <a:gd name="connsiteY29" fmla="*/ 1046480 h 1667788"/>
                <a:gd name="connsiteX30" fmla="*/ 1869440 w 2397760"/>
                <a:gd name="connsiteY30" fmla="*/ 1076960 h 1667788"/>
                <a:gd name="connsiteX31" fmla="*/ 1910080 w 2397760"/>
                <a:gd name="connsiteY31" fmla="*/ 1168400 h 1667788"/>
                <a:gd name="connsiteX32" fmla="*/ 1930400 w 2397760"/>
                <a:gd name="connsiteY32" fmla="*/ 1198880 h 1667788"/>
                <a:gd name="connsiteX33" fmla="*/ 1971040 w 2397760"/>
                <a:gd name="connsiteY33" fmla="*/ 1290320 h 1667788"/>
                <a:gd name="connsiteX34" fmla="*/ 2021840 w 2397760"/>
                <a:gd name="connsiteY34" fmla="*/ 1381760 h 1667788"/>
                <a:gd name="connsiteX35" fmla="*/ 2042160 w 2397760"/>
                <a:gd name="connsiteY35" fmla="*/ 1412240 h 1667788"/>
                <a:gd name="connsiteX36" fmla="*/ 2092960 w 2397760"/>
                <a:gd name="connsiteY36" fmla="*/ 1463040 h 1667788"/>
                <a:gd name="connsiteX37" fmla="*/ 2133600 w 2397760"/>
                <a:gd name="connsiteY37" fmla="*/ 1503680 h 1667788"/>
                <a:gd name="connsiteX38" fmla="*/ 2225040 w 2397760"/>
                <a:gd name="connsiteY38" fmla="*/ 1564640 h 1667788"/>
                <a:gd name="connsiteX39" fmla="*/ 2255520 w 2397760"/>
                <a:gd name="connsiteY39" fmla="*/ 1574800 h 1667788"/>
                <a:gd name="connsiteX40" fmla="*/ 2316480 w 2397760"/>
                <a:gd name="connsiteY40" fmla="*/ 1615440 h 1667788"/>
                <a:gd name="connsiteX41" fmla="*/ 2346960 w 2397760"/>
                <a:gd name="connsiteY41" fmla="*/ 1635760 h 1667788"/>
                <a:gd name="connsiteX42" fmla="*/ 2377440 w 2397760"/>
                <a:gd name="connsiteY42" fmla="*/ 1666240 h 1667788"/>
                <a:gd name="connsiteX43" fmla="*/ 2397760 w 2397760"/>
                <a:gd name="connsiteY43" fmla="*/ 1666240 h 1667788"/>
                <a:gd name="connsiteX0" fmla="*/ 0 w 2397760"/>
                <a:gd name="connsiteY0" fmla="*/ 1645920 h 1667788"/>
                <a:gd name="connsiteX1" fmla="*/ 111760 w 2397760"/>
                <a:gd name="connsiteY1" fmla="*/ 1635760 h 1667788"/>
                <a:gd name="connsiteX2" fmla="*/ 243840 w 2397760"/>
                <a:gd name="connsiteY2" fmla="*/ 1595120 h 1667788"/>
                <a:gd name="connsiteX3" fmla="*/ 365760 w 2397760"/>
                <a:gd name="connsiteY3" fmla="*/ 1544320 h 1667788"/>
                <a:gd name="connsiteX4" fmla="*/ 426720 w 2397760"/>
                <a:gd name="connsiteY4" fmla="*/ 1503680 h 1667788"/>
                <a:gd name="connsiteX5" fmla="*/ 518160 w 2397760"/>
                <a:gd name="connsiteY5" fmla="*/ 1452880 h 1667788"/>
                <a:gd name="connsiteX6" fmla="*/ 609600 w 2397760"/>
                <a:gd name="connsiteY6" fmla="*/ 1361440 h 1667788"/>
                <a:gd name="connsiteX7" fmla="*/ 701040 w 2397760"/>
                <a:gd name="connsiteY7" fmla="*/ 1209040 h 1667788"/>
                <a:gd name="connsiteX8" fmla="*/ 772160 w 2397760"/>
                <a:gd name="connsiteY8" fmla="*/ 1087120 h 1667788"/>
                <a:gd name="connsiteX9" fmla="*/ 802640 w 2397760"/>
                <a:gd name="connsiteY9" fmla="*/ 995680 h 1667788"/>
                <a:gd name="connsiteX10" fmla="*/ 812800 w 2397760"/>
                <a:gd name="connsiteY10" fmla="*/ 965200 h 1667788"/>
                <a:gd name="connsiteX11" fmla="*/ 853440 w 2397760"/>
                <a:gd name="connsiteY11" fmla="*/ 873760 h 1667788"/>
                <a:gd name="connsiteX12" fmla="*/ 904240 w 2397760"/>
                <a:gd name="connsiteY12" fmla="*/ 741680 h 1667788"/>
                <a:gd name="connsiteX13" fmla="*/ 924560 w 2397760"/>
                <a:gd name="connsiteY13" fmla="*/ 650240 h 1667788"/>
                <a:gd name="connsiteX14" fmla="*/ 944880 w 2397760"/>
                <a:gd name="connsiteY14" fmla="*/ 568960 h 1667788"/>
                <a:gd name="connsiteX15" fmla="*/ 965200 w 2397760"/>
                <a:gd name="connsiteY15" fmla="*/ 487680 h 1667788"/>
                <a:gd name="connsiteX16" fmla="*/ 1016000 w 2397760"/>
                <a:gd name="connsiteY16" fmla="*/ 396240 h 1667788"/>
                <a:gd name="connsiteX17" fmla="*/ 1026160 w 2397760"/>
                <a:gd name="connsiteY17" fmla="*/ 365760 h 1667788"/>
                <a:gd name="connsiteX18" fmla="*/ 1097280 w 2397760"/>
                <a:gd name="connsiteY18" fmla="*/ 254000 h 1667788"/>
                <a:gd name="connsiteX19" fmla="*/ 1249680 w 2397760"/>
                <a:gd name="connsiteY19" fmla="*/ 71120 h 1667788"/>
                <a:gd name="connsiteX20" fmla="*/ 1270000 w 2397760"/>
                <a:gd name="connsiteY20" fmla="*/ 40640 h 1667788"/>
                <a:gd name="connsiteX21" fmla="*/ 1361440 w 2397760"/>
                <a:gd name="connsiteY21" fmla="*/ 0 h 1667788"/>
                <a:gd name="connsiteX22" fmla="*/ 1432560 w 2397760"/>
                <a:gd name="connsiteY22" fmla="*/ 10160 h 1667788"/>
                <a:gd name="connsiteX23" fmla="*/ 1503680 w 2397760"/>
                <a:gd name="connsiteY23" fmla="*/ 30480 h 1667788"/>
                <a:gd name="connsiteX24" fmla="*/ 1564640 w 2397760"/>
                <a:gd name="connsiteY24" fmla="*/ 111760 h 1667788"/>
                <a:gd name="connsiteX25" fmla="*/ 1635760 w 2397760"/>
                <a:gd name="connsiteY25" fmla="*/ 254000 h 1667788"/>
                <a:gd name="connsiteX26" fmla="*/ 1676400 w 2397760"/>
                <a:gd name="connsiteY26" fmla="*/ 447040 h 1667788"/>
                <a:gd name="connsiteX27" fmla="*/ 1706880 w 2397760"/>
                <a:gd name="connsiteY27" fmla="*/ 568960 h 1667788"/>
                <a:gd name="connsiteX28" fmla="*/ 1788160 w 2397760"/>
                <a:gd name="connsiteY28" fmla="*/ 863600 h 1667788"/>
                <a:gd name="connsiteX29" fmla="*/ 1859280 w 2397760"/>
                <a:gd name="connsiteY29" fmla="*/ 1046480 h 1667788"/>
                <a:gd name="connsiteX30" fmla="*/ 1869440 w 2397760"/>
                <a:gd name="connsiteY30" fmla="*/ 1076960 h 1667788"/>
                <a:gd name="connsiteX31" fmla="*/ 1910080 w 2397760"/>
                <a:gd name="connsiteY31" fmla="*/ 1168400 h 1667788"/>
                <a:gd name="connsiteX32" fmla="*/ 1930400 w 2397760"/>
                <a:gd name="connsiteY32" fmla="*/ 1198880 h 1667788"/>
                <a:gd name="connsiteX33" fmla="*/ 1971040 w 2397760"/>
                <a:gd name="connsiteY33" fmla="*/ 1290320 h 1667788"/>
                <a:gd name="connsiteX34" fmla="*/ 2021840 w 2397760"/>
                <a:gd name="connsiteY34" fmla="*/ 1381760 h 1667788"/>
                <a:gd name="connsiteX35" fmla="*/ 2042160 w 2397760"/>
                <a:gd name="connsiteY35" fmla="*/ 1412240 h 1667788"/>
                <a:gd name="connsiteX36" fmla="*/ 2092960 w 2397760"/>
                <a:gd name="connsiteY36" fmla="*/ 1463040 h 1667788"/>
                <a:gd name="connsiteX37" fmla="*/ 2225040 w 2397760"/>
                <a:gd name="connsiteY37" fmla="*/ 1564640 h 1667788"/>
                <a:gd name="connsiteX38" fmla="*/ 2255520 w 2397760"/>
                <a:gd name="connsiteY38" fmla="*/ 1574800 h 1667788"/>
                <a:gd name="connsiteX39" fmla="*/ 2316480 w 2397760"/>
                <a:gd name="connsiteY39" fmla="*/ 1615440 h 1667788"/>
                <a:gd name="connsiteX40" fmla="*/ 2346960 w 2397760"/>
                <a:gd name="connsiteY40" fmla="*/ 1635760 h 1667788"/>
                <a:gd name="connsiteX41" fmla="*/ 2377440 w 2397760"/>
                <a:gd name="connsiteY41" fmla="*/ 1666240 h 1667788"/>
                <a:gd name="connsiteX42" fmla="*/ 2397760 w 2397760"/>
                <a:gd name="connsiteY42" fmla="*/ 1666240 h 1667788"/>
                <a:gd name="connsiteX0" fmla="*/ 0 w 2397760"/>
                <a:gd name="connsiteY0" fmla="*/ 1645920 h 1667788"/>
                <a:gd name="connsiteX1" fmla="*/ 111760 w 2397760"/>
                <a:gd name="connsiteY1" fmla="*/ 1635760 h 1667788"/>
                <a:gd name="connsiteX2" fmla="*/ 243840 w 2397760"/>
                <a:gd name="connsiteY2" fmla="*/ 1595120 h 1667788"/>
                <a:gd name="connsiteX3" fmla="*/ 365760 w 2397760"/>
                <a:gd name="connsiteY3" fmla="*/ 1544320 h 1667788"/>
                <a:gd name="connsiteX4" fmla="*/ 426720 w 2397760"/>
                <a:gd name="connsiteY4" fmla="*/ 1503680 h 1667788"/>
                <a:gd name="connsiteX5" fmla="*/ 518160 w 2397760"/>
                <a:gd name="connsiteY5" fmla="*/ 1452880 h 1667788"/>
                <a:gd name="connsiteX6" fmla="*/ 609600 w 2397760"/>
                <a:gd name="connsiteY6" fmla="*/ 1361440 h 1667788"/>
                <a:gd name="connsiteX7" fmla="*/ 701040 w 2397760"/>
                <a:gd name="connsiteY7" fmla="*/ 1209040 h 1667788"/>
                <a:gd name="connsiteX8" fmla="*/ 772160 w 2397760"/>
                <a:gd name="connsiteY8" fmla="*/ 1087120 h 1667788"/>
                <a:gd name="connsiteX9" fmla="*/ 802640 w 2397760"/>
                <a:gd name="connsiteY9" fmla="*/ 995680 h 1667788"/>
                <a:gd name="connsiteX10" fmla="*/ 812800 w 2397760"/>
                <a:gd name="connsiteY10" fmla="*/ 965200 h 1667788"/>
                <a:gd name="connsiteX11" fmla="*/ 853440 w 2397760"/>
                <a:gd name="connsiteY11" fmla="*/ 873760 h 1667788"/>
                <a:gd name="connsiteX12" fmla="*/ 904240 w 2397760"/>
                <a:gd name="connsiteY12" fmla="*/ 741680 h 1667788"/>
                <a:gd name="connsiteX13" fmla="*/ 924560 w 2397760"/>
                <a:gd name="connsiteY13" fmla="*/ 650240 h 1667788"/>
                <a:gd name="connsiteX14" fmla="*/ 944880 w 2397760"/>
                <a:gd name="connsiteY14" fmla="*/ 568960 h 1667788"/>
                <a:gd name="connsiteX15" fmla="*/ 965200 w 2397760"/>
                <a:gd name="connsiteY15" fmla="*/ 487680 h 1667788"/>
                <a:gd name="connsiteX16" fmla="*/ 1016000 w 2397760"/>
                <a:gd name="connsiteY16" fmla="*/ 396240 h 1667788"/>
                <a:gd name="connsiteX17" fmla="*/ 1026160 w 2397760"/>
                <a:gd name="connsiteY17" fmla="*/ 365760 h 1667788"/>
                <a:gd name="connsiteX18" fmla="*/ 1097280 w 2397760"/>
                <a:gd name="connsiteY18" fmla="*/ 254000 h 1667788"/>
                <a:gd name="connsiteX19" fmla="*/ 1249680 w 2397760"/>
                <a:gd name="connsiteY19" fmla="*/ 71120 h 1667788"/>
                <a:gd name="connsiteX20" fmla="*/ 1270000 w 2397760"/>
                <a:gd name="connsiteY20" fmla="*/ 40640 h 1667788"/>
                <a:gd name="connsiteX21" fmla="*/ 1361440 w 2397760"/>
                <a:gd name="connsiteY21" fmla="*/ 0 h 1667788"/>
                <a:gd name="connsiteX22" fmla="*/ 1432560 w 2397760"/>
                <a:gd name="connsiteY22" fmla="*/ 10160 h 1667788"/>
                <a:gd name="connsiteX23" fmla="*/ 1503680 w 2397760"/>
                <a:gd name="connsiteY23" fmla="*/ 30480 h 1667788"/>
                <a:gd name="connsiteX24" fmla="*/ 1564640 w 2397760"/>
                <a:gd name="connsiteY24" fmla="*/ 111760 h 1667788"/>
                <a:gd name="connsiteX25" fmla="*/ 1635760 w 2397760"/>
                <a:gd name="connsiteY25" fmla="*/ 254000 h 1667788"/>
                <a:gd name="connsiteX26" fmla="*/ 1676400 w 2397760"/>
                <a:gd name="connsiteY26" fmla="*/ 447040 h 1667788"/>
                <a:gd name="connsiteX27" fmla="*/ 1706880 w 2397760"/>
                <a:gd name="connsiteY27" fmla="*/ 568960 h 1667788"/>
                <a:gd name="connsiteX28" fmla="*/ 1788160 w 2397760"/>
                <a:gd name="connsiteY28" fmla="*/ 863600 h 1667788"/>
                <a:gd name="connsiteX29" fmla="*/ 1859280 w 2397760"/>
                <a:gd name="connsiteY29" fmla="*/ 1046480 h 1667788"/>
                <a:gd name="connsiteX30" fmla="*/ 1869440 w 2397760"/>
                <a:gd name="connsiteY30" fmla="*/ 1076960 h 1667788"/>
                <a:gd name="connsiteX31" fmla="*/ 1910080 w 2397760"/>
                <a:gd name="connsiteY31" fmla="*/ 1168400 h 1667788"/>
                <a:gd name="connsiteX32" fmla="*/ 1930400 w 2397760"/>
                <a:gd name="connsiteY32" fmla="*/ 1198880 h 1667788"/>
                <a:gd name="connsiteX33" fmla="*/ 1971040 w 2397760"/>
                <a:gd name="connsiteY33" fmla="*/ 1290320 h 1667788"/>
                <a:gd name="connsiteX34" fmla="*/ 2042160 w 2397760"/>
                <a:gd name="connsiteY34" fmla="*/ 1412240 h 1667788"/>
                <a:gd name="connsiteX35" fmla="*/ 2092960 w 2397760"/>
                <a:gd name="connsiteY35" fmla="*/ 1463040 h 1667788"/>
                <a:gd name="connsiteX36" fmla="*/ 2225040 w 2397760"/>
                <a:gd name="connsiteY36" fmla="*/ 1564640 h 1667788"/>
                <a:gd name="connsiteX37" fmla="*/ 2255520 w 2397760"/>
                <a:gd name="connsiteY37" fmla="*/ 1574800 h 1667788"/>
                <a:gd name="connsiteX38" fmla="*/ 2316480 w 2397760"/>
                <a:gd name="connsiteY38" fmla="*/ 1615440 h 1667788"/>
                <a:gd name="connsiteX39" fmla="*/ 2346960 w 2397760"/>
                <a:gd name="connsiteY39" fmla="*/ 1635760 h 1667788"/>
                <a:gd name="connsiteX40" fmla="*/ 2377440 w 2397760"/>
                <a:gd name="connsiteY40" fmla="*/ 1666240 h 1667788"/>
                <a:gd name="connsiteX41" fmla="*/ 2397760 w 2397760"/>
                <a:gd name="connsiteY41" fmla="*/ 1666240 h 1667788"/>
                <a:gd name="connsiteX0" fmla="*/ 0 w 2397760"/>
                <a:gd name="connsiteY0" fmla="*/ 1645920 h 1670003"/>
                <a:gd name="connsiteX1" fmla="*/ 111760 w 2397760"/>
                <a:gd name="connsiteY1" fmla="*/ 1635760 h 1670003"/>
                <a:gd name="connsiteX2" fmla="*/ 243840 w 2397760"/>
                <a:gd name="connsiteY2" fmla="*/ 1595120 h 1670003"/>
                <a:gd name="connsiteX3" fmla="*/ 365760 w 2397760"/>
                <a:gd name="connsiteY3" fmla="*/ 1544320 h 1670003"/>
                <a:gd name="connsiteX4" fmla="*/ 426720 w 2397760"/>
                <a:gd name="connsiteY4" fmla="*/ 1503680 h 1670003"/>
                <a:gd name="connsiteX5" fmla="*/ 518160 w 2397760"/>
                <a:gd name="connsiteY5" fmla="*/ 1452880 h 1670003"/>
                <a:gd name="connsiteX6" fmla="*/ 609600 w 2397760"/>
                <a:gd name="connsiteY6" fmla="*/ 1361440 h 1670003"/>
                <a:gd name="connsiteX7" fmla="*/ 701040 w 2397760"/>
                <a:gd name="connsiteY7" fmla="*/ 1209040 h 1670003"/>
                <a:gd name="connsiteX8" fmla="*/ 772160 w 2397760"/>
                <a:gd name="connsiteY8" fmla="*/ 1087120 h 1670003"/>
                <a:gd name="connsiteX9" fmla="*/ 802640 w 2397760"/>
                <a:gd name="connsiteY9" fmla="*/ 995680 h 1670003"/>
                <a:gd name="connsiteX10" fmla="*/ 812800 w 2397760"/>
                <a:gd name="connsiteY10" fmla="*/ 965200 h 1670003"/>
                <a:gd name="connsiteX11" fmla="*/ 853440 w 2397760"/>
                <a:gd name="connsiteY11" fmla="*/ 873760 h 1670003"/>
                <a:gd name="connsiteX12" fmla="*/ 904240 w 2397760"/>
                <a:gd name="connsiteY12" fmla="*/ 741680 h 1670003"/>
                <a:gd name="connsiteX13" fmla="*/ 924560 w 2397760"/>
                <a:gd name="connsiteY13" fmla="*/ 650240 h 1670003"/>
                <a:gd name="connsiteX14" fmla="*/ 944880 w 2397760"/>
                <a:gd name="connsiteY14" fmla="*/ 568960 h 1670003"/>
                <a:gd name="connsiteX15" fmla="*/ 965200 w 2397760"/>
                <a:gd name="connsiteY15" fmla="*/ 487680 h 1670003"/>
                <a:gd name="connsiteX16" fmla="*/ 1016000 w 2397760"/>
                <a:gd name="connsiteY16" fmla="*/ 396240 h 1670003"/>
                <a:gd name="connsiteX17" fmla="*/ 1026160 w 2397760"/>
                <a:gd name="connsiteY17" fmla="*/ 365760 h 1670003"/>
                <a:gd name="connsiteX18" fmla="*/ 1097280 w 2397760"/>
                <a:gd name="connsiteY18" fmla="*/ 254000 h 1670003"/>
                <a:gd name="connsiteX19" fmla="*/ 1249680 w 2397760"/>
                <a:gd name="connsiteY19" fmla="*/ 71120 h 1670003"/>
                <a:gd name="connsiteX20" fmla="*/ 1270000 w 2397760"/>
                <a:gd name="connsiteY20" fmla="*/ 40640 h 1670003"/>
                <a:gd name="connsiteX21" fmla="*/ 1361440 w 2397760"/>
                <a:gd name="connsiteY21" fmla="*/ 0 h 1670003"/>
                <a:gd name="connsiteX22" fmla="*/ 1432560 w 2397760"/>
                <a:gd name="connsiteY22" fmla="*/ 10160 h 1670003"/>
                <a:gd name="connsiteX23" fmla="*/ 1503680 w 2397760"/>
                <a:gd name="connsiteY23" fmla="*/ 30480 h 1670003"/>
                <a:gd name="connsiteX24" fmla="*/ 1564640 w 2397760"/>
                <a:gd name="connsiteY24" fmla="*/ 111760 h 1670003"/>
                <a:gd name="connsiteX25" fmla="*/ 1635760 w 2397760"/>
                <a:gd name="connsiteY25" fmla="*/ 254000 h 1670003"/>
                <a:gd name="connsiteX26" fmla="*/ 1676400 w 2397760"/>
                <a:gd name="connsiteY26" fmla="*/ 447040 h 1670003"/>
                <a:gd name="connsiteX27" fmla="*/ 1706880 w 2397760"/>
                <a:gd name="connsiteY27" fmla="*/ 568960 h 1670003"/>
                <a:gd name="connsiteX28" fmla="*/ 1788160 w 2397760"/>
                <a:gd name="connsiteY28" fmla="*/ 863600 h 1670003"/>
                <a:gd name="connsiteX29" fmla="*/ 1859280 w 2397760"/>
                <a:gd name="connsiteY29" fmla="*/ 1046480 h 1670003"/>
                <a:gd name="connsiteX30" fmla="*/ 1869440 w 2397760"/>
                <a:gd name="connsiteY30" fmla="*/ 1076960 h 1670003"/>
                <a:gd name="connsiteX31" fmla="*/ 1910080 w 2397760"/>
                <a:gd name="connsiteY31" fmla="*/ 1168400 h 1670003"/>
                <a:gd name="connsiteX32" fmla="*/ 1930400 w 2397760"/>
                <a:gd name="connsiteY32" fmla="*/ 1198880 h 1670003"/>
                <a:gd name="connsiteX33" fmla="*/ 1971040 w 2397760"/>
                <a:gd name="connsiteY33" fmla="*/ 1290320 h 1670003"/>
                <a:gd name="connsiteX34" fmla="*/ 2042160 w 2397760"/>
                <a:gd name="connsiteY34" fmla="*/ 1412240 h 1670003"/>
                <a:gd name="connsiteX35" fmla="*/ 2092960 w 2397760"/>
                <a:gd name="connsiteY35" fmla="*/ 1463040 h 1670003"/>
                <a:gd name="connsiteX36" fmla="*/ 2225040 w 2397760"/>
                <a:gd name="connsiteY36" fmla="*/ 1564640 h 1670003"/>
                <a:gd name="connsiteX37" fmla="*/ 2255520 w 2397760"/>
                <a:gd name="connsiteY37" fmla="*/ 1574800 h 1670003"/>
                <a:gd name="connsiteX38" fmla="*/ 2316480 w 2397760"/>
                <a:gd name="connsiteY38" fmla="*/ 1615440 h 1670003"/>
                <a:gd name="connsiteX39" fmla="*/ 2377440 w 2397760"/>
                <a:gd name="connsiteY39" fmla="*/ 1666240 h 1670003"/>
                <a:gd name="connsiteX40" fmla="*/ 2397760 w 2397760"/>
                <a:gd name="connsiteY40" fmla="*/ 1666240 h 1670003"/>
                <a:gd name="connsiteX0" fmla="*/ 0 w 2397760"/>
                <a:gd name="connsiteY0" fmla="*/ 1645920 h 1673013"/>
                <a:gd name="connsiteX1" fmla="*/ 111760 w 2397760"/>
                <a:gd name="connsiteY1" fmla="*/ 1635760 h 1673013"/>
                <a:gd name="connsiteX2" fmla="*/ 243840 w 2397760"/>
                <a:gd name="connsiteY2" fmla="*/ 1595120 h 1673013"/>
                <a:gd name="connsiteX3" fmla="*/ 365760 w 2397760"/>
                <a:gd name="connsiteY3" fmla="*/ 1544320 h 1673013"/>
                <a:gd name="connsiteX4" fmla="*/ 426720 w 2397760"/>
                <a:gd name="connsiteY4" fmla="*/ 1503680 h 1673013"/>
                <a:gd name="connsiteX5" fmla="*/ 518160 w 2397760"/>
                <a:gd name="connsiteY5" fmla="*/ 1452880 h 1673013"/>
                <a:gd name="connsiteX6" fmla="*/ 609600 w 2397760"/>
                <a:gd name="connsiteY6" fmla="*/ 1361440 h 1673013"/>
                <a:gd name="connsiteX7" fmla="*/ 701040 w 2397760"/>
                <a:gd name="connsiteY7" fmla="*/ 1209040 h 1673013"/>
                <a:gd name="connsiteX8" fmla="*/ 772160 w 2397760"/>
                <a:gd name="connsiteY8" fmla="*/ 1087120 h 1673013"/>
                <a:gd name="connsiteX9" fmla="*/ 802640 w 2397760"/>
                <a:gd name="connsiteY9" fmla="*/ 995680 h 1673013"/>
                <a:gd name="connsiteX10" fmla="*/ 812800 w 2397760"/>
                <a:gd name="connsiteY10" fmla="*/ 965200 h 1673013"/>
                <a:gd name="connsiteX11" fmla="*/ 853440 w 2397760"/>
                <a:gd name="connsiteY11" fmla="*/ 873760 h 1673013"/>
                <a:gd name="connsiteX12" fmla="*/ 904240 w 2397760"/>
                <a:gd name="connsiteY12" fmla="*/ 741680 h 1673013"/>
                <a:gd name="connsiteX13" fmla="*/ 924560 w 2397760"/>
                <a:gd name="connsiteY13" fmla="*/ 650240 h 1673013"/>
                <a:gd name="connsiteX14" fmla="*/ 944880 w 2397760"/>
                <a:gd name="connsiteY14" fmla="*/ 568960 h 1673013"/>
                <a:gd name="connsiteX15" fmla="*/ 965200 w 2397760"/>
                <a:gd name="connsiteY15" fmla="*/ 487680 h 1673013"/>
                <a:gd name="connsiteX16" fmla="*/ 1016000 w 2397760"/>
                <a:gd name="connsiteY16" fmla="*/ 396240 h 1673013"/>
                <a:gd name="connsiteX17" fmla="*/ 1026160 w 2397760"/>
                <a:gd name="connsiteY17" fmla="*/ 365760 h 1673013"/>
                <a:gd name="connsiteX18" fmla="*/ 1097280 w 2397760"/>
                <a:gd name="connsiteY18" fmla="*/ 254000 h 1673013"/>
                <a:gd name="connsiteX19" fmla="*/ 1249680 w 2397760"/>
                <a:gd name="connsiteY19" fmla="*/ 71120 h 1673013"/>
                <a:gd name="connsiteX20" fmla="*/ 1270000 w 2397760"/>
                <a:gd name="connsiteY20" fmla="*/ 40640 h 1673013"/>
                <a:gd name="connsiteX21" fmla="*/ 1361440 w 2397760"/>
                <a:gd name="connsiteY21" fmla="*/ 0 h 1673013"/>
                <a:gd name="connsiteX22" fmla="*/ 1432560 w 2397760"/>
                <a:gd name="connsiteY22" fmla="*/ 10160 h 1673013"/>
                <a:gd name="connsiteX23" fmla="*/ 1503680 w 2397760"/>
                <a:gd name="connsiteY23" fmla="*/ 30480 h 1673013"/>
                <a:gd name="connsiteX24" fmla="*/ 1564640 w 2397760"/>
                <a:gd name="connsiteY24" fmla="*/ 111760 h 1673013"/>
                <a:gd name="connsiteX25" fmla="*/ 1635760 w 2397760"/>
                <a:gd name="connsiteY25" fmla="*/ 254000 h 1673013"/>
                <a:gd name="connsiteX26" fmla="*/ 1676400 w 2397760"/>
                <a:gd name="connsiteY26" fmla="*/ 447040 h 1673013"/>
                <a:gd name="connsiteX27" fmla="*/ 1706880 w 2397760"/>
                <a:gd name="connsiteY27" fmla="*/ 568960 h 1673013"/>
                <a:gd name="connsiteX28" fmla="*/ 1788160 w 2397760"/>
                <a:gd name="connsiteY28" fmla="*/ 863600 h 1673013"/>
                <a:gd name="connsiteX29" fmla="*/ 1859280 w 2397760"/>
                <a:gd name="connsiteY29" fmla="*/ 1046480 h 1673013"/>
                <a:gd name="connsiteX30" fmla="*/ 1869440 w 2397760"/>
                <a:gd name="connsiteY30" fmla="*/ 1076960 h 1673013"/>
                <a:gd name="connsiteX31" fmla="*/ 1910080 w 2397760"/>
                <a:gd name="connsiteY31" fmla="*/ 1168400 h 1673013"/>
                <a:gd name="connsiteX32" fmla="*/ 1930400 w 2397760"/>
                <a:gd name="connsiteY32" fmla="*/ 1198880 h 1673013"/>
                <a:gd name="connsiteX33" fmla="*/ 1971040 w 2397760"/>
                <a:gd name="connsiteY33" fmla="*/ 1290320 h 1673013"/>
                <a:gd name="connsiteX34" fmla="*/ 2042160 w 2397760"/>
                <a:gd name="connsiteY34" fmla="*/ 1412240 h 1673013"/>
                <a:gd name="connsiteX35" fmla="*/ 2092960 w 2397760"/>
                <a:gd name="connsiteY35" fmla="*/ 1463040 h 1673013"/>
                <a:gd name="connsiteX36" fmla="*/ 2225040 w 2397760"/>
                <a:gd name="connsiteY36" fmla="*/ 1564640 h 1673013"/>
                <a:gd name="connsiteX37" fmla="*/ 2255520 w 2397760"/>
                <a:gd name="connsiteY37" fmla="*/ 1574800 h 1673013"/>
                <a:gd name="connsiteX38" fmla="*/ 2377440 w 2397760"/>
                <a:gd name="connsiteY38" fmla="*/ 1666240 h 1673013"/>
                <a:gd name="connsiteX39" fmla="*/ 2397760 w 2397760"/>
                <a:gd name="connsiteY39" fmla="*/ 1666240 h 1673013"/>
                <a:gd name="connsiteX0" fmla="*/ 0 w 2397760"/>
                <a:gd name="connsiteY0" fmla="*/ 1645920 h 1673013"/>
                <a:gd name="connsiteX1" fmla="*/ 111760 w 2397760"/>
                <a:gd name="connsiteY1" fmla="*/ 1635760 h 1673013"/>
                <a:gd name="connsiteX2" fmla="*/ 243840 w 2397760"/>
                <a:gd name="connsiteY2" fmla="*/ 1595120 h 1673013"/>
                <a:gd name="connsiteX3" fmla="*/ 365760 w 2397760"/>
                <a:gd name="connsiteY3" fmla="*/ 1544320 h 1673013"/>
                <a:gd name="connsiteX4" fmla="*/ 426720 w 2397760"/>
                <a:gd name="connsiteY4" fmla="*/ 1503680 h 1673013"/>
                <a:gd name="connsiteX5" fmla="*/ 518160 w 2397760"/>
                <a:gd name="connsiteY5" fmla="*/ 1452880 h 1673013"/>
                <a:gd name="connsiteX6" fmla="*/ 609600 w 2397760"/>
                <a:gd name="connsiteY6" fmla="*/ 1361440 h 1673013"/>
                <a:gd name="connsiteX7" fmla="*/ 701040 w 2397760"/>
                <a:gd name="connsiteY7" fmla="*/ 1209040 h 1673013"/>
                <a:gd name="connsiteX8" fmla="*/ 772160 w 2397760"/>
                <a:gd name="connsiteY8" fmla="*/ 1087120 h 1673013"/>
                <a:gd name="connsiteX9" fmla="*/ 802640 w 2397760"/>
                <a:gd name="connsiteY9" fmla="*/ 995680 h 1673013"/>
                <a:gd name="connsiteX10" fmla="*/ 812800 w 2397760"/>
                <a:gd name="connsiteY10" fmla="*/ 965200 h 1673013"/>
                <a:gd name="connsiteX11" fmla="*/ 853440 w 2397760"/>
                <a:gd name="connsiteY11" fmla="*/ 873760 h 1673013"/>
                <a:gd name="connsiteX12" fmla="*/ 904240 w 2397760"/>
                <a:gd name="connsiteY12" fmla="*/ 741680 h 1673013"/>
                <a:gd name="connsiteX13" fmla="*/ 924560 w 2397760"/>
                <a:gd name="connsiteY13" fmla="*/ 650240 h 1673013"/>
                <a:gd name="connsiteX14" fmla="*/ 944880 w 2397760"/>
                <a:gd name="connsiteY14" fmla="*/ 568960 h 1673013"/>
                <a:gd name="connsiteX15" fmla="*/ 965200 w 2397760"/>
                <a:gd name="connsiteY15" fmla="*/ 487680 h 1673013"/>
                <a:gd name="connsiteX16" fmla="*/ 1016000 w 2397760"/>
                <a:gd name="connsiteY16" fmla="*/ 396240 h 1673013"/>
                <a:gd name="connsiteX17" fmla="*/ 1026160 w 2397760"/>
                <a:gd name="connsiteY17" fmla="*/ 365760 h 1673013"/>
                <a:gd name="connsiteX18" fmla="*/ 1097280 w 2397760"/>
                <a:gd name="connsiteY18" fmla="*/ 254000 h 1673013"/>
                <a:gd name="connsiteX19" fmla="*/ 1249680 w 2397760"/>
                <a:gd name="connsiteY19" fmla="*/ 71120 h 1673013"/>
                <a:gd name="connsiteX20" fmla="*/ 1270000 w 2397760"/>
                <a:gd name="connsiteY20" fmla="*/ 40640 h 1673013"/>
                <a:gd name="connsiteX21" fmla="*/ 1361440 w 2397760"/>
                <a:gd name="connsiteY21" fmla="*/ 0 h 1673013"/>
                <a:gd name="connsiteX22" fmla="*/ 1432560 w 2397760"/>
                <a:gd name="connsiteY22" fmla="*/ 10160 h 1673013"/>
                <a:gd name="connsiteX23" fmla="*/ 1503680 w 2397760"/>
                <a:gd name="connsiteY23" fmla="*/ 30480 h 1673013"/>
                <a:gd name="connsiteX24" fmla="*/ 1564640 w 2397760"/>
                <a:gd name="connsiteY24" fmla="*/ 111760 h 1673013"/>
                <a:gd name="connsiteX25" fmla="*/ 1635760 w 2397760"/>
                <a:gd name="connsiteY25" fmla="*/ 254000 h 1673013"/>
                <a:gd name="connsiteX26" fmla="*/ 1676400 w 2397760"/>
                <a:gd name="connsiteY26" fmla="*/ 447040 h 1673013"/>
                <a:gd name="connsiteX27" fmla="*/ 1706880 w 2397760"/>
                <a:gd name="connsiteY27" fmla="*/ 568960 h 1673013"/>
                <a:gd name="connsiteX28" fmla="*/ 1788160 w 2397760"/>
                <a:gd name="connsiteY28" fmla="*/ 863600 h 1673013"/>
                <a:gd name="connsiteX29" fmla="*/ 1859280 w 2397760"/>
                <a:gd name="connsiteY29" fmla="*/ 1046480 h 1673013"/>
                <a:gd name="connsiteX30" fmla="*/ 1869440 w 2397760"/>
                <a:gd name="connsiteY30" fmla="*/ 1076960 h 1673013"/>
                <a:gd name="connsiteX31" fmla="*/ 1910080 w 2397760"/>
                <a:gd name="connsiteY31" fmla="*/ 1168400 h 1673013"/>
                <a:gd name="connsiteX32" fmla="*/ 1971040 w 2397760"/>
                <a:gd name="connsiteY32" fmla="*/ 1290320 h 1673013"/>
                <a:gd name="connsiteX33" fmla="*/ 2042160 w 2397760"/>
                <a:gd name="connsiteY33" fmla="*/ 1412240 h 1673013"/>
                <a:gd name="connsiteX34" fmla="*/ 2092960 w 2397760"/>
                <a:gd name="connsiteY34" fmla="*/ 1463040 h 1673013"/>
                <a:gd name="connsiteX35" fmla="*/ 2225040 w 2397760"/>
                <a:gd name="connsiteY35" fmla="*/ 1564640 h 1673013"/>
                <a:gd name="connsiteX36" fmla="*/ 2255520 w 2397760"/>
                <a:gd name="connsiteY36" fmla="*/ 1574800 h 1673013"/>
                <a:gd name="connsiteX37" fmla="*/ 2377440 w 2397760"/>
                <a:gd name="connsiteY37" fmla="*/ 1666240 h 1673013"/>
                <a:gd name="connsiteX38" fmla="*/ 2397760 w 2397760"/>
                <a:gd name="connsiteY38" fmla="*/ 1666240 h 1673013"/>
                <a:gd name="connsiteX0" fmla="*/ 0 w 2397760"/>
                <a:gd name="connsiteY0" fmla="*/ 1645920 h 1673013"/>
                <a:gd name="connsiteX1" fmla="*/ 111760 w 2397760"/>
                <a:gd name="connsiteY1" fmla="*/ 1635760 h 1673013"/>
                <a:gd name="connsiteX2" fmla="*/ 243840 w 2397760"/>
                <a:gd name="connsiteY2" fmla="*/ 1595120 h 1673013"/>
                <a:gd name="connsiteX3" fmla="*/ 365760 w 2397760"/>
                <a:gd name="connsiteY3" fmla="*/ 1544320 h 1673013"/>
                <a:gd name="connsiteX4" fmla="*/ 426720 w 2397760"/>
                <a:gd name="connsiteY4" fmla="*/ 1503680 h 1673013"/>
                <a:gd name="connsiteX5" fmla="*/ 518160 w 2397760"/>
                <a:gd name="connsiteY5" fmla="*/ 1452880 h 1673013"/>
                <a:gd name="connsiteX6" fmla="*/ 609600 w 2397760"/>
                <a:gd name="connsiteY6" fmla="*/ 1361440 h 1673013"/>
                <a:gd name="connsiteX7" fmla="*/ 701040 w 2397760"/>
                <a:gd name="connsiteY7" fmla="*/ 1209040 h 1673013"/>
                <a:gd name="connsiteX8" fmla="*/ 772160 w 2397760"/>
                <a:gd name="connsiteY8" fmla="*/ 1087120 h 1673013"/>
                <a:gd name="connsiteX9" fmla="*/ 802640 w 2397760"/>
                <a:gd name="connsiteY9" fmla="*/ 995680 h 1673013"/>
                <a:gd name="connsiteX10" fmla="*/ 812800 w 2397760"/>
                <a:gd name="connsiteY10" fmla="*/ 965200 h 1673013"/>
                <a:gd name="connsiteX11" fmla="*/ 853440 w 2397760"/>
                <a:gd name="connsiteY11" fmla="*/ 873760 h 1673013"/>
                <a:gd name="connsiteX12" fmla="*/ 904240 w 2397760"/>
                <a:gd name="connsiteY12" fmla="*/ 741680 h 1673013"/>
                <a:gd name="connsiteX13" fmla="*/ 924560 w 2397760"/>
                <a:gd name="connsiteY13" fmla="*/ 650240 h 1673013"/>
                <a:gd name="connsiteX14" fmla="*/ 965200 w 2397760"/>
                <a:gd name="connsiteY14" fmla="*/ 487680 h 1673013"/>
                <a:gd name="connsiteX15" fmla="*/ 1016000 w 2397760"/>
                <a:gd name="connsiteY15" fmla="*/ 396240 h 1673013"/>
                <a:gd name="connsiteX16" fmla="*/ 1026160 w 2397760"/>
                <a:gd name="connsiteY16" fmla="*/ 365760 h 1673013"/>
                <a:gd name="connsiteX17" fmla="*/ 1097280 w 2397760"/>
                <a:gd name="connsiteY17" fmla="*/ 254000 h 1673013"/>
                <a:gd name="connsiteX18" fmla="*/ 1249680 w 2397760"/>
                <a:gd name="connsiteY18" fmla="*/ 71120 h 1673013"/>
                <a:gd name="connsiteX19" fmla="*/ 1270000 w 2397760"/>
                <a:gd name="connsiteY19" fmla="*/ 40640 h 1673013"/>
                <a:gd name="connsiteX20" fmla="*/ 1361440 w 2397760"/>
                <a:gd name="connsiteY20" fmla="*/ 0 h 1673013"/>
                <a:gd name="connsiteX21" fmla="*/ 1432560 w 2397760"/>
                <a:gd name="connsiteY21" fmla="*/ 10160 h 1673013"/>
                <a:gd name="connsiteX22" fmla="*/ 1503680 w 2397760"/>
                <a:gd name="connsiteY22" fmla="*/ 30480 h 1673013"/>
                <a:gd name="connsiteX23" fmla="*/ 1564640 w 2397760"/>
                <a:gd name="connsiteY23" fmla="*/ 111760 h 1673013"/>
                <a:gd name="connsiteX24" fmla="*/ 1635760 w 2397760"/>
                <a:gd name="connsiteY24" fmla="*/ 254000 h 1673013"/>
                <a:gd name="connsiteX25" fmla="*/ 1676400 w 2397760"/>
                <a:gd name="connsiteY25" fmla="*/ 447040 h 1673013"/>
                <a:gd name="connsiteX26" fmla="*/ 1706880 w 2397760"/>
                <a:gd name="connsiteY26" fmla="*/ 568960 h 1673013"/>
                <a:gd name="connsiteX27" fmla="*/ 1788160 w 2397760"/>
                <a:gd name="connsiteY27" fmla="*/ 863600 h 1673013"/>
                <a:gd name="connsiteX28" fmla="*/ 1859280 w 2397760"/>
                <a:gd name="connsiteY28" fmla="*/ 1046480 h 1673013"/>
                <a:gd name="connsiteX29" fmla="*/ 1869440 w 2397760"/>
                <a:gd name="connsiteY29" fmla="*/ 1076960 h 1673013"/>
                <a:gd name="connsiteX30" fmla="*/ 1910080 w 2397760"/>
                <a:gd name="connsiteY30" fmla="*/ 1168400 h 1673013"/>
                <a:gd name="connsiteX31" fmla="*/ 1971040 w 2397760"/>
                <a:gd name="connsiteY31" fmla="*/ 1290320 h 1673013"/>
                <a:gd name="connsiteX32" fmla="*/ 2042160 w 2397760"/>
                <a:gd name="connsiteY32" fmla="*/ 1412240 h 1673013"/>
                <a:gd name="connsiteX33" fmla="*/ 2092960 w 2397760"/>
                <a:gd name="connsiteY33" fmla="*/ 1463040 h 1673013"/>
                <a:gd name="connsiteX34" fmla="*/ 2225040 w 2397760"/>
                <a:gd name="connsiteY34" fmla="*/ 1564640 h 1673013"/>
                <a:gd name="connsiteX35" fmla="*/ 2255520 w 2397760"/>
                <a:gd name="connsiteY35" fmla="*/ 1574800 h 1673013"/>
                <a:gd name="connsiteX36" fmla="*/ 2377440 w 2397760"/>
                <a:gd name="connsiteY36" fmla="*/ 1666240 h 1673013"/>
                <a:gd name="connsiteX37" fmla="*/ 2397760 w 2397760"/>
                <a:gd name="connsiteY37" fmla="*/ 1666240 h 1673013"/>
                <a:gd name="connsiteX0" fmla="*/ 0 w 2397760"/>
                <a:gd name="connsiteY0" fmla="*/ 1645920 h 1673013"/>
                <a:gd name="connsiteX1" fmla="*/ 111760 w 2397760"/>
                <a:gd name="connsiteY1" fmla="*/ 1635760 h 1673013"/>
                <a:gd name="connsiteX2" fmla="*/ 243840 w 2397760"/>
                <a:gd name="connsiteY2" fmla="*/ 1595120 h 1673013"/>
                <a:gd name="connsiteX3" fmla="*/ 365760 w 2397760"/>
                <a:gd name="connsiteY3" fmla="*/ 1544320 h 1673013"/>
                <a:gd name="connsiteX4" fmla="*/ 426720 w 2397760"/>
                <a:gd name="connsiteY4" fmla="*/ 1503680 h 1673013"/>
                <a:gd name="connsiteX5" fmla="*/ 518160 w 2397760"/>
                <a:gd name="connsiteY5" fmla="*/ 1452880 h 1673013"/>
                <a:gd name="connsiteX6" fmla="*/ 609600 w 2397760"/>
                <a:gd name="connsiteY6" fmla="*/ 1361440 h 1673013"/>
                <a:gd name="connsiteX7" fmla="*/ 701040 w 2397760"/>
                <a:gd name="connsiteY7" fmla="*/ 1209040 h 1673013"/>
                <a:gd name="connsiteX8" fmla="*/ 772160 w 2397760"/>
                <a:gd name="connsiteY8" fmla="*/ 1087120 h 1673013"/>
                <a:gd name="connsiteX9" fmla="*/ 802640 w 2397760"/>
                <a:gd name="connsiteY9" fmla="*/ 995680 h 1673013"/>
                <a:gd name="connsiteX10" fmla="*/ 812800 w 2397760"/>
                <a:gd name="connsiteY10" fmla="*/ 965200 h 1673013"/>
                <a:gd name="connsiteX11" fmla="*/ 853440 w 2397760"/>
                <a:gd name="connsiteY11" fmla="*/ 873760 h 1673013"/>
                <a:gd name="connsiteX12" fmla="*/ 924560 w 2397760"/>
                <a:gd name="connsiteY12" fmla="*/ 650240 h 1673013"/>
                <a:gd name="connsiteX13" fmla="*/ 965200 w 2397760"/>
                <a:gd name="connsiteY13" fmla="*/ 487680 h 1673013"/>
                <a:gd name="connsiteX14" fmla="*/ 1016000 w 2397760"/>
                <a:gd name="connsiteY14" fmla="*/ 396240 h 1673013"/>
                <a:gd name="connsiteX15" fmla="*/ 1026160 w 2397760"/>
                <a:gd name="connsiteY15" fmla="*/ 365760 h 1673013"/>
                <a:gd name="connsiteX16" fmla="*/ 1097280 w 2397760"/>
                <a:gd name="connsiteY16" fmla="*/ 254000 h 1673013"/>
                <a:gd name="connsiteX17" fmla="*/ 1249680 w 2397760"/>
                <a:gd name="connsiteY17" fmla="*/ 71120 h 1673013"/>
                <a:gd name="connsiteX18" fmla="*/ 1270000 w 2397760"/>
                <a:gd name="connsiteY18" fmla="*/ 40640 h 1673013"/>
                <a:gd name="connsiteX19" fmla="*/ 1361440 w 2397760"/>
                <a:gd name="connsiteY19" fmla="*/ 0 h 1673013"/>
                <a:gd name="connsiteX20" fmla="*/ 1432560 w 2397760"/>
                <a:gd name="connsiteY20" fmla="*/ 10160 h 1673013"/>
                <a:gd name="connsiteX21" fmla="*/ 1503680 w 2397760"/>
                <a:gd name="connsiteY21" fmla="*/ 30480 h 1673013"/>
                <a:gd name="connsiteX22" fmla="*/ 1564640 w 2397760"/>
                <a:gd name="connsiteY22" fmla="*/ 111760 h 1673013"/>
                <a:gd name="connsiteX23" fmla="*/ 1635760 w 2397760"/>
                <a:gd name="connsiteY23" fmla="*/ 254000 h 1673013"/>
                <a:gd name="connsiteX24" fmla="*/ 1676400 w 2397760"/>
                <a:gd name="connsiteY24" fmla="*/ 447040 h 1673013"/>
                <a:gd name="connsiteX25" fmla="*/ 1706880 w 2397760"/>
                <a:gd name="connsiteY25" fmla="*/ 568960 h 1673013"/>
                <a:gd name="connsiteX26" fmla="*/ 1788160 w 2397760"/>
                <a:gd name="connsiteY26" fmla="*/ 863600 h 1673013"/>
                <a:gd name="connsiteX27" fmla="*/ 1859280 w 2397760"/>
                <a:gd name="connsiteY27" fmla="*/ 1046480 h 1673013"/>
                <a:gd name="connsiteX28" fmla="*/ 1869440 w 2397760"/>
                <a:gd name="connsiteY28" fmla="*/ 1076960 h 1673013"/>
                <a:gd name="connsiteX29" fmla="*/ 1910080 w 2397760"/>
                <a:gd name="connsiteY29" fmla="*/ 1168400 h 1673013"/>
                <a:gd name="connsiteX30" fmla="*/ 1971040 w 2397760"/>
                <a:gd name="connsiteY30" fmla="*/ 1290320 h 1673013"/>
                <a:gd name="connsiteX31" fmla="*/ 2042160 w 2397760"/>
                <a:gd name="connsiteY31" fmla="*/ 1412240 h 1673013"/>
                <a:gd name="connsiteX32" fmla="*/ 2092960 w 2397760"/>
                <a:gd name="connsiteY32" fmla="*/ 1463040 h 1673013"/>
                <a:gd name="connsiteX33" fmla="*/ 2225040 w 2397760"/>
                <a:gd name="connsiteY33" fmla="*/ 1564640 h 1673013"/>
                <a:gd name="connsiteX34" fmla="*/ 2255520 w 2397760"/>
                <a:gd name="connsiteY34" fmla="*/ 1574800 h 1673013"/>
                <a:gd name="connsiteX35" fmla="*/ 2377440 w 2397760"/>
                <a:gd name="connsiteY35" fmla="*/ 1666240 h 1673013"/>
                <a:gd name="connsiteX36" fmla="*/ 2397760 w 2397760"/>
                <a:gd name="connsiteY36" fmla="*/ 1666240 h 1673013"/>
                <a:gd name="connsiteX0" fmla="*/ 0 w 2397760"/>
                <a:gd name="connsiteY0" fmla="*/ 1645920 h 1673013"/>
                <a:gd name="connsiteX1" fmla="*/ 111760 w 2397760"/>
                <a:gd name="connsiteY1" fmla="*/ 1635760 h 1673013"/>
                <a:gd name="connsiteX2" fmla="*/ 243840 w 2397760"/>
                <a:gd name="connsiteY2" fmla="*/ 1595120 h 1673013"/>
                <a:gd name="connsiteX3" fmla="*/ 365760 w 2397760"/>
                <a:gd name="connsiteY3" fmla="*/ 1544320 h 1673013"/>
                <a:gd name="connsiteX4" fmla="*/ 426720 w 2397760"/>
                <a:gd name="connsiteY4" fmla="*/ 1503680 h 1673013"/>
                <a:gd name="connsiteX5" fmla="*/ 518160 w 2397760"/>
                <a:gd name="connsiteY5" fmla="*/ 1452880 h 1673013"/>
                <a:gd name="connsiteX6" fmla="*/ 609600 w 2397760"/>
                <a:gd name="connsiteY6" fmla="*/ 1361440 h 1673013"/>
                <a:gd name="connsiteX7" fmla="*/ 701040 w 2397760"/>
                <a:gd name="connsiteY7" fmla="*/ 1209040 h 1673013"/>
                <a:gd name="connsiteX8" fmla="*/ 772160 w 2397760"/>
                <a:gd name="connsiteY8" fmla="*/ 1087120 h 1673013"/>
                <a:gd name="connsiteX9" fmla="*/ 802640 w 2397760"/>
                <a:gd name="connsiteY9" fmla="*/ 995680 h 1673013"/>
                <a:gd name="connsiteX10" fmla="*/ 812800 w 2397760"/>
                <a:gd name="connsiteY10" fmla="*/ 965200 h 1673013"/>
                <a:gd name="connsiteX11" fmla="*/ 853440 w 2397760"/>
                <a:gd name="connsiteY11" fmla="*/ 873760 h 1673013"/>
                <a:gd name="connsiteX12" fmla="*/ 924560 w 2397760"/>
                <a:gd name="connsiteY12" fmla="*/ 650240 h 1673013"/>
                <a:gd name="connsiteX13" fmla="*/ 965200 w 2397760"/>
                <a:gd name="connsiteY13" fmla="*/ 487680 h 1673013"/>
                <a:gd name="connsiteX14" fmla="*/ 1016000 w 2397760"/>
                <a:gd name="connsiteY14" fmla="*/ 396240 h 1673013"/>
                <a:gd name="connsiteX15" fmla="*/ 1026160 w 2397760"/>
                <a:gd name="connsiteY15" fmla="*/ 365760 h 1673013"/>
                <a:gd name="connsiteX16" fmla="*/ 1097280 w 2397760"/>
                <a:gd name="connsiteY16" fmla="*/ 254000 h 1673013"/>
                <a:gd name="connsiteX17" fmla="*/ 1249680 w 2397760"/>
                <a:gd name="connsiteY17" fmla="*/ 71120 h 1673013"/>
                <a:gd name="connsiteX18" fmla="*/ 1361440 w 2397760"/>
                <a:gd name="connsiteY18" fmla="*/ 0 h 1673013"/>
                <a:gd name="connsiteX19" fmla="*/ 1432560 w 2397760"/>
                <a:gd name="connsiteY19" fmla="*/ 10160 h 1673013"/>
                <a:gd name="connsiteX20" fmla="*/ 1503680 w 2397760"/>
                <a:gd name="connsiteY20" fmla="*/ 30480 h 1673013"/>
                <a:gd name="connsiteX21" fmla="*/ 1564640 w 2397760"/>
                <a:gd name="connsiteY21" fmla="*/ 111760 h 1673013"/>
                <a:gd name="connsiteX22" fmla="*/ 1635760 w 2397760"/>
                <a:gd name="connsiteY22" fmla="*/ 254000 h 1673013"/>
                <a:gd name="connsiteX23" fmla="*/ 1676400 w 2397760"/>
                <a:gd name="connsiteY23" fmla="*/ 447040 h 1673013"/>
                <a:gd name="connsiteX24" fmla="*/ 1706880 w 2397760"/>
                <a:gd name="connsiteY24" fmla="*/ 568960 h 1673013"/>
                <a:gd name="connsiteX25" fmla="*/ 1788160 w 2397760"/>
                <a:gd name="connsiteY25" fmla="*/ 863600 h 1673013"/>
                <a:gd name="connsiteX26" fmla="*/ 1859280 w 2397760"/>
                <a:gd name="connsiteY26" fmla="*/ 1046480 h 1673013"/>
                <a:gd name="connsiteX27" fmla="*/ 1869440 w 2397760"/>
                <a:gd name="connsiteY27" fmla="*/ 1076960 h 1673013"/>
                <a:gd name="connsiteX28" fmla="*/ 1910080 w 2397760"/>
                <a:gd name="connsiteY28" fmla="*/ 1168400 h 1673013"/>
                <a:gd name="connsiteX29" fmla="*/ 1971040 w 2397760"/>
                <a:gd name="connsiteY29" fmla="*/ 1290320 h 1673013"/>
                <a:gd name="connsiteX30" fmla="*/ 2042160 w 2397760"/>
                <a:gd name="connsiteY30" fmla="*/ 1412240 h 1673013"/>
                <a:gd name="connsiteX31" fmla="*/ 2092960 w 2397760"/>
                <a:gd name="connsiteY31" fmla="*/ 1463040 h 1673013"/>
                <a:gd name="connsiteX32" fmla="*/ 2225040 w 2397760"/>
                <a:gd name="connsiteY32" fmla="*/ 1564640 h 1673013"/>
                <a:gd name="connsiteX33" fmla="*/ 2255520 w 2397760"/>
                <a:gd name="connsiteY33" fmla="*/ 1574800 h 1673013"/>
                <a:gd name="connsiteX34" fmla="*/ 2377440 w 2397760"/>
                <a:gd name="connsiteY34" fmla="*/ 1666240 h 1673013"/>
                <a:gd name="connsiteX35" fmla="*/ 2397760 w 2397760"/>
                <a:gd name="connsiteY35" fmla="*/ 1666240 h 1673013"/>
                <a:gd name="connsiteX0" fmla="*/ 0 w 2397760"/>
                <a:gd name="connsiteY0" fmla="*/ 1647341 h 1674434"/>
                <a:gd name="connsiteX1" fmla="*/ 111760 w 2397760"/>
                <a:gd name="connsiteY1" fmla="*/ 1637181 h 1674434"/>
                <a:gd name="connsiteX2" fmla="*/ 243840 w 2397760"/>
                <a:gd name="connsiteY2" fmla="*/ 1596541 h 1674434"/>
                <a:gd name="connsiteX3" fmla="*/ 365760 w 2397760"/>
                <a:gd name="connsiteY3" fmla="*/ 1545741 h 1674434"/>
                <a:gd name="connsiteX4" fmla="*/ 426720 w 2397760"/>
                <a:gd name="connsiteY4" fmla="*/ 1505101 h 1674434"/>
                <a:gd name="connsiteX5" fmla="*/ 518160 w 2397760"/>
                <a:gd name="connsiteY5" fmla="*/ 1454301 h 1674434"/>
                <a:gd name="connsiteX6" fmla="*/ 609600 w 2397760"/>
                <a:gd name="connsiteY6" fmla="*/ 1362861 h 1674434"/>
                <a:gd name="connsiteX7" fmla="*/ 701040 w 2397760"/>
                <a:gd name="connsiteY7" fmla="*/ 1210461 h 1674434"/>
                <a:gd name="connsiteX8" fmla="*/ 772160 w 2397760"/>
                <a:gd name="connsiteY8" fmla="*/ 1088541 h 1674434"/>
                <a:gd name="connsiteX9" fmla="*/ 802640 w 2397760"/>
                <a:gd name="connsiteY9" fmla="*/ 997101 h 1674434"/>
                <a:gd name="connsiteX10" fmla="*/ 812800 w 2397760"/>
                <a:gd name="connsiteY10" fmla="*/ 966621 h 1674434"/>
                <a:gd name="connsiteX11" fmla="*/ 853440 w 2397760"/>
                <a:gd name="connsiteY11" fmla="*/ 875181 h 1674434"/>
                <a:gd name="connsiteX12" fmla="*/ 924560 w 2397760"/>
                <a:gd name="connsiteY12" fmla="*/ 651661 h 1674434"/>
                <a:gd name="connsiteX13" fmla="*/ 965200 w 2397760"/>
                <a:gd name="connsiteY13" fmla="*/ 489101 h 1674434"/>
                <a:gd name="connsiteX14" fmla="*/ 1016000 w 2397760"/>
                <a:gd name="connsiteY14" fmla="*/ 397661 h 1674434"/>
                <a:gd name="connsiteX15" fmla="*/ 1026160 w 2397760"/>
                <a:gd name="connsiteY15" fmla="*/ 367181 h 1674434"/>
                <a:gd name="connsiteX16" fmla="*/ 1097280 w 2397760"/>
                <a:gd name="connsiteY16" fmla="*/ 255421 h 1674434"/>
                <a:gd name="connsiteX17" fmla="*/ 1249680 w 2397760"/>
                <a:gd name="connsiteY17" fmla="*/ 72541 h 1674434"/>
                <a:gd name="connsiteX18" fmla="*/ 1361440 w 2397760"/>
                <a:gd name="connsiteY18" fmla="*/ 1421 h 1674434"/>
                <a:gd name="connsiteX19" fmla="*/ 1503680 w 2397760"/>
                <a:gd name="connsiteY19" fmla="*/ 31901 h 1674434"/>
                <a:gd name="connsiteX20" fmla="*/ 1564640 w 2397760"/>
                <a:gd name="connsiteY20" fmla="*/ 113181 h 1674434"/>
                <a:gd name="connsiteX21" fmla="*/ 1635760 w 2397760"/>
                <a:gd name="connsiteY21" fmla="*/ 255421 h 1674434"/>
                <a:gd name="connsiteX22" fmla="*/ 1676400 w 2397760"/>
                <a:gd name="connsiteY22" fmla="*/ 448461 h 1674434"/>
                <a:gd name="connsiteX23" fmla="*/ 1706880 w 2397760"/>
                <a:gd name="connsiteY23" fmla="*/ 570381 h 1674434"/>
                <a:gd name="connsiteX24" fmla="*/ 1788160 w 2397760"/>
                <a:gd name="connsiteY24" fmla="*/ 865021 h 1674434"/>
                <a:gd name="connsiteX25" fmla="*/ 1859280 w 2397760"/>
                <a:gd name="connsiteY25" fmla="*/ 1047901 h 1674434"/>
                <a:gd name="connsiteX26" fmla="*/ 1869440 w 2397760"/>
                <a:gd name="connsiteY26" fmla="*/ 1078381 h 1674434"/>
                <a:gd name="connsiteX27" fmla="*/ 1910080 w 2397760"/>
                <a:gd name="connsiteY27" fmla="*/ 1169821 h 1674434"/>
                <a:gd name="connsiteX28" fmla="*/ 1971040 w 2397760"/>
                <a:gd name="connsiteY28" fmla="*/ 1291741 h 1674434"/>
                <a:gd name="connsiteX29" fmla="*/ 2042160 w 2397760"/>
                <a:gd name="connsiteY29" fmla="*/ 1413661 h 1674434"/>
                <a:gd name="connsiteX30" fmla="*/ 2092960 w 2397760"/>
                <a:gd name="connsiteY30" fmla="*/ 1464461 h 1674434"/>
                <a:gd name="connsiteX31" fmla="*/ 2225040 w 2397760"/>
                <a:gd name="connsiteY31" fmla="*/ 1566061 h 1674434"/>
                <a:gd name="connsiteX32" fmla="*/ 2255520 w 2397760"/>
                <a:gd name="connsiteY32" fmla="*/ 1576221 h 1674434"/>
                <a:gd name="connsiteX33" fmla="*/ 2377440 w 2397760"/>
                <a:gd name="connsiteY33" fmla="*/ 1667661 h 1674434"/>
                <a:gd name="connsiteX34" fmla="*/ 2397760 w 2397760"/>
                <a:gd name="connsiteY34" fmla="*/ 1667661 h 1674434"/>
                <a:gd name="connsiteX0" fmla="*/ 0 w 2397760"/>
                <a:gd name="connsiteY0" fmla="*/ 1647341 h 1674434"/>
                <a:gd name="connsiteX1" fmla="*/ 111760 w 2397760"/>
                <a:gd name="connsiteY1" fmla="*/ 1637181 h 1674434"/>
                <a:gd name="connsiteX2" fmla="*/ 243840 w 2397760"/>
                <a:gd name="connsiteY2" fmla="*/ 1596541 h 1674434"/>
                <a:gd name="connsiteX3" fmla="*/ 365760 w 2397760"/>
                <a:gd name="connsiteY3" fmla="*/ 1545741 h 1674434"/>
                <a:gd name="connsiteX4" fmla="*/ 426720 w 2397760"/>
                <a:gd name="connsiteY4" fmla="*/ 1505101 h 1674434"/>
                <a:gd name="connsiteX5" fmla="*/ 518160 w 2397760"/>
                <a:gd name="connsiteY5" fmla="*/ 1454301 h 1674434"/>
                <a:gd name="connsiteX6" fmla="*/ 609600 w 2397760"/>
                <a:gd name="connsiteY6" fmla="*/ 1362861 h 1674434"/>
                <a:gd name="connsiteX7" fmla="*/ 701040 w 2397760"/>
                <a:gd name="connsiteY7" fmla="*/ 1210461 h 1674434"/>
                <a:gd name="connsiteX8" fmla="*/ 772160 w 2397760"/>
                <a:gd name="connsiteY8" fmla="*/ 1088541 h 1674434"/>
                <a:gd name="connsiteX9" fmla="*/ 802640 w 2397760"/>
                <a:gd name="connsiteY9" fmla="*/ 997101 h 1674434"/>
                <a:gd name="connsiteX10" fmla="*/ 812800 w 2397760"/>
                <a:gd name="connsiteY10" fmla="*/ 966621 h 1674434"/>
                <a:gd name="connsiteX11" fmla="*/ 853440 w 2397760"/>
                <a:gd name="connsiteY11" fmla="*/ 875181 h 1674434"/>
                <a:gd name="connsiteX12" fmla="*/ 924560 w 2397760"/>
                <a:gd name="connsiteY12" fmla="*/ 651661 h 1674434"/>
                <a:gd name="connsiteX13" fmla="*/ 965200 w 2397760"/>
                <a:gd name="connsiteY13" fmla="*/ 489101 h 1674434"/>
                <a:gd name="connsiteX14" fmla="*/ 1016000 w 2397760"/>
                <a:gd name="connsiteY14" fmla="*/ 397661 h 1674434"/>
                <a:gd name="connsiteX15" fmla="*/ 1097280 w 2397760"/>
                <a:gd name="connsiteY15" fmla="*/ 255421 h 1674434"/>
                <a:gd name="connsiteX16" fmla="*/ 1249680 w 2397760"/>
                <a:gd name="connsiteY16" fmla="*/ 72541 h 1674434"/>
                <a:gd name="connsiteX17" fmla="*/ 1361440 w 2397760"/>
                <a:gd name="connsiteY17" fmla="*/ 1421 h 1674434"/>
                <a:gd name="connsiteX18" fmla="*/ 1503680 w 2397760"/>
                <a:gd name="connsiteY18" fmla="*/ 31901 h 1674434"/>
                <a:gd name="connsiteX19" fmla="*/ 1564640 w 2397760"/>
                <a:gd name="connsiteY19" fmla="*/ 113181 h 1674434"/>
                <a:gd name="connsiteX20" fmla="*/ 1635760 w 2397760"/>
                <a:gd name="connsiteY20" fmla="*/ 255421 h 1674434"/>
                <a:gd name="connsiteX21" fmla="*/ 1676400 w 2397760"/>
                <a:gd name="connsiteY21" fmla="*/ 448461 h 1674434"/>
                <a:gd name="connsiteX22" fmla="*/ 1706880 w 2397760"/>
                <a:gd name="connsiteY22" fmla="*/ 570381 h 1674434"/>
                <a:gd name="connsiteX23" fmla="*/ 1788160 w 2397760"/>
                <a:gd name="connsiteY23" fmla="*/ 865021 h 1674434"/>
                <a:gd name="connsiteX24" fmla="*/ 1859280 w 2397760"/>
                <a:gd name="connsiteY24" fmla="*/ 1047901 h 1674434"/>
                <a:gd name="connsiteX25" fmla="*/ 1869440 w 2397760"/>
                <a:gd name="connsiteY25" fmla="*/ 1078381 h 1674434"/>
                <a:gd name="connsiteX26" fmla="*/ 1910080 w 2397760"/>
                <a:gd name="connsiteY26" fmla="*/ 1169821 h 1674434"/>
                <a:gd name="connsiteX27" fmla="*/ 1971040 w 2397760"/>
                <a:gd name="connsiteY27" fmla="*/ 1291741 h 1674434"/>
                <a:gd name="connsiteX28" fmla="*/ 2042160 w 2397760"/>
                <a:gd name="connsiteY28" fmla="*/ 1413661 h 1674434"/>
                <a:gd name="connsiteX29" fmla="*/ 2092960 w 2397760"/>
                <a:gd name="connsiteY29" fmla="*/ 1464461 h 1674434"/>
                <a:gd name="connsiteX30" fmla="*/ 2225040 w 2397760"/>
                <a:gd name="connsiteY30" fmla="*/ 1566061 h 1674434"/>
                <a:gd name="connsiteX31" fmla="*/ 2255520 w 2397760"/>
                <a:gd name="connsiteY31" fmla="*/ 1576221 h 1674434"/>
                <a:gd name="connsiteX32" fmla="*/ 2377440 w 2397760"/>
                <a:gd name="connsiteY32" fmla="*/ 1667661 h 1674434"/>
                <a:gd name="connsiteX33" fmla="*/ 2397760 w 2397760"/>
                <a:gd name="connsiteY33" fmla="*/ 1667661 h 1674434"/>
                <a:gd name="connsiteX0" fmla="*/ 0 w 2397760"/>
                <a:gd name="connsiteY0" fmla="*/ 1647341 h 1674434"/>
                <a:gd name="connsiteX1" fmla="*/ 111760 w 2397760"/>
                <a:gd name="connsiteY1" fmla="*/ 1637181 h 1674434"/>
                <a:gd name="connsiteX2" fmla="*/ 243840 w 2397760"/>
                <a:gd name="connsiteY2" fmla="*/ 1596541 h 1674434"/>
                <a:gd name="connsiteX3" fmla="*/ 365760 w 2397760"/>
                <a:gd name="connsiteY3" fmla="*/ 1545741 h 1674434"/>
                <a:gd name="connsiteX4" fmla="*/ 426720 w 2397760"/>
                <a:gd name="connsiteY4" fmla="*/ 1505101 h 1674434"/>
                <a:gd name="connsiteX5" fmla="*/ 518160 w 2397760"/>
                <a:gd name="connsiteY5" fmla="*/ 1454301 h 1674434"/>
                <a:gd name="connsiteX6" fmla="*/ 609600 w 2397760"/>
                <a:gd name="connsiteY6" fmla="*/ 1362861 h 1674434"/>
                <a:gd name="connsiteX7" fmla="*/ 701040 w 2397760"/>
                <a:gd name="connsiteY7" fmla="*/ 1210461 h 1674434"/>
                <a:gd name="connsiteX8" fmla="*/ 772160 w 2397760"/>
                <a:gd name="connsiteY8" fmla="*/ 1088541 h 1674434"/>
                <a:gd name="connsiteX9" fmla="*/ 802640 w 2397760"/>
                <a:gd name="connsiteY9" fmla="*/ 997101 h 1674434"/>
                <a:gd name="connsiteX10" fmla="*/ 853440 w 2397760"/>
                <a:gd name="connsiteY10" fmla="*/ 875181 h 1674434"/>
                <a:gd name="connsiteX11" fmla="*/ 924560 w 2397760"/>
                <a:gd name="connsiteY11" fmla="*/ 651661 h 1674434"/>
                <a:gd name="connsiteX12" fmla="*/ 965200 w 2397760"/>
                <a:gd name="connsiteY12" fmla="*/ 489101 h 1674434"/>
                <a:gd name="connsiteX13" fmla="*/ 1016000 w 2397760"/>
                <a:gd name="connsiteY13" fmla="*/ 397661 h 1674434"/>
                <a:gd name="connsiteX14" fmla="*/ 1097280 w 2397760"/>
                <a:gd name="connsiteY14" fmla="*/ 255421 h 1674434"/>
                <a:gd name="connsiteX15" fmla="*/ 1249680 w 2397760"/>
                <a:gd name="connsiteY15" fmla="*/ 72541 h 1674434"/>
                <a:gd name="connsiteX16" fmla="*/ 1361440 w 2397760"/>
                <a:gd name="connsiteY16" fmla="*/ 1421 h 1674434"/>
                <a:gd name="connsiteX17" fmla="*/ 1503680 w 2397760"/>
                <a:gd name="connsiteY17" fmla="*/ 31901 h 1674434"/>
                <a:gd name="connsiteX18" fmla="*/ 1564640 w 2397760"/>
                <a:gd name="connsiteY18" fmla="*/ 113181 h 1674434"/>
                <a:gd name="connsiteX19" fmla="*/ 1635760 w 2397760"/>
                <a:gd name="connsiteY19" fmla="*/ 255421 h 1674434"/>
                <a:gd name="connsiteX20" fmla="*/ 1676400 w 2397760"/>
                <a:gd name="connsiteY20" fmla="*/ 448461 h 1674434"/>
                <a:gd name="connsiteX21" fmla="*/ 1706880 w 2397760"/>
                <a:gd name="connsiteY21" fmla="*/ 570381 h 1674434"/>
                <a:gd name="connsiteX22" fmla="*/ 1788160 w 2397760"/>
                <a:gd name="connsiteY22" fmla="*/ 865021 h 1674434"/>
                <a:gd name="connsiteX23" fmla="*/ 1859280 w 2397760"/>
                <a:gd name="connsiteY23" fmla="*/ 1047901 h 1674434"/>
                <a:gd name="connsiteX24" fmla="*/ 1869440 w 2397760"/>
                <a:gd name="connsiteY24" fmla="*/ 1078381 h 1674434"/>
                <a:gd name="connsiteX25" fmla="*/ 1910080 w 2397760"/>
                <a:gd name="connsiteY25" fmla="*/ 1169821 h 1674434"/>
                <a:gd name="connsiteX26" fmla="*/ 1971040 w 2397760"/>
                <a:gd name="connsiteY26" fmla="*/ 1291741 h 1674434"/>
                <a:gd name="connsiteX27" fmla="*/ 2042160 w 2397760"/>
                <a:gd name="connsiteY27" fmla="*/ 1413661 h 1674434"/>
                <a:gd name="connsiteX28" fmla="*/ 2092960 w 2397760"/>
                <a:gd name="connsiteY28" fmla="*/ 1464461 h 1674434"/>
                <a:gd name="connsiteX29" fmla="*/ 2225040 w 2397760"/>
                <a:gd name="connsiteY29" fmla="*/ 1566061 h 1674434"/>
                <a:gd name="connsiteX30" fmla="*/ 2255520 w 2397760"/>
                <a:gd name="connsiteY30" fmla="*/ 1576221 h 1674434"/>
                <a:gd name="connsiteX31" fmla="*/ 2377440 w 2397760"/>
                <a:gd name="connsiteY31" fmla="*/ 1667661 h 1674434"/>
                <a:gd name="connsiteX32" fmla="*/ 2397760 w 2397760"/>
                <a:gd name="connsiteY32" fmla="*/ 1667661 h 1674434"/>
                <a:gd name="connsiteX0" fmla="*/ 0 w 2397760"/>
                <a:gd name="connsiteY0" fmla="*/ 1647341 h 1674434"/>
                <a:gd name="connsiteX1" fmla="*/ 243840 w 2397760"/>
                <a:gd name="connsiteY1" fmla="*/ 1596541 h 1674434"/>
                <a:gd name="connsiteX2" fmla="*/ 365760 w 2397760"/>
                <a:gd name="connsiteY2" fmla="*/ 1545741 h 1674434"/>
                <a:gd name="connsiteX3" fmla="*/ 426720 w 2397760"/>
                <a:gd name="connsiteY3" fmla="*/ 1505101 h 1674434"/>
                <a:gd name="connsiteX4" fmla="*/ 518160 w 2397760"/>
                <a:gd name="connsiteY4" fmla="*/ 1454301 h 1674434"/>
                <a:gd name="connsiteX5" fmla="*/ 609600 w 2397760"/>
                <a:gd name="connsiteY5" fmla="*/ 1362861 h 1674434"/>
                <a:gd name="connsiteX6" fmla="*/ 701040 w 2397760"/>
                <a:gd name="connsiteY6" fmla="*/ 1210461 h 1674434"/>
                <a:gd name="connsiteX7" fmla="*/ 772160 w 2397760"/>
                <a:gd name="connsiteY7" fmla="*/ 1088541 h 1674434"/>
                <a:gd name="connsiteX8" fmla="*/ 802640 w 2397760"/>
                <a:gd name="connsiteY8" fmla="*/ 997101 h 1674434"/>
                <a:gd name="connsiteX9" fmla="*/ 853440 w 2397760"/>
                <a:gd name="connsiteY9" fmla="*/ 875181 h 1674434"/>
                <a:gd name="connsiteX10" fmla="*/ 924560 w 2397760"/>
                <a:gd name="connsiteY10" fmla="*/ 651661 h 1674434"/>
                <a:gd name="connsiteX11" fmla="*/ 965200 w 2397760"/>
                <a:gd name="connsiteY11" fmla="*/ 489101 h 1674434"/>
                <a:gd name="connsiteX12" fmla="*/ 1016000 w 2397760"/>
                <a:gd name="connsiteY12" fmla="*/ 397661 h 1674434"/>
                <a:gd name="connsiteX13" fmla="*/ 1097280 w 2397760"/>
                <a:gd name="connsiteY13" fmla="*/ 255421 h 1674434"/>
                <a:gd name="connsiteX14" fmla="*/ 1249680 w 2397760"/>
                <a:gd name="connsiteY14" fmla="*/ 72541 h 1674434"/>
                <a:gd name="connsiteX15" fmla="*/ 1361440 w 2397760"/>
                <a:gd name="connsiteY15" fmla="*/ 1421 h 1674434"/>
                <a:gd name="connsiteX16" fmla="*/ 1503680 w 2397760"/>
                <a:gd name="connsiteY16" fmla="*/ 31901 h 1674434"/>
                <a:gd name="connsiteX17" fmla="*/ 1564640 w 2397760"/>
                <a:gd name="connsiteY17" fmla="*/ 113181 h 1674434"/>
                <a:gd name="connsiteX18" fmla="*/ 1635760 w 2397760"/>
                <a:gd name="connsiteY18" fmla="*/ 255421 h 1674434"/>
                <a:gd name="connsiteX19" fmla="*/ 1676400 w 2397760"/>
                <a:gd name="connsiteY19" fmla="*/ 448461 h 1674434"/>
                <a:gd name="connsiteX20" fmla="*/ 1706880 w 2397760"/>
                <a:gd name="connsiteY20" fmla="*/ 570381 h 1674434"/>
                <a:gd name="connsiteX21" fmla="*/ 1788160 w 2397760"/>
                <a:gd name="connsiteY21" fmla="*/ 865021 h 1674434"/>
                <a:gd name="connsiteX22" fmla="*/ 1859280 w 2397760"/>
                <a:gd name="connsiteY22" fmla="*/ 1047901 h 1674434"/>
                <a:gd name="connsiteX23" fmla="*/ 1869440 w 2397760"/>
                <a:gd name="connsiteY23" fmla="*/ 1078381 h 1674434"/>
                <a:gd name="connsiteX24" fmla="*/ 1910080 w 2397760"/>
                <a:gd name="connsiteY24" fmla="*/ 1169821 h 1674434"/>
                <a:gd name="connsiteX25" fmla="*/ 1971040 w 2397760"/>
                <a:gd name="connsiteY25" fmla="*/ 1291741 h 1674434"/>
                <a:gd name="connsiteX26" fmla="*/ 2042160 w 2397760"/>
                <a:gd name="connsiteY26" fmla="*/ 1413661 h 1674434"/>
                <a:gd name="connsiteX27" fmla="*/ 2092960 w 2397760"/>
                <a:gd name="connsiteY27" fmla="*/ 1464461 h 1674434"/>
                <a:gd name="connsiteX28" fmla="*/ 2225040 w 2397760"/>
                <a:gd name="connsiteY28" fmla="*/ 1566061 h 1674434"/>
                <a:gd name="connsiteX29" fmla="*/ 2255520 w 2397760"/>
                <a:gd name="connsiteY29" fmla="*/ 1576221 h 1674434"/>
                <a:gd name="connsiteX30" fmla="*/ 2377440 w 2397760"/>
                <a:gd name="connsiteY30" fmla="*/ 1667661 h 1674434"/>
                <a:gd name="connsiteX31" fmla="*/ 2397760 w 2397760"/>
                <a:gd name="connsiteY31" fmla="*/ 1667661 h 1674434"/>
                <a:gd name="connsiteX0" fmla="*/ 0 w 2397760"/>
                <a:gd name="connsiteY0" fmla="*/ 1647341 h 1674434"/>
                <a:gd name="connsiteX1" fmla="*/ 243840 w 2397760"/>
                <a:gd name="connsiteY1" fmla="*/ 1596541 h 1674434"/>
                <a:gd name="connsiteX2" fmla="*/ 365760 w 2397760"/>
                <a:gd name="connsiteY2" fmla="*/ 1545741 h 1674434"/>
                <a:gd name="connsiteX3" fmla="*/ 426720 w 2397760"/>
                <a:gd name="connsiteY3" fmla="*/ 1505101 h 1674434"/>
                <a:gd name="connsiteX4" fmla="*/ 518160 w 2397760"/>
                <a:gd name="connsiteY4" fmla="*/ 1454301 h 1674434"/>
                <a:gd name="connsiteX5" fmla="*/ 609600 w 2397760"/>
                <a:gd name="connsiteY5" fmla="*/ 1362861 h 1674434"/>
                <a:gd name="connsiteX6" fmla="*/ 701040 w 2397760"/>
                <a:gd name="connsiteY6" fmla="*/ 1210461 h 1674434"/>
                <a:gd name="connsiteX7" fmla="*/ 772160 w 2397760"/>
                <a:gd name="connsiteY7" fmla="*/ 1088541 h 1674434"/>
                <a:gd name="connsiteX8" fmla="*/ 802640 w 2397760"/>
                <a:gd name="connsiteY8" fmla="*/ 997101 h 1674434"/>
                <a:gd name="connsiteX9" fmla="*/ 853440 w 2397760"/>
                <a:gd name="connsiteY9" fmla="*/ 875181 h 1674434"/>
                <a:gd name="connsiteX10" fmla="*/ 924560 w 2397760"/>
                <a:gd name="connsiteY10" fmla="*/ 651661 h 1674434"/>
                <a:gd name="connsiteX11" fmla="*/ 965200 w 2397760"/>
                <a:gd name="connsiteY11" fmla="*/ 489101 h 1674434"/>
                <a:gd name="connsiteX12" fmla="*/ 1016000 w 2397760"/>
                <a:gd name="connsiteY12" fmla="*/ 397661 h 1674434"/>
                <a:gd name="connsiteX13" fmla="*/ 1097280 w 2397760"/>
                <a:gd name="connsiteY13" fmla="*/ 255421 h 1674434"/>
                <a:gd name="connsiteX14" fmla="*/ 1249680 w 2397760"/>
                <a:gd name="connsiteY14" fmla="*/ 72541 h 1674434"/>
                <a:gd name="connsiteX15" fmla="*/ 1361440 w 2397760"/>
                <a:gd name="connsiteY15" fmla="*/ 1421 h 1674434"/>
                <a:gd name="connsiteX16" fmla="*/ 1503680 w 2397760"/>
                <a:gd name="connsiteY16" fmla="*/ 31901 h 1674434"/>
                <a:gd name="connsiteX17" fmla="*/ 1564640 w 2397760"/>
                <a:gd name="connsiteY17" fmla="*/ 113181 h 1674434"/>
                <a:gd name="connsiteX18" fmla="*/ 1635760 w 2397760"/>
                <a:gd name="connsiteY18" fmla="*/ 255421 h 1674434"/>
                <a:gd name="connsiteX19" fmla="*/ 1676400 w 2397760"/>
                <a:gd name="connsiteY19" fmla="*/ 448461 h 1674434"/>
                <a:gd name="connsiteX20" fmla="*/ 1706880 w 2397760"/>
                <a:gd name="connsiteY20" fmla="*/ 570381 h 1674434"/>
                <a:gd name="connsiteX21" fmla="*/ 1788160 w 2397760"/>
                <a:gd name="connsiteY21" fmla="*/ 865021 h 1674434"/>
                <a:gd name="connsiteX22" fmla="*/ 1859280 w 2397760"/>
                <a:gd name="connsiteY22" fmla="*/ 1047901 h 1674434"/>
                <a:gd name="connsiteX23" fmla="*/ 1869440 w 2397760"/>
                <a:gd name="connsiteY23" fmla="*/ 1078381 h 1674434"/>
                <a:gd name="connsiteX24" fmla="*/ 1910080 w 2397760"/>
                <a:gd name="connsiteY24" fmla="*/ 1169821 h 1674434"/>
                <a:gd name="connsiteX25" fmla="*/ 1971040 w 2397760"/>
                <a:gd name="connsiteY25" fmla="*/ 1291741 h 1674434"/>
                <a:gd name="connsiteX26" fmla="*/ 2092960 w 2397760"/>
                <a:gd name="connsiteY26" fmla="*/ 1464461 h 1674434"/>
                <a:gd name="connsiteX27" fmla="*/ 2225040 w 2397760"/>
                <a:gd name="connsiteY27" fmla="*/ 1566061 h 1674434"/>
                <a:gd name="connsiteX28" fmla="*/ 2255520 w 2397760"/>
                <a:gd name="connsiteY28" fmla="*/ 1576221 h 1674434"/>
                <a:gd name="connsiteX29" fmla="*/ 2377440 w 2397760"/>
                <a:gd name="connsiteY29" fmla="*/ 1667661 h 1674434"/>
                <a:gd name="connsiteX30" fmla="*/ 2397760 w 2397760"/>
                <a:gd name="connsiteY30" fmla="*/ 1667661 h 1674434"/>
                <a:gd name="connsiteX0" fmla="*/ 0 w 2377440"/>
                <a:gd name="connsiteY0" fmla="*/ 1647341 h 1667661"/>
                <a:gd name="connsiteX1" fmla="*/ 243840 w 2377440"/>
                <a:gd name="connsiteY1" fmla="*/ 1596541 h 1667661"/>
                <a:gd name="connsiteX2" fmla="*/ 365760 w 2377440"/>
                <a:gd name="connsiteY2" fmla="*/ 1545741 h 1667661"/>
                <a:gd name="connsiteX3" fmla="*/ 426720 w 2377440"/>
                <a:gd name="connsiteY3" fmla="*/ 1505101 h 1667661"/>
                <a:gd name="connsiteX4" fmla="*/ 518160 w 2377440"/>
                <a:gd name="connsiteY4" fmla="*/ 1454301 h 1667661"/>
                <a:gd name="connsiteX5" fmla="*/ 609600 w 2377440"/>
                <a:gd name="connsiteY5" fmla="*/ 1362861 h 1667661"/>
                <a:gd name="connsiteX6" fmla="*/ 701040 w 2377440"/>
                <a:gd name="connsiteY6" fmla="*/ 1210461 h 1667661"/>
                <a:gd name="connsiteX7" fmla="*/ 772160 w 2377440"/>
                <a:gd name="connsiteY7" fmla="*/ 1088541 h 1667661"/>
                <a:gd name="connsiteX8" fmla="*/ 802640 w 2377440"/>
                <a:gd name="connsiteY8" fmla="*/ 997101 h 1667661"/>
                <a:gd name="connsiteX9" fmla="*/ 853440 w 2377440"/>
                <a:gd name="connsiteY9" fmla="*/ 875181 h 1667661"/>
                <a:gd name="connsiteX10" fmla="*/ 924560 w 2377440"/>
                <a:gd name="connsiteY10" fmla="*/ 651661 h 1667661"/>
                <a:gd name="connsiteX11" fmla="*/ 965200 w 2377440"/>
                <a:gd name="connsiteY11" fmla="*/ 489101 h 1667661"/>
                <a:gd name="connsiteX12" fmla="*/ 1016000 w 2377440"/>
                <a:gd name="connsiteY12" fmla="*/ 397661 h 1667661"/>
                <a:gd name="connsiteX13" fmla="*/ 1097280 w 2377440"/>
                <a:gd name="connsiteY13" fmla="*/ 255421 h 1667661"/>
                <a:gd name="connsiteX14" fmla="*/ 1249680 w 2377440"/>
                <a:gd name="connsiteY14" fmla="*/ 72541 h 1667661"/>
                <a:gd name="connsiteX15" fmla="*/ 1361440 w 2377440"/>
                <a:gd name="connsiteY15" fmla="*/ 1421 h 1667661"/>
                <a:gd name="connsiteX16" fmla="*/ 1503680 w 2377440"/>
                <a:gd name="connsiteY16" fmla="*/ 31901 h 1667661"/>
                <a:gd name="connsiteX17" fmla="*/ 1564640 w 2377440"/>
                <a:gd name="connsiteY17" fmla="*/ 113181 h 1667661"/>
                <a:gd name="connsiteX18" fmla="*/ 1635760 w 2377440"/>
                <a:gd name="connsiteY18" fmla="*/ 255421 h 1667661"/>
                <a:gd name="connsiteX19" fmla="*/ 1676400 w 2377440"/>
                <a:gd name="connsiteY19" fmla="*/ 448461 h 1667661"/>
                <a:gd name="connsiteX20" fmla="*/ 1706880 w 2377440"/>
                <a:gd name="connsiteY20" fmla="*/ 570381 h 1667661"/>
                <a:gd name="connsiteX21" fmla="*/ 1788160 w 2377440"/>
                <a:gd name="connsiteY21" fmla="*/ 865021 h 1667661"/>
                <a:gd name="connsiteX22" fmla="*/ 1859280 w 2377440"/>
                <a:gd name="connsiteY22" fmla="*/ 1047901 h 1667661"/>
                <a:gd name="connsiteX23" fmla="*/ 1869440 w 2377440"/>
                <a:gd name="connsiteY23" fmla="*/ 1078381 h 1667661"/>
                <a:gd name="connsiteX24" fmla="*/ 1910080 w 2377440"/>
                <a:gd name="connsiteY24" fmla="*/ 1169821 h 1667661"/>
                <a:gd name="connsiteX25" fmla="*/ 1971040 w 2377440"/>
                <a:gd name="connsiteY25" fmla="*/ 1291741 h 1667661"/>
                <a:gd name="connsiteX26" fmla="*/ 2092960 w 2377440"/>
                <a:gd name="connsiteY26" fmla="*/ 1464461 h 1667661"/>
                <a:gd name="connsiteX27" fmla="*/ 2225040 w 2377440"/>
                <a:gd name="connsiteY27" fmla="*/ 1566061 h 1667661"/>
                <a:gd name="connsiteX28" fmla="*/ 2255520 w 2377440"/>
                <a:gd name="connsiteY28" fmla="*/ 1576221 h 1667661"/>
                <a:gd name="connsiteX29" fmla="*/ 2377440 w 2377440"/>
                <a:gd name="connsiteY29" fmla="*/ 1667661 h 1667661"/>
                <a:gd name="connsiteX0" fmla="*/ 0 w 2377440"/>
                <a:gd name="connsiteY0" fmla="*/ 1647341 h 1667661"/>
                <a:gd name="connsiteX1" fmla="*/ 243840 w 2377440"/>
                <a:gd name="connsiteY1" fmla="*/ 1596541 h 1667661"/>
                <a:gd name="connsiteX2" fmla="*/ 365760 w 2377440"/>
                <a:gd name="connsiteY2" fmla="*/ 1545741 h 1667661"/>
                <a:gd name="connsiteX3" fmla="*/ 426720 w 2377440"/>
                <a:gd name="connsiteY3" fmla="*/ 1505101 h 1667661"/>
                <a:gd name="connsiteX4" fmla="*/ 518160 w 2377440"/>
                <a:gd name="connsiteY4" fmla="*/ 1454301 h 1667661"/>
                <a:gd name="connsiteX5" fmla="*/ 609600 w 2377440"/>
                <a:gd name="connsiteY5" fmla="*/ 1362861 h 1667661"/>
                <a:gd name="connsiteX6" fmla="*/ 701040 w 2377440"/>
                <a:gd name="connsiteY6" fmla="*/ 1210461 h 1667661"/>
                <a:gd name="connsiteX7" fmla="*/ 772160 w 2377440"/>
                <a:gd name="connsiteY7" fmla="*/ 1088541 h 1667661"/>
                <a:gd name="connsiteX8" fmla="*/ 802640 w 2377440"/>
                <a:gd name="connsiteY8" fmla="*/ 997101 h 1667661"/>
                <a:gd name="connsiteX9" fmla="*/ 853440 w 2377440"/>
                <a:gd name="connsiteY9" fmla="*/ 875181 h 1667661"/>
                <a:gd name="connsiteX10" fmla="*/ 924560 w 2377440"/>
                <a:gd name="connsiteY10" fmla="*/ 651661 h 1667661"/>
                <a:gd name="connsiteX11" fmla="*/ 965200 w 2377440"/>
                <a:gd name="connsiteY11" fmla="*/ 489101 h 1667661"/>
                <a:gd name="connsiteX12" fmla="*/ 1016000 w 2377440"/>
                <a:gd name="connsiteY12" fmla="*/ 397661 h 1667661"/>
                <a:gd name="connsiteX13" fmla="*/ 1097280 w 2377440"/>
                <a:gd name="connsiteY13" fmla="*/ 255421 h 1667661"/>
                <a:gd name="connsiteX14" fmla="*/ 1249680 w 2377440"/>
                <a:gd name="connsiteY14" fmla="*/ 72541 h 1667661"/>
                <a:gd name="connsiteX15" fmla="*/ 1361440 w 2377440"/>
                <a:gd name="connsiteY15" fmla="*/ 1421 h 1667661"/>
                <a:gd name="connsiteX16" fmla="*/ 1503680 w 2377440"/>
                <a:gd name="connsiteY16" fmla="*/ 31901 h 1667661"/>
                <a:gd name="connsiteX17" fmla="*/ 1564640 w 2377440"/>
                <a:gd name="connsiteY17" fmla="*/ 113181 h 1667661"/>
                <a:gd name="connsiteX18" fmla="*/ 1635760 w 2377440"/>
                <a:gd name="connsiteY18" fmla="*/ 255421 h 1667661"/>
                <a:gd name="connsiteX19" fmla="*/ 1676400 w 2377440"/>
                <a:gd name="connsiteY19" fmla="*/ 448461 h 1667661"/>
                <a:gd name="connsiteX20" fmla="*/ 1706880 w 2377440"/>
                <a:gd name="connsiteY20" fmla="*/ 570381 h 1667661"/>
                <a:gd name="connsiteX21" fmla="*/ 1788160 w 2377440"/>
                <a:gd name="connsiteY21" fmla="*/ 865021 h 1667661"/>
                <a:gd name="connsiteX22" fmla="*/ 1859280 w 2377440"/>
                <a:gd name="connsiteY22" fmla="*/ 1047901 h 1667661"/>
                <a:gd name="connsiteX23" fmla="*/ 1869440 w 2377440"/>
                <a:gd name="connsiteY23" fmla="*/ 1078381 h 1667661"/>
                <a:gd name="connsiteX24" fmla="*/ 1910080 w 2377440"/>
                <a:gd name="connsiteY24" fmla="*/ 1169821 h 1667661"/>
                <a:gd name="connsiteX25" fmla="*/ 1971040 w 2377440"/>
                <a:gd name="connsiteY25" fmla="*/ 1291741 h 1667661"/>
                <a:gd name="connsiteX26" fmla="*/ 2092960 w 2377440"/>
                <a:gd name="connsiteY26" fmla="*/ 1464461 h 1667661"/>
                <a:gd name="connsiteX27" fmla="*/ 2225040 w 2377440"/>
                <a:gd name="connsiteY27" fmla="*/ 1566061 h 1667661"/>
                <a:gd name="connsiteX28" fmla="*/ 2377440 w 2377440"/>
                <a:gd name="connsiteY28" fmla="*/ 1667661 h 1667661"/>
                <a:gd name="connsiteX0" fmla="*/ 0 w 2377440"/>
                <a:gd name="connsiteY0" fmla="*/ 1647341 h 1667661"/>
                <a:gd name="connsiteX1" fmla="*/ 243840 w 2377440"/>
                <a:gd name="connsiteY1" fmla="*/ 1596541 h 1667661"/>
                <a:gd name="connsiteX2" fmla="*/ 365760 w 2377440"/>
                <a:gd name="connsiteY2" fmla="*/ 1545741 h 1667661"/>
                <a:gd name="connsiteX3" fmla="*/ 426720 w 2377440"/>
                <a:gd name="connsiteY3" fmla="*/ 1505101 h 1667661"/>
                <a:gd name="connsiteX4" fmla="*/ 518160 w 2377440"/>
                <a:gd name="connsiteY4" fmla="*/ 1454301 h 1667661"/>
                <a:gd name="connsiteX5" fmla="*/ 609600 w 2377440"/>
                <a:gd name="connsiteY5" fmla="*/ 1362861 h 1667661"/>
                <a:gd name="connsiteX6" fmla="*/ 701040 w 2377440"/>
                <a:gd name="connsiteY6" fmla="*/ 1210461 h 1667661"/>
                <a:gd name="connsiteX7" fmla="*/ 772160 w 2377440"/>
                <a:gd name="connsiteY7" fmla="*/ 1088541 h 1667661"/>
                <a:gd name="connsiteX8" fmla="*/ 802640 w 2377440"/>
                <a:gd name="connsiteY8" fmla="*/ 997101 h 1667661"/>
                <a:gd name="connsiteX9" fmla="*/ 853440 w 2377440"/>
                <a:gd name="connsiteY9" fmla="*/ 875181 h 1667661"/>
                <a:gd name="connsiteX10" fmla="*/ 924560 w 2377440"/>
                <a:gd name="connsiteY10" fmla="*/ 651661 h 1667661"/>
                <a:gd name="connsiteX11" fmla="*/ 965200 w 2377440"/>
                <a:gd name="connsiteY11" fmla="*/ 489101 h 1667661"/>
                <a:gd name="connsiteX12" fmla="*/ 1016000 w 2377440"/>
                <a:gd name="connsiteY12" fmla="*/ 397661 h 1667661"/>
                <a:gd name="connsiteX13" fmla="*/ 1097280 w 2377440"/>
                <a:gd name="connsiteY13" fmla="*/ 255421 h 1667661"/>
                <a:gd name="connsiteX14" fmla="*/ 1249680 w 2377440"/>
                <a:gd name="connsiteY14" fmla="*/ 72541 h 1667661"/>
                <a:gd name="connsiteX15" fmla="*/ 1361440 w 2377440"/>
                <a:gd name="connsiteY15" fmla="*/ 1421 h 1667661"/>
                <a:gd name="connsiteX16" fmla="*/ 1503680 w 2377440"/>
                <a:gd name="connsiteY16" fmla="*/ 31901 h 1667661"/>
                <a:gd name="connsiteX17" fmla="*/ 1564640 w 2377440"/>
                <a:gd name="connsiteY17" fmla="*/ 113181 h 1667661"/>
                <a:gd name="connsiteX18" fmla="*/ 1635760 w 2377440"/>
                <a:gd name="connsiteY18" fmla="*/ 255421 h 1667661"/>
                <a:gd name="connsiteX19" fmla="*/ 1676400 w 2377440"/>
                <a:gd name="connsiteY19" fmla="*/ 448461 h 1667661"/>
                <a:gd name="connsiteX20" fmla="*/ 1706880 w 2377440"/>
                <a:gd name="connsiteY20" fmla="*/ 570381 h 1667661"/>
                <a:gd name="connsiteX21" fmla="*/ 1788160 w 2377440"/>
                <a:gd name="connsiteY21" fmla="*/ 865021 h 1667661"/>
                <a:gd name="connsiteX22" fmla="*/ 1859280 w 2377440"/>
                <a:gd name="connsiteY22" fmla="*/ 1047901 h 1667661"/>
                <a:gd name="connsiteX23" fmla="*/ 1910080 w 2377440"/>
                <a:gd name="connsiteY23" fmla="*/ 1169821 h 1667661"/>
                <a:gd name="connsiteX24" fmla="*/ 1971040 w 2377440"/>
                <a:gd name="connsiteY24" fmla="*/ 1291741 h 1667661"/>
                <a:gd name="connsiteX25" fmla="*/ 2092960 w 2377440"/>
                <a:gd name="connsiteY25" fmla="*/ 1464461 h 1667661"/>
                <a:gd name="connsiteX26" fmla="*/ 2225040 w 2377440"/>
                <a:gd name="connsiteY26" fmla="*/ 1566061 h 1667661"/>
                <a:gd name="connsiteX27" fmla="*/ 2377440 w 2377440"/>
                <a:gd name="connsiteY27" fmla="*/ 1667661 h 1667661"/>
                <a:gd name="connsiteX0" fmla="*/ 0 w 2377440"/>
                <a:gd name="connsiteY0" fmla="*/ 1647341 h 1667661"/>
                <a:gd name="connsiteX1" fmla="*/ 243840 w 2377440"/>
                <a:gd name="connsiteY1" fmla="*/ 1596541 h 1667661"/>
                <a:gd name="connsiteX2" fmla="*/ 365760 w 2377440"/>
                <a:gd name="connsiteY2" fmla="*/ 1545741 h 1667661"/>
                <a:gd name="connsiteX3" fmla="*/ 426720 w 2377440"/>
                <a:gd name="connsiteY3" fmla="*/ 1505101 h 1667661"/>
                <a:gd name="connsiteX4" fmla="*/ 518160 w 2377440"/>
                <a:gd name="connsiteY4" fmla="*/ 1454301 h 1667661"/>
                <a:gd name="connsiteX5" fmla="*/ 609600 w 2377440"/>
                <a:gd name="connsiteY5" fmla="*/ 1362861 h 1667661"/>
                <a:gd name="connsiteX6" fmla="*/ 701040 w 2377440"/>
                <a:gd name="connsiteY6" fmla="*/ 1210461 h 1667661"/>
                <a:gd name="connsiteX7" fmla="*/ 772160 w 2377440"/>
                <a:gd name="connsiteY7" fmla="*/ 1088541 h 1667661"/>
                <a:gd name="connsiteX8" fmla="*/ 802640 w 2377440"/>
                <a:gd name="connsiteY8" fmla="*/ 997101 h 1667661"/>
                <a:gd name="connsiteX9" fmla="*/ 853440 w 2377440"/>
                <a:gd name="connsiteY9" fmla="*/ 875181 h 1667661"/>
                <a:gd name="connsiteX10" fmla="*/ 924560 w 2377440"/>
                <a:gd name="connsiteY10" fmla="*/ 651661 h 1667661"/>
                <a:gd name="connsiteX11" fmla="*/ 1016000 w 2377440"/>
                <a:gd name="connsiteY11" fmla="*/ 397661 h 1667661"/>
                <a:gd name="connsiteX12" fmla="*/ 1097280 w 2377440"/>
                <a:gd name="connsiteY12" fmla="*/ 255421 h 1667661"/>
                <a:gd name="connsiteX13" fmla="*/ 1249680 w 2377440"/>
                <a:gd name="connsiteY13" fmla="*/ 72541 h 1667661"/>
                <a:gd name="connsiteX14" fmla="*/ 1361440 w 2377440"/>
                <a:gd name="connsiteY14" fmla="*/ 1421 h 1667661"/>
                <a:gd name="connsiteX15" fmla="*/ 1503680 w 2377440"/>
                <a:gd name="connsiteY15" fmla="*/ 31901 h 1667661"/>
                <a:gd name="connsiteX16" fmla="*/ 1564640 w 2377440"/>
                <a:gd name="connsiteY16" fmla="*/ 113181 h 1667661"/>
                <a:gd name="connsiteX17" fmla="*/ 1635760 w 2377440"/>
                <a:gd name="connsiteY17" fmla="*/ 255421 h 1667661"/>
                <a:gd name="connsiteX18" fmla="*/ 1676400 w 2377440"/>
                <a:gd name="connsiteY18" fmla="*/ 448461 h 1667661"/>
                <a:gd name="connsiteX19" fmla="*/ 1706880 w 2377440"/>
                <a:gd name="connsiteY19" fmla="*/ 570381 h 1667661"/>
                <a:gd name="connsiteX20" fmla="*/ 1788160 w 2377440"/>
                <a:gd name="connsiteY20" fmla="*/ 865021 h 1667661"/>
                <a:gd name="connsiteX21" fmla="*/ 1859280 w 2377440"/>
                <a:gd name="connsiteY21" fmla="*/ 1047901 h 1667661"/>
                <a:gd name="connsiteX22" fmla="*/ 1910080 w 2377440"/>
                <a:gd name="connsiteY22" fmla="*/ 1169821 h 1667661"/>
                <a:gd name="connsiteX23" fmla="*/ 1971040 w 2377440"/>
                <a:gd name="connsiteY23" fmla="*/ 1291741 h 1667661"/>
                <a:gd name="connsiteX24" fmla="*/ 2092960 w 2377440"/>
                <a:gd name="connsiteY24" fmla="*/ 1464461 h 1667661"/>
                <a:gd name="connsiteX25" fmla="*/ 2225040 w 2377440"/>
                <a:gd name="connsiteY25" fmla="*/ 1566061 h 1667661"/>
                <a:gd name="connsiteX26" fmla="*/ 2377440 w 2377440"/>
                <a:gd name="connsiteY26" fmla="*/ 1667661 h 1667661"/>
                <a:gd name="connsiteX0" fmla="*/ 0 w 2377440"/>
                <a:gd name="connsiteY0" fmla="*/ 1647341 h 1667661"/>
                <a:gd name="connsiteX1" fmla="*/ 243840 w 2377440"/>
                <a:gd name="connsiteY1" fmla="*/ 1596541 h 1667661"/>
                <a:gd name="connsiteX2" fmla="*/ 365760 w 2377440"/>
                <a:gd name="connsiteY2" fmla="*/ 1545741 h 1667661"/>
                <a:gd name="connsiteX3" fmla="*/ 426720 w 2377440"/>
                <a:gd name="connsiteY3" fmla="*/ 1505101 h 1667661"/>
                <a:gd name="connsiteX4" fmla="*/ 609600 w 2377440"/>
                <a:gd name="connsiteY4" fmla="*/ 1362861 h 1667661"/>
                <a:gd name="connsiteX5" fmla="*/ 701040 w 2377440"/>
                <a:gd name="connsiteY5" fmla="*/ 1210461 h 1667661"/>
                <a:gd name="connsiteX6" fmla="*/ 772160 w 2377440"/>
                <a:gd name="connsiteY6" fmla="*/ 1088541 h 1667661"/>
                <a:gd name="connsiteX7" fmla="*/ 802640 w 2377440"/>
                <a:gd name="connsiteY7" fmla="*/ 997101 h 1667661"/>
                <a:gd name="connsiteX8" fmla="*/ 853440 w 2377440"/>
                <a:gd name="connsiteY8" fmla="*/ 875181 h 1667661"/>
                <a:gd name="connsiteX9" fmla="*/ 924560 w 2377440"/>
                <a:gd name="connsiteY9" fmla="*/ 651661 h 1667661"/>
                <a:gd name="connsiteX10" fmla="*/ 1016000 w 2377440"/>
                <a:gd name="connsiteY10" fmla="*/ 397661 h 1667661"/>
                <a:gd name="connsiteX11" fmla="*/ 1097280 w 2377440"/>
                <a:gd name="connsiteY11" fmla="*/ 255421 h 1667661"/>
                <a:gd name="connsiteX12" fmla="*/ 1249680 w 2377440"/>
                <a:gd name="connsiteY12" fmla="*/ 72541 h 1667661"/>
                <a:gd name="connsiteX13" fmla="*/ 1361440 w 2377440"/>
                <a:gd name="connsiteY13" fmla="*/ 1421 h 1667661"/>
                <a:gd name="connsiteX14" fmla="*/ 1503680 w 2377440"/>
                <a:gd name="connsiteY14" fmla="*/ 31901 h 1667661"/>
                <a:gd name="connsiteX15" fmla="*/ 1564640 w 2377440"/>
                <a:gd name="connsiteY15" fmla="*/ 113181 h 1667661"/>
                <a:gd name="connsiteX16" fmla="*/ 1635760 w 2377440"/>
                <a:gd name="connsiteY16" fmla="*/ 255421 h 1667661"/>
                <a:gd name="connsiteX17" fmla="*/ 1676400 w 2377440"/>
                <a:gd name="connsiteY17" fmla="*/ 448461 h 1667661"/>
                <a:gd name="connsiteX18" fmla="*/ 1706880 w 2377440"/>
                <a:gd name="connsiteY18" fmla="*/ 570381 h 1667661"/>
                <a:gd name="connsiteX19" fmla="*/ 1788160 w 2377440"/>
                <a:gd name="connsiteY19" fmla="*/ 865021 h 1667661"/>
                <a:gd name="connsiteX20" fmla="*/ 1859280 w 2377440"/>
                <a:gd name="connsiteY20" fmla="*/ 1047901 h 1667661"/>
                <a:gd name="connsiteX21" fmla="*/ 1910080 w 2377440"/>
                <a:gd name="connsiteY21" fmla="*/ 1169821 h 1667661"/>
                <a:gd name="connsiteX22" fmla="*/ 1971040 w 2377440"/>
                <a:gd name="connsiteY22" fmla="*/ 1291741 h 1667661"/>
                <a:gd name="connsiteX23" fmla="*/ 2092960 w 2377440"/>
                <a:gd name="connsiteY23" fmla="*/ 1464461 h 1667661"/>
                <a:gd name="connsiteX24" fmla="*/ 2225040 w 2377440"/>
                <a:gd name="connsiteY24" fmla="*/ 1566061 h 1667661"/>
                <a:gd name="connsiteX25" fmla="*/ 2377440 w 2377440"/>
                <a:gd name="connsiteY25" fmla="*/ 1667661 h 1667661"/>
                <a:gd name="connsiteX0" fmla="*/ 0 w 2377440"/>
                <a:gd name="connsiteY0" fmla="*/ 1647341 h 1667661"/>
                <a:gd name="connsiteX1" fmla="*/ 243840 w 2377440"/>
                <a:gd name="connsiteY1" fmla="*/ 1596541 h 1667661"/>
                <a:gd name="connsiteX2" fmla="*/ 426720 w 2377440"/>
                <a:gd name="connsiteY2" fmla="*/ 1505101 h 1667661"/>
                <a:gd name="connsiteX3" fmla="*/ 609600 w 2377440"/>
                <a:gd name="connsiteY3" fmla="*/ 1362861 h 1667661"/>
                <a:gd name="connsiteX4" fmla="*/ 701040 w 2377440"/>
                <a:gd name="connsiteY4" fmla="*/ 1210461 h 1667661"/>
                <a:gd name="connsiteX5" fmla="*/ 772160 w 2377440"/>
                <a:gd name="connsiteY5" fmla="*/ 1088541 h 1667661"/>
                <a:gd name="connsiteX6" fmla="*/ 802640 w 2377440"/>
                <a:gd name="connsiteY6" fmla="*/ 997101 h 1667661"/>
                <a:gd name="connsiteX7" fmla="*/ 853440 w 2377440"/>
                <a:gd name="connsiteY7" fmla="*/ 875181 h 1667661"/>
                <a:gd name="connsiteX8" fmla="*/ 924560 w 2377440"/>
                <a:gd name="connsiteY8" fmla="*/ 651661 h 1667661"/>
                <a:gd name="connsiteX9" fmla="*/ 1016000 w 2377440"/>
                <a:gd name="connsiteY9" fmla="*/ 397661 h 1667661"/>
                <a:gd name="connsiteX10" fmla="*/ 1097280 w 2377440"/>
                <a:gd name="connsiteY10" fmla="*/ 255421 h 1667661"/>
                <a:gd name="connsiteX11" fmla="*/ 1249680 w 2377440"/>
                <a:gd name="connsiteY11" fmla="*/ 72541 h 1667661"/>
                <a:gd name="connsiteX12" fmla="*/ 1361440 w 2377440"/>
                <a:gd name="connsiteY12" fmla="*/ 1421 h 1667661"/>
                <a:gd name="connsiteX13" fmla="*/ 1503680 w 2377440"/>
                <a:gd name="connsiteY13" fmla="*/ 31901 h 1667661"/>
                <a:gd name="connsiteX14" fmla="*/ 1564640 w 2377440"/>
                <a:gd name="connsiteY14" fmla="*/ 113181 h 1667661"/>
                <a:gd name="connsiteX15" fmla="*/ 1635760 w 2377440"/>
                <a:gd name="connsiteY15" fmla="*/ 255421 h 1667661"/>
                <a:gd name="connsiteX16" fmla="*/ 1676400 w 2377440"/>
                <a:gd name="connsiteY16" fmla="*/ 448461 h 1667661"/>
                <a:gd name="connsiteX17" fmla="*/ 1706880 w 2377440"/>
                <a:gd name="connsiteY17" fmla="*/ 570381 h 1667661"/>
                <a:gd name="connsiteX18" fmla="*/ 1788160 w 2377440"/>
                <a:gd name="connsiteY18" fmla="*/ 865021 h 1667661"/>
                <a:gd name="connsiteX19" fmla="*/ 1859280 w 2377440"/>
                <a:gd name="connsiteY19" fmla="*/ 1047901 h 1667661"/>
                <a:gd name="connsiteX20" fmla="*/ 1910080 w 2377440"/>
                <a:gd name="connsiteY20" fmla="*/ 1169821 h 1667661"/>
                <a:gd name="connsiteX21" fmla="*/ 1971040 w 2377440"/>
                <a:gd name="connsiteY21" fmla="*/ 1291741 h 1667661"/>
                <a:gd name="connsiteX22" fmla="*/ 2092960 w 2377440"/>
                <a:gd name="connsiteY22" fmla="*/ 1464461 h 1667661"/>
                <a:gd name="connsiteX23" fmla="*/ 2225040 w 2377440"/>
                <a:gd name="connsiteY23" fmla="*/ 1566061 h 1667661"/>
                <a:gd name="connsiteX24" fmla="*/ 2377440 w 2377440"/>
                <a:gd name="connsiteY24" fmla="*/ 1667661 h 1667661"/>
                <a:gd name="connsiteX0" fmla="*/ 0 w 2377440"/>
                <a:gd name="connsiteY0" fmla="*/ 1650449 h 1670769"/>
                <a:gd name="connsiteX1" fmla="*/ 243840 w 2377440"/>
                <a:gd name="connsiteY1" fmla="*/ 1599649 h 1670769"/>
                <a:gd name="connsiteX2" fmla="*/ 426720 w 2377440"/>
                <a:gd name="connsiteY2" fmla="*/ 1508209 h 1670769"/>
                <a:gd name="connsiteX3" fmla="*/ 609600 w 2377440"/>
                <a:gd name="connsiteY3" fmla="*/ 1365969 h 1670769"/>
                <a:gd name="connsiteX4" fmla="*/ 701040 w 2377440"/>
                <a:gd name="connsiteY4" fmla="*/ 1213569 h 1670769"/>
                <a:gd name="connsiteX5" fmla="*/ 772160 w 2377440"/>
                <a:gd name="connsiteY5" fmla="*/ 1091649 h 1670769"/>
                <a:gd name="connsiteX6" fmla="*/ 802640 w 2377440"/>
                <a:gd name="connsiteY6" fmla="*/ 1000209 h 1670769"/>
                <a:gd name="connsiteX7" fmla="*/ 853440 w 2377440"/>
                <a:gd name="connsiteY7" fmla="*/ 878289 h 1670769"/>
                <a:gd name="connsiteX8" fmla="*/ 924560 w 2377440"/>
                <a:gd name="connsiteY8" fmla="*/ 654769 h 1670769"/>
                <a:gd name="connsiteX9" fmla="*/ 1016000 w 2377440"/>
                <a:gd name="connsiteY9" fmla="*/ 400769 h 1670769"/>
                <a:gd name="connsiteX10" fmla="*/ 1097280 w 2377440"/>
                <a:gd name="connsiteY10" fmla="*/ 258529 h 1670769"/>
                <a:gd name="connsiteX11" fmla="*/ 1249680 w 2377440"/>
                <a:gd name="connsiteY11" fmla="*/ 75649 h 1670769"/>
                <a:gd name="connsiteX12" fmla="*/ 1361440 w 2377440"/>
                <a:gd name="connsiteY12" fmla="*/ 4529 h 1670769"/>
                <a:gd name="connsiteX13" fmla="*/ 1503680 w 2377440"/>
                <a:gd name="connsiteY13" fmla="*/ 35009 h 1670769"/>
                <a:gd name="connsiteX14" fmla="*/ 1635760 w 2377440"/>
                <a:gd name="connsiteY14" fmla="*/ 258529 h 1670769"/>
                <a:gd name="connsiteX15" fmla="*/ 1676400 w 2377440"/>
                <a:gd name="connsiteY15" fmla="*/ 451569 h 1670769"/>
                <a:gd name="connsiteX16" fmla="*/ 1706880 w 2377440"/>
                <a:gd name="connsiteY16" fmla="*/ 573489 h 1670769"/>
                <a:gd name="connsiteX17" fmla="*/ 1788160 w 2377440"/>
                <a:gd name="connsiteY17" fmla="*/ 868129 h 1670769"/>
                <a:gd name="connsiteX18" fmla="*/ 1859280 w 2377440"/>
                <a:gd name="connsiteY18" fmla="*/ 1051009 h 1670769"/>
                <a:gd name="connsiteX19" fmla="*/ 1910080 w 2377440"/>
                <a:gd name="connsiteY19" fmla="*/ 1172929 h 1670769"/>
                <a:gd name="connsiteX20" fmla="*/ 1971040 w 2377440"/>
                <a:gd name="connsiteY20" fmla="*/ 1294849 h 1670769"/>
                <a:gd name="connsiteX21" fmla="*/ 2092960 w 2377440"/>
                <a:gd name="connsiteY21" fmla="*/ 1467569 h 1670769"/>
                <a:gd name="connsiteX22" fmla="*/ 2225040 w 2377440"/>
                <a:gd name="connsiteY22" fmla="*/ 1569169 h 1670769"/>
                <a:gd name="connsiteX23" fmla="*/ 2377440 w 2377440"/>
                <a:gd name="connsiteY23" fmla="*/ 1670769 h 1670769"/>
                <a:gd name="connsiteX0" fmla="*/ 0 w 2377440"/>
                <a:gd name="connsiteY0" fmla="*/ 1650449 h 1670769"/>
                <a:gd name="connsiteX1" fmla="*/ 243840 w 2377440"/>
                <a:gd name="connsiteY1" fmla="*/ 1599649 h 1670769"/>
                <a:gd name="connsiteX2" fmla="*/ 426720 w 2377440"/>
                <a:gd name="connsiteY2" fmla="*/ 1508209 h 1670769"/>
                <a:gd name="connsiteX3" fmla="*/ 609600 w 2377440"/>
                <a:gd name="connsiteY3" fmla="*/ 1365969 h 1670769"/>
                <a:gd name="connsiteX4" fmla="*/ 701040 w 2377440"/>
                <a:gd name="connsiteY4" fmla="*/ 1213569 h 1670769"/>
                <a:gd name="connsiteX5" fmla="*/ 772160 w 2377440"/>
                <a:gd name="connsiteY5" fmla="*/ 1091649 h 1670769"/>
                <a:gd name="connsiteX6" fmla="*/ 853440 w 2377440"/>
                <a:gd name="connsiteY6" fmla="*/ 878289 h 1670769"/>
                <a:gd name="connsiteX7" fmla="*/ 924560 w 2377440"/>
                <a:gd name="connsiteY7" fmla="*/ 654769 h 1670769"/>
                <a:gd name="connsiteX8" fmla="*/ 1016000 w 2377440"/>
                <a:gd name="connsiteY8" fmla="*/ 400769 h 1670769"/>
                <a:gd name="connsiteX9" fmla="*/ 1097280 w 2377440"/>
                <a:gd name="connsiteY9" fmla="*/ 258529 h 1670769"/>
                <a:gd name="connsiteX10" fmla="*/ 1249680 w 2377440"/>
                <a:gd name="connsiteY10" fmla="*/ 75649 h 1670769"/>
                <a:gd name="connsiteX11" fmla="*/ 1361440 w 2377440"/>
                <a:gd name="connsiteY11" fmla="*/ 4529 h 1670769"/>
                <a:gd name="connsiteX12" fmla="*/ 1503680 w 2377440"/>
                <a:gd name="connsiteY12" fmla="*/ 35009 h 1670769"/>
                <a:gd name="connsiteX13" fmla="*/ 1635760 w 2377440"/>
                <a:gd name="connsiteY13" fmla="*/ 258529 h 1670769"/>
                <a:gd name="connsiteX14" fmla="*/ 1676400 w 2377440"/>
                <a:gd name="connsiteY14" fmla="*/ 451569 h 1670769"/>
                <a:gd name="connsiteX15" fmla="*/ 1706880 w 2377440"/>
                <a:gd name="connsiteY15" fmla="*/ 573489 h 1670769"/>
                <a:gd name="connsiteX16" fmla="*/ 1788160 w 2377440"/>
                <a:gd name="connsiteY16" fmla="*/ 868129 h 1670769"/>
                <a:gd name="connsiteX17" fmla="*/ 1859280 w 2377440"/>
                <a:gd name="connsiteY17" fmla="*/ 1051009 h 1670769"/>
                <a:gd name="connsiteX18" fmla="*/ 1910080 w 2377440"/>
                <a:gd name="connsiteY18" fmla="*/ 1172929 h 1670769"/>
                <a:gd name="connsiteX19" fmla="*/ 1971040 w 2377440"/>
                <a:gd name="connsiteY19" fmla="*/ 1294849 h 1670769"/>
                <a:gd name="connsiteX20" fmla="*/ 2092960 w 2377440"/>
                <a:gd name="connsiteY20" fmla="*/ 1467569 h 1670769"/>
                <a:gd name="connsiteX21" fmla="*/ 2225040 w 2377440"/>
                <a:gd name="connsiteY21" fmla="*/ 1569169 h 1670769"/>
                <a:gd name="connsiteX22" fmla="*/ 2377440 w 2377440"/>
                <a:gd name="connsiteY22" fmla="*/ 1670769 h 1670769"/>
                <a:gd name="connsiteX0" fmla="*/ 0 w 2377440"/>
                <a:gd name="connsiteY0" fmla="*/ 1650449 h 1670769"/>
                <a:gd name="connsiteX1" fmla="*/ 243840 w 2377440"/>
                <a:gd name="connsiteY1" fmla="*/ 1599649 h 1670769"/>
                <a:gd name="connsiteX2" fmla="*/ 426720 w 2377440"/>
                <a:gd name="connsiteY2" fmla="*/ 1508209 h 1670769"/>
                <a:gd name="connsiteX3" fmla="*/ 609600 w 2377440"/>
                <a:gd name="connsiteY3" fmla="*/ 1365969 h 1670769"/>
                <a:gd name="connsiteX4" fmla="*/ 701040 w 2377440"/>
                <a:gd name="connsiteY4" fmla="*/ 1213569 h 1670769"/>
                <a:gd name="connsiteX5" fmla="*/ 772160 w 2377440"/>
                <a:gd name="connsiteY5" fmla="*/ 1091649 h 1670769"/>
                <a:gd name="connsiteX6" fmla="*/ 853440 w 2377440"/>
                <a:gd name="connsiteY6" fmla="*/ 878289 h 1670769"/>
                <a:gd name="connsiteX7" fmla="*/ 924560 w 2377440"/>
                <a:gd name="connsiteY7" fmla="*/ 654769 h 1670769"/>
                <a:gd name="connsiteX8" fmla="*/ 1016000 w 2377440"/>
                <a:gd name="connsiteY8" fmla="*/ 400769 h 1670769"/>
                <a:gd name="connsiteX9" fmla="*/ 1097280 w 2377440"/>
                <a:gd name="connsiteY9" fmla="*/ 258529 h 1670769"/>
                <a:gd name="connsiteX10" fmla="*/ 1219200 w 2377440"/>
                <a:gd name="connsiteY10" fmla="*/ 65489 h 1670769"/>
                <a:gd name="connsiteX11" fmla="*/ 1361440 w 2377440"/>
                <a:gd name="connsiteY11" fmla="*/ 4529 h 1670769"/>
                <a:gd name="connsiteX12" fmla="*/ 1503680 w 2377440"/>
                <a:gd name="connsiteY12" fmla="*/ 35009 h 1670769"/>
                <a:gd name="connsiteX13" fmla="*/ 1635760 w 2377440"/>
                <a:gd name="connsiteY13" fmla="*/ 258529 h 1670769"/>
                <a:gd name="connsiteX14" fmla="*/ 1676400 w 2377440"/>
                <a:gd name="connsiteY14" fmla="*/ 451569 h 1670769"/>
                <a:gd name="connsiteX15" fmla="*/ 1706880 w 2377440"/>
                <a:gd name="connsiteY15" fmla="*/ 573489 h 1670769"/>
                <a:gd name="connsiteX16" fmla="*/ 1788160 w 2377440"/>
                <a:gd name="connsiteY16" fmla="*/ 868129 h 1670769"/>
                <a:gd name="connsiteX17" fmla="*/ 1859280 w 2377440"/>
                <a:gd name="connsiteY17" fmla="*/ 1051009 h 1670769"/>
                <a:gd name="connsiteX18" fmla="*/ 1910080 w 2377440"/>
                <a:gd name="connsiteY18" fmla="*/ 1172929 h 1670769"/>
                <a:gd name="connsiteX19" fmla="*/ 1971040 w 2377440"/>
                <a:gd name="connsiteY19" fmla="*/ 1294849 h 1670769"/>
                <a:gd name="connsiteX20" fmla="*/ 2092960 w 2377440"/>
                <a:gd name="connsiteY20" fmla="*/ 1467569 h 1670769"/>
                <a:gd name="connsiteX21" fmla="*/ 2225040 w 2377440"/>
                <a:gd name="connsiteY21" fmla="*/ 1569169 h 1670769"/>
                <a:gd name="connsiteX22" fmla="*/ 2377440 w 2377440"/>
                <a:gd name="connsiteY22" fmla="*/ 1670769 h 1670769"/>
                <a:gd name="connsiteX0" fmla="*/ 0 w 2377440"/>
                <a:gd name="connsiteY0" fmla="*/ 1646403 h 1666723"/>
                <a:gd name="connsiteX1" fmla="*/ 243840 w 2377440"/>
                <a:gd name="connsiteY1" fmla="*/ 1595603 h 1666723"/>
                <a:gd name="connsiteX2" fmla="*/ 426720 w 2377440"/>
                <a:gd name="connsiteY2" fmla="*/ 1504163 h 1666723"/>
                <a:gd name="connsiteX3" fmla="*/ 609600 w 2377440"/>
                <a:gd name="connsiteY3" fmla="*/ 1361923 h 1666723"/>
                <a:gd name="connsiteX4" fmla="*/ 701040 w 2377440"/>
                <a:gd name="connsiteY4" fmla="*/ 1209523 h 1666723"/>
                <a:gd name="connsiteX5" fmla="*/ 772160 w 2377440"/>
                <a:gd name="connsiteY5" fmla="*/ 1087603 h 1666723"/>
                <a:gd name="connsiteX6" fmla="*/ 853440 w 2377440"/>
                <a:gd name="connsiteY6" fmla="*/ 874243 h 1666723"/>
                <a:gd name="connsiteX7" fmla="*/ 924560 w 2377440"/>
                <a:gd name="connsiteY7" fmla="*/ 650723 h 1666723"/>
                <a:gd name="connsiteX8" fmla="*/ 1016000 w 2377440"/>
                <a:gd name="connsiteY8" fmla="*/ 396723 h 1666723"/>
                <a:gd name="connsiteX9" fmla="*/ 1097280 w 2377440"/>
                <a:gd name="connsiteY9" fmla="*/ 254483 h 1666723"/>
                <a:gd name="connsiteX10" fmla="*/ 1219200 w 2377440"/>
                <a:gd name="connsiteY10" fmla="*/ 61443 h 1666723"/>
                <a:gd name="connsiteX11" fmla="*/ 1361440 w 2377440"/>
                <a:gd name="connsiteY11" fmla="*/ 483 h 1666723"/>
                <a:gd name="connsiteX12" fmla="*/ 1534160 w 2377440"/>
                <a:gd name="connsiteY12" fmla="*/ 102083 h 1666723"/>
                <a:gd name="connsiteX13" fmla="*/ 1635760 w 2377440"/>
                <a:gd name="connsiteY13" fmla="*/ 254483 h 1666723"/>
                <a:gd name="connsiteX14" fmla="*/ 1676400 w 2377440"/>
                <a:gd name="connsiteY14" fmla="*/ 447523 h 1666723"/>
                <a:gd name="connsiteX15" fmla="*/ 1706880 w 2377440"/>
                <a:gd name="connsiteY15" fmla="*/ 569443 h 1666723"/>
                <a:gd name="connsiteX16" fmla="*/ 1788160 w 2377440"/>
                <a:gd name="connsiteY16" fmla="*/ 864083 h 1666723"/>
                <a:gd name="connsiteX17" fmla="*/ 1859280 w 2377440"/>
                <a:gd name="connsiteY17" fmla="*/ 1046963 h 1666723"/>
                <a:gd name="connsiteX18" fmla="*/ 1910080 w 2377440"/>
                <a:gd name="connsiteY18" fmla="*/ 1168883 h 1666723"/>
                <a:gd name="connsiteX19" fmla="*/ 1971040 w 2377440"/>
                <a:gd name="connsiteY19" fmla="*/ 1290803 h 1666723"/>
                <a:gd name="connsiteX20" fmla="*/ 2092960 w 2377440"/>
                <a:gd name="connsiteY20" fmla="*/ 1463523 h 1666723"/>
                <a:gd name="connsiteX21" fmla="*/ 2225040 w 2377440"/>
                <a:gd name="connsiteY21" fmla="*/ 1565123 h 1666723"/>
                <a:gd name="connsiteX22" fmla="*/ 2377440 w 2377440"/>
                <a:gd name="connsiteY22" fmla="*/ 1666723 h 1666723"/>
                <a:gd name="connsiteX0" fmla="*/ 0 w 2377440"/>
                <a:gd name="connsiteY0" fmla="*/ 1646181 h 1666501"/>
                <a:gd name="connsiteX1" fmla="*/ 243840 w 2377440"/>
                <a:gd name="connsiteY1" fmla="*/ 1595381 h 1666501"/>
                <a:gd name="connsiteX2" fmla="*/ 426720 w 2377440"/>
                <a:gd name="connsiteY2" fmla="*/ 1503941 h 1666501"/>
                <a:gd name="connsiteX3" fmla="*/ 609600 w 2377440"/>
                <a:gd name="connsiteY3" fmla="*/ 1361701 h 1666501"/>
                <a:gd name="connsiteX4" fmla="*/ 701040 w 2377440"/>
                <a:gd name="connsiteY4" fmla="*/ 1209301 h 1666501"/>
                <a:gd name="connsiteX5" fmla="*/ 772160 w 2377440"/>
                <a:gd name="connsiteY5" fmla="*/ 1087381 h 1666501"/>
                <a:gd name="connsiteX6" fmla="*/ 853440 w 2377440"/>
                <a:gd name="connsiteY6" fmla="*/ 874021 h 1666501"/>
                <a:gd name="connsiteX7" fmla="*/ 924560 w 2377440"/>
                <a:gd name="connsiteY7" fmla="*/ 650501 h 1666501"/>
                <a:gd name="connsiteX8" fmla="*/ 1016000 w 2377440"/>
                <a:gd name="connsiteY8" fmla="*/ 396501 h 1666501"/>
                <a:gd name="connsiteX9" fmla="*/ 1097280 w 2377440"/>
                <a:gd name="connsiteY9" fmla="*/ 254261 h 1666501"/>
                <a:gd name="connsiteX10" fmla="*/ 1219200 w 2377440"/>
                <a:gd name="connsiteY10" fmla="*/ 61221 h 1666501"/>
                <a:gd name="connsiteX11" fmla="*/ 1361440 w 2377440"/>
                <a:gd name="connsiteY11" fmla="*/ 261 h 1666501"/>
                <a:gd name="connsiteX12" fmla="*/ 1554480 w 2377440"/>
                <a:gd name="connsiteY12" fmla="*/ 162821 h 1666501"/>
                <a:gd name="connsiteX13" fmla="*/ 1635760 w 2377440"/>
                <a:gd name="connsiteY13" fmla="*/ 254261 h 1666501"/>
                <a:gd name="connsiteX14" fmla="*/ 1676400 w 2377440"/>
                <a:gd name="connsiteY14" fmla="*/ 447301 h 1666501"/>
                <a:gd name="connsiteX15" fmla="*/ 1706880 w 2377440"/>
                <a:gd name="connsiteY15" fmla="*/ 569221 h 1666501"/>
                <a:gd name="connsiteX16" fmla="*/ 1788160 w 2377440"/>
                <a:gd name="connsiteY16" fmla="*/ 863861 h 1666501"/>
                <a:gd name="connsiteX17" fmla="*/ 1859280 w 2377440"/>
                <a:gd name="connsiteY17" fmla="*/ 1046741 h 1666501"/>
                <a:gd name="connsiteX18" fmla="*/ 1910080 w 2377440"/>
                <a:gd name="connsiteY18" fmla="*/ 1168661 h 1666501"/>
                <a:gd name="connsiteX19" fmla="*/ 1971040 w 2377440"/>
                <a:gd name="connsiteY19" fmla="*/ 1290581 h 1666501"/>
                <a:gd name="connsiteX20" fmla="*/ 2092960 w 2377440"/>
                <a:gd name="connsiteY20" fmla="*/ 1463301 h 1666501"/>
                <a:gd name="connsiteX21" fmla="*/ 2225040 w 2377440"/>
                <a:gd name="connsiteY21" fmla="*/ 1564901 h 1666501"/>
                <a:gd name="connsiteX22" fmla="*/ 2377440 w 2377440"/>
                <a:gd name="connsiteY22" fmla="*/ 1666501 h 1666501"/>
                <a:gd name="connsiteX0" fmla="*/ 0 w 2377440"/>
                <a:gd name="connsiteY0" fmla="*/ 1646339 h 1666659"/>
                <a:gd name="connsiteX1" fmla="*/ 243840 w 2377440"/>
                <a:gd name="connsiteY1" fmla="*/ 1595539 h 1666659"/>
                <a:gd name="connsiteX2" fmla="*/ 426720 w 2377440"/>
                <a:gd name="connsiteY2" fmla="*/ 1504099 h 1666659"/>
                <a:gd name="connsiteX3" fmla="*/ 609600 w 2377440"/>
                <a:gd name="connsiteY3" fmla="*/ 1361859 h 1666659"/>
                <a:gd name="connsiteX4" fmla="*/ 701040 w 2377440"/>
                <a:gd name="connsiteY4" fmla="*/ 1209459 h 1666659"/>
                <a:gd name="connsiteX5" fmla="*/ 772160 w 2377440"/>
                <a:gd name="connsiteY5" fmla="*/ 1087539 h 1666659"/>
                <a:gd name="connsiteX6" fmla="*/ 853440 w 2377440"/>
                <a:gd name="connsiteY6" fmla="*/ 874179 h 1666659"/>
                <a:gd name="connsiteX7" fmla="*/ 924560 w 2377440"/>
                <a:gd name="connsiteY7" fmla="*/ 650659 h 1666659"/>
                <a:gd name="connsiteX8" fmla="*/ 1016000 w 2377440"/>
                <a:gd name="connsiteY8" fmla="*/ 396659 h 1666659"/>
                <a:gd name="connsiteX9" fmla="*/ 1097280 w 2377440"/>
                <a:gd name="connsiteY9" fmla="*/ 254419 h 1666659"/>
                <a:gd name="connsiteX10" fmla="*/ 1219200 w 2377440"/>
                <a:gd name="connsiteY10" fmla="*/ 61379 h 1666659"/>
                <a:gd name="connsiteX11" fmla="*/ 1361440 w 2377440"/>
                <a:gd name="connsiteY11" fmla="*/ 419 h 1666659"/>
                <a:gd name="connsiteX12" fmla="*/ 1554480 w 2377440"/>
                <a:gd name="connsiteY12" fmla="*/ 162979 h 1666659"/>
                <a:gd name="connsiteX13" fmla="*/ 1635760 w 2377440"/>
                <a:gd name="connsiteY13" fmla="*/ 254419 h 1666659"/>
                <a:gd name="connsiteX14" fmla="*/ 1676400 w 2377440"/>
                <a:gd name="connsiteY14" fmla="*/ 447459 h 1666659"/>
                <a:gd name="connsiteX15" fmla="*/ 1706880 w 2377440"/>
                <a:gd name="connsiteY15" fmla="*/ 569379 h 1666659"/>
                <a:gd name="connsiteX16" fmla="*/ 1788160 w 2377440"/>
                <a:gd name="connsiteY16" fmla="*/ 864019 h 1666659"/>
                <a:gd name="connsiteX17" fmla="*/ 1859280 w 2377440"/>
                <a:gd name="connsiteY17" fmla="*/ 1046899 h 1666659"/>
                <a:gd name="connsiteX18" fmla="*/ 1910080 w 2377440"/>
                <a:gd name="connsiteY18" fmla="*/ 1168819 h 1666659"/>
                <a:gd name="connsiteX19" fmla="*/ 1971040 w 2377440"/>
                <a:gd name="connsiteY19" fmla="*/ 1290739 h 1666659"/>
                <a:gd name="connsiteX20" fmla="*/ 2092960 w 2377440"/>
                <a:gd name="connsiteY20" fmla="*/ 1463459 h 1666659"/>
                <a:gd name="connsiteX21" fmla="*/ 2225040 w 2377440"/>
                <a:gd name="connsiteY21" fmla="*/ 1565059 h 1666659"/>
                <a:gd name="connsiteX22" fmla="*/ 2377440 w 2377440"/>
                <a:gd name="connsiteY22" fmla="*/ 1666659 h 1666659"/>
                <a:gd name="connsiteX0" fmla="*/ 0 w 2377440"/>
                <a:gd name="connsiteY0" fmla="*/ 1646339 h 1666659"/>
                <a:gd name="connsiteX1" fmla="*/ 243840 w 2377440"/>
                <a:gd name="connsiteY1" fmla="*/ 1595539 h 1666659"/>
                <a:gd name="connsiteX2" fmla="*/ 426720 w 2377440"/>
                <a:gd name="connsiteY2" fmla="*/ 1504099 h 1666659"/>
                <a:gd name="connsiteX3" fmla="*/ 609600 w 2377440"/>
                <a:gd name="connsiteY3" fmla="*/ 1361859 h 1666659"/>
                <a:gd name="connsiteX4" fmla="*/ 701040 w 2377440"/>
                <a:gd name="connsiteY4" fmla="*/ 1209459 h 1666659"/>
                <a:gd name="connsiteX5" fmla="*/ 772160 w 2377440"/>
                <a:gd name="connsiteY5" fmla="*/ 1087539 h 1666659"/>
                <a:gd name="connsiteX6" fmla="*/ 853440 w 2377440"/>
                <a:gd name="connsiteY6" fmla="*/ 874179 h 1666659"/>
                <a:gd name="connsiteX7" fmla="*/ 924560 w 2377440"/>
                <a:gd name="connsiteY7" fmla="*/ 650659 h 1666659"/>
                <a:gd name="connsiteX8" fmla="*/ 1016000 w 2377440"/>
                <a:gd name="connsiteY8" fmla="*/ 396659 h 1666659"/>
                <a:gd name="connsiteX9" fmla="*/ 1097280 w 2377440"/>
                <a:gd name="connsiteY9" fmla="*/ 254419 h 1666659"/>
                <a:gd name="connsiteX10" fmla="*/ 1219200 w 2377440"/>
                <a:gd name="connsiteY10" fmla="*/ 61379 h 1666659"/>
                <a:gd name="connsiteX11" fmla="*/ 1361440 w 2377440"/>
                <a:gd name="connsiteY11" fmla="*/ 419 h 1666659"/>
                <a:gd name="connsiteX12" fmla="*/ 1554480 w 2377440"/>
                <a:gd name="connsiteY12" fmla="*/ 162979 h 1666659"/>
                <a:gd name="connsiteX13" fmla="*/ 1676400 w 2377440"/>
                <a:gd name="connsiteY13" fmla="*/ 447459 h 1666659"/>
                <a:gd name="connsiteX14" fmla="*/ 1706880 w 2377440"/>
                <a:gd name="connsiteY14" fmla="*/ 569379 h 1666659"/>
                <a:gd name="connsiteX15" fmla="*/ 1788160 w 2377440"/>
                <a:gd name="connsiteY15" fmla="*/ 864019 h 1666659"/>
                <a:gd name="connsiteX16" fmla="*/ 1859280 w 2377440"/>
                <a:gd name="connsiteY16" fmla="*/ 1046899 h 1666659"/>
                <a:gd name="connsiteX17" fmla="*/ 1910080 w 2377440"/>
                <a:gd name="connsiteY17" fmla="*/ 1168819 h 1666659"/>
                <a:gd name="connsiteX18" fmla="*/ 1971040 w 2377440"/>
                <a:gd name="connsiteY18" fmla="*/ 1290739 h 1666659"/>
                <a:gd name="connsiteX19" fmla="*/ 2092960 w 2377440"/>
                <a:gd name="connsiteY19" fmla="*/ 1463459 h 1666659"/>
                <a:gd name="connsiteX20" fmla="*/ 2225040 w 2377440"/>
                <a:gd name="connsiteY20" fmla="*/ 1565059 h 1666659"/>
                <a:gd name="connsiteX21" fmla="*/ 2377440 w 2377440"/>
                <a:gd name="connsiteY21" fmla="*/ 1666659 h 1666659"/>
                <a:gd name="connsiteX0" fmla="*/ 0 w 2377440"/>
                <a:gd name="connsiteY0" fmla="*/ 1646339 h 1666659"/>
                <a:gd name="connsiteX1" fmla="*/ 243840 w 2377440"/>
                <a:gd name="connsiteY1" fmla="*/ 1595539 h 1666659"/>
                <a:gd name="connsiteX2" fmla="*/ 426720 w 2377440"/>
                <a:gd name="connsiteY2" fmla="*/ 1504099 h 1666659"/>
                <a:gd name="connsiteX3" fmla="*/ 609600 w 2377440"/>
                <a:gd name="connsiteY3" fmla="*/ 1361859 h 1666659"/>
                <a:gd name="connsiteX4" fmla="*/ 701040 w 2377440"/>
                <a:gd name="connsiteY4" fmla="*/ 1209459 h 1666659"/>
                <a:gd name="connsiteX5" fmla="*/ 772160 w 2377440"/>
                <a:gd name="connsiteY5" fmla="*/ 1087539 h 1666659"/>
                <a:gd name="connsiteX6" fmla="*/ 853440 w 2377440"/>
                <a:gd name="connsiteY6" fmla="*/ 874179 h 1666659"/>
                <a:gd name="connsiteX7" fmla="*/ 924560 w 2377440"/>
                <a:gd name="connsiteY7" fmla="*/ 650659 h 1666659"/>
                <a:gd name="connsiteX8" fmla="*/ 1016000 w 2377440"/>
                <a:gd name="connsiteY8" fmla="*/ 396659 h 1666659"/>
                <a:gd name="connsiteX9" fmla="*/ 1219200 w 2377440"/>
                <a:gd name="connsiteY9" fmla="*/ 61379 h 1666659"/>
                <a:gd name="connsiteX10" fmla="*/ 1361440 w 2377440"/>
                <a:gd name="connsiteY10" fmla="*/ 419 h 1666659"/>
                <a:gd name="connsiteX11" fmla="*/ 1554480 w 2377440"/>
                <a:gd name="connsiteY11" fmla="*/ 162979 h 1666659"/>
                <a:gd name="connsiteX12" fmla="*/ 1676400 w 2377440"/>
                <a:gd name="connsiteY12" fmla="*/ 447459 h 1666659"/>
                <a:gd name="connsiteX13" fmla="*/ 1706880 w 2377440"/>
                <a:gd name="connsiteY13" fmla="*/ 569379 h 1666659"/>
                <a:gd name="connsiteX14" fmla="*/ 1788160 w 2377440"/>
                <a:gd name="connsiteY14" fmla="*/ 864019 h 1666659"/>
                <a:gd name="connsiteX15" fmla="*/ 1859280 w 2377440"/>
                <a:gd name="connsiteY15" fmla="*/ 1046899 h 1666659"/>
                <a:gd name="connsiteX16" fmla="*/ 1910080 w 2377440"/>
                <a:gd name="connsiteY16" fmla="*/ 1168819 h 1666659"/>
                <a:gd name="connsiteX17" fmla="*/ 1971040 w 2377440"/>
                <a:gd name="connsiteY17" fmla="*/ 1290739 h 1666659"/>
                <a:gd name="connsiteX18" fmla="*/ 2092960 w 2377440"/>
                <a:gd name="connsiteY18" fmla="*/ 1463459 h 1666659"/>
                <a:gd name="connsiteX19" fmla="*/ 2225040 w 2377440"/>
                <a:gd name="connsiteY19" fmla="*/ 1565059 h 1666659"/>
                <a:gd name="connsiteX20" fmla="*/ 2377440 w 2377440"/>
                <a:gd name="connsiteY20" fmla="*/ 1666659 h 1666659"/>
                <a:gd name="connsiteX0" fmla="*/ 0 w 2377440"/>
                <a:gd name="connsiteY0" fmla="*/ 1646339 h 1666659"/>
                <a:gd name="connsiteX1" fmla="*/ 243840 w 2377440"/>
                <a:gd name="connsiteY1" fmla="*/ 1595539 h 1666659"/>
                <a:gd name="connsiteX2" fmla="*/ 426720 w 2377440"/>
                <a:gd name="connsiteY2" fmla="*/ 1504099 h 1666659"/>
                <a:gd name="connsiteX3" fmla="*/ 609600 w 2377440"/>
                <a:gd name="connsiteY3" fmla="*/ 1361859 h 1666659"/>
                <a:gd name="connsiteX4" fmla="*/ 701040 w 2377440"/>
                <a:gd name="connsiteY4" fmla="*/ 1209459 h 1666659"/>
                <a:gd name="connsiteX5" fmla="*/ 772160 w 2377440"/>
                <a:gd name="connsiteY5" fmla="*/ 1087539 h 1666659"/>
                <a:gd name="connsiteX6" fmla="*/ 853440 w 2377440"/>
                <a:gd name="connsiteY6" fmla="*/ 874179 h 1666659"/>
                <a:gd name="connsiteX7" fmla="*/ 924560 w 2377440"/>
                <a:gd name="connsiteY7" fmla="*/ 650659 h 1666659"/>
                <a:gd name="connsiteX8" fmla="*/ 1016000 w 2377440"/>
                <a:gd name="connsiteY8" fmla="*/ 396659 h 1666659"/>
                <a:gd name="connsiteX9" fmla="*/ 1219200 w 2377440"/>
                <a:gd name="connsiteY9" fmla="*/ 61379 h 1666659"/>
                <a:gd name="connsiteX10" fmla="*/ 1361440 w 2377440"/>
                <a:gd name="connsiteY10" fmla="*/ 419 h 1666659"/>
                <a:gd name="connsiteX11" fmla="*/ 1554480 w 2377440"/>
                <a:gd name="connsiteY11" fmla="*/ 162979 h 1666659"/>
                <a:gd name="connsiteX12" fmla="*/ 1676400 w 2377440"/>
                <a:gd name="connsiteY12" fmla="*/ 447459 h 1666659"/>
                <a:gd name="connsiteX13" fmla="*/ 1788160 w 2377440"/>
                <a:gd name="connsiteY13" fmla="*/ 864019 h 1666659"/>
                <a:gd name="connsiteX14" fmla="*/ 1859280 w 2377440"/>
                <a:gd name="connsiteY14" fmla="*/ 1046899 h 1666659"/>
                <a:gd name="connsiteX15" fmla="*/ 1910080 w 2377440"/>
                <a:gd name="connsiteY15" fmla="*/ 1168819 h 1666659"/>
                <a:gd name="connsiteX16" fmla="*/ 1971040 w 2377440"/>
                <a:gd name="connsiteY16" fmla="*/ 1290739 h 1666659"/>
                <a:gd name="connsiteX17" fmla="*/ 2092960 w 2377440"/>
                <a:gd name="connsiteY17" fmla="*/ 1463459 h 1666659"/>
                <a:gd name="connsiteX18" fmla="*/ 2225040 w 2377440"/>
                <a:gd name="connsiteY18" fmla="*/ 1565059 h 1666659"/>
                <a:gd name="connsiteX19" fmla="*/ 2377440 w 2377440"/>
                <a:gd name="connsiteY19" fmla="*/ 1666659 h 1666659"/>
                <a:gd name="connsiteX0" fmla="*/ 0 w 2377440"/>
                <a:gd name="connsiteY0" fmla="*/ 1646339 h 1666659"/>
                <a:gd name="connsiteX1" fmla="*/ 243840 w 2377440"/>
                <a:gd name="connsiteY1" fmla="*/ 1595539 h 1666659"/>
                <a:gd name="connsiteX2" fmla="*/ 426720 w 2377440"/>
                <a:gd name="connsiteY2" fmla="*/ 1504099 h 1666659"/>
                <a:gd name="connsiteX3" fmla="*/ 609600 w 2377440"/>
                <a:gd name="connsiteY3" fmla="*/ 1361859 h 1666659"/>
                <a:gd name="connsiteX4" fmla="*/ 701040 w 2377440"/>
                <a:gd name="connsiteY4" fmla="*/ 1209459 h 1666659"/>
                <a:gd name="connsiteX5" fmla="*/ 772160 w 2377440"/>
                <a:gd name="connsiteY5" fmla="*/ 1087539 h 1666659"/>
                <a:gd name="connsiteX6" fmla="*/ 853440 w 2377440"/>
                <a:gd name="connsiteY6" fmla="*/ 874179 h 1666659"/>
                <a:gd name="connsiteX7" fmla="*/ 924560 w 2377440"/>
                <a:gd name="connsiteY7" fmla="*/ 650659 h 1666659"/>
                <a:gd name="connsiteX8" fmla="*/ 1016000 w 2377440"/>
                <a:gd name="connsiteY8" fmla="*/ 396659 h 1666659"/>
                <a:gd name="connsiteX9" fmla="*/ 1219200 w 2377440"/>
                <a:gd name="connsiteY9" fmla="*/ 61379 h 1666659"/>
                <a:gd name="connsiteX10" fmla="*/ 1361440 w 2377440"/>
                <a:gd name="connsiteY10" fmla="*/ 419 h 1666659"/>
                <a:gd name="connsiteX11" fmla="*/ 1554480 w 2377440"/>
                <a:gd name="connsiteY11" fmla="*/ 162979 h 1666659"/>
                <a:gd name="connsiteX12" fmla="*/ 1676400 w 2377440"/>
                <a:gd name="connsiteY12" fmla="*/ 447459 h 1666659"/>
                <a:gd name="connsiteX13" fmla="*/ 1788160 w 2377440"/>
                <a:gd name="connsiteY13" fmla="*/ 864019 h 1666659"/>
                <a:gd name="connsiteX14" fmla="*/ 1859280 w 2377440"/>
                <a:gd name="connsiteY14" fmla="*/ 1046899 h 1666659"/>
                <a:gd name="connsiteX15" fmla="*/ 1971040 w 2377440"/>
                <a:gd name="connsiteY15" fmla="*/ 1290739 h 1666659"/>
                <a:gd name="connsiteX16" fmla="*/ 2092960 w 2377440"/>
                <a:gd name="connsiteY16" fmla="*/ 1463459 h 1666659"/>
                <a:gd name="connsiteX17" fmla="*/ 2225040 w 2377440"/>
                <a:gd name="connsiteY17" fmla="*/ 1565059 h 1666659"/>
                <a:gd name="connsiteX18" fmla="*/ 2377440 w 2377440"/>
                <a:gd name="connsiteY18" fmla="*/ 1666659 h 1666659"/>
                <a:gd name="connsiteX0" fmla="*/ 0 w 2377440"/>
                <a:gd name="connsiteY0" fmla="*/ 1646339 h 1666659"/>
                <a:gd name="connsiteX1" fmla="*/ 243840 w 2377440"/>
                <a:gd name="connsiteY1" fmla="*/ 1595539 h 1666659"/>
                <a:gd name="connsiteX2" fmla="*/ 426720 w 2377440"/>
                <a:gd name="connsiteY2" fmla="*/ 1504099 h 1666659"/>
                <a:gd name="connsiteX3" fmla="*/ 609600 w 2377440"/>
                <a:gd name="connsiteY3" fmla="*/ 1361859 h 1666659"/>
                <a:gd name="connsiteX4" fmla="*/ 772160 w 2377440"/>
                <a:gd name="connsiteY4" fmla="*/ 1087539 h 1666659"/>
                <a:gd name="connsiteX5" fmla="*/ 853440 w 2377440"/>
                <a:gd name="connsiteY5" fmla="*/ 874179 h 1666659"/>
                <a:gd name="connsiteX6" fmla="*/ 924560 w 2377440"/>
                <a:gd name="connsiteY6" fmla="*/ 650659 h 1666659"/>
                <a:gd name="connsiteX7" fmla="*/ 1016000 w 2377440"/>
                <a:gd name="connsiteY7" fmla="*/ 396659 h 1666659"/>
                <a:gd name="connsiteX8" fmla="*/ 1219200 w 2377440"/>
                <a:gd name="connsiteY8" fmla="*/ 61379 h 1666659"/>
                <a:gd name="connsiteX9" fmla="*/ 1361440 w 2377440"/>
                <a:gd name="connsiteY9" fmla="*/ 419 h 1666659"/>
                <a:gd name="connsiteX10" fmla="*/ 1554480 w 2377440"/>
                <a:gd name="connsiteY10" fmla="*/ 162979 h 1666659"/>
                <a:gd name="connsiteX11" fmla="*/ 1676400 w 2377440"/>
                <a:gd name="connsiteY11" fmla="*/ 447459 h 1666659"/>
                <a:gd name="connsiteX12" fmla="*/ 1788160 w 2377440"/>
                <a:gd name="connsiteY12" fmla="*/ 864019 h 1666659"/>
                <a:gd name="connsiteX13" fmla="*/ 1859280 w 2377440"/>
                <a:gd name="connsiteY13" fmla="*/ 1046899 h 1666659"/>
                <a:gd name="connsiteX14" fmla="*/ 1971040 w 2377440"/>
                <a:gd name="connsiteY14" fmla="*/ 1290739 h 1666659"/>
                <a:gd name="connsiteX15" fmla="*/ 2092960 w 2377440"/>
                <a:gd name="connsiteY15" fmla="*/ 1463459 h 1666659"/>
                <a:gd name="connsiteX16" fmla="*/ 2225040 w 2377440"/>
                <a:gd name="connsiteY16" fmla="*/ 1565059 h 1666659"/>
                <a:gd name="connsiteX17" fmla="*/ 2377440 w 2377440"/>
                <a:gd name="connsiteY17" fmla="*/ 1666659 h 1666659"/>
                <a:gd name="connsiteX0" fmla="*/ 0 w 2590800"/>
                <a:gd name="connsiteY0" fmla="*/ 1646339 h 1676819"/>
                <a:gd name="connsiteX1" fmla="*/ 243840 w 2590800"/>
                <a:gd name="connsiteY1" fmla="*/ 1595539 h 1676819"/>
                <a:gd name="connsiteX2" fmla="*/ 426720 w 2590800"/>
                <a:gd name="connsiteY2" fmla="*/ 1504099 h 1676819"/>
                <a:gd name="connsiteX3" fmla="*/ 609600 w 2590800"/>
                <a:gd name="connsiteY3" fmla="*/ 1361859 h 1676819"/>
                <a:gd name="connsiteX4" fmla="*/ 772160 w 2590800"/>
                <a:gd name="connsiteY4" fmla="*/ 1087539 h 1676819"/>
                <a:gd name="connsiteX5" fmla="*/ 853440 w 2590800"/>
                <a:gd name="connsiteY5" fmla="*/ 874179 h 1676819"/>
                <a:gd name="connsiteX6" fmla="*/ 924560 w 2590800"/>
                <a:gd name="connsiteY6" fmla="*/ 650659 h 1676819"/>
                <a:gd name="connsiteX7" fmla="*/ 1016000 w 2590800"/>
                <a:gd name="connsiteY7" fmla="*/ 396659 h 1676819"/>
                <a:gd name="connsiteX8" fmla="*/ 1219200 w 2590800"/>
                <a:gd name="connsiteY8" fmla="*/ 61379 h 1676819"/>
                <a:gd name="connsiteX9" fmla="*/ 1361440 w 2590800"/>
                <a:gd name="connsiteY9" fmla="*/ 419 h 1676819"/>
                <a:gd name="connsiteX10" fmla="*/ 1554480 w 2590800"/>
                <a:gd name="connsiteY10" fmla="*/ 162979 h 1676819"/>
                <a:gd name="connsiteX11" fmla="*/ 1676400 w 2590800"/>
                <a:gd name="connsiteY11" fmla="*/ 447459 h 1676819"/>
                <a:gd name="connsiteX12" fmla="*/ 1788160 w 2590800"/>
                <a:gd name="connsiteY12" fmla="*/ 864019 h 1676819"/>
                <a:gd name="connsiteX13" fmla="*/ 1859280 w 2590800"/>
                <a:gd name="connsiteY13" fmla="*/ 1046899 h 1676819"/>
                <a:gd name="connsiteX14" fmla="*/ 1971040 w 2590800"/>
                <a:gd name="connsiteY14" fmla="*/ 1290739 h 1676819"/>
                <a:gd name="connsiteX15" fmla="*/ 2092960 w 2590800"/>
                <a:gd name="connsiteY15" fmla="*/ 1463459 h 1676819"/>
                <a:gd name="connsiteX16" fmla="*/ 2225040 w 2590800"/>
                <a:gd name="connsiteY16" fmla="*/ 1565059 h 1676819"/>
                <a:gd name="connsiteX17" fmla="*/ 2590800 w 2590800"/>
                <a:gd name="connsiteY17" fmla="*/ 1676819 h 1676819"/>
                <a:gd name="connsiteX0" fmla="*/ 0 w 2590800"/>
                <a:gd name="connsiteY0" fmla="*/ 1646339 h 1676819"/>
                <a:gd name="connsiteX1" fmla="*/ 243840 w 2590800"/>
                <a:gd name="connsiteY1" fmla="*/ 1595539 h 1676819"/>
                <a:gd name="connsiteX2" fmla="*/ 426720 w 2590800"/>
                <a:gd name="connsiteY2" fmla="*/ 1504099 h 1676819"/>
                <a:gd name="connsiteX3" fmla="*/ 609600 w 2590800"/>
                <a:gd name="connsiteY3" fmla="*/ 1361859 h 1676819"/>
                <a:gd name="connsiteX4" fmla="*/ 772160 w 2590800"/>
                <a:gd name="connsiteY4" fmla="*/ 1087539 h 1676819"/>
                <a:gd name="connsiteX5" fmla="*/ 853440 w 2590800"/>
                <a:gd name="connsiteY5" fmla="*/ 874179 h 1676819"/>
                <a:gd name="connsiteX6" fmla="*/ 924560 w 2590800"/>
                <a:gd name="connsiteY6" fmla="*/ 650659 h 1676819"/>
                <a:gd name="connsiteX7" fmla="*/ 1016000 w 2590800"/>
                <a:gd name="connsiteY7" fmla="*/ 396659 h 1676819"/>
                <a:gd name="connsiteX8" fmla="*/ 1198033 w 2590800"/>
                <a:gd name="connsiteY8" fmla="*/ 82546 h 1676819"/>
                <a:gd name="connsiteX9" fmla="*/ 1361440 w 2590800"/>
                <a:gd name="connsiteY9" fmla="*/ 419 h 1676819"/>
                <a:gd name="connsiteX10" fmla="*/ 1554480 w 2590800"/>
                <a:gd name="connsiteY10" fmla="*/ 162979 h 1676819"/>
                <a:gd name="connsiteX11" fmla="*/ 1676400 w 2590800"/>
                <a:gd name="connsiteY11" fmla="*/ 447459 h 1676819"/>
                <a:gd name="connsiteX12" fmla="*/ 1788160 w 2590800"/>
                <a:gd name="connsiteY12" fmla="*/ 864019 h 1676819"/>
                <a:gd name="connsiteX13" fmla="*/ 1859280 w 2590800"/>
                <a:gd name="connsiteY13" fmla="*/ 1046899 h 1676819"/>
                <a:gd name="connsiteX14" fmla="*/ 1971040 w 2590800"/>
                <a:gd name="connsiteY14" fmla="*/ 1290739 h 1676819"/>
                <a:gd name="connsiteX15" fmla="*/ 2092960 w 2590800"/>
                <a:gd name="connsiteY15" fmla="*/ 1463459 h 1676819"/>
                <a:gd name="connsiteX16" fmla="*/ 2225040 w 2590800"/>
                <a:gd name="connsiteY16" fmla="*/ 1565059 h 1676819"/>
                <a:gd name="connsiteX17" fmla="*/ 2590800 w 2590800"/>
                <a:gd name="connsiteY17" fmla="*/ 1676819 h 1676819"/>
                <a:gd name="connsiteX0" fmla="*/ 0 w 2590800"/>
                <a:gd name="connsiteY0" fmla="*/ 1646339 h 1676819"/>
                <a:gd name="connsiteX1" fmla="*/ 243840 w 2590800"/>
                <a:gd name="connsiteY1" fmla="*/ 1595539 h 1676819"/>
                <a:gd name="connsiteX2" fmla="*/ 426720 w 2590800"/>
                <a:gd name="connsiteY2" fmla="*/ 1504099 h 1676819"/>
                <a:gd name="connsiteX3" fmla="*/ 609600 w 2590800"/>
                <a:gd name="connsiteY3" fmla="*/ 1361859 h 1676819"/>
                <a:gd name="connsiteX4" fmla="*/ 772160 w 2590800"/>
                <a:gd name="connsiteY4" fmla="*/ 1087539 h 1676819"/>
                <a:gd name="connsiteX5" fmla="*/ 853440 w 2590800"/>
                <a:gd name="connsiteY5" fmla="*/ 874179 h 1676819"/>
                <a:gd name="connsiteX6" fmla="*/ 924560 w 2590800"/>
                <a:gd name="connsiteY6" fmla="*/ 650659 h 1676819"/>
                <a:gd name="connsiteX7" fmla="*/ 1028700 w 2590800"/>
                <a:gd name="connsiteY7" fmla="*/ 396659 h 1676819"/>
                <a:gd name="connsiteX8" fmla="*/ 1198033 w 2590800"/>
                <a:gd name="connsiteY8" fmla="*/ 82546 h 1676819"/>
                <a:gd name="connsiteX9" fmla="*/ 1361440 w 2590800"/>
                <a:gd name="connsiteY9" fmla="*/ 419 h 1676819"/>
                <a:gd name="connsiteX10" fmla="*/ 1554480 w 2590800"/>
                <a:gd name="connsiteY10" fmla="*/ 162979 h 1676819"/>
                <a:gd name="connsiteX11" fmla="*/ 1676400 w 2590800"/>
                <a:gd name="connsiteY11" fmla="*/ 447459 h 1676819"/>
                <a:gd name="connsiteX12" fmla="*/ 1788160 w 2590800"/>
                <a:gd name="connsiteY12" fmla="*/ 864019 h 1676819"/>
                <a:gd name="connsiteX13" fmla="*/ 1859280 w 2590800"/>
                <a:gd name="connsiteY13" fmla="*/ 1046899 h 1676819"/>
                <a:gd name="connsiteX14" fmla="*/ 1971040 w 2590800"/>
                <a:gd name="connsiteY14" fmla="*/ 1290739 h 1676819"/>
                <a:gd name="connsiteX15" fmla="*/ 2092960 w 2590800"/>
                <a:gd name="connsiteY15" fmla="*/ 1463459 h 1676819"/>
                <a:gd name="connsiteX16" fmla="*/ 2225040 w 2590800"/>
                <a:gd name="connsiteY16" fmla="*/ 1565059 h 1676819"/>
                <a:gd name="connsiteX17" fmla="*/ 2590800 w 2590800"/>
                <a:gd name="connsiteY17" fmla="*/ 1676819 h 1676819"/>
                <a:gd name="connsiteX0" fmla="*/ 0 w 2590800"/>
                <a:gd name="connsiteY0" fmla="*/ 1646339 h 1676819"/>
                <a:gd name="connsiteX1" fmla="*/ 243840 w 2590800"/>
                <a:gd name="connsiteY1" fmla="*/ 1595539 h 1676819"/>
                <a:gd name="connsiteX2" fmla="*/ 426720 w 2590800"/>
                <a:gd name="connsiteY2" fmla="*/ 1504099 h 1676819"/>
                <a:gd name="connsiteX3" fmla="*/ 609600 w 2590800"/>
                <a:gd name="connsiteY3" fmla="*/ 1361859 h 1676819"/>
                <a:gd name="connsiteX4" fmla="*/ 772160 w 2590800"/>
                <a:gd name="connsiteY4" fmla="*/ 1087539 h 1676819"/>
                <a:gd name="connsiteX5" fmla="*/ 853440 w 2590800"/>
                <a:gd name="connsiteY5" fmla="*/ 874179 h 1676819"/>
                <a:gd name="connsiteX6" fmla="*/ 937260 w 2590800"/>
                <a:gd name="connsiteY6" fmla="*/ 659125 h 1676819"/>
                <a:gd name="connsiteX7" fmla="*/ 1028700 w 2590800"/>
                <a:gd name="connsiteY7" fmla="*/ 396659 h 1676819"/>
                <a:gd name="connsiteX8" fmla="*/ 1198033 w 2590800"/>
                <a:gd name="connsiteY8" fmla="*/ 82546 h 1676819"/>
                <a:gd name="connsiteX9" fmla="*/ 1361440 w 2590800"/>
                <a:gd name="connsiteY9" fmla="*/ 419 h 1676819"/>
                <a:gd name="connsiteX10" fmla="*/ 1554480 w 2590800"/>
                <a:gd name="connsiteY10" fmla="*/ 162979 h 1676819"/>
                <a:gd name="connsiteX11" fmla="*/ 1676400 w 2590800"/>
                <a:gd name="connsiteY11" fmla="*/ 447459 h 1676819"/>
                <a:gd name="connsiteX12" fmla="*/ 1788160 w 2590800"/>
                <a:gd name="connsiteY12" fmla="*/ 864019 h 1676819"/>
                <a:gd name="connsiteX13" fmla="*/ 1859280 w 2590800"/>
                <a:gd name="connsiteY13" fmla="*/ 1046899 h 1676819"/>
                <a:gd name="connsiteX14" fmla="*/ 1971040 w 2590800"/>
                <a:gd name="connsiteY14" fmla="*/ 1290739 h 1676819"/>
                <a:gd name="connsiteX15" fmla="*/ 2092960 w 2590800"/>
                <a:gd name="connsiteY15" fmla="*/ 1463459 h 1676819"/>
                <a:gd name="connsiteX16" fmla="*/ 2225040 w 2590800"/>
                <a:gd name="connsiteY16" fmla="*/ 1565059 h 1676819"/>
                <a:gd name="connsiteX17" fmla="*/ 2590800 w 2590800"/>
                <a:gd name="connsiteY17" fmla="*/ 1676819 h 1676819"/>
                <a:gd name="connsiteX0" fmla="*/ 0 w 2590800"/>
                <a:gd name="connsiteY0" fmla="*/ 1646339 h 1676819"/>
                <a:gd name="connsiteX1" fmla="*/ 243840 w 2590800"/>
                <a:gd name="connsiteY1" fmla="*/ 1595539 h 1676819"/>
                <a:gd name="connsiteX2" fmla="*/ 426720 w 2590800"/>
                <a:gd name="connsiteY2" fmla="*/ 1504099 h 1676819"/>
                <a:gd name="connsiteX3" fmla="*/ 609600 w 2590800"/>
                <a:gd name="connsiteY3" fmla="*/ 1361859 h 1676819"/>
                <a:gd name="connsiteX4" fmla="*/ 772160 w 2590800"/>
                <a:gd name="connsiteY4" fmla="*/ 1087539 h 1676819"/>
                <a:gd name="connsiteX5" fmla="*/ 853440 w 2590800"/>
                <a:gd name="connsiteY5" fmla="*/ 874179 h 1676819"/>
                <a:gd name="connsiteX6" fmla="*/ 937260 w 2590800"/>
                <a:gd name="connsiteY6" fmla="*/ 659125 h 1676819"/>
                <a:gd name="connsiteX7" fmla="*/ 1028700 w 2590800"/>
                <a:gd name="connsiteY7" fmla="*/ 396659 h 1676819"/>
                <a:gd name="connsiteX8" fmla="*/ 1198033 w 2590800"/>
                <a:gd name="connsiteY8" fmla="*/ 82546 h 1676819"/>
                <a:gd name="connsiteX9" fmla="*/ 1361440 w 2590800"/>
                <a:gd name="connsiteY9" fmla="*/ 419 h 1676819"/>
                <a:gd name="connsiteX10" fmla="*/ 1554480 w 2590800"/>
                <a:gd name="connsiteY10" fmla="*/ 162979 h 1676819"/>
                <a:gd name="connsiteX11" fmla="*/ 1676400 w 2590800"/>
                <a:gd name="connsiteY11" fmla="*/ 447459 h 1676819"/>
                <a:gd name="connsiteX12" fmla="*/ 1766993 w 2590800"/>
                <a:gd name="connsiteY12" fmla="*/ 770885 h 1676819"/>
                <a:gd name="connsiteX13" fmla="*/ 1859280 w 2590800"/>
                <a:gd name="connsiteY13" fmla="*/ 1046899 h 1676819"/>
                <a:gd name="connsiteX14" fmla="*/ 1971040 w 2590800"/>
                <a:gd name="connsiteY14" fmla="*/ 1290739 h 1676819"/>
                <a:gd name="connsiteX15" fmla="*/ 2092960 w 2590800"/>
                <a:gd name="connsiteY15" fmla="*/ 1463459 h 1676819"/>
                <a:gd name="connsiteX16" fmla="*/ 2225040 w 2590800"/>
                <a:gd name="connsiteY16" fmla="*/ 1565059 h 1676819"/>
                <a:gd name="connsiteX17" fmla="*/ 2590800 w 2590800"/>
                <a:gd name="connsiteY17" fmla="*/ 1676819 h 1676819"/>
                <a:gd name="connsiteX0" fmla="*/ 0 w 2590800"/>
                <a:gd name="connsiteY0" fmla="*/ 1646339 h 1676819"/>
                <a:gd name="connsiteX1" fmla="*/ 243840 w 2590800"/>
                <a:gd name="connsiteY1" fmla="*/ 1595539 h 1676819"/>
                <a:gd name="connsiteX2" fmla="*/ 426720 w 2590800"/>
                <a:gd name="connsiteY2" fmla="*/ 1504099 h 1676819"/>
                <a:gd name="connsiteX3" fmla="*/ 609600 w 2590800"/>
                <a:gd name="connsiteY3" fmla="*/ 1361859 h 1676819"/>
                <a:gd name="connsiteX4" fmla="*/ 772160 w 2590800"/>
                <a:gd name="connsiteY4" fmla="*/ 1087539 h 1676819"/>
                <a:gd name="connsiteX5" fmla="*/ 853440 w 2590800"/>
                <a:gd name="connsiteY5" fmla="*/ 874179 h 1676819"/>
                <a:gd name="connsiteX6" fmla="*/ 937260 w 2590800"/>
                <a:gd name="connsiteY6" fmla="*/ 659125 h 1676819"/>
                <a:gd name="connsiteX7" fmla="*/ 1028700 w 2590800"/>
                <a:gd name="connsiteY7" fmla="*/ 396659 h 1676819"/>
                <a:gd name="connsiteX8" fmla="*/ 1198033 w 2590800"/>
                <a:gd name="connsiteY8" fmla="*/ 82546 h 1676819"/>
                <a:gd name="connsiteX9" fmla="*/ 1361440 w 2590800"/>
                <a:gd name="connsiteY9" fmla="*/ 419 h 1676819"/>
                <a:gd name="connsiteX10" fmla="*/ 1554480 w 2590800"/>
                <a:gd name="connsiteY10" fmla="*/ 162979 h 1676819"/>
                <a:gd name="connsiteX11" fmla="*/ 1667933 w 2590800"/>
                <a:gd name="connsiteY11" fmla="*/ 422059 h 1676819"/>
                <a:gd name="connsiteX12" fmla="*/ 1766993 w 2590800"/>
                <a:gd name="connsiteY12" fmla="*/ 770885 h 1676819"/>
                <a:gd name="connsiteX13" fmla="*/ 1859280 w 2590800"/>
                <a:gd name="connsiteY13" fmla="*/ 1046899 h 1676819"/>
                <a:gd name="connsiteX14" fmla="*/ 1971040 w 2590800"/>
                <a:gd name="connsiteY14" fmla="*/ 1290739 h 1676819"/>
                <a:gd name="connsiteX15" fmla="*/ 2092960 w 2590800"/>
                <a:gd name="connsiteY15" fmla="*/ 1463459 h 1676819"/>
                <a:gd name="connsiteX16" fmla="*/ 2225040 w 2590800"/>
                <a:gd name="connsiteY16" fmla="*/ 1565059 h 1676819"/>
                <a:gd name="connsiteX17" fmla="*/ 2590800 w 2590800"/>
                <a:gd name="connsiteY17" fmla="*/ 1676819 h 1676819"/>
                <a:gd name="connsiteX0" fmla="*/ 0 w 2590800"/>
                <a:gd name="connsiteY0" fmla="*/ 1646339 h 1676819"/>
                <a:gd name="connsiteX1" fmla="*/ 243840 w 2590800"/>
                <a:gd name="connsiteY1" fmla="*/ 1595539 h 1676819"/>
                <a:gd name="connsiteX2" fmla="*/ 426720 w 2590800"/>
                <a:gd name="connsiteY2" fmla="*/ 1504099 h 1676819"/>
                <a:gd name="connsiteX3" fmla="*/ 609600 w 2590800"/>
                <a:gd name="connsiteY3" fmla="*/ 1361859 h 1676819"/>
                <a:gd name="connsiteX4" fmla="*/ 772160 w 2590800"/>
                <a:gd name="connsiteY4" fmla="*/ 1087539 h 1676819"/>
                <a:gd name="connsiteX5" fmla="*/ 853440 w 2590800"/>
                <a:gd name="connsiteY5" fmla="*/ 874179 h 1676819"/>
                <a:gd name="connsiteX6" fmla="*/ 937260 w 2590800"/>
                <a:gd name="connsiteY6" fmla="*/ 659125 h 1676819"/>
                <a:gd name="connsiteX7" fmla="*/ 1028700 w 2590800"/>
                <a:gd name="connsiteY7" fmla="*/ 396659 h 1676819"/>
                <a:gd name="connsiteX8" fmla="*/ 1198033 w 2590800"/>
                <a:gd name="connsiteY8" fmla="*/ 82546 h 1676819"/>
                <a:gd name="connsiteX9" fmla="*/ 1361440 w 2590800"/>
                <a:gd name="connsiteY9" fmla="*/ 419 h 1676819"/>
                <a:gd name="connsiteX10" fmla="*/ 1554480 w 2590800"/>
                <a:gd name="connsiteY10" fmla="*/ 162979 h 1676819"/>
                <a:gd name="connsiteX11" fmla="*/ 1667933 w 2590800"/>
                <a:gd name="connsiteY11" fmla="*/ 422059 h 1676819"/>
                <a:gd name="connsiteX12" fmla="*/ 1766993 w 2590800"/>
                <a:gd name="connsiteY12" fmla="*/ 770885 h 1676819"/>
                <a:gd name="connsiteX13" fmla="*/ 1859280 w 2590800"/>
                <a:gd name="connsiteY13" fmla="*/ 1046899 h 1676819"/>
                <a:gd name="connsiteX14" fmla="*/ 1971040 w 2590800"/>
                <a:gd name="connsiteY14" fmla="*/ 1290739 h 1676819"/>
                <a:gd name="connsiteX15" fmla="*/ 2105660 w 2590800"/>
                <a:gd name="connsiteY15" fmla="*/ 1450759 h 1676819"/>
                <a:gd name="connsiteX16" fmla="*/ 2225040 w 2590800"/>
                <a:gd name="connsiteY16" fmla="*/ 1565059 h 1676819"/>
                <a:gd name="connsiteX17" fmla="*/ 2590800 w 2590800"/>
                <a:gd name="connsiteY17" fmla="*/ 1676819 h 1676819"/>
                <a:gd name="connsiteX0" fmla="*/ 0 w 2590800"/>
                <a:gd name="connsiteY0" fmla="*/ 1646339 h 1676819"/>
                <a:gd name="connsiteX1" fmla="*/ 243840 w 2590800"/>
                <a:gd name="connsiteY1" fmla="*/ 1595539 h 1676819"/>
                <a:gd name="connsiteX2" fmla="*/ 426720 w 2590800"/>
                <a:gd name="connsiteY2" fmla="*/ 1504099 h 1676819"/>
                <a:gd name="connsiteX3" fmla="*/ 609600 w 2590800"/>
                <a:gd name="connsiteY3" fmla="*/ 1361859 h 1676819"/>
                <a:gd name="connsiteX4" fmla="*/ 772160 w 2590800"/>
                <a:gd name="connsiteY4" fmla="*/ 1087539 h 1676819"/>
                <a:gd name="connsiteX5" fmla="*/ 853440 w 2590800"/>
                <a:gd name="connsiteY5" fmla="*/ 874179 h 1676819"/>
                <a:gd name="connsiteX6" fmla="*/ 937260 w 2590800"/>
                <a:gd name="connsiteY6" fmla="*/ 659125 h 1676819"/>
                <a:gd name="connsiteX7" fmla="*/ 1028700 w 2590800"/>
                <a:gd name="connsiteY7" fmla="*/ 396659 h 1676819"/>
                <a:gd name="connsiteX8" fmla="*/ 1198033 w 2590800"/>
                <a:gd name="connsiteY8" fmla="*/ 82546 h 1676819"/>
                <a:gd name="connsiteX9" fmla="*/ 1361440 w 2590800"/>
                <a:gd name="connsiteY9" fmla="*/ 419 h 1676819"/>
                <a:gd name="connsiteX10" fmla="*/ 1554480 w 2590800"/>
                <a:gd name="connsiteY10" fmla="*/ 162979 h 1676819"/>
                <a:gd name="connsiteX11" fmla="*/ 1667933 w 2590800"/>
                <a:gd name="connsiteY11" fmla="*/ 422059 h 1676819"/>
                <a:gd name="connsiteX12" fmla="*/ 1766993 w 2590800"/>
                <a:gd name="connsiteY12" fmla="*/ 770885 h 1676819"/>
                <a:gd name="connsiteX13" fmla="*/ 1859280 w 2590800"/>
                <a:gd name="connsiteY13" fmla="*/ 1046899 h 1676819"/>
                <a:gd name="connsiteX14" fmla="*/ 1971040 w 2590800"/>
                <a:gd name="connsiteY14" fmla="*/ 1290739 h 1676819"/>
                <a:gd name="connsiteX15" fmla="*/ 2105660 w 2590800"/>
                <a:gd name="connsiteY15" fmla="*/ 1450759 h 1676819"/>
                <a:gd name="connsiteX16" fmla="*/ 2220807 w 2590800"/>
                <a:gd name="connsiteY16" fmla="*/ 1537120 h 1676819"/>
                <a:gd name="connsiteX17" fmla="*/ 2225040 w 2590800"/>
                <a:gd name="connsiteY17" fmla="*/ 1565059 h 1676819"/>
                <a:gd name="connsiteX18" fmla="*/ 2590800 w 2590800"/>
                <a:gd name="connsiteY18" fmla="*/ 1676819 h 1676819"/>
                <a:gd name="connsiteX0" fmla="*/ 0 w 2590800"/>
                <a:gd name="connsiteY0" fmla="*/ 1646339 h 1676819"/>
                <a:gd name="connsiteX1" fmla="*/ 243840 w 2590800"/>
                <a:gd name="connsiteY1" fmla="*/ 1595539 h 1676819"/>
                <a:gd name="connsiteX2" fmla="*/ 426720 w 2590800"/>
                <a:gd name="connsiteY2" fmla="*/ 1504099 h 1676819"/>
                <a:gd name="connsiteX3" fmla="*/ 609600 w 2590800"/>
                <a:gd name="connsiteY3" fmla="*/ 1361859 h 1676819"/>
                <a:gd name="connsiteX4" fmla="*/ 772160 w 2590800"/>
                <a:gd name="connsiteY4" fmla="*/ 1087539 h 1676819"/>
                <a:gd name="connsiteX5" fmla="*/ 853440 w 2590800"/>
                <a:gd name="connsiteY5" fmla="*/ 874179 h 1676819"/>
                <a:gd name="connsiteX6" fmla="*/ 937260 w 2590800"/>
                <a:gd name="connsiteY6" fmla="*/ 659125 h 1676819"/>
                <a:gd name="connsiteX7" fmla="*/ 1028700 w 2590800"/>
                <a:gd name="connsiteY7" fmla="*/ 396659 h 1676819"/>
                <a:gd name="connsiteX8" fmla="*/ 1198033 w 2590800"/>
                <a:gd name="connsiteY8" fmla="*/ 82546 h 1676819"/>
                <a:gd name="connsiteX9" fmla="*/ 1361440 w 2590800"/>
                <a:gd name="connsiteY9" fmla="*/ 419 h 1676819"/>
                <a:gd name="connsiteX10" fmla="*/ 1554480 w 2590800"/>
                <a:gd name="connsiteY10" fmla="*/ 162979 h 1676819"/>
                <a:gd name="connsiteX11" fmla="*/ 1667933 w 2590800"/>
                <a:gd name="connsiteY11" fmla="*/ 422059 h 1676819"/>
                <a:gd name="connsiteX12" fmla="*/ 1766993 w 2590800"/>
                <a:gd name="connsiteY12" fmla="*/ 770885 h 1676819"/>
                <a:gd name="connsiteX13" fmla="*/ 1859280 w 2590800"/>
                <a:gd name="connsiteY13" fmla="*/ 1046899 h 1676819"/>
                <a:gd name="connsiteX14" fmla="*/ 1971040 w 2590800"/>
                <a:gd name="connsiteY14" fmla="*/ 1290739 h 1676819"/>
                <a:gd name="connsiteX15" fmla="*/ 2105660 w 2590800"/>
                <a:gd name="connsiteY15" fmla="*/ 1450759 h 1676819"/>
                <a:gd name="connsiteX16" fmla="*/ 2220807 w 2590800"/>
                <a:gd name="connsiteY16" fmla="*/ 1537120 h 1676819"/>
                <a:gd name="connsiteX17" fmla="*/ 2590800 w 2590800"/>
                <a:gd name="connsiteY17" fmla="*/ 1676819 h 1676819"/>
                <a:gd name="connsiteX0" fmla="*/ 0 w 2590800"/>
                <a:gd name="connsiteY0" fmla="*/ 1646339 h 1676819"/>
                <a:gd name="connsiteX1" fmla="*/ 243840 w 2590800"/>
                <a:gd name="connsiteY1" fmla="*/ 1595539 h 1676819"/>
                <a:gd name="connsiteX2" fmla="*/ 426720 w 2590800"/>
                <a:gd name="connsiteY2" fmla="*/ 1504099 h 1676819"/>
                <a:gd name="connsiteX3" fmla="*/ 609600 w 2590800"/>
                <a:gd name="connsiteY3" fmla="*/ 1361859 h 1676819"/>
                <a:gd name="connsiteX4" fmla="*/ 772160 w 2590800"/>
                <a:gd name="connsiteY4" fmla="*/ 1087539 h 1676819"/>
                <a:gd name="connsiteX5" fmla="*/ 853440 w 2590800"/>
                <a:gd name="connsiteY5" fmla="*/ 874179 h 1676819"/>
                <a:gd name="connsiteX6" fmla="*/ 937260 w 2590800"/>
                <a:gd name="connsiteY6" fmla="*/ 659125 h 1676819"/>
                <a:gd name="connsiteX7" fmla="*/ 1028700 w 2590800"/>
                <a:gd name="connsiteY7" fmla="*/ 396659 h 1676819"/>
                <a:gd name="connsiteX8" fmla="*/ 1198033 w 2590800"/>
                <a:gd name="connsiteY8" fmla="*/ 82546 h 1676819"/>
                <a:gd name="connsiteX9" fmla="*/ 1361440 w 2590800"/>
                <a:gd name="connsiteY9" fmla="*/ 419 h 1676819"/>
                <a:gd name="connsiteX10" fmla="*/ 1554480 w 2590800"/>
                <a:gd name="connsiteY10" fmla="*/ 162979 h 1676819"/>
                <a:gd name="connsiteX11" fmla="*/ 1667933 w 2590800"/>
                <a:gd name="connsiteY11" fmla="*/ 422059 h 1676819"/>
                <a:gd name="connsiteX12" fmla="*/ 1766993 w 2590800"/>
                <a:gd name="connsiteY12" fmla="*/ 770885 h 1676819"/>
                <a:gd name="connsiteX13" fmla="*/ 1859280 w 2590800"/>
                <a:gd name="connsiteY13" fmla="*/ 1046899 h 1676819"/>
                <a:gd name="connsiteX14" fmla="*/ 1971040 w 2590800"/>
                <a:gd name="connsiteY14" fmla="*/ 1290739 h 1676819"/>
                <a:gd name="connsiteX15" fmla="*/ 2088726 w 2590800"/>
                <a:gd name="connsiteY15" fmla="*/ 1429593 h 1676819"/>
                <a:gd name="connsiteX16" fmla="*/ 2220807 w 2590800"/>
                <a:gd name="connsiteY16" fmla="*/ 1537120 h 1676819"/>
                <a:gd name="connsiteX17" fmla="*/ 2590800 w 2590800"/>
                <a:gd name="connsiteY17" fmla="*/ 1676819 h 1676819"/>
                <a:gd name="connsiteX0" fmla="*/ 0 w 2590800"/>
                <a:gd name="connsiteY0" fmla="*/ 1646339 h 1676819"/>
                <a:gd name="connsiteX1" fmla="*/ 243840 w 2590800"/>
                <a:gd name="connsiteY1" fmla="*/ 1595539 h 1676819"/>
                <a:gd name="connsiteX2" fmla="*/ 426720 w 2590800"/>
                <a:gd name="connsiteY2" fmla="*/ 1504099 h 1676819"/>
                <a:gd name="connsiteX3" fmla="*/ 609600 w 2590800"/>
                <a:gd name="connsiteY3" fmla="*/ 1361859 h 1676819"/>
                <a:gd name="connsiteX4" fmla="*/ 772160 w 2590800"/>
                <a:gd name="connsiteY4" fmla="*/ 1087539 h 1676819"/>
                <a:gd name="connsiteX5" fmla="*/ 853440 w 2590800"/>
                <a:gd name="connsiteY5" fmla="*/ 874179 h 1676819"/>
                <a:gd name="connsiteX6" fmla="*/ 937260 w 2590800"/>
                <a:gd name="connsiteY6" fmla="*/ 659125 h 1676819"/>
                <a:gd name="connsiteX7" fmla="*/ 1028700 w 2590800"/>
                <a:gd name="connsiteY7" fmla="*/ 396659 h 1676819"/>
                <a:gd name="connsiteX8" fmla="*/ 1198033 w 2590800"/>
                <a:gd name="connsiteY8" fmla="*/ 82546 h 1676819"/>
                <a:gd name="connsiteX9" fmla="*/ 1361440 w 2590800"/>
                <a:gd name="connsiteY9" fmla="*/ 419 h 1676819"/>
                <a:gd name="connsiteX10" fmla="*/ 1554480 w 2590800"/>
                <a:gd name="connsiteY10" fmla="*/ 162979 h 1676819"/>
                <a:gd name="connsiteX11" fmla="*/ 1667933 w 2590800"/>
                <a:gd name="connsiteY11" fmla="*/ 422059 h 1676819"/>
                <a:gd name="connsiteX12" fmla="*/ 1766993 w 2590800"/>
                <a:gd name="connsiteY12" fmla="*/ 770885 h 1676819"/>
                <a:gd name="connsiteX13" fmla="*/ 1859280 w 2590800"/>
                <a:gd name="connsiteY13" fmla="*/ 1046899 h 1676819"/>
                <a:gd name="connsiteX14" fmla="*/ 1971040 w 2590800"/>
                <a:gd name="connsiteY14" fmla="*/ 1290739 h 1676819"/>
                <a:gd name="connsiteX15" fmla="*/ 2088726 w 2590800"/>
                <a:gd name="connsiteY15" fmla="*/ 1429593 h 1676819"/>
                <a:gd name="connsiteX16" fmla="*/ 2220807 w 2590800"/>
                <a:gd name="connsiteY16" fmla="*/ 1537120 h 1676819"/>
                <a:gd name="connsiteX17" fmla="*/ 2590800 w 2590800"/>
                <a:gd name="connsiteY17" fmla="*/ 1676819 h 1676819"/>
                <a:gd name="connsiteX0" fmla="*/ 0 w 2590800"/>
                <a:gd name="connsiteY0" fmla="*/ 1646339 h 1676819"/>
                <a:gd name="connsiteX1" fmla="*/ 243840 w 2590800"/>
                <a:gd name="connsiteY1" fmla="*/ 1595539 h 1676819"/>
                <a:gd name="connsiteX2" fmla="*/ 426720 w 2590800"/>
                <a:gd name="connsiteY2" fmla="*/ 1504099 h 1676819"/>
                <a:gd name="connsiteX3" fmla="*/ 609600 w 2590800"/>
                <a:gd name="connsiteY3" fmla="*/ 1361859 h 1676819"/>
                <a:gd name="connsiteX4" fmla="*/ 772160 w 2590800"/>
                <a:gd name="connsiteY4" fmla="*/ 1087539 h 1676819"/>
                <a:gd name="connsiteX5" fmla="*/ 853440 w 2590800"/>
                <a:gd name="connsiteY5" fmla="*/ 874179 h 1676819"/>
                <a:gd name="connsiteX6" fmla="*/ 937260 w 2590800"/>
                <a:gd name="connsiteY6" fmla="*/ 659125 h 1676819"/>
                <a:gd name="connsiteX7" fmla="*/ 1028700 w 2590800"/>
                <a:gd name="connsiteY7" fmla="*/ 396659 h 1676819"/>
                <a:gd name="connsiteX8" fmla="*/ 1198033 w 2590800"/>
                <a:gd name="connsiteY8" fmla="*/ 82546 h 1676819"/>
                <a:gd name="connsiteX9" fmla="*/ 1361440 w 2590800"/>
                <a:gd name="connsiteY9" fmla="*/ 419 h 1676819"/>
                <a:gd name="connsiteX10" fmla="*/ 1554480 w 2590800"/>
                <a:gd name="connsiteY10" fmla="*/ 162979 h 1676819"/>
                <a:gd name="connsiteX11" fmla="*/ 1667933 w 2590800"/>
                <a:gd name="connsiteY11" fmla="*/ 422059 h 1676819"/>
                <a:gd name="connsiteX12" fmla="*/ 1766993 w 2590800"/>
                <a:gd name="connsiteY12" fmla="*/ 770885 h 1676819"/>
                <a:gd name="connsiteX13" fmla="*/ 1859280 w 2590800"/>
                <a:gd name="connsiteY13" fmla="*/ 1046899 h 1676819"/>
                <a:gd name="connsiteX14" fmla="*/ 1971040 w 2590800"/>
                <a:gd name="connsiteY14" fmla="*/ 1290739 h 1676819"/>
                <a:gd name="connsiteX15" fmla="*/ 2088726 w 2590800"/>
                <a:gd name="connsiteY15" fmla="*/ 1429593 h 1676819"/>
                <a:gd name="connsiteX16" fmla="*/ 2220807 w 2590800"/>
                <a:gd name="connsiteY16" fmla="*/ 1537120 h 1676819"/>
                <a:gd name="connsiteX17" fmla="*/ 2590800 w 2590800"/>
                <a:gd name="connsiteY17" fmla="*/ 1676819 h 1676819"/>
                <a:gd name="connsiteX0" fmla="*/ 0 w 2590800"/>
                <a:gd name="connsiteY0" fmla="*/ 1646339 h 1676819"/>
                <a:gd name="connsiteX1" fmla="*/ 243840 w 2590800"/>
                <a:gd name="connsiteY1" fmla="*/ 1595539 h 1676819"/>
                <a:gd name="connsiteX2" fmla="*/ 426720 w 2590800"/>
                <a:gd name="connsiteY2" fmla="*/ 1504099 h 1676819"/>
                <a:gd name="connsiteX3" fmla="*/ 609600 w 2590800"/>
                <a:gd name="connsiteY3" fmla="*/ 1361859 h 1676819"/>
                <a:gd name="connsiteX4" fmla="*/ 772160 w 2590800"/>
                <a:gd name="connsiteY4" fmla="*/ 1087539 h 1676819"/>
                <a:gd name="connsiteX5" fmla="*/ 853440 w 2590800"/>
                <a:gd name="connsiteY5" fmla="*/ 874179 h 1676819"/>
                <a:gd name="connsiteX6" fmla="*/ 937260 w 2590800"/>
                <a:gd name="connsiteY6" fmla="*/ 659125 h 1676819"/>
                <a:gd name="connsiteX7" fmla="*/ 1028700 w 2590800"/>
                <a:gd name="connsiteY7" fmla="*/ 396659 h 1676819"/>
                <a:gd name="connsiteX8" fmla="*/ 1198033 w 2590800"/>
                <a:gd name="connsiteY8" fmla="*/ 82546 h 1676819"/>
                <a:gd name="connsiteX9" fmla="*/ 1361440 w 2590800"/>
                <a:gd name="connsiteY9" fmla="*/ 419 h 1676819"/>
                <a:gd name="connsiteX10" fmla="*/ 1554480 w 2590800"/>
                <a:gd name="connsiteY10" fmla="*/ 162979 h 1676819"/>
                <a:gd name="connsiteX11" fmla="*/ 1667933 w 2590800"/>
                <a:gd name="connsiteY11" fmla="*/ 422059 h 1676819"/>
                <a:gd name="connsiteX12" fmla="*/ 1766993 w 2590800"/>
                <a:gd name="connsiteY12" fmla="*/ 770885 h 1676819"/>
                <a:gd name="connsiteX13" fmla="*/ 1859280 w 2590800"/>
                <a:gd name="connsiteY13" fmla="*/ 1046899 h 1676819"/>
                <a:gd name="connsiteX14" fmla="*/ 1971040 w 2590800"/>
                <a:gd name="connsiteY14" fmla="*/ 1290739 h 1676819"/>
                <a:gd name="connsiteX15" fmla="*/ 2088726 w 2590800"/>
                <a:gd name="connsiteY15" fmla="*/ 1429593 h 1676819"/>
                <a:gd name="connsiteX16" fmla="*/ 2220807 w 2590800"/>
                <a:gd name="connsiteY16" fmla="*/ 1537120 h 1676819"/>
                <a:gd name="connsiteX17" fmla="*/ 2590800 w 2590800"/>
                <a:gd name="connsiteY17" fmla="*/ 1676819 h 1676819"/>
                <a:gd name="connsiteX0" fmla="*/ 0 w 2590800"/>
                <a:gd name="connsiteY0" fmla="*/ 1646339 h 1676819"/>
                <a:gd name="connsiteX1" fmla="*/ 243840 w 2590800"/>
                <a:gd name="connsiteY1" fmla="*/ 1595539 h 1676819"/>
                <a:gd name="connsiteX2" fmla="*/ 426720 w 2590800"/>
                <a:gd name="connsiteY2" fmla="*/ 1504099 h 1676819"/>
                <a:gd name="connsiteX3" fmla="*/ 609600 w 2590800"/>
                <a:gd name="connsiteY3" fmla="*/ 1361859 h 1676819"/>
                <a:gd name="connsiteX4" fmla="*/ 772160 w 2590800"/>
                <a:gd name="connsiteY4" fmla="*/ 1087539 h 1676819"/>
                <a:gd name="connsiteX5" fmla="*/ 853440 w 2590800"/>
                <a:gd name="connsiteY5" fmla="*/ 874179 h 1676819"/>
                <a:gd name="connsiteX6" fmla="*/ 937260 w 2590800"/>
                <a:gd name="connsiteY6" fmla="*/ 659125 h 1676819"/>
                <a:gd name="connsiteX7" fmla="*/ 1028700 w 2590800"/>
                <a:gd name="connsiteY7" fmla="*/ 396659 h 1676819"/>
                <a:gd name="connsiteX8" fmla="*/ 1198033 w 2590800"/>
                <a:gd name="connsiteY8" fmla="*/ 82546 h 1676819"/>
                <a:gd name="connsiteX9" fmla="*/ 1361440 w 2590800"/>
                <a:gd name="connsiteY9" fmla="*/ 419 h 1676819"/>
                <a:gd name="connsiteX10" fmla="*/ 1554480 w 2590800"/>
                <a:gd name="connsiteY10" fmla="*/ 162979 h 1676819"/>
                <a:gd name="connsiteX11" fmla="*/ 1667933 w 2590800"/>
                <a:gd name="connsiteY11" fmla="*/ 422059 h 1676819"/>
                <a:gd name="connsiteX12" fmla="*/ 1766993 w 2590800"/>
                <a:gd name="connsiteY12" fmla="*/ 770885 h 1676819"/>
                <a:gd name="connsiteX13" fmla="*/ 1859280 w 2590800"/>
                <a:gd name="connsiteY13" fmla="*/ 1046899 h 1676819"/>
                <a:gd name="connsiteX14" fmla="*/ 1971040 w 2590800"/>
                <a:gd name="connsiteY14" fmla="*/ 1290739 h 1676819"/>
                <a:gd name="connsiteX15" fmla="*/ 2088726 w 2590800"/>
                <a:gd name="connsiteY15" fmla="*/ 1429593 h 1676819"/>
                <a:gd name="connsiteX16" fmla="*/ 2220807 w 2590800"/>
                <a:gd name="connsiteY16" fmla="*/ 1537120 h 1676819"/>
                <a:gd name="connsiteX17" fmla="*/ 2590800 w 2590800"/>
                <a:gd name="connsiteY17" fmla="*/ 1676819 h 1676819"/>
                <a:gd name="connsiteX0" fmla="*/ 0 w 2590800"/>
                <a:gd name="connsiteY0" fmla="*/ 1646339 h 1676819"/>
                <a:gd name="connsiteX1" fmla="*/ 243840 w 2590800"/>
                <a:gd name="connsiteY1" fmla="*/ 1595539 h 1676819"/>
                <a:gd name="connsiteX2" fmla="*/ 426720 w 2590800"/>
                <a:gd name="connsiteY2" fmla="*/ 1504099 h 1676819"/>
                <a:gd name="connsiteX3" fmla="*/ 609600 w 2590800"/>
                <a:gd name="connsiteY3" fmla="*/ 1361859 h 1676819"/>
                <a:gd name="connsiteX4" fmla="*/ 772160 w 2590800"/>
                <a:gd name="connsiteY4" fmla="*/ 1087539 h 1676819"/>
                <a:gd name="connsiteX5" fmla="*/ 853440 w 2590800"/>
                <a:gd name="connsiteY5" fmla="*/ 874179 h 1676819"/>
                <a:gd name="connsiteX6" fmla="*/ 937260 w 2590800"/>
                <a:gd name="connsiteY6" fmla="*/ 659125 h 1676819"/>
                <a:gd name="connsiteX7" fmla="*/ 1028700 w 2590800"/>
                <a:gd name="connsiteY7" fmla="*/ 396659 h 1676819"/>
                <a:gd name="connsiteX8" fmla="*/ 1198033 w 2590800"/>
                <a:gd name="connsiteY8" fmla="*/ 82546 h 1676819"/>
                <a:gd name="connsiteX9" fmla="*/ 1361440 w 2590800"/>
                <a:gd name="connsiteY9" fmla="*/ 419 h 1676819"/>
                <a:gd name="connsiteX10" fmla="*/ 1554480 w 2590800"/>
                <a:gd name="connsiteY10" fmla="*/ 162979 h 1676819"/>
                <a:gd name="connsiteX11" fmla="*/ 1667933 w 2590800"/>
                <a:gd name="connsiteY11" fmla="*/ 422059 h 1676819"/>
                <a:gd name="connsiteX12" fmla="*/ 1766993 w 2590800"/>
                <a:gd name="connsiteY12" fmla="*/ 770885 h 1676819"/>
                <a:gd name="connsiteX13" fmla="*/ 1859280 w 2590800"/>
                <a:gd name="connsiteY13" fmla="*/ 1046899 h 1676819"/>
                <a:gd name="connsiteX14" fmla="*/ 1971040 w 2590800"/>
                <a:gd name="connsiteY14" fmla="*/ 1290739 h 1676819"/>
                <a:gd name="connsiteX15" fmla="*/ 2088726 w 2590800"/>
                <a:gd name="connsiteY15" fmla="*/ 1429593 h 1676819"/>
                <a:gd name="connsiteX16" fmla="*/ 2220807 w 2590800"/>
                <a:gd name="connsiteY16" fmla="*/ 1537120 h 1676819"/>
                <a:gd name="connsiteX17" fmla="*/ 2590800 w 2590800"/>
                <a:gd name="connsiteY17" fmla="*/ 1676819 h 1676819"/>
                <a:gd name="connsiteX0" fmla="*/ 0 w 2590800"/>
                <a:gd name="connsiteY0" fmla="*/ 1646339 h 1676819"/>
                <a:gd name="connsiteX1" fmla="*/ 243840 w 2590800"/>
                <a:gd name="connsiteY1" fmla="*/ 1595539 h 1676819"/>
                <a:gd name="connsiteX2" fmla="*/ 426720 w 2590800"/>
                <a:gd name="connsiteY2" fmla="*/ 1504099 h 1676819"/>
                <a:gd name="connsiteX3" fmla="*/ 609600 w 2590800"/>
                <a:gd name="connsiteY3" fmla="*/ 1361859 h 1676819"/>
                <a:gd name="connsiteX4" fmla="*/ 772160 w 2590800"/>
                <a:gd name="connsiteY4" fmla="*/ 1087539 h 1676819"/>
                <a:gd name="connsiteX5" fmla="*/ 853440 w 2590800"/>
                <a:gd name="connsiteY5" fmla="*/ 874179 h 1676819"/>
                <a:gd name="connsiteX6" fmla="*/ 937260 w 2590800"/>
                <a:gd name="connsiteY6" fmla="*/ 659125 h 1676819"/>
                <a:gd name="connsiteX7" fmla="*/ 1028700 w 2590800"/>
                <a:gd name="connsiteY7" fmla="*/ 396659 h 1676819"/>
                <a:gd name="connsiteX8" fmla="*/ 1198033 w 2590800"/>
                <a:gd name="connsiteY8" fmla="*/ 82546 h 1676819"/>
                <a:gd name="connsiteX9" fmla="*/ 1361440 w 2590800"/>
                <a:gd name="connsiteY9" fmla="*/ 419 h 1676819"/>
                <a:gd name="connsiteX10" fmla="*/ 1554480 w 2590800"/>
                <a:gd name="connsiteY10" fmla="*/ 162979 h 1676819"/>
                <a:gd name="connsiteX11" fmla="*/ 1667933 w 2590800"/>
                <a:gd name="connsiteY11" fmla="*/ 422059 h 1676819"/>
                <a:gd name="connsiteX12" fmla="*/ 1766993 w 2590800"/>
                <a:gd name="connsiteY12" fmla="*/ 770885 h 1676819"/>
                <a:gd name="connsiteX13" fmla="*/ 1859280 w 2590800"/>
                <a:gd name="connsiteY13" fmla="*/ 1046899 h 1676819"/>
                <a:gd name="connsiteX14" fmla="*/ 1971040 w 2590800"/>
                <a:gd name="connsiteY14" fmla="*/ 1290739 h 1676819"/>
                <a:gd name="connsiteX15" fmla="*/ 2088726 w 2590800"/>
                <a:gd name="connsiteY15" fmla="*/ 1429593 h 1676819"/>
                <a:gd name="connsiteX16" fmla="*/ 2220807 w 2590800"/>
                <a:gd name="connsiteY16" fmla="*/ 1537120 h 1676819"/>
                <a:gd name="connsiteX17" fmla="*/ 2590800 w 2590800"/>
                <a:gd name="connsiteY17" fmla="*/ 1676819 h 1676819"/>
                <a:gd name="connsiteX0" fmla="*/ 0 w 2590800"/>
                <a:gd name="connsiteY0" fmla="*/ 1646339 h 1676819"/>
                <a:gd name="connsiteX1" fmla="*/ 243840 w 2590800"/>
                <a:gd name="connsiteY1" fmla="*/ 1595539 h 1676819"/>
                <a:gd name="connsiteX2" fmla="*/ 426720 w 2590800"/>
                <a:gd name="connsiteY2" fmla="*/ 1504099 h 1676819"/>
                <a:gd name="connsiteX3" fmla="*/ 609600 w 2590800"/>
                <a:gd name="connsiteY3" fmla="*/ 1361859 h 1676819"/>
                <a:gd name="connsiteX4" fmla="*/ 772160 w 2590800"/>
                <a:gd name="connsiteY4" fmla="*/ 1087539 h 1676819"/>
                <a:gd name="connsiteX5" fmla="*/ 853440 w 2590800"/>
                <a:gd name="connsiteY5" fmla="*/ 874179 h 1676819"/>
                <a:gd name="connsiteX6" fmla="*/ 937260 w 2590800"/>
                <a:gd name="connsiteY6" fmla="*/ 659125 h 1676819"/>
                <a:gd name="connsiteX7" fmla="*/ 1028700 w 2590800"/>
                <a:gd name="connsiteY7" fmla="*/ 396659 h 1676819"/>
                <a:gd name="connsiteX8" fmla="*/ 1198033 w 2590800"/>
                <a:gd name="connsiteY8" fmla="*/ 82546 h 1676819"/>
                <a:gd name="connsiteX9" fmla="*/ 1361440 w 2590800"/>
                <a:gd name="connsiteY9" fmla="*/ 419 h 1676819"/>
                <a:gd name="connsiteX10" fmla="*/ 1554480 w 2590800"/>
                <a:gd name="connsiteY10" fmla="*/ 162979 h 1676819"/>
                <a:gd name="connsiteX11" fmla="*/ 1667933 w 2590800"/>
                <a:gd name="connsiteY11" fmla="*/ 422059 h 1676819"/>
                <a:gd name="connsiteX12" fmla="*/ 1766993 w 2590800"/>
                <a:gd name="connsiteY12" fmla="*/ 770885 h 1676819"/>
                <a:gd name="connsiteX13" fmla="*/ 1859280 w 2590800"/>
                <a:gd name="connsiteY13" fmla="*/ 1046899 h 1676819"/>
                <a:gd name="connsiteX14" fmla="*/ 1971040 w 2590800"/>
                <a:gd name="connsiteY14" fmla="*/ 1290739 h 1676819"/>
                <a:gd name="connsiteX15" fmla="*/ 2084493 w 2590800"/>
                <a:gd name="connsiteY15" fmla="*/ 1433827 h 1676819"/>
                <a:gd name="connsiteX16" fmla="*/ 2220807 w 2590800"/>
                <a:gd name="connsiteY16" fmla="*/ 1537120 h 1676819"/>
                <a:gd name="connsiteX17" fmla="*/ 2590800 w 2590800"/>
                <a:gd name="connsiteY17" fmla="*/ 1676819 h 1676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590800" h="1676819">
                  <a:moveTo>
                    <a:pt x="0" y="1646339"/>
                  </a:moveTo>
                  <a:cubicBezTo>
                    <a:pt x="50800" y="1635756"/>
                    <a:pt x="172720" y="1619246"/>
                    <a:pt x="243840" y="1595539"/>
                  </a:cubicBezTo>
                  <a:cubicBezTo>
                    <a:pt x="314960" y="1571832"/>
                    <a:pt x="365760" y="1543046"/>
                    <a:pt x="426720" y="1504099"/>
                  </a:cubicBezTo>
                  <a:cubicBezTo>
                    <a:pt x="487680" y="1465152"/>
                    <a:pt x="552027" y="1431286"/>
                    <a:pt x="609600" y="1361859"/>
                  </a:cubicBezTo>
                  <a:cubicBezTo>
                    <a:pt x="667173" y="1292432"/>
                    <a:pt x="731520" y="1168819"/>
                    <a:pt x="772160" y="1087539"/>
                  </a:cubicBezTo>
                  <a:cubicBezTo>
                    <a:pt x="812800" y="1006259"/>
                    <a:pt x="825923" y="945581"/>
                    <a:pt x="853440" y="874179"/>
                  </a:cubicBezTo>
                  <a:cubicBezTo>
                    <a:pt x="880957" y="802777"/>
                    <a:pt x="908050" y="738712"/>
                    <a:pt x="937260" y="659125"/>
                  </a:cubicBezTo>
                  <a:cubicBezTo>
                    <a:pt x="966470" y="579538"/>
                    <a:pt x="985238" y="492755"/>
                    <a:pt x="1028700" y="396659"/>
                  </a:cubicBezTo>
                  <a:cubicBezTo>
                    <a:pt x="1072162" y="300563"/>
                    <a:pt x="1142576" y="148586"/>
                    <a:pt x="1198033" y="82546"/>
                  </a:cubicBezTo>
                  <a:cubicBezTo>
                    <a:pt x="1253490" y="16506"/>
                    <a:pt x="1330960" y="10579"/>
                    <a:pt x="1361440" y="419"/>
                  </a:cubicBezTo>
                  <a:cubicBezTo>
                    <a:pt x="1403773" y="-6354"/>
                    <a:pt x="1518920" y="69846"/>
                    <a:pt x="1554480" y="162979"/>
                  </a:cubicBezTo>
                  <a:cubicBezTo>
                    <a:pt x="1606973" y="237486"/>
                    <a:pt x="1632514" y="320741"/>
                    <a:pt x="1667933" y="422059"/>
                  </a:cubicBezTo>
                  <a:cubicBezTo>
                    <a:pt x="1703352" y="523377"/>
                    <a:pt x="1735102" y="666745"/>
                    <a:pt x="1766993" y="770885"/>
                  </a:cubicBezTo>
                  <a:cubicBezTo>
                    <a:pt x="1798884" y="875025"/>
                    <a:pt x="1825272" y="960257"/>
                    <a:pt x="1859280" y="1046899"/>
                  </a:cubicBezTo>
                  <a:cubicBezTo>
                    <a:pt x="1893288" y="1133541"/>
                    <a:pt x="1933505" y="1226251"/>
                    <a:pt x="1971040" y="1290739"/>
                  </a:cubicBezTo>
                  <a:cubicBezTo>
                    <a:pt x="2008575" y="1355227"/>
                    <a:pt x="2021699" y="1373714"/>
                    <a:pt x="2084493" y="1433827"/>
                  </a:cubicBezTo>
                  <a:cubicBezTo>
                    <a:pt x="2143055" y="1493940"/>
                    <a:pt x="2139950" y="1499443"/>
                    <a:pt x="2220807" y="1537120"/>
                  </a:cubicBezTo>
                  <a:cubicBezTo>
                    <a:pt x="2310131" y="1600197"/>
                    <a:pt x="2484085" y="1651948"/>
                    <a:pt x="2590800" y="1676819"/>
                  </a:cubicBezTo>
                </a:path>
              </a:pathLst>
            </a:custGeom>
            <a:ln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800000"/>
                </a:solidFill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>
              <a:off x="2862219" y="2832097"/>
              <a:ext cx="1239881" cy="2655979"/>
            </a:xfrm>
            <a:custGeom>
              <a:avLst/>
              <a:gdLst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14400 w 2397760"/>
                <a:gd name="connsiteY26" fmla="*/ 680720 h 1667788"/>
                <a:gd name="connsiteX27" fmla="*/ 924560 w 2397760"/>
                <a:gd name="connsiteY27" fmla="*/ 650240 h 1667788"/>
                <a:gd name="connsiteX28" fmla="*/ 944880 w 2397760"/>
                <a:gd name="connsiteY28" fmla="*/ 568960 h 1667788"/>
                <a:gd name="connsiteX29" fmla="*/ 965200 w 2397760"/>
                <a:gd name="connsiteY29" fmla="*/ 487680 h 1667788"/>
                <a:gd name="connsiteX30" fmla="*/ 985520 w 2397760"/>
                <a:gd name="connsiteY30" fmla="*/ 457200 h 1667788"/>
                <a:gd name="connsiteX31" fmla="*/ 995680 w 2397760"/>
                <a:gd name="connsiteY31" fmla="*/ 426720 h 1667788"/>
                <a:gd name="connsiteX32" fmla="*/ 1016000 w 2397760"/>
                <a:gd name="connsiteY32" fmla="*/ 396240 h 1667788"/>
                <a:gd name="connsiteX33" fmla="*/ 1026160 w 2397760"/>
                <a:gd name="connsiteY33" fmla="*/ 365760 h 1667788"/>
                <a:gd name="connsiteX34" fmla="*/ 1056640 w 2397760"/>
                <a:gd name="connsiteY34" fmla="*/ 345440 h 1667788"/>
                <a:gd name="connsiteX35" fmla="*/ 1076960 w 2397760"/>
                <a:gd name="connsiteY35" fmla="*/ 284480 h 1667788"/>
                <a:gd name="connsiteX36" fmla="*/ 1097280 w 2397760"/>
                <a:gd name="connsiteY36" fmla="*/ 254000 h 1667788"/>
                <a:gd name="connsiteX37" fmla="*/ 1107440 w 2397760"/>
                <a:gd name="connsiteY37" fmla="*/ 223520 h 1667788"/>
                <a:gd name="connsiteX38" fmla="*/ 1137920 w 2397760"/>
                <a:gd name="connsiteY38" fmla="*/ 203200 h 1667788"/>
                <a:gd name="connsiteX39" fmla="*/ 1209040 w 2397760"/>
                <a:gd name="connsiteY39" fmla="*/ 121920 h 1667788"/>
                <a:gd name="connsiteX40" fmla="*/ 1249680 w 2397760"/>
                <a:gd name="connsiteY40" fmla="*/ 71120 h 1667788"/>
                <a:gd name="connsiteX41" fmla="*/ 1270000 w 2397760"/>
                <a:gd name="connsiteY41" fmla="*/ 40640 h 1667788"/>
                <a:gd name="connsiteX42" fmla="*/ 1300480 w 2397760"/>
                <a:gd name="connsiteY42" fmla="*/ 30480 h 1667788"/>
                <a:gd name="connsiteX43" fmla="*/ 1361440 w 2397760"/>
                <a:gd name="connsiteY43" fmla="*/ 0 h 1667788"/>
                <a:gd name="connsiteX44" fmla="*/ 1432560 w 2397760"/>
                <a:gd name="connsiteY44" fmla="*/ 10160 h 1667788"/>
                <a:gd name="connsiteX45" fmla="*/ 1503680 w 2397760"/>
                <a:gd name="connsiteY45" fmla="*/ 30480 h 1667788"/>
                <a:gd name="connsiteX46" fmla="*/ 1544320 w 2397760"/>
                <a:gd name="connsiteY46" fmla="*/ 81280 h 1667788"/>
                <a:gd name="connsiteX47" fmla="*/ 1564640 w 2397760"/>
                <a:gd name="connsiteY47" fmla="*/ 111760 h 1667788"/>
                <a:gd name="connsiteX48" fmla="*/ 1615440 w 2397760"/>
                <a:gd name="connsiteY48" fmla="*/ 172720 h 1667788"/>
                <a:gd name="connsiteX49" fmla="*/ 1635760 w 2397760"/>
                <a:gd name="connsiteY49" fmla="*/ 254000 h 1667788"/>
                <a:gd name="connsiteX50" fmla="*/ 1656080 w 2397760"/>
                <a:gd name="connsiteY50" fmla="*/ 325120 h 1667788"/>
                <a:gd name="connsiteX51" fmla="*/ 1645920 w 2397760"/>
                <a:gd name="connsiteY51" fmla="*/ 355600 h 1667788"/>
                <a:gd name="connsiteX52" fmla="*/ 1676400 w 2397760"/>
                <a:gd name="connsiteY52" fmla="*/ 447040 h 1667788"/>
                <a:gd name="connsiteX53" fmla="*/ 1706880 w 2397760"/>
                <a:gd name="connsiteY53" fmla="*/ 568960 h 1667788"/>
                <a:gd name="connsiteX54" fmla="*/ 1717040 w 2397760"/>
                <a:gd name="connsiteY54" fmla="*/ 609600 h 1667788"/>
                <a:gd name="connsiteX55" fmla="*/ 1737360 w 2397760"/>
                <a:gd name="connsiteY55" fmla="*/ 670560 h 1667788"/>
                <a:gd name="connsiteX56" fmla="*/ 1767840 w 2397760"/>
                <a:gd name="connsiteY56" fmla="*/ 772160 h 1667788"/>
                <a:gd name="connsiteX57" fmla="*/ 1778000 w 2397760"/>
                <a:gd name="connsiteY57" fmla="*/ 802640 h 1667788"/>
                <a:gd name="connsiteX58" fmla="*/ 1798320 w 2397760"/>
                <a:gd name="connsiteY58" fmla="*/ 833120 h 1667788"/>
                <a:gd name="connsiteX59" fmla="*/ 1788160 w 2397760"/>
                <a:gd name="connsiteY59" fmla="*/ 863600 h 1667788"/>
                <a:gd name="connsiteX60" fmla="*/ 1808480 w 2397760"/>
                <a:gd name="connsiteY60" fmla="*/ 894080 h 1667788"/>
                <a:gd name="connsiteX61" fmla="*/ 1838960 w 2397760"/>
                <a:gd name="connsiteY61" fmla="*/ 985520 h 1667788"/>
                <a:gd name="connsiteX62" fmla="*/ 1859280 w 2397760"/>
                <a:gd name="connsiteY62" fmla="*/ 1046480 h 1667788"/>
                <a:gd name="connsiteX63" fmla="*/ 1869440 w 2397760"/>
                <a:gd name="connsiteY63" fmla="*/ 1076960 h 1667788"/>
                <a:gd name="connsiteX64" fmla="*/ 1889760 w 2397760"/>
                <a:gd name="connsiteY64" fmla="*/ 1107440 h 1667788"/>
                <a:gd name="connsiteX65" fmla="*/ 1910080 w 2397760"/>
                <a:gd name="connsiteY65" fmla="*/ 1168400 h 1667788"/>
                <a:gd name="connsiteX66" fmla="*/ 1930400 w 2397760"/>
                <a:gd name="connsiteY66" fmla="*/ 1198880 h 1667788"/>
                <a:gd name="connsiteX67" fmla="*/ 1950720 w 2397760"/>
                <a:gd name="connsiteY67" fmla="*/ 1259840 h 1667788"/>
                <a:gd name="connsiteX68" fmla="*/ 1971040 w 2397760"/>
                <a:gd name="connsiteY68" fmla="*/ 1290320 h 1667788"/>
                <a:gd name="connsiteX69" fmla="*/ 1981200 w 2397760"/>
                <a:gd name="connsiteY69" fmla="*/ 1320800 h 1667788"/>
                <a:gd name="connsiteX70" fmla="*/ 2021840 w 2397760"/>
                <a:gd name="connsiteY70" fmla="*/ 1381760 h 1667788"/>
                <a:gd name="connsiteX71" fmla="*/ 2042160 w 2397760"/>
                <a:gd name="connsiteY71" fmla="*/ 1412240 h 1667788"/>
                <a:gd name="connsiteX72" fmla="*/ 2062480 w 2397760"/>
                <a:gd name="connsiteY72" fmla="*/ 1442720 h 1667788"/>
                <a:gd name="connsiteX73" fmla="*/ 2092960 w 2397760"/>
                <a:gd name="connsiteY73" fmla="*/ 1463040 h 1667788"/>
                <a:gd name="connsiteX74" fmla="*/ 2133600 w 2397760"/>
                <a:gd name="connsiteY74" fmla="*/ 1503680 h 1667788"/>
                <a:gd name="connsiteX75" fmla="*/ 2164080 w 2397760"/>
                <a:gd name="connsiteY75" fmla="*/ 1534160 h 1667788"/>
                <a:gd name="connsiteX76" fmla="*/ 2194560 w 2397760"/>
                <a:gd name="connsiteY76" fmla="*/ 1544320 h 1667788"/>
                <a:gd name="connsiteX77" fmla="*/ 2225040 w 2397760"/>
                <a:gd name="connsiteY77" fmla="*/ 1564640 h 1667788"/>
                <a:gd name="connsiteX78" fmla="*/ 2255520 w 2397760"/>
                <a:gd name="connsiteY78" fmla="*/ 1574800 h 1667788"/>
                <a:gd name="connsiteX79" fmla="*/ 2316480 w 2397760"/>
                <a:gd name="connsiteY79" fmla="*/ 1615440 h 1667788"/>
                <a:gd name="connsiteX80" fmla="*/ 2346960 w 2397760"/>
                <a:gd name="connsiteY80" fmla="*/ 1635760 h 1667788"/>
                <a:gd name="connsiteX81" fmla="*/ 2377440 w 2397760"/>
                <a:gd name="connsiteY81" fmla="*/ 1666240 h 1667788"/>
                <a:gd name="connsiteX82" fmla="*/ 2397760 w 2397760"/>
                <a:gd name="connsiteY82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14400 w 2397760"/>
                <a:gd name="connsiteY26" fmla="*/ 680720 h 1667788"/>
                <a:gd name="connsiteX27" fmla="*/ 924560 w 2397760"/>
                <a:gd name="connsiteY27" fmla="*/ 650240 h 1667788"/>
                <a:gd name="connsiteX28" fmla="*/ 944880 w 2397760"/>
                <a:gd name="connsiteY28" fmla="*/ 568960 h 1667788"/>
                <a:gd name="connsiteX29" fmla="*/ 965200 w 2397760"/>
                <a:gd name="connsiteY29" fmla="*/ 487680 h 1667788"/>
                <a:gd name="connsiteX30" fmla="*/ 985520 w 2397760"/>
                <a:gd name="connsiteY30" fmla="*/ 457200 h 1667788"/>
                <a:gd name="connsiteX31" fmla="*/ 995680 w 2397760"/>
                <a:gd name="connsiteY31" fmla="*/ 426720 h 1667788"/>
                <a:gd name="connsiteX32" fmla="*/ 1016000 w 2397760"/>
                <a:gd name="connsiteY32" fmla="*/ 396240 h 1667788"/>
                <a:gd name="connsiteX33" fmla="*/ 1026160 w 2397760"/>
                <a:gd name="connsiteY33" fmla="*/ 365760 h 1667788"/>
                <a:gd name="connsiteX34" fmla="*/ 1056640 w 2397760"/>
                <a:gd name="connsiteY34" fmla="*/ 345440 h 1667788"/>
                <a:gd name="connsiteX35" fmla="*/ 1076960 w 2397760"/>
                <a:gd name="connsiteY35" fmla="*/ 284480 h 1667788"/>
                <a:gd name="connsiteX36" fmla="*/ 1097280 w 2397760"/>
                <a:gd name="connsiteY36" fmla="*/ 254000 h 1667788"/>
                <a:gd name="connsiteX37" fmla="*/ 1107440 w 2397760"/>
                <a:gd name="connsiteY37" fmla="*/ 223520 h 1667788"/>
                <a:gd name="connsiteX38" fmla="*/ 1137920 w 2397760"/>
                <a:gd name="connsiteY38" fmla="*/ 203200 h 1667788"/>
                <a:gd name="connsiteX39" fmla="*/ 1209040 w 2397760"/>
                <a:gd name="connsiteY39" fmla="*/ 121920 h 1667788"/>
                <a:gd name="connsiteX40" fmla="*/ 1249680 w 2397760"/>
                <a:gd name="connsiteY40" fmla="*/ 71120 h 1667788"/>
                <a:gd name="connsiteX41" fmla="*/ 1270000 w 2397760"/>
                <a:gd name="connsiteY41" fmla="*/ 40640 h 1667788"/>
                <a:gd name="connsiteX42" fmla="*/ 1300480 w 2397760"/>
                <a:gd name="connsiteY42" fmla="*/ 30480 h 1667788"/>
                <a:gd name="connsiteX43" fmla="*/ 1361440 w 2397760"/>
                <a:gd name="connsiteY43" fmla="*/ 0 h 1667788"/>
                <a:gd name="connsiteX44" fmla="*/ 1432560 w 2397760"/>
                <a:gd name="connsiteY44" fmla="*/ 10160 h 1667788"/>
                <a:gd name="connsiteX45" fmla="*/ 1503680 w 2397760"/>
                <a:gd name="connsiteY45" fmla="*/ 30480 h 1667788"/>
                <a:gd name="connsiteX46" fmla="*/ 1564640 w 2397760"/>
                <a:gd name="connsiteY46" fmla="*/ 111760 h 1667788"/>
                <a:gd name="connsiteX47" fmla="*/ 1615440 w 2397760"/>
                <a:gd name="connsiteY47" fmla="*/ 172720 h 1667788"/>
                <a:gd name="connsiteX48" fmla="*/ 1635760 w 2397760"/>
                <a:gd name="connsiteY48" fmla="*/ 254000 h 1667788"/>
                <a:gd name="connsiteX49" fmla="*/ 1656080 w 2397760"/>
                <a:gd name="connsiteY49" fmla="*/ 325120 h 1667788"/>
                <a:gd name="connsiteX50" fmla="*/ 1645920 w 2397760"/>
                <a:gd name="connsiteY50" fmla="*/ 355600 h 1667788"/>
                <a:gd name="connsiteX51" fmla="*/ 1676400 w 2397760"/>
                <a:gd name="connsiteY51" fmla="*/ 447040 h 1667788"/>
                <a:gd name="connsiteX52" fmla="*/ 1706880 w 2397760"/>
                <a:gd name="connsiteY52" fmla="*/ 568960 h 1667788"/>
                <a:gd name="connsiteX53" fmla="*/ 1717040 w 2397760"/>
                <a:gd name="connsiteY53" fmla="*/ 609600 h 1667788"/>
                <a:gd name="connsiteX54" fmla="*/ 1737360 w 2397760"/>
                <a:gd name="connsiteY54" fmla="*/ 670560 h 1667788"/>
                <a:gd name="connsiteX55" fmla="*/ 1767840 w 2397760"/>
                <a:gd name="connsiteY55" fmla="*/ 772160 h 1667788"/>
                <a:gd name="connsiteX56" fmla="*/ 1778000 w 2397760"/>
                <a:gd name="connsiteY56" fmla="*/ 802640 h 1667788"/>
                <a:gd name="connsiteX57" fmla="*/ 1798320 w 2397760"/>
                <a:gd name="connsiteY57" fmla="*/ 833120 h 1667788"/>
                <a:gd name="connsiteX58" fmla="*/ 1788160 w 2397760"/>
                <a:gd name="connsiteY58" fmla="*/ 863600 h 1667788"/>
                <a:gd name="connsiteX59" fmla="*/ 1808480 w 2397760"/>
                <a:gd name="connsiteY59" fmla="*/ 894080 h 1667788"/>
                <a:gd name="connsiteX60" fmla="*/ 1838960 w 2397760"/>
                <a:gd name="connsiteY60" fmla="*/ 985520 h 1667788"/>
                <a:gd name="connsiteX61" fmla="*/ 1859280 w 2397760"/>
                <a:gd name="connsiteY61" fmla="*/ 1046480 h 1667788"/>
                <a:gd name="connsiteX62" fmla="*/ 1869440 w 2397760"/>
                <a:gd name="connsiteY62" fmla="*/ 1076960 h 1667788"/>
                <a:gd name="connsiteX63" fmla="*/ 1889760 w 2397760"/>
                <a:gd name="connsiteY63" fmla="*/ 1107440 h 1667788"/>
                <a:gd name="connsiteX64" fmla="*/ 1910080 w 2397760"/>
                <a:gd name="connsiteY64" fmla="*/ 1168400 h 1667788"/>
                <a:gd name="connsiteX65" fmla="*/ 1930400 w 2397760"/>
                <a:gd name="connsiteY65" fmla="*/ 1198880 h 1667788"/>
                <a:gd name="connsiteX66" fmla="*/ 1950720 w 2397760"/>
                <a:gd name="connsiteY66" fmla="*/ 1259840 h 1667788"/>
                <a:gd name="connsiteX67" fmla="*/ 1971040 w 2397760"/>
                <a:gd name="connsiteY67" fmla="*/ 1290320 h 1667788"/>
                <a:gd name="connsiteX68" fmla="*/ 1981200 w 2397760"/>
                <a:gd name="connsiteY68" fmla="*/ 1320800 h 1667788"/>
                <a:gd name="connsiteX69" fmla="*/ 2021840 w 2397760"/>
                <a:gd name="connsiteY69" fmla="*/ 1381760 h 1667788"/>
                <a:gd name="connsiteX70" fmla="*/ 2042160 w 2397760"/>
                <a:gd name="connsiteY70" fmla="*/ 1412240 h 1667788"/>
                <a:gd name="connsiteX71" fmla="*/ 2062480 w 2397760"/>
                <a:gd name="connsiteY71" fmla="*/ 1442720 h 1667788"/>
                <a:gd name="connsiteX72" fmla="*/ 2092960 w 2397760"/>
                <a:gd name="connsiteY72" fmla="*/ 1463040 h 1667788"/>
                <a:gd name="connsiteX73" fmla="*/ 2133600 w 2397760"/>
                <a:gd name="connsiteY73" fmla="*/ 1503680 h 1667788"/>
                <a:gd name="connsiteX74" fmla="*/ 2164080 w 2397760"/>
                <a:gd name="connsiteY74" fmla="*/ 1534160 h 1667788"/>
                <a:gd name="connsiteX75" fmla="*/ 2194560 w 2397760"/>
                <a:gd name="connsiteY75" fmla="*/ 1544320 h 1667788"/>
                <a:gd name="connsiteX76" fmla="*/ 2225040 w 2397760"/>
                <a:gd name="connsiteY76" fmla="*/ 1564640 h 1667788"/>
                <a:gd name="connsiteX77" fmla="*/ 2255520 w 2397760"/>
                <a:gd name="connsiteY77" fmla="*/ 1574800 h 1667788"/>
                <a:gd name="connsiteX78" fmla="*/ 2316480 w 2397760"/>
                <a:gd name="connsiteY78" fmla="*/ 1615440 h 1667788"/>
                <a:gd name="connsiteX79" fmla="*/ 2346960 w 2397760"/>
                <a:gd name="connsiteY79" fmla="*/ 1635760 h 1667788"/>
                <a:gd name="connsiteX80" fmla="*/ 2377440 w 2397760"/>
                <a:gd name="connsiteY80" fmla="*/ 1666240 h 1667788"/>
                <a:gd name="connsiteX81" fmla="*/ 2397760 w 2397760"/>
                <a:gd name="connsiteY81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14400 w 2397760"/>
                <a:gd name="connsiteY26" fmla="*/ 680720 h 1667788"/>
                <a:gd name="connsiteX27" fmla="*/ 924560 w 2397760"/>
                <a:gd name="connsiteY27" fmla="*/ 650240 h 1667788"/>
                <a:gd name="connsiteX28" fmla="*/ 944880 w 2397760"/>
                <a:gd name="connsiteY28" fmla="*/ 568960 h 1667788"/>
                <a:gd name="connsiteX29" fmla="*/ 965200 w 2397760"/>
                <a:gd name="connsiteY29" fmla="*/ 487680 h 1667788"/>
                <a:gd name="connsiteX30" fmla="*/ 985520 w 2397760"/>
                <a:gd name="connsiteY30" fmla="*/ 457200 h 1667788"/>
                <a:gd name="connsiteX31" fmla="*/ 995680 w 2397760"/>
                <a:gd name="connsiteY31" fmla="*/ 426720 h 1667788"/>
                <a:gd name="connsiteX32" fmla="*/ 1016000 w 2397760"/>
                <a:gd name="connsiteY32" fmla="*/ 396240 h 1667788"/>
                <a:gd name="connsiteX33" fmla="*/ 1026160 w 2397760"/>
                <a:gd name="connsiteY33" fmla="*/ 365760 h 1667788"/>
                <a:gd name="connsiteX34" fmla="*/ 1056640 w 2397760"/>
                <a:gd name="connsiteY34" fmla="*/ 345440 h 1667788"/>
                <a:gd name="connsiteX35" fmla="*/ 1076960 w 2397760"/>
                <a:gd name="connsiteY35" fmla="*/ 284480 h 1667788"/>
                <a:gd name="connsiteX36" fmla="*/ 1097280 w 2397760"/>
                <a:gd name="connsiteY36" fmla="*/ 254000 h 1667788"/>
                <a:gd name="connsiteX37" fmla="*/ 1107440 w 2397760"/>
                <a:gd name="connsiteY37" fmla="*/ 223520 h 1667788"/>
                <a:gd name="connsiteX38" fmla="*/ 1137920 w 2397760"/>
                <a:gd name="connsiteY38" fmla="*/ 203200 h 1667788"/>
                <a:gd name="connsiteX39" fmla="*/ 1209040 w 2397760"/>
                <a:gd name="connsiteY39" fmla="*/ 121920 h 1667788"/>
                <a:gd name="connsiteX40" fmla="*/ 1249680 w 2397760"/>
                <a:gd name="connsiteY40" fmla="*/ 71120 h 1667788"/>
                <a:gd name="connsiteX41" fmla="*/ 1270000 w 2397760"/>
                <a:gd name="connsiteY41" fmla="*/ 40640 h 1667788"/>
                <a:gd name="connsiteX42" fmla="*/ 1300480 w 2397760"/>
                <a:gd name="connsiteY42" fmla="*/ 30480 h 1667788"/>
                <a:gd name="connsiteX43" fmla="*/ 1361440 w 2397760"/>
                <a:gd name="connsiteY43" fmla="*/ 0 h 1667788"/>
                <a:gd name="connsiteX44" fmla="*/ 1432560 w 2397760"/>
                <a:gd name="connsiteY44" fmla="*/ 10160 h 1667788"/>
                <a:gd name="connsiteX45" fmla="*/ 1503680 w 2397760"/>
                <a:gd name="connsiteY45" fmla="*/ 30480 h 1667788"/>
                <a:gd name="connsiteX46" fmla="*/ 1564640 w 2397760"/>
                <a:gd name="connsiteY46" fmla="*/ 111760 h 1667788"/>
                <a:gd name="connsiteX47" fmla="*/ 1635760 w 2397760"/>
                <a:gd name="connsiteY47" fmla="*/ 254000 h 1667788"/>
                <a:gd name="connsiteX48" fmla="*/ 1656080 w 2397760"/>
                <a:gd name="connsiteY48" fmla="*/ 325120 h 1667788"/>
                <a:gd name="connsiteX49" fmla="*/ 1645920 w 2397760"/>
                <a:gd name="connsiteY49" fmla="*/ 355600 h 1667788"/>
                <a:gd name="connsiteX50" fmla="*/ 1676400 w 2397760"/>
                <a:gd name="connsiteY50" fmla="*/ 447040 h 1667788"/>
                <a:gd name="connsiteX51" fmla="*/ 1706880 w 2397760"/>
                <a:gd name="connsiteY51" fmla="*/ 568960 h 1667788"/>
                <a:gd name="connsiteX52" fmla="*/ 1717040 w 2397760"/>
                <a:gd name="connsiteY52" fmla="*/ 609600 h 1667788"/>
                <a:gd name="connsiteX53" fmla="*/ 1737360 w 2397760"/>
                <a:gd name="connsiteY53" fmla="*/ 670560 h 1667788"/>
                <a:gd name="connsiteX54" fmla="*/ 1767840 w 2397760"/>
                <a:gd name="connsiteY54" fmla="*/ 772160 h 1667788"/>
                <a:gd name="connsiteX55" fmla="*/ 1778000 w 2397760"/>
                <a:gd name="connsiteY55" fmla="*/ 802640 h 1667788"/>
                <a:gd name="connsiteX56" fmla="*/ 1798320 w 2397760"/>
                <a:gd name="connsiteY56" fmla="*/ 833120 h 1667788"/>
                <a:gd name="connsiteX57" fmla="*/ 1788160 w 2397760"/>
                <a:gd name="connsiteY57" fmla="*/ 863600 h 1667788"/>
                <a:gd name="connsiteX58" fmla="*/ 1808480 w 2397760"/>
                <a:gd name="connsiteY58" fmla="*/ 894080 h 1667788"/>
                <a:gd name="connsiteX59" fmla="*/ 1838960 w 2397760"/>
                <a:gd name="connsiteY59" fmla="*/ 985520 h 1667788"/>
                <a:gd name="connsiteX60" fmla="*/ 1859280 w 2397760"/>
                <a:gd name="connsiteY60" fmla="*/ 1046480 h 1667788"/>
                <a:gd name="connsiteX61" fmla="*/ 1869440 w 2397760"/>
                <a:gd name="connsiteY61" fmla="*/ 1076960 h 1667788"/>
                <a:gd name="connsiteX62" fmla="*/ 1889760 w 2397760"/>
                <a:gd name="connsiteY62" fmla="*/ 1107440 h 1667788"/>
                <a:gd name="connsiteX63" fmla="*/ 1910080 w 2397760"/>
                <a:gd name="connsiteY63" fmla="*/ 1168400 h 1667788"/>
                <a:gd name="connsiteX64" fmla="*/ 1930400 w 2397760"/>
                <a:gd name="connsiteY64" fmla="*/ 1198880 h 1667788"/>
                <a:gd name="connsiteX65" fmla="*/ 1950720 w 2397760"/>
                <a:gd name="connsiteY65" fmla="*/ 1259840 h 1667788"/>
                <a:gd name="connsiteX66" fmla="*/ 1971040 w 2397760"/>
                <a:gd name="connsiteY66" fmla="*/ 1290320 h 1667788"/>
                <a:gd name="connsiteX67" fmla="*/ 1981200 w 2397760"/>
                <a:gd name="connsiteY67" fmla="*/ 1320800 h 1667788"/>
                <a:gd name="connsiteX68" fmla="*/ 2021840 w 2397760"/>
                <a:gd name="connsiteY68" fmla="*/ 1381760 h 1667788"/>
                <a:gd name="connsiteX69" fmla="*/ 2042160 w 2397760"/>
                <a:gd name="connsiteY69" fmla="*/ 1412240 h 1667788"/>
                <a:gd name="connsiteX70" fmla="*/ 2062480 w 2397760"/>
                <a:gd name="connsiteY70" fmla="*/ 1442720 h 1667788"/>
                <a:gd name="connsiteX71" fmla="*/ 2092960 w 2397760"/>
                <a:gd name="connsiteY71" fmla="*/ 1463040 h 1667788"/>
                <a:gd name="connsiteX72" fmla="*/ 2133600 w 2397760"/>
                <a:gd name="connsiteY72" fmla="*/ 1503680 h 1667788"/>
                <a:gd name="connsiteX73" fmla="*/ 2164080 w 2397760"/>
                <a:gd name="connsiteY73" fmla="*/ 1534160 h 1667788"/>
                <a:gd name="connsiteX74" fmla="*/ 2194560 w 2397760"/>
                <a:gd name="connsiteY74" fmla="*/ 1544320 h 1667788"/>
                <a:gd name="connsiteX75" fmla="*/ 2225040 w 2397760"/>
                <a:gd name="connsiteY75" fmla="*/ 1564640 h 1667788"/>
                <a:gd name="connsiteX76" fmla="*/ 2255520 w 2397760"/>
                <a:gd name="connsiteY76" fmla="*/ 1574800 h 1667788"/>
                <a:gd name="connsiteX77" fmla="*/ 2316480 w 2397760"/>
                <a:gd name="connsiteY77" fmla="*/ 1615440 h 1667788"/>
                <a:gd name="connsiteX78" fmla="*/ 2346960 w 2397760"/>
                <a:gd name="connsiteY78" fmla="*/ 1635760 h 1667788"/>
                <a:gd name="connsiteX79" fmla="*/ 2377440 w 2397760"/>
                <a:gd name="connsiteY79" fmla="*/ 1666240 h 1667788"/>
                <a:gd name="connsiteX80" fmla="*/ 2397760 w 2397760"/>
                <a:gd name="connsiteY80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14400 w 2397760"/>
                <a:gd name="connsiteY26" fmla="*/ 680720 h 1667788"/>
                <a:gd name="connsiteX27" fmla="*/ 924560 w 2397760"/>
                <a:gd name="connsiteY27" fmla="*/ 650240 h 1667788"/>
                <a:gd name="connsiteX28" fmla="*/ 944880 w 2397760"/>
                <a:gd name="connsiteY28" fmla="*/ 568960 h 1667788"/>
                <a:gd name="connsiteX29" fmla="*/ 965200 w 2397760"/>
                <a:gd name="connsiteY29" fmla="*/ 487680 h 1667788"/>
                <a:gd name="connsiteX30" fmla="*/ 985520 w 2397760"/>
                <a:gd name="connsiteY30" fmla="*/ 457200 h 1667788"/>
                <a:gd name="connsiteX31" fmla="*/ 995680 w 2397760"/>
                <a:gd name="connsiteY31" fmla="*/ 426720 h 1667788"/>
                <a:gd name="connsiteX32" fmla="*/ 1016000 w 2397760"/>
                <a:gd name="connsiteY32" fmla="*/ 396240 h 1667788"/>
                <a:gd name="connsiteX33" fmla="*/ 1026160 w 2397760"/>
                <a:gd name="connsiteY33" fmla="*/ 365760 h 1667788"/>
                <a:gd name="connsiteX34" fmla="*/ 1056640 w 2397760"/>
                <a:gd name="connsiteY34" fmla="*/ 345440 h 1667788"/>
                <a:gd name="connsiteX35" fmla="*/ 1076960 w 2397760"/>
                <a:gd name="connsiteY35" fmla="*/ 284480 h 1667788"/>
                <a:gd name="connsiteX36" fmla="*/ 1097280 w 2397760"/>
                <a:gd name="connsiteY36" fmla="*/ 254000 h 1667788"/>
                <a:gd name="connsiteX37" fmla="*/ 1107440 w 2397760"/>
                <a:gd name="connsiteY37" fmla="*/ 223520 h 1667788"/>
                <a:gd name="connsiteX38" fmla="*/ 1137920 w 2397760"/>
                <a:gd name="connsiteY38" fmla="*/ 203200 h 1667788"/>
                <a:gd name="connsiteX39" fmla="*/ 1209040 w 2397760"/>
                <a:gd name="connsiteY39" fmla="*/ 121920 h 1667788"/>
                <a:gd name="connsiteX40" fmla="*/ 1249680 w 2397760"/>
                <a:gd name="connsiteY40" fmla="*/ 71120 h 1667788"/>
                <a:gd name="connsiteX41" fmla="*/ 1270000 w 2397760"/>
                <a:gd name="connsiteY41" fmla="*/ 40640 h 1667788"/>
                <a:gd name="connsiteX42" fmla="*/ 1300480 w 2397760"/>
                <a:gd name="connsiteY42" fmla="*/ 30480 h 1667788"/>
                <a:gd name="connsiteX43" fmla="*/ 1361440 w 2397760"/>
                <a:gd name="connsiteY43" fmla="*/ 0 h 1667788"/>
                <a:gd name="connsiteX44" fmla="*/ 1432560 w 2397760"/>
                <a:gd name="connsiteY44" fmla="*/ 10160 h 1667788"/>
                <a:gd name="connsiteX45" fmla="*/ 1503680 w 2397760"/>
                <a:gd name="connsiteY45" fmla="*/ 30480 h 1667788"/>
                <a:gd name="connsiteX46" fmla="*/ 1564640 w 2397760"/>
                <a:gd name="connsiteY46" fmla="*/ 111760 h 1667788"/>
                <a:gd name="connsiteX47" fmla="*/ 1635760 w 2397760"/>
                <a:gd name="connsiteY47" fmla="*/ 254000 h 1667788"/>
                <a:gd name="connsiteX48" fmla="*/ 1656080 w 2397760"/>
                <a:gd name="connsiteY48" fmla="*/ 325120 h 1667788"/>
                <a:gd name="connsiteX49" fmla="*/ 1676400 w 2397760"/>
                <a:gd name="connsiteY49" fmla="*/ 447040 h 1667788"/>
                <a:gd name="connsiteX50" fmla="*/ 1706880 w 2397760"/>
                <a:gd name="connsiteY50" fmla="*/ 568960 h 1667788"/>
                <a:gd name="connsiteX51" fmla="*/ 1717040 w 2397760"/>
                <a:gd name="connsiteY51" fmla="*/ 609600 h 1667788"/>
                <a:gd name="connsiteX52" fmla="*/ 1737360 w 2397760"/>
                <a:gd name="connsiteY52" fmla="*/ 670560 h 1667788"/>
                <a:gd name="connsiteX53" fmla="*/ 1767840 w 2397760"/>
                <a:gd name="connsiteY53" fmla="*/ 772160 h 1667788"/>
                <a:gd name="connsiteX54" fmla="*/ 1778000 w 2397760"/>
                <a:gd name="connsiteY54" fmla="*/ 802640 h 1667788"/>
                <a:gd name="connsiteX55" fmla="*/ 1798320 w 2397760"/>
                <a:gd name="connsiteY55" fmla="*/ 833120 h 1667788"/>
                <a:gd name="connsiteX56" fmla="*/ 1788160 w 2397760"/>
                <a:gd name="connsiteY56" fmla="*/ 863600 h 1667788"/>
                <a:gd name="connsiteX57" fmla="*/ 1808480 w 2397760"/>
                <a:gd name="connsiteY57" fmla="*/ 894080 h 1667788"/>
                <a:gd name="connsiteX58" fmla="*/ 1838960 w 2397760"/>
                <a:gd name="connsiteY58" fmla="*/ 985520 h 1667788"/>
                <a:gd name="connsiteX59" fmla="*/ 1859280 w 2397760"/>
                <a:gd name="connsiteY59" fmla="*/ 1046480 h 1667788"/>
                <a:gd name="connsiteX60" fmla="*/ 1869440 w 2397760"/>
                <a:gd name="connsiteY60" fmla="*/ 1076960 h 1667788"/>
                <a:gd name="connsiteX61" fmla="*/ 1889760 w 2397760"/>
                <a:gd name="connsiteY61" fmla="*/ 1107440 h 1667788"/>
                <a:gd name="connsiteX62" fmla="*/ 1910080 w 2397760"/>
                <a:gd name="connsiteY62" fmla="*/ 1168400 h 1667788"/>
                <a:gd name="connsiteX63" fmla="*/ 1930400 w 2397760"/>
                <a:gd name="connsiteY63" fmla="*/ 1198880 h 1667788"/>
                <a:gd name="connsiteX64" fmla="*/ 1950720 w 2397760"/>
                <a:gd name="connsiteY64" fmla="*/ 1259840 h 1667788"/>
                <a:gd name="connsiteX65" fmla="*/ 1971040 w 2397760"/>
                <a:gd name="connsiteY65" fmla="*/ 1290320 h 1667788"/>
                <a:gd name="connsiteX66" fmla="*/ 1981200 w 2397760"/>
                <a:gd name="connsiteY66" fmla="*/ 1320800 h 1667788"/>
                <a:gd name="connsiteX67" fmla="*/ 2021840 w 2397760"/>
                <a:gd name="connsiteY67" fmla="*/ 1381760 h 1667788"/>
                <a:gd name="connsiteX68" fmla="*/ 2042160 w 2397760"/>
                <a:gd name="connsiteY68" fmla="*/ 1412240 h 1667788"/>
                <a:gd name="connsiteX69" fmla="*/ 2062480 w 2397760"/>
                <a:gd name="connsiteY69" fmla="*/ 1442720 h 1667788"/>
                <a:gd name="connsiteX70" fmla="*/ 2092960 w 2397760"/>
                <a:gd name="connsiteY70" fmla="*/ 1463040 h 1667788"/>
                <a:gd name="connsiteX71" fmla="*/ 2133600 w 2397760"/>
                <a:gd name="connsiteY71" fmla="*/ 1503680 h 1667788"/>
                <a:gd name="connsiteX72" fmla="*/ 2164080 w 2397760"/>
                <a:gd name="connsiteY72" fmla="*/ 1534160 h 1667788"/>
                <a:gd name="connsiteX73" fmla="*/ 2194560 w 2397760"/>
                <a:gd name="connsiteY73" fmla="*/ 1544320 h 1667788"/>
                <a:gd name="connsiteX74" fmla="*/ 2225040 w 2397760"/>
                <a:gd name="connsiteY74" fmla="*/ 1564640 h 1667788"/>
                <a:gd name="connsiteX75" fmla="*/ 2255520 w 2397760"/>
                <a:gd name="connsiteY75" fmla="*/ 1574800 h 1667788"/>
                <a:gd name="connsiteX76" fmla="*/ 2316480 w 2397760"/>
                <a:gd name="connsiteY76" fmla="*/ 1615440 h 1667788"/>
                <a:gd name="connsiteX77" fmla="*/ 2346960 w 2397760"/>
                <a:gd name="connsiteY77" fmla="*/ 1635760 h 1667788"/>
                <a:gd name="connsiteX78" fmla="*/ 2377440 w 2397760"/>
                <a:gd name="connsiteY78" fmla="*/ 1666240 h 1667788"/>
                <a:gd name="connsiteX79" fmla="*/ 2397760 w 2397760"/>
                <a:gd name="connsiteY79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14400 w 2397760"/>
                <a:gd name="connsiteY26" fmla="*/ 680720 h 1667788"/>
                <a:gd name="connsiteX27" fmla="*/ 924560 w 2397760"/>
                <a:gd name="connsiteY27" fmla="*/ 650240 h 1667788"/>
                <a:gd name="connsiteX28" fmla="*/ 944880 w 2397760"/>
                <a:gd name="connsiteY28" fmla="*/ 568960 h 1667788"/>
                <a:gd name="connsiteX29" fmla="*/ 965200 w 2397760"/>
                <a:gd name="connsiteY29" fmla="*/ 487680 h 1667788"/>
                <a:gd name="connsiteX30" fmla="*/ 985520 w 2397760"/>
                <a:gd name="connsiteY30" fmla="*/ 457200 h 1667788"/>
                <a:gd name="connsiteX31" fmla="*/ 995680 w 2397760"/>
                <a:gd name="connsiteY31" fmla="*/ 426720 h 1667788"/>
                <a:gd name="connsiteX32" fmla="*/ 1016000 w 2397760"/>
                <a:gd name="connsiteY32" fmla="*/ 396240 h 1667788"/>
                <a:gd name="connsiteX33" fmla="*/ 1026160 w 2397760"/>
                <a:gd name="connsiteY33" fmla="*/ 365760 h 1667788"/>
                <a:gd name="connsiteX34" fmla="*/ 1056640 w 2397760"/>
                <a:gd name="connsiteY34" fmla="*/ 345440 h 1667788"/>
                <a:gd name="connsiteX35" fmla="*/ 1076960 w 2397760"/>
                <a:gd name="connsiteY35" fmla="*/ 284480 h 1667788"/>
                <a:gd name="connsiteX36" fmla="*/ 1097280 w 2397760"/>
                <a:gd name="connsiteY36" fmla="*/ 254000 h 1667788"/>
                <a:gd name="connsiteX37" fmla="*/ 1107440 w 2397760"/>
                <a:gd name="connsiteY37" fmla="*/ 223520 h 1667788"/>
                <a:gd name="connsiteX38" fmla="*/ 1137920 w 2397760"/>
                <a:gd name="connsiteY38" fmla="*/ 203200 h 1667788"/>
                <a:gd name="connsiteX39" fmla="*/ 1209040 w 2397760"/>
                <a:gd name="connsiteY39" fmla="*/ 121920 h 1667788"/>
                <a:gd name="connsiteX40" fmla="*/ 1249680 w 2397760"/>
                <a:gd name="connsiteY40" fmla="*/ 71120 h 1667788"/>
                <a:gd name="connsiteX41" fmla="*/ 1270000 w 2397760"/>
                <a:gd name="connsiteY41" fmla="*/ 40640 h 1667788"/>
                <a:gd name="connsiteX42" fmla="*/ 1300480 w 2397760"/>
                <a:gd name="connsiteY42" fmla="*/ 30480 h 1667788"/>
                <a:gd name="connsiteX43" fmla="*/ 1361440 w 2397760"/>
                <a:gd name="connsiteY43" fmla="*/ 0 h 1667788"/>
                <a:gd name="connsiteX44" fmla="*/ 1432560 w 2397760"/>
                <a:gd name="connsiteY44" fmla="*/ 10160 h 1667788"/>
                <a:gd name="connsiteX45" fmla="*/ 1503680 w 2397760"/>
                <a:gd name="connsiteY45" fmla="*/ 30480 h 1667788"/>
                <a:gd name="connsiteX46" fmla="*/ 1564640 w 2397760"/>
                <a:gd name="connsiteY46" fmla="*/ 111760 h 1667788"/>
                <a:gd name="connsiteX47" fmla="*/ 1635760 w 2397760"/>
                <a:gd name="connsiteY47" fmla="*/ 254000 h 1667788"/>
                <a:gd name="connsiteX48" fmla="*/ 1656080 w 2397760"/>
                <a:gd name="connsiteY48" fmla="*/ 325120 h 1667788"/>
                <a:gd name="connsiteX49" fmla="*/ 1676400 w 2397760"/>
                <a:gd name="connsiteY49" fmla="*/ 447040 h 1667788"/>
                <a:gd name="connsiteX50" fmla="*/ 1706880 w 2397760"/>
                <a:gd name="connsiteY50" fmla="*/ 568960 h 1667788"/>
                <a:gd name="connsiteX51" fmla="*/ 1737360 w 2397760"/>
                <a:gd name="connsiteY51" fmla="*/ 670560 h 1667788"/>
                <a:gd name="connsiteX52" fmla="*/ 1767840 w 2397760"/>
                <a:gd name="connsiteY52" fmla="*/ 772160 h 1667788"/>
                <a:gd name="connsiteX53" fmla="*/ 1778000 w 2397760"/>
                <a:gd name="connsiteY53" fmla="*/ 802640 h 1667788"/>
                <a:gd name="connsiteX54" fmla="*/ 1798320 w 2397760"/>
                <a:gd name="connsiteY54" fmla="*/ 833120 h 1667788"/>
                <a:gd name="connsiteX55" fmla="*/ 1788160 w 2397760"/>
                <a:gd name="connsiteY55" fmla="*/ 863600 h 1667788"/>
                <a:gd name="connsiteX56" fmla="*/ 1808480 w 2397760"/>
                <a:gd name="connsiteY56" fmla="*/ 894080 h 1667788"/>
                <a:gd name="connsiteX57" fmla="*/ 1838960 w 2397760"/>
                <a:gd name="connsiteY57" fmla="*/ 985520 h 1667788"/>
                <a:gd name="connsiteX58" fmla="*/ 1859280 w 2397760"/>
                <a:gd name="connsiteY58" fmla="*/ 1046480 h 1667788"/>
                <a:gd name="connsiteX59" fmla="*/ 1869440 w 2397760"/>
                <a:gd name="connsiteY59" fmla="*/ 1076960 h 1667788"/>
                <a:gd name="connsiteX60" fmla="*/ 1889760 w 2397760"/>
                <a:gd name="connsiteY60" fmla="*/ 1107440 h 1667788"/>
                <a:gd name="connsiteX61" fmla="*/ 1910080 w 2397760"/>
                <a:gd name="connsiteY61" fmla="*/ 1168400 h 1667788"/>
                <a:gd name="connsiteX62" fmla="*/ 1930400 w 2397760"/>
                <a:gd name="connsiteY62" fmla="*/ 1198880 h 1667788"/>
                <a:gd name="connsiteX63" fmla="*/ 1950720 w 2397760"/>
                <a:gd name="connsiteY63" fmla="*/ 1259840 h 1667788"/>
                <a:gd name="connsiteX64" fmla="*/ 1971040 w 2397760"/>
                <a:gd name="connsiteY64" fmla="*/ 1290320 h 1667788"/>
                <a:gd name="connsiteX65" fmla="*/ 1981200 w 2397760"/>
                <a:gd name="connsiteY65" fmla="*/ 1320800 h 1667788"/>
                <a:gd name="connsiteX66" fmla="*/ 2021840 w 2397760"/>
                <a:gd name="connsiteY66" fmla="*/ 1381760 h 1667788"/>
                <a:gd name="connsiteX67" fmla="*/ 2042160 w 2397760"/>
                <a:gd name="connsiteY67" fmla="*/ 1412240 h 1667788"/>
                <a:gd name="connsiteX68" fmla="*/ 2062480 w 2397760"/>
                <a:gd name="connsiteY68" fmla="*/ 1442720 h 1667788"/>
                <a:gd name="connsiteX69" fmla="*/ 2092960 w 2397760"/>
                <a:gd name="connsiteY69" fmla="*/ 1463040 h 1667788"/>
                <a:gd name="connsiteX70" fmla="*/ 2133600 w 2397760"/>
                <a:gd name="connsiteY70" fmla="*/ 1503680 h 1667788"/>
                <a:gd name="connsiteX71" fmla="*/ 2164080 w 2397760"/>
                <a:gd name="connsiteY71" fmla="*/ 1534160 h 1667788"/>
                <a:gd name="connsiteX72" fmla="*/ 2194560 w 2397760"/>
                <a:gd name="connsiteY72" fmla="*/ 1544320 h 1667788"/>
                <a:gd name="connsiteX73" fmla="*/ 2225040 w 2397760"/>
                <a:gd name="connsiteY73" fmla="*/ 1564640 h 1667788"/>
                <a:gd name="connsiteX74" fmla="*/ 2255520 w 2397760"/>
                <a:gd name="connsiteY74" fmla="*/ 1574800 h 1667788"/>
                <a:gd name="connsiteX75" fmla="*/ 2316480 w 2397760"/>
                <a:gd name="connsiteY75" fmla="*/ 1615440 h 1667788"/>
                <a:gd name="connsiteX76" fmla="*/ 2346960 w 2397760"/>
                <a:gd name="connsiteY76" fmla="*/ 1635760 h 1667788"/>
                <a:gd name="connsiteX77" fmla="*/ 2377440 w 2397760"/>
                <a:gd name="connsiteY77" fmla="*/ 1666240 h 1667788"/>
                <a:gd name="connsiteX78" fmla="*/ 2397760 w 2397760"/>
                <a:gd name="connsiteY78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14400 w 2397760"/>
                <a:gd name="connsiteY26" fmla="*/ 680720 h 1667788"/>
                <a:gd name="connsiteX27" fmla="*/ 924560 w 2397760"/>
                <a:gd name="connsiteY27" fmla="*/ 650240 h 1667788"/>
                <a:gd name="connsiteX28" fmla="*/ 944880 w 2397760"/>
                <a:gd name="connsiteY28" fmla="*/ 568960 h 1667788"/>
                <a:gd name="connsiteX29" fmla="*/ 965200 w 2397760"/>
                <a:gd name="connsiteY29" fmla="*/ 487680 h 1667788"/>
                <a:gd name="connsiteX30" fmla="*/ 985520 w 2397760"/>
                <a:gd name="connsiteY30" fmla="*/ 457200 h 1667788"/>
                <a:gd name="connsiteX31" fmla="*/ 995680 w 2397760"/>
                <a:gd name="connsiteY31" fmla="*/ 426720 h 1667788"/>
                <a:gd name="connsiteX32" fmla="*/ 1016000 w 2397760"/>
                <a:gd name="connsiteY32" fmla="*/ 396240 h 1667788"/>
                <a:gd name="connsiteX33" fmla="*/ 1026160 w 2397760"/>
                <a:gd name="connsiteY33" fmla="*/ 365760 h 1667788"/>
                <a:gd name="connsiteX34" fmla="*/ 1056640 w 2397760"/>
                <a:gd name="connsiteY34" fmla="*/ 345440 h 1667788"/>
                <a:gd name="connsiteX35" fmla="*/ 1076960 w 2397760"/>
                <a:gd name="connsiteY35" fmla="*/ 284480 h 1667788"/>
                <a:gd name="connsiteX36" fmla="*/ 1097280 w 2397760"/>
                <a:gd name="connsiteY36" fmla="*/ 254000 h 1667788"/>
                <a:gd name="connsiteX37" fmla="*/ 1107440 w 2397760"/>
                <a:gd name="connsiteY37" fmla="*/ 223520 h 1667788"/>
                <a:gd name="connsiteX38" fmla="*/ 1137920 w 2397760"/>
                <a:gd name="connsiteY38" fmla="*/ 203200 h 1667788"/>
                <a:gd name="connsiteX39" fmla="*/ 1209040 w 2397760"/>
                <a:gd name="connsiteY39" fmla="*/ 121920 h 1667788"/>
                <a:gd name="connsiteX40" fmla="*/ 1249680 w 2397760"/>
                <a:gd name="connsiteY40" fmla="*/ 71120 h 1667788"/>
                <a:gd name="connsiteX41" fmla="*/ 1270000 w 2397760"/>
                <a:gd name="connsiteY41" fmla="*/ 40640 h 1667788"/>
                <a:gd name="connsiteX42" fmla="*/ 1300480 w 2397760"/>
                <a:gd name="connsiteY42" fmla="*/ 30480 h 1667788"/>
                <a:gd name="connsiteX43" fmla="*/ 1361440 w 2397760"/>
                <a:gd name="connsiteY43" fmla="*/ 0 h 1667788"/>
                <a:gd name="connsiteX44" fmla="*/ 1432560 w 2397760"/>
                <a:gd name="connsiteY44" fmla="*/ 10160 h 1667788"/>
                <a:gd name="connsiteX45" fmla="*/ 1503680 w 2397760"/>
                <a:gd name="connsiteY45" fmla="*/ 30480 h 1667788"/>
                <a:gd name="connsiteX46" fmla="*/ 1564640 w 2397760"/>
                <a:gd name="connsiteY46" fmla="*/ 111760 h 1667788"/>
                <a:gd name="connsiteX47" fmla="*/ 1635760 w 2397760"/>
                <a:gd name="connsiteY47" fmla="*/ 254000 h 1667788"/>
                <a:gd name="connsiteX48" fmla="*/ 1656080 w 2397760"/>
                <a:gd name="connsiteY48" fmla="*/ 325120 h 1667788"/>
                <a:gd name="connsiteX49" fmla="*/ 1676400 w 2397760"/>
                <a:gd name="connsiteY49" fmla="*/ 447040 h 1667788"/>
                <a:gd name="connsiteX50" fmla="*/ 1706880 w 2397760"/>
                <a:gd name="connsiteY50" fmla="*/ 568960 h 1667788"/>
                <a:gd name="connsiteX51" fmla="*/ 1737360 w 2397760"/>
                <a:gd name="connsiteY51" fmla="*/ 670560 h 1667788"/>
                <a:gd name="connsiteX52" fmla="*/ 1767840 w 2397760"/>
                <a:gd name="connsiteY52" fmla="*/ 772160 h 1667788"/>
                <a:gd name="connsiteX53" fmla="*/ 1778000 w 2397760"/>
                <a:gd name="connsiteY53" fmla="*/ 802640 h 1667788"/>
                <a:gd name="connsiteX54" fmla="*/ 1788160 w 2397760"/>
                <a:gd name="connsiteY54" fmla="*/ 863600 h 1667788"/>
                <a:gd name="connsiteX55" fmla="*/ 1808480 w 2397760"/>
                <a:gd name="connsiteY55" fmla="*/ 894080 h 1667788"/>
                <a:gd name="connsiteX56" fmla="*/ 1838960 w 2397760"/>
                <a:gd name="connsiteY56" fmla="*/ 985520 h 1667788"/>
                <a:gd name="connsiteX57" fmla="*/ 1859280 w 2397760"/>
                <a:gd name="connsiteY57" fmla="*/ 1046480 h 1667788"/>
                <a:gd name="connsiteX58" fmla="*/ 1869440 w 2397760"/>
                <a:gd name="connsiteY58" fmla="*/ 1076960 h 1667788"/>
                <a:gd name="connsiteX59" fmla="*/ 1889760 w 2397760"/>
                <a:gd name="connsiteY59" fmla="*/ 1107440 h 1667788"/>
                <a:gd name="connsiteX60" fmla="*/ 1910080 w 2397760"/>
                <a:gd name="connsiteY60" fmla="*/ 1168400 h 1667788"/>
                <a:gd name="connsiteX61" fmla="*/ 1930400 w 2397760"/>
                <a:gd name="connsiteY61" fmla="*/ 1198880 h 1667788"/>
                <a:gd name="connsiteX62" fmla="*/ 1950720 w 2397760"/>
                <a:gd name="connsiteY62" fmla="*/ 1259840 h 1667788"/>
                <a:gd name="connsiteX63" fmla="*/ 1971040 w 2397760"/>
                <a:gd name="connsiteY63" fmla="*/ 1290320 h 1667788"/>
                <a:gd name="connsiteX64" fmla="*/ 1981200 w 2397760"/>
                <a:gd name="connsiteY64" fmla="*/ 1320800 h 1667788"/>
                <a:gd name="connsiteX65" fmla="*/ 2021840 w 2397760"/>
                <a:gd name="connsiteY65" fmla="*/ 1381760 h 1667788"/>
                <a:gd name="connsiteX66" fmla="*/ 2042160 w 2397760"/>
                <a:gd name="connsiteY66" fmla="*/ 1412240 h 1667788"/>
                <a:gd name="connsiteX67" fmla="*/ 2062480 w 2397760"/>
                <a:gd name="connsiteY67" fmla="*/ 1442720 h 1667788"/>
                <a:gd name="connsiteX68" fmla="*/ 2092960 w 2397760"/>
                <a:gd name="connsiteY68" fmla="*/ 1463040 h 1667788"/>
                <a:gd name="connsiteX69" fmla="*/ 2133600 w 2397760"/>
                <a:gd name="connsiteY69" fmla="*/ 1503680 h 1667788"/>
                <a:gd name="connsiteX70" fmla="*/ 2164080 w 2397760"/>
                <a:gd name="connsiteY70" fmla="*/ 1534160 h 1667788"/>
                <a:gd name="connsiteX71" fmla="*/ 2194560 w 2397760"/>
                <a:gd name="connsiteY71" fmla="*/ 1544320 h 1667788"/>
                <a:gd name="connsiteX72" fmla="*/ 2225040 w 2397760"/>
                <a:gd name="connsiteY72" fmla="*/ 1564640 h 1667788"/>
                <a:gd name="connsiteX73" fmla="*/ 2255520 w 2397760"/>
                <a:gd name="connsiteY73" fmla="*/ 1574800 h 1667788"/>
                <a:gd name="connsiteX74" fmla="*/ 2316480 w 2397760"/>
                <a:gd name="connsiteY74" fmla="*/ 1615440 h 1667788"/>
                <a:gd name="connsiteX75" fmla="*/ 2346960 w 2397760"/>
                <a:gd name="connsiteY75" fmla="*/ 1635760 h 1667788"/>
                <a:gd name="connsiteX76" fmla="*/ 2377440 w 2397760"/>
                <a:gd name="connsiteY76" fmla="*/ 1666240 h 1667788"/>
                <a:gd name="connsiteX77" fmla="*/ 2397760 w 2397760"/>
                <a:gd name="connsiteY77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14400 w 2397760"/>
                <a:gd name="connsiteY26" fmla="*/ 680720 h 1667788"/>
                <a:gd name="connsiteX27" fmla="*/ 924560 w 2397760"/>
                <a:gd name="connsiteY27" fmla="*/ 650240 h 1667788"/>
                <a:gd name="connsiteX28" fmla="*/ 944880 w 2397760"/>
                <a:gd name="connsiteY28" fmla="*/ 568960 h 1667788"/>
                <a:gd name="connsiteX29" fmla="*/ 965200 w 2397760"/>
                <a:gd name="connsiteY29" fmla="*/ 487680 h 1667788"/>
                <a:gd name="connsiteX30" fmla="*/ 985520 w 2397760"/>
                <a:gd name="connsiteY30" fmla="*/ 457200 h 1667788"/>
                <a:gd name="connsiteX31" fmla="*/ 995680 w 2397760"/>
                <a:gd name="connsiteY31" fmla="*/ 426720 h 1667788"/>
                <a:gd name="connsiteX32" fmla="*/ 1016000 w 2397760"/>
                <a:gd name="connsiteY32" fmla="*/ 396240 h 1667788"/>
                <a:gd name="connsiteX33" fmla="*/ 1026160 w 2397760"/>
                <a:gd name="connsiteY33" fmla="*/ 365760 h 1667788"/>
                <a:gd name="connsiteX34" fmla="*/ 1056640 w 2397760"/>
                <a:gd name="connsiteY34" fmla="*/ 345440 h 1667788"/>
                <a:gd name="connsiteX35" fmla="*/ 1076960 w 2397760"/>
                <a:gd name="connsiteY35" fmla="*/ 284480 h 1667788"/>
                <a:gd name="connsiteX36" fmla="*/ 1097280 w 2397760"/>
                <a:gd name="connsiteY36" fmla="*/ 254000 h 1667788"/>
                <a:gd name="connsiteX37" fmla="*/ 1107440 w 2397760"/>
                <a:gd name="connsiteY37" fmla="*/ 223520 h 1667788"/>
                <a:gd name="connsiteX38" fmla="*/ 1137920 w 2397760"/>
                <a:gd name="connsiteY38" fmla="*/ 203200 h 1667788"/>
                <a:gd name="connsiteX39" fmla="*/ 1209040 w 2397760"/>
                <a:gd name="connsiteY39" fmla="*/ 121920 h 1667788"/>
                <a:gd name="connsiteX40" fmla="*/ 1249680 w 2397760"/>
                <a:gd name="connsiteY40" fmla="*/ 71120 h 1667788"/>
                <a:gd name="connsiteX41" fmla="*/ 1270000 w 2397760"/>
                <a:gd name="connsiteY41" fmla="*/ 40640 h 1667788"/>
                <a:gd name="connsiteX42" fmla="*/ 1300480 w 2397760"/>
                <a:gd name="connsiteY42" fmla="*/ 30480 h 1667788"/>
                <a:gd name="connsiteX43" fmla="*/ 1361440 w 2397760"/>
                <a:gd name="connsiteY43" fmla="*/ 0 h 1667788"/>
                <a:gd name="connsiteX44" fmla="*/ 1432560 w 2397760"/>
                <a:gd name="connsiteY44" fmla="*/ 10160 h 1667788"/>
                <a:gd name="connsiteX45" fmla="*/ 1503680 w 2397760"/>
                <a:gd name="connsiteY45" fmla="*/ 30480 h 1667788"/>
                <a:gd name="connsiteX46" fmla="*/ 1564640 w 2397760"/>
                <a:gd name="connsiteY46" fmla="*/ 111760 h 1667788"/>
                <a:gd name="connsiteX47" fmla="*/ 1635760 w 2397760"/>
                <a:gd name="connsiteY47" fmla="*/ 254000 h 1667788"/>
                <a:gd name="connsiteX48" fmla="*/ 1656080 w 2397760"/>
                <a:gd name="connsiteY48" fmla="*/ 325120 h 1667788"/>
                <a:gd name="connsiteX49" fmla="*/ 1676400 w 2397760"/>
                <a:gd name="connsiteY49" fmla="*/ 447040 h 1667788"/>
                <a:gd name="connsiteX50" fmla="*/ 1706880 w 2397760"/>
                <a:gd name="connsiteY50" fmla="*/ 568960 h 1667788"/>
                <a:gd name="connsiteX51" fmla="*/ 1737360 w 2397760"/>
                <a:gd name="connsiteY51" fmla="*/ 670560 h 1667788"/>
                <a:gd name="connsiteX52" fmla="*/ 1767840 w 2397760"/>
                <a:gd name="connsiteY52" fmla="*/ 772160 h 1667788"/>
                <a:gd name="connsiteX53" fmla="*/ 1788160 w 2397760"/>
                <a:gd name="connsiteY53" fmla="*/ 863600 h 1667788"/>
                <a:gd name="connsiteX54" fmla="*/ 1808480 w 2397760"/>
                <a:gd name="connsiteY54" fmla="*/ 894080 h 1667788"/>
                <a:gd name="connsiteX55" fmla="*/ 1838960 w 2397760"/>
                <a:gd name="connsiteY55" fmla="*/ 985520 h 1667788"/>
                <a:gd name="connsiteX56" fmla="*/ 1859280 w 2397760"/>
                <a:gd name="connsiteY56" fmla="*/ 1046480 h 1667788"/>
                <a:gd name="connsiteX57" fmla="*/ 1869440 w 2397760"/>
                <a:gd name="connsiteY57" fmla="*/ 1076960 h 1667788"/>
                <a:gd name="connsiteX58" fmla="*/ 1889760 w 2397760"/>
                <a:gd name="connsiteY58" fmla="*/ 1107440 h 1667788"/>
                <a:gd name="connsiteX59" fmla="*/ 1910080 w 2397760"/>
                <a:gd name="connsiteY59" fmla="*/ 1168400 h 1667788"/>
                <a:gd name="connsiteX60" fmla="*/ 1930400 w 2397760"/>
                <a:gd name="connsiteY60" fmla="*/ 1198880 h 1667788"/>
                <a:gd name="connsiteX61" fmla="*/ 1950720 w 2397760"/>
                <a:gd name="connsiteY61" fmla="*/ 1259840 h 1667788"/>
                <a:gd name="connsiteX62" fmla="*/ 1971040 w 2397760"/>
                <a:gd name="connsiteY62" fmla="*/ 1290320 h 1667788"/>
                <a:gd name="connsiteX63" fmla="*/ 1981200 w 2397760"/>
                <a:gd name="connsiteY63" fmla="*/ 1320800 h 1667788"/>
                <a:gd name="connsiteX64" fmla="*/ 2021840 w 2397760"/>
                <a:gd name="connsiteY64" fmla="*/ 1381760 h 1667788"/>
                <a:gd name="connsiteX65" fmla="*/ 2042160 w 2397760"/>
                <a:gd name="connsiteY65" fmla="*/ 1412240 h 1667788"/>
                <a:gd name="connsiteX66" fmla="*/ 2062480 w 2397760"/>
                <a:gd name="connsiteY66" fmla="*/ 1442720 h 1667788"/>
                <a:gd name="connsiteX67" fmla="*/ 2092960 w 2397760"/>
                <a:gd name="connsiteY67" fmla="*/ 1463040 h 1667788"/>
                <a:gd name="connsiteX68" fmla="*/ 2133600 w 2397760"/>
                <a:gd name="connsiteY68" fmla="*/ 1503680 h 1667788"/>
                <a:gd name="connsiteX69" fmla="*/ 2164080 w 2397760"/>
                <a:gd name="connsiteY69" fmla="*/ 1534160 h 1667788"/>
                <a:gd name="connsiteX70" fmla="*/ 2194560 w 2397760"/>
                <a:gd name="connsiteY70" fmla="*/ 1544320 h 1667788"/>
                <a:gd name="connsiteX71" fmla="*/ 2225040 w 2397760"/>
                <a:gd name="connsiteY71" fmla="*/ 1564640 h 1667788"/>
                <a:gd name="connsiteX72" fmla="*/ 2255520 w 2397760"/>
                <a:gd name="connsiteY72" fmla="*/ 1574800 h 1667788"/>
                <a:gd name="connsiteX73" fmla="*/ 2316480 w 2397760"/>
                <a:gd name="connsiteY73" fmla="*/ 1615440 h 1667788"/>
                <a:gd name="connsiteX74" fmla="*/ 2346960 w 2397760"/>
                <a:gd name="connsiteY74" fmla="*/ 1635760 h 1667788"/>
                <a:gd name="connsiteX75" fmla="*/ 2377440 w 2397760"/>
                <a:gd name="connsiteY75" fmla="*/ 1666240 h 1667788"/>
                <a:gd name="connsiteX76" fmla="*/ 2397760 w 2397760"/>
                <a:gd name="connsiteY76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14400 w 2397760"/>
                <a:gd name="connsiteY26" fmla="*/ 680720 h 1667788"/>
                <a:gd name="connsiteX27" fmla="*/ 924560 w 2397760"/>
                <a:gd name="connsiteY27" fmla="*/ 650240 h 1667788"/>
                <a:gd name="connsiteX28" fmla="*/ 944880 w 2397760"/>
                <a:gd name="connsiteY28" fmla="*/ 568960 h 1667788"/>
                <a:gd name="connsiteX29" fmla="*/ 965200 w 2397760"/>
                <a:gd name="connsiteY29" fmla="*/ 487680 h 1667788"/>
                <a:gd name="connsiteX30" fmla="*/ 985520 w 2397760"/>
                <a:gd name="connsiteY30" fmla="*/ 457200 h 1667788"/>
                <a:gd name="connsiteX31" fmla="*/ 995680 w 2397760"/>
                <a:gd name="connsiteY31" fmla="*/ 426720 h 1667788"/>
                <a:gd name="connsiteX32" fmla="*/ 1016000 w 2397760"/>
                <a:gd name="connsiteY32" fmla="*/ 396240 h 1667788"/>
                <a:gd name="connsiteX33" fmla="*/ 1026160 w 2397760"/>
                <a:gd name="connsiteY33" fmla="*/ 365760 h 1667788"/>
                <a:gd name="connsiteX34" fmla="*/ 1056640 w 2397760"/>
                <a:gd name="connsiteY34" fmla="*/ 345440 h 1667788"/>
                <a:gd name="connsiteX35" fmla="*/ 1076960 w 2397760"/>
                <a:gd name="connsiteY35" fmla="*/ 284480 h 1667788"/>
                <a:gd name="connsiteX36" fmla="*/ 1097280 w 2397760"/>
                <a:gd name="connsiteY36" fmla="*/ 254000 h 1667788"/>
                <a:gd name="connsiteX37" fmla="*/ 1107440 w 2397760"/>
                <a:gd name="connsiteY37" fmla="*/ 223520 h 1667788"/>
                <a:gd name="connsiteX38" fmla="*/ 1137920 w 2397760"/>
                <a:gd name="connsiteY38" fmla="*/ 203200 h 1667788"/>
                <a:gd name="connsiteX39" fmla="*/ 1209040 w 2397760"/>
                <a:gd name="connsiteY39" fmla="*/ 121920 h 1667788"/>
                <a:gd name="connsiteX40" fmla="*/ 1249680 w 2397760"/>
                <a:gd name="connsiteY40" fmla="*/ 71120 h 1667788"/>
                <a:gd name="connsiteX41" fmla="*/ 1270000 w 2397760"/>
                <a:gd name="connsiteY41" fmla="*/ 40640 h 1667788"/>
                <a:gd name="connsiteX42" fmla="*/ 1300480 w 2397760"/>
                <a:gd name="connsiteY42" fmla="*/ 30480 h 1667788"/>
                <a:gd name="connsiteX43" fmla="*/ 1361440 w 2397760"/>
                <a:gd name="connsiteY43" fmla="*/ 0 h 1667788"/>
                <a:gd name="connsiteX44" fmla="*/ 1432560 w 2397760"/>
                <a:gd name="connsiteY44" fmla="*/ 10160 h 1667788"/>
                <a:gd name="connsiteX45" fmla="*/ 1503680 w 2397760"/>
                <a:gd name="connsiteY45" fmla="*/ 30480 h 1667788"/>
                <a:gd name="connsiteX46" fmla="*/ 1564640 w 2397760"/>
                <a:gd name="connsiteY46" fmla="*/ 111760 h 1667788"/>
                <a:gd name="connsiteX47" fmla="*/ 1635760 w 2397760"/>
                <a:gd name="connsiteY47" fmla="*/ 254000 h 1667788"/>
                <a:gd name="connsiteX48" fmla="*/ 1656080 w 2397760"/>
                <a:gd name="connsiteY48" fmla="*/ 325120 h 1667788"/>
                <a:gd name="connsiteX49" fmla="*/ 1676400 w 2397760"/>
                <a:gd name="connsiteY49" fmla="*/ 447040 h 1667788"/>
                <a:gd name="connsiteX50" fmla="*/ 1706880 w 2397760"/>
                <a:gd name="connsiteY50" fmla="*/ 568960 h 1667788"/>
                <a:gd name="connsiteX51" fmla="*/ 1767840 w 2397760"/>
                <a:gd name="connsiteY51" fmla="*/ 772160 h 1667788"/>
                <a:gd name="connsiteX52" fmla="*/ 1788160 w 2397760"/>
                <a:gd name="connsiteY52" fmla="*/ 863600 h 1667788"/>
                <a:gd name="connsiteX53" fmla="*/ 1808480 w 2397760"/>
                <a:gd name="connsiteY53" fmla="*/ 894080 h 1667788"/>
                <a:gd name="connsiteX54" fmla="*/ 1838960 w 2397760"/>
                <a:gd name="connsiteY54" fmla="*/ 985520 h 1667788"/>
                <a:gd name="connsiteX55" fmla="*/ 1859280 w 2397760"/>
                <a:gd name="connsiteY55" fmla="*/ 1046480 h 1667788"/>
                <a:gd name="connsiteX56" fmla="*/ 1869440 w 2397760"/>
                <a:gd name="connsiteY56" fmla="*/ 1076960 h 1667788"/>
                <a:gd name="connsiteX57" fmla="*/ 1889760 w 2397760"/>
                <a:gd name="connsiteY57" fmla="*/ 1107440 h 1667788"/>
                <a:gd name="connsiteX58" fmla="*/ 1910080 w 2397760"/>
                <a:gd name="connsiteY58" fmla="*/ 1168400 h 1667788"/>
                <a:gd name="connsiteX59" fmla="*/ 1930400 w 2397760"/>
                <a:gd name="connsiteY59" fmla="*/ 1198880 h 1667788"/>
                <a:gd name="connsiteX60" fmla="*/ 1950720 w 2397760"/>
                <a:gd name="connsiteY60" fmla="*/ 1259840 h 1667788"/>
                <a:gd name="connsiteX61" fmla="*/ 1971040 w 2397760"/>
                <a:gd name="connsiteY61" fmla="*/ 1290320 h 1667788"/>
                <a:gd name="connsiteX62" fmla="*/ 1981200 w 2397760"/>
                <a:gd name="connsiteY62" fmla="*/ 1320800 h 1667788"/>
                <a:gd name="connsiteX63" fmla="*/ 2021840 w 2397760"/>
                <a:gd name="connsiteY63" fmla="*/ 1381760 h 1667788"/>
                <a:gd name="connsiteX64" fmla="*/ 2042160 w 2397760"/>
                <a:gd name="connsiteY64" fmla="*/ 1412240 h 1667788"/>
                <a:gd name="connsiteX65" fmla="*/ 2062480 w 2397760"/>
                <a:gd name="connsiteY65" fmla="*/ 1442720 h 1667788"/>
                <a:gd name="connsiteX66" fmla="*/ 2092960 w 2397760"/>
                <a:gd name="connsiteY66" fmla="*/ 1463040 h 1667788"/>
                <a:gd name="connsiteX67" fmla="*/ 2133600 w 2397760"/>
                <a:gd name="connsiteY67" fmla="*/ 1503680 h 1667788"/>
                <a:gd name="connsiteX68" fmla="*/ 2164080 w 2397760"/>
                <a:gd name="connsiteY68" fmla="*/ 1534160 h 1667788"/>
                <a:gd name="connsiteX69" fmla="*/ 2194560 w 2397760"/>
                <a:gd name="connsiteY69" fmla="*/ 1544320 h 1667788"/>
                <a:gd name="connsiteX70" fmla="*/ 2225040 w 2397760"/>
                <a:gd name="connsiteY70" fmla="*/ 1564640 h 1667788"/>
                <a:gd name="connsiteX71" fmla="*/ 2255520 w 2397760"/>
                <a:gd name="connsiteY71" fmla="*/ 1574800 h 1667788"/>
                <a:gd name="connsiteX72" fmla="*/ 2316480 w 2397760"/>
                <a:gd name="connsiteY72" fmla="*/ 1615440 h 1667788"/>
                <a:gd name="connsiteX73" fmla="*/ 2346960 w 2397760"/>
                <a:gd name="connsiteY73" fmla="*/ 1635760 h 1667788"/>
                <a:gd name="connsiteX74" fmla="*/ 2377440 w 2397760"/>
                <a:gd name="connsiteY74" fmla="*/ 1666240 h 1667788"/>
                <a:gd name="connsiteX75" fmla="*/ 2397760 w 2397760"/>
                <a:gd name="connsiteY75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14400 w 2397760"/>
                <a:gd name="connsiteY26" fmla="*/ 680720 h 1667788"/>
                <a:gd name="connsiteX27" fmla="*/ 924560 w 2397760"/>
                <a:gd name="connsiteY27" fmla="*/ 650240 h 1667788"/>
                <a:gd name="connsiteX28" fmla="*/ 944880 w 2397760"/>
                <a:gd name="connsiteY28" fmla="*/ 568960 h 1667788"/>
                <a:gd name="connsiteX29" fmla="*/ 965200 w 2397760"/>
                <a:gd name="connsiteY29" fmla="*/ 487680 h 1667788"/>
                <a:gd name="connsiteX30" fmla="*/ 985520 w 2397760"/>
                <a:gd name="connsiteY30" fmla="*/ 457200 h 1667788"/>
                <a:gd name="connsiteX31" fmla="*/ 995680 w 2397760"/>
                <a:gd name="connsiteY31" fmla="*/ 426720 h 1667788"/>
                <a:gd name="connsiteX32" fmla="*/ 1016000 w 2397760"/>
                <a:gd name="connsiteY32" fmla="*/ 396240 h 1667788"/>
                <a:gd name="connsiteX33" fmla="*/ 1026160 w 2397760"/>
                <a:gd name="connsiteY33" fmla="*/ 365760 h 1667788"/>
                <a:gd name="connsiteX34" fmla="*/ 1056640 w 2397760"/>
                <a:gd name="connsiteY34" fmla="*/ 345440 h 1667788"/>
                <a:gd name="connsiteX35" fmla="*/ 1076960 w 2397760"/>
                <a:gd name="connsiteY35" fmla="*/ 284480 h 1667788"/>
                <a:gd name="connsiteX36" fmla="*/ 1097280 w 2397760"/>
                <a:gd name="connsiteY36" fmla="*/ 254000 h 1667788"/>
                <a:gd name="connsiteX37" fmla="*/ 1107440 w 2397760"/>
                <a:gd name="connsiteY37" fmla="*/ 223520 h 1667788"/>
                <a:gd name="connsiteX38" fmla="*/ 1137920 w 2397760"/>
                <a:gd name="connsiteY38" fmla="*/ 203200 h 1667788"/>
                <a:gd name="connsiteX39" fmla="*/ 1209040 w 2397760"/>
                <a:gd name="connsiteY39" fmla="*/ 121920 h 1667788"/>
                <a:gd name="connsiteX40" fmla="*/ 1249680 w 2397760"/>
                <a:gd name="connsiteY40" fmla="*/ 71120 h 1667788"/>
                <a:gd name="connsiteX41" fmla="*/ 1270000 w 2397760"/>
                <a:gd name="connsiteY41" fmla="*/ 40640 h 1667788"/>
                <a:gd name="connsiteX42" fmla="*/ 1300480 w 2397760"/>
                <a:gd name="connsiteY42" fmla="*/ 30480 h 1667788"/>
                <a:gd name="connsiteX43" fmla="*/ 1361440 w 2397760"/>
                <a:gd name="connsiteY43" fmla="*/ 0 h 1667788"/>
                <a:gd name="connsiteX44" fmla="*/ 1432560 w 2397760"/>
                <a:gd name="connsiteY44" fmla="*/ 10160 h 1667788"/>
                <a:gd name="connsiteX45" fmla="*/ 1503680 w 2397760"/>
                <a:gd name="connsiteY45" fmla="*/ 30480 h 1667788"/>
                <a:gd name="connsiteX46" fmla="*/ 1564640 w 2397760"/>
                <a:gd name="connsiteY46" fmla="*/ 111760 h 1667788"/>
                <a:gd name="connsiteX47" fmla="*/ 1635760 w 2397760"/>
                <a:gd name="connsiteY47" fmla="*/ 254000 h 1667788"/>
                <a:gd name="connsiteX48" fmla="*/ 1656080 w 2397760"/>
                <a:gd name="connsiteY48" fmla="*/ 325120 h 1667788"/>
                <a:gd name="connsiteX49" fmla="*/ 1676400 w 2397760"/>
                <a:gd name="connsiteY49" fmla="*/ 447040 h 1667788"/>
                <a:gd name="connsiteX50" fmla="*/ 1706880 w 2397760"/>
                <a:gd name="connsiteY50" fmla="*/ 568960 h 1667788"/>
                <a:gd name="connsiteX51" fmla="*/ 1788160 w 2397760"/>
                <a:gd name="connsiteY51" fmla="*/ 863600 h 1667788"/>
                <a:gd name="connsiteX52" fmla="*/ 1808480 w 2397760"/>
                <a:gd name="connsiteY52" fmla="*/ 894080 h 1667788"/>
                <a:gd name="connsiteX53" fmla="*/ 1838960 w 2397760"/>
                <a:gd name="connsiteY53" fmla="*/ 985520 h 1667788"/>
                <a:gd name="connsiteX54" fmla="*/ 1859280 w 2397760"/>
                <a:gd name="connsiteY54" fmla="*/ 1046480 h 1667788"/>
                <a:gd name="connsiteX55" fmla="*/ 1869440 w 2397760"/>
                <a:gd name="connsiteY55" fmla="*/ 1076960 h 1667788"/>
                <a:gd name="connsiteX56" fmla="*/ 1889760 w 2397760"/>
                <a:gd name="connsiteY56" fmla="*/ 1107440 h 1667788"/>
                <a:gd name="connsiteX57" fmla="*/ 1910080 w 2397760"/>
                <a:gd name="connsiteY57" fmla="*/ 1168400 h 1667788"/>
                <a:gd name="connsiteX58" fmla="*/ 1930400 w 2397760"/>
                <a:gd name="connsiteY58" fmla="*/ 1198880 h 1667788"/>
                <a:gd name="connsiteX59" fmla="*/ 1950720 w 2397760"/>
                <a:gd name="connsiteY59" fmla="*/ 1259840 h 1667788"/>
                <a:gd name="connsiteX60" fmla="*/ 1971040 w 2397760"/>
                <a:gd name="connsiteY60" fmla="*/ 1290320 h 1667788"/>
                <a:gd name="connsiteX61" fmla="*/ 1981200 w 2397760"/>
                <a:gd name="connsiteY61" fmla="*/ 1320800 h 1667788"/>
                <a:gd name="connsiteX62" fmla="*/ 2021840 w 2397760"/>
                <a:gd name="connsiteY62" fmla="*/ 1381760 h 1667788"/>
                <a:gd name="connsiteX63" fmla="*/ 2042160 w 2397760"/>
                <a:gd name="connsiteY63" fmla="*/ 1412240 h 1667788"/>
                <a:gd name="connsiteX64" fmla="*/ 2062480 w 2397760"/>
                <a:gd name="connsiteY64" fmla="*/ 1442720 h 1667788"/>
                <a:gd name="connsiteX65" fmla="*/ 2092960 w 2397760"/>
                <a:gd name="connsiteY65" fmla="*/ 1463040 h 1667788"/>
                <a:gd name="connsiteX66" fmla="*/ 2133600 w 2397760"/>
                <a:gd name="connsiteY66" fmla="*/ 1503680 h 1667788"/>
                <a:gd name="connsiteX67" fmla="*/ 2164080 w 2397760"/>
                <a:gd name="connsiteY67" fmla="*/ 1534160 h 1667788"/>
                <a:gd name="connsiteX68" fmla="*/ 2194560 w 2397760"/>
                <a:gd name="connsiteY68" fmla="*/ 1544320 h 1667788"/>
                <a:gd name="connsiteX69" fmla="*/ 2225040 w 2397760"/>
                <a:gd name="connsiteY69" fmla="*/ 1564640 h 1667788"/>
                <a:gd name="connsiteX70" fmla="*/ 2255520 w 2397760"/>
                <a:gd name="connsiteY70" fmla="*/ 1574800 h 1667788"/>
                <a:gd name="connsiteX71" fmla="*/ 2316480 w 2397760"/>
                <a:gd name="connsiteY71" fmla="*/ 1615440 h 1667788"/>
                <a:gd name="connsiteX72" fmla="*/ 2346960 w 2397760"/>
                <a:gd name="connsiteY72" fmla="*/ 1635760 h 1667788"/>
                <a:gd name="connsiteX73" fmla="*/ 2377440 w 2397760"/>
                <a:gd name="connsiteY73" fmla="*/ 1666240 h 1667788"/>
                <a:gd name="connsiteX74" fmla="*/ 2397760 w 2397760"/>
                <a:gd name="connsiteY74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14400 w 2397760"/>
                <a:gd name="connsiteY26" fmla="*/ 680720 h 1667788"/>
                <a:gd name="connsiteX27" fmla="*/ 924560 w 2397760"/>
                <a:gd name="connsiteY27" fmla="*/ 650240 h 1667788"/>
                <a:gd name="connsiteX28" fmla="*/ 944880 w 2397760"/>
                <a:gd name="connsiteY28" fmla="*/ 568960 h 1667788"/>
                <a:gd name="connsiteX29" fmla="*/ 965200 w 2397760"/>
                <a:gd name="connsiteY29" fmla="*/ 487680 h 1667788"/>
                <a:gd name="connsiteX30" fmla="*/ 985520 w 2397760"/>
                <a:gd name="connsiteY30" fmla="*/ 457200 h 1667788"/>
                <a:gd name="connsiteX31" fmla="*/ 1016000 w 2397760"/>
                <a:gd name="connsiteY31" fmla="*/ 396240 h 1667788"/>
                <a:gd name="connsiteX32" fmla="*/ 1026160 w 2397760"/>
                <a:gd name="connsiteY32" fmla="*/ 365760 h 1667788"/>
                <a:gd name="connsiteX33" fmla="*/ 1056640 w 2397760"/>
                <a:gd name="connsiteY33" fmla="*/ 345440 h 1667788"/>
                <a:gd name="connsiteX34" fmla="*/ 1076960 w 2397760"/>
                <a:gd name="connsiteY34" fmla="*/ 284480 h 1667788"/>
                <a:gd name="connsiteX35" fmla="*/ 1097280 w 2397760"/>
                <a:gd name="connsiteY35" fmla="*/ 254000 h 1667788"/>
                <a:gd name="connsiteX36" fmla="*/ 1107440 w 2397760"/>
                <a:gd name="connsiteY36" fmla="*/ 223520 h 1667788"/>
                <a:gd name="connsiteX37" fmla="*/ 1137920 w 2397760"/>
                <a:gd name="connsiteY37" fmla="*/ 203200 h 1667788"/>
                <a:gd name="connsiteX38" fmla="*/ 1209040 w 2397760"/>
                <a:gd name="connsiteY38" fmla="*/ 121920 h 1667788"/>
                <a:gd name="connsiteX39" fmla="*/ 1249680 w 2397760"/>
                <a:gd name="connsiteY39" fmla="*/ 71120 h 1667788"/>
                <a:gd name="connsiteX40" fmla="*/ 1270000 w 2397760"/>
                <a:gd name="connsiteY40" fmla="*/ 40640 h 1667788"/>
                <a:gd name="connsiteX41" fmla="*/ 1300480 w 2397760"/>
                <a:gd name="connsiteY41" fmla="*/ 30480 h 1667788"/>
                <a:gd name="connsiteX42" fmla="*/ 1361440 w 2397760"/>
                <a:gd name="connsiteY42" fmla="*/ 0 h 1667788"/>
                <a:gd name="connsiteX43" fmla="*/ 1432560 w 2397760"/>
                <a:gd name="connsiteY43" fmla="*/ 10160 h 1667788"/>
                <a:gd name="connsiteX44" fmla="*/ 1503680 w 2397760"/>
                <a:gd name="connsiteY44" fmla="*/ 30480 h 1667788"/>
                <a:gd name="connsiteX45" fmla="*/ 1564640 w 2397760"/>
                <a:gd name="connsiteY45" fmla="*/ 111760 h 1667788"/>
                <a:gd name="connsiteX46" fmla="*/ 1635760 w 2397760"/>
                <a:gd name="connsiteY46" fmla="*/ 254000 h 1667788"/>
                <a:gd name="connsiteX47" fmla="*/ 1656080 w 2397760"/>
                <a:gd name="connsiteY47" fmla="*/ 325120 h 1667788"/>
                <a:gd name="connsiteX48" fmla="*/ 1676400 w 2397760"/>
                <a:gd name="connsiteY48" fmla="*/ 447040 h 1667788"/>
                <a:gd name="connsiteX49" fmla="*/ 1706880 w 2397760"/>
                <a:gd name="connsiteY49" fmla="*/ 568960 h 1667788"/>
                <a:gd name="connsiteX50" fmla="*/ 1788160 w 2397760"/>
                <a:gd name="connsiteY50" fmla="*/ 863600 h 1667788"/>
                <a:gd name="connsiteX51" fmla="*/ 1808480 w 2397760"/>
                <a:gd name="connsiteY51" fmla="*/ 894080 h 1667788"/>
                <a:gd name="connsiteX52" fmla="*/ 1838960 w 2397760"/>
                <a:gd name="connsiteY52" fmla="*/ 985520 h 1667788"/>
                <a:gd name="connsiteX53" fmla="*/ 1859280 w 2397760"/>
                <a:gd name="connsiteY53" fmla="*/ 1046480 h 1667788"/>
                <a:gd name="connsiteX54" fmla="*/ 1869440 w 2397760"/>
                <a:gd name="connsiteY54" fmla="*/ 1076960 h 1667788"/>
                <a:gd name="connsiteX55" fmla="*/ 1889760 w 2397760"/>
                <a:gd name="connsiteY55" fmla="*/ 1107440 h 1667788"/>
                <a:gd name="connsiteX56" fmla="*/ 1910080 w 2397760"/>
                <a:gd name="connsiteY56" fmla="*/ 1168400 h 1667788"/>
                <a:gd name="connsiteX57" fmla="*/ 1930400 w 2397760"/>
                <a:gd name="connsiteY57" fmla="*/ 1198880 h 1667788"/>
                <a:gd name="connsiteX58" fmla="*/ 1950720 w 2397760"/>
                <a:gd name="connsiteY58" fmla="*/ 1259840 h 1667788"/>
                <a:gd name="connsiteX59" fmla="*/ 1971040 w 2397760"/>
                <a:gd name="connsiteY59" fmla="*/ 1290320 h 1667788"/>
                <a:gd name="connsiteX60" fmla="*/ 1981200 w 2397760"/>
                <a:gd name="connsiteY60" fmla="*/ 1320800 h 1667788"/>
                <a:gd name="connsiteX61" fmla="*/ 2021840 w 2397760"/>
                <a:gd name="connsiteY61" fmla="*/ 1381760 h 1667788"/>
                <a:gd name="connsiteX62" fmla="*/ 2042160 w 2397760"/>
                <a:gd name="connsiteY62" fmla="*/ 1412240 h 1667788"/>
                <a:gd name="connsiteX63" fmla="*/ 2062480 w 2397760"/>
                <a:gd name="connsiteY63" fmla="*/ 1442720 h 1667788"/>
                <a:gd name="connsiteX64" fmla="*/ 2092960 w 2397760"/>
                <a:gd name="connsiteY64" fmla="*/ 1463040 h 1667788"/>
                <a:gd name="connsiteX65" fmla="*/ 2133600 w 2397760"/>
                <a:gd name="connsiteY65" fmla="*/ 1503680 h 1667788"/>
                <a:gd name="connsiteX66" fmla="*/ 2164080 w 2397760"/>
                <a:gd name="connsiteY66" fmla="*/ 1534160 h 1667788"/>
                <a:gd name="connsiteX67" fmla="*/ 2194560 w 2397760"/>
                <a:gd name="connsiteY67" fmla="*/ 1544320 h 1667788"/>
                <a:gd name="connsiteX68" fmla="*/ 2225040 w 2397760"/>
                <a:gd name="connsiteY68" fmla="*/ 1564640 h 1667788"/>
                <a:gd name="connsiteX69" fmla="*/ 2255520 w 2397760"/>
                <a:gd name="connsiteY69" fmla="*/ 1574800 h 1667788"/>
                <a:gd name="connsiteX70" fmla="*/ 2316480 w 2397760"/>
                <a:gd name="connsiteY70" fmla="*/ 1615440 h 1667788"/>
                <a:gd name="connsiteX71" fmla="*/ 2346960 w 2397760"/>
                <a:gd name="connsiteY71" fmla="*/ 1635760 h 1667788"/>
                <a:gd name="connsiteX72" fmla="*/ 2377440 w 2397760"/>
                <a:gd name="connsiteY72" fmla="*/ 1666240 h 1667788"/>
                <a:gd name="connsiteX73" fmla="*/ 2397760 w 2397760"/>
                <a:gd name="connsiteY73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14400 w 2397760"/>
                <a:gd name="connsiteY26" fmla="*/ 680720 h 1667788"/>
                <a:gd name="connsiteX27" fmla="*/ 924560 w 2397760"/>
                <a:gd name="connsiteY27" fmla="*/ 650240 h 1667788"/>
                <a:gd name="connsiteX28" fmla="*/ 944880 w 2397760"/>
                <a:gd name="connsiteY28" fmla="*/ 568960 h 1667788"/>
                <a:gd name="connsiteX29" fmla="*/ 965200 w 2397760"/>
                <a:gd name="connsiteY29" fmla="*/ 487680 h 1667788"/>
                <a:gd name="connsiteX30" fmla="*/ 985520 w 2397760"/>
                <a:gd name="connsiteY30" fmla="*/ 457200 h 1667788"/>
                <a:gd name="connsiteX31" fmla="*/ 1016000 w 2397760"/>
                <a:gd name="connsiteY31" fmla="*/ 396240 h 1667788"/>
                <a:gd name="connsiteX32" fmla="*/ 1026160 w 2397760"/>
                <a:gd name="connsiteY32" fmla="*/ 365760 h 1667788"/>
                <a:gd name="connsiteX33" fmla="*/ 1076960 w 2397760"/>
                <a:gd name="connsiteY33" fmla="*/ 284480 h 1667788"/>
                <a:gd name="connsiteX34" fmla="*/ 1097280 w 2397760"/>
                <a:gd name="connsiteY34" fmla="*/ 254000 h 1667788"/>
                <a:gd name="connsiteX35" fmla="*/ 1107440 w 2397760"/>
                <a:gd name="connsiteY35" fmla="*/ 223520 h 1667788"/>
                <a:gd name="connsiteX36" fmla="*/ 1137920 w 2397760"/>
                <a:gd name="connsiteY36" fmla="*/ 203200 h 1667788"/>
                <a:gd name="connsiteX37" fmla="*/ 1209040 w 2397760"/>
                <a:gd name="connsiteY37" fmla="*/ 121920 h 1667788"/>
                <a:gd name="connsiteX38" fmla="*/ 1249680 w 2397760"/>
                <a:gd name="connsiteY38" fmla="*/ 71120 h 1667788"/>
                <a:gd name="connsiteX39" fmla="*/ 1270000 w 2397760"/>
                <a:gd name="connsiteY39" fmla="*/ 40640 h 1667788"/>
                <a:gd name="connsiteX40" fmla="*/ 1300480 w 2397760"/>
                <a:gd name="connsiteY40" fmla="*/ 30480 h 1667788"/>
                <a:gd name="connsiteX41" fmla="*/ 1361440 w 2397760"/>
                <a:gd name="connsiteY41" fmla="*/ 0 h 1667788"/>
                <a:gd name="connsiteX42" fmla="*/ 1432560 w 2397760"/>
                <a:gd name="connsiteY42" fmla="*/ 10160 h 1667788"/>
                <a:gd name="connsiteX43" fmla="*/ 1503680 w 2397760"/>
                <a:gd name="connsiteY43" fmla="*/ 30480 h 1667788"/>
                <a:gd name="connsiteX44" fmla="*/ 1564640 w 2397760"/>
                <a:gd name="connsiteY44" fmla="*/ 111760 h 1667788"/>
                <a:gd name="connsiteX45" fmla="*/ 1635760 w 2397760"/>
                <a:gd name="connsiteY45" fmla="*/ 254000 h 1667788"/>
                <a:gd name="connsiteX46" fmla="*/ 1656080 w 2397760"/>
                <a:gd name="connsiteY46" fmla="*/ 325120 h 1667788"/>
                <a:gd name="connsiteX47" fmla="*/ 1676400 w 2397760"/>
                <a:gd name="connsiteY47" fmla="*/ 447040 h 1667788"/>
                <a:gd name="connsiteX48" fmla="*/ 1706880 w 2397760"/>
                <a:gd name="connsiteY48" fmla="*/ 568960 h 1667788"/>
                <a:gd name="connsiteX49" fmla="*/ 1788160 w 2397760"/>
                <a:gd name="connsiteY49" fmla="*/ 863600 h 1667788"/>
                <a:gd name="connsiteX50" fmla="*/ 1808480 w 2397760"/>
                <a:gd name="connsiteY50" fmla="*/ 894080 h 1667788"/>
                <a:gd name="connsiteX51" fmla="*/ 1838960 w 2397760"/>
                <a:gd name="connsiteY51" fmla="*/ 985520 h 1667788"/>
                <a:gd name="connsiteX52" fmla="*/ 1859280 w 2397760"/>
                <a:gd name="connsiteY52" fmla="*/ 1046480 h 1667788"/>
                <a:gd name="connsiteX53" fmla="*/ 1869440 w 2397760"/>
                <a:gd name="connsiteY53" fmla="*/ 1076960 h 1667788"/>
                <a:gd name="connsiteX54" fmla="*/ 1889760 w 2397760"/>
                <a:gd name="connsiteY54" fmla="*/ 1107440 h 1667788"/>
                <a:gd name="connsiteX55" fmla="*/ 1910080 w 2397760"/>
                <a:gd name="connsiteY55" fmla="*/ 1168400 h 1667788"/>
                <a:gd name="connsiteX56" fmla="*/ 1930400 w 2397760"/>
                <a:gd name="connsiteY56" fmla="*/ 1198880 h 1667788"/>
                <a:gd name="connsiteX57" fmla="*/ 1950720 w 2397760"/>
                <a:gd name="connsiteY57" fmla="*/ 1259840 h 1667788"/>
                <a:gd name="connsiteX58" fmla="*/ 1971040 w 2397760"/>
                <a:gd name="connsiteY58" fmla="*/ 1290320 h 1667788"/>
                <a:gd name="connsiteX59" fmla="*/ 1981200 w 2397760"/>
                <a:gd name="connsiteY59" fmla="*/ 1320800 h 1667788"/>
                <a:gd name="connsiteX60" fmla="*/ 2021840 w 2397760"/>
                <a:gd name="connsiteY60" fmla="*/ 1381760 h 1667788"/>
                <a:gd name="connsiteX61" fmla="*/ 2042160 w 2397760"/>
                <a:gd name="connsiteY61" fmla="*/ 1412240 h 1667788"/>
                <a:gd name="connsiteX62" fmla="*/ 2062480 w 2397760"/>
                <a:gd name="connsiteY62" fmla="*/ 1442720 h 1667788"/>
                <a:gd name="connsiteX63" fmla="*/ 2092960 w 2397760"/>
                <a:gd name="connsiteY63" fmla="*/ 1463040 h 1667788"/>
                <a:gd name="connsiteX64" fmla="*/ 2133600 w 2397760"/>
                <a:gd name="connsiteY64" fmla="*/ 1503680 h 1667788"/>
                <a:gd name="connsiteX65" fmla="*/ 2164080 w 2397760"/>
                <a:gd name="connsiteY65" fmla="*/ 1534160 h 1667788"/>
                <a:gd name="connsiteX66" fmla="*/ 2194560 w 2397760"/>
                <a:gd name="connsiteY66" fmla="*/ 1544320 h 1667788"/>
                <a:gd name="connsiteX67" fmla="*/ 2225040 w 2397760"/>
                <a:gd name="connsiteY67" fmla="*/ 1564640 h 1667788"/>
                <a:gd name="connsiteX68" fmla="*/ 2255520 w 2397760"/>
                <a:gd name="connsiteY68" fmla="*/ 1574800 h 1667788"/>
                <a:gd name="connsiteX69" fmla="*/ 2316480 w 2397760"/>
                <a:gd name="connsiteY69" fmla="*/ 1615440 h 1667788"/>
                <a:gd name="connsiteX70" fmla="*/ 2346960 w 2397760"/>
                <a:gd name="connsiteY70" fmla="*/ 1635760 h 1667788"/>
                <a:gd name="connsiteX71" fmla="*/ 2377440 w 2397760"/>
                <a:gd name="connsiteY71" fmla="*/ 1666240 h 1667788"/>
                <a:gd name="connsiteX72" fmla="*/ 2397760 w 2397760"/>
                <a:gd name="connsiteY72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14400 w 2397760"/>
                <a:gd name="connsiteY26" fmla="*/ 680720 h 1667788"/>
                <a:gd name="connsiteX27" fmla="*/ 924560 w 2397760"/>
                <a:gd name="connsiteY27" fmla="*/ 650240 h 1667788"/>
                <a:gd name="connsiteX28" fmla="*/ 944880 w 2397760"/>
                <a:gd name="connsiteY28" fmla="*/ 568960 h 1667788"/>
                <a:gd name="connsiteX29" fmla="*/ 965200 w 2397760"/>
                <a:gd name="connsiteY29" fmla="*/ 487680 h 1667788"/>
                <a:gd name="connsiteX30" fmla="*/ 985520 w 2397760"/>
                <a:gd name="connsiteY30" fmla="*/ 457200 h 1667788"/>
                <a:gd name="connsiteX31" fmla="*/ 1016000 w 2397760"/>
                <a:gd name="connsiteY31" fmla="*/ 396240 h 1667788"/>
                <a:gd name="connsiteX32" fmla="*/ 1026160 w 2397760"/>
                <a:gd name="connsiteY32" fmla="*/ 365760 h 1667788"/>
                <a:gd name="connsiteX33" fmla="*/ 1076960 w 2397760"/>
                <a:gd name="connsiteY33" fmla="*/ 284480 h 1667788"/>
                <a:gd name="connsiteX34" fmla="*/ 1097280 w 2397760"/>
                <a:gd name="connsiteY34" fmla="*/ 254000 h 1667788"/>
                <a:gd name="connsiteX35" fmla="*/ 1107440 w 2397760"/>
                <a:gd name="connsiteY35" fmla="*/ 223520 h 1667788"/>
                <a:gd name="connsiteX36" fmla="*/ 1209040 w 2397760"/>
                <a:gd name="connsiteY36" fmla="*/ 121920 h 1667788"/>
                <a:gd name="connsiteX37" fmla="*/ 1249680 w 2397760"/>
                <a:gd name="connsiteY37" fmla="*/ 71120 h 1667788"/>
                <a:gd name="connsiteX38" fmla="*/ 1270000 w 2397760"/>
                <a:gd name="connsiteY38" fmla="*/ 40640 h 1667788"/>
                <a:gd name="connsiteX39" fmla="*/ 1300480 w 2397760"/>
                <a:gd name="connsiteY39" fmla="*/ 30480 h 1667788"/>
                <a:gd name="connsiteX40" fmla="*/ 1361440 w 2397760"/>
                <a:gd name="connsiteY40" fmla="*/ 0 h 1667788"/>
                <a:gd name="connsiteX41" fmla="*/ 1432560 w 2397760"/>
                <a:gd name="connsiteY41" fmla="*/ 10160 h 1667788"/>
                <a:gd name="connsiteX42" fmla="*/ 1503680 w 2397760"/>
                <a:gd name="connsiteY42" fmla="*/ 30480 h 1667788"/>
                <a:gd name="connsiteX43" fmla="*/ 1564640 w 2397760"/>
                <a:gd name="connsiteY43" fmla="*/ 111760 h 1667788"/>
                <a:gd name="connsiteX44" fmla="*/ 1635760 w 2397760"/>
                <a:gd name="connsiteY44" fmla="*/ 254000 h 1667788"/>
                <a:gd name="connsiteX45" fmla="*/ 1656080 w 2397760"/>
                <a:gd name="connsiteY45" fmla="*/ 325120 h 1667788"/>
                <a:gd name="connsiteX46" fmla="*/ 1676400 w 2397760"/>
                <a:gd name="connsiteY46" fmla="*/ 447040 h 1667788"/>
                <a:gd name="connsiteX47" fmla="*/ 1706880 w 2397760"/>
                <a:gd name="connsiteY47" fmla="*/ 568960 h 1667788"/>
                <a:gd name="connsiteX48" fmla="*/ 1788160 w 2397760"/>
                <a:gd name="connsiteY48" fmla="*/ 863600 h 1667788"/>
                <a:gd name="connsiteX49" fmla="*/ 1808480 w 2397760"/>
                <a:gd name="connsiteY49" fmla="*/ 894080 h 1667788"/>
                <a:gd name="connsiteX50" fmla="*/ 1838960 w 2397760"/>
                <a:gd name="connsiteY50" fmla="*/ 985520 h 1667788"/>
                <a:gd name="connsiteX51" fmla="*/ 1859280 w 2397760"/>
                <a:gd name="connsiteY51" fmla="*/ 1046480 h 1667788"/>
                <a:gd name="connsiteX52" fmla="*/ 1869440 w 2397760"/>
                <a:gd name="connsiteY52" fmla="*/ 1076960 h 1667788"/>
                <a:gd name="connsiteX53" fmla="*/ 1889760 w 2397760"/>
                <a:gd name="connsiteY53" fmla="*/ 1107440 h 1667788"/>
                <a:gd name="connsiteX54" fmla="*/ 1910080 w 2397760"/>
                <a:gd name="connsiteY54" fmla="*/ 1168400 h 1667788"/>
                <a:gd name="connsiteX55" fmla="*/ 1930400 w 2397760"/>
                <a:gd name="connsiteY55" fmla="*/ 1198880 h 1667788"/>
                <a:gd name="connsiteX56" fmla="*/ 1950720 w 2397760"/>
                <a:gd name="connsiteY56" fmla="*/ 1259840 h 1667788"/>
                <a:gd name="connsiteX57" fmla="*/ 1971040 w 2397760"/>
                <a:gd name="connsiteY57" fmla="*/ 1290320 h 1667788"/>
                <a:gd name="connsiteX58" fmla="*/ 1981200 w 2397760"/>
                <a:gd name="connsiteY58" fmla="*/ 1320800 h 1667788"/>
                <a:gd name="connsiteX59" fmla="*/ 2021840 w 2397760"/>
                <a:gd name="connsiteY59" fmla="*/ 1381760 h 1667788"/>
                <a:gd name="connsiteX60" fmla="*/ 2042160 w 2397760"/>
                <a:gd name="connsiteY60" fmla="*/ 1412240 h 1667788"/>
                <a:gd name="connsiteX61" fmla="*/ 2062480 w 2397760"/>
                <a:gd name="connsiteY61" fmla="*/ 1442720 h 1667788"/>
                <a:gd name="connsiteX62" fmla="*/ 2092960 w 2397760"/>
                <a:gd name="connsiteY62" fmla="*/ 1463040 h 1667788"/>
                <a:gd name="connsiteX63" fmla="*/ 2133600 w 2397760"/>
                <a:gd name="connsiteY63" fmla="*/ 1503680 h 1667788"/>
                <a:gd name="connsiteX64" fmla="*/ 2164080 w 2397760"/>
                <a:gd name="connsiteY64" fmla="*/ 1534160 h 1667788"/>
                <a:gd name="connsiteX65" fmla="*/ 2194560 w 2397760"/>
                <a:gd name="connsiteY65" fmla="*/ 1544320 h 1667788"/>
                <a:gd name="connsiteX66" fmla="*/ 2225040 w 2397760"/>
                <a:gd name="connsiteY66" fmla="*/ 1564640 h 1667788"/>
                <a:gd name="connsiteX67" fmla="*/ 2255520 w 2397760"/>
                <a:gd name="connsiteY67" fmla="*/ 1574800 h 1667788"/>
                <a:gd name="connsiteX68" fmla="*/ 2316480 w 2397760"/>
                <a:gd name="connsiteY68" fmla="*/ 1615440 h 1667788"/>
                <a:gd name="connsiteX69" fmla="*/ 2346960 w 2397760"/>
                <a:gd name="connsiteY69" fmla="*/ 1635760 h 1667788"/>
                <a:gd name="connsiteX70" fmla="*/ 2377440 w 2397760"/>
                <a:gd name="connsiteY70" fmla="*/ 1666240 h 1667788"/>
                <a:gd name="connsiteX71" fmla="*/ 2397760 w 2397760"/>
                <a:gd name="connsiteY71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24560 w 2397760"/>
                <a:gd name="connsiteY26" fmla="*/ 650240 h 1667788"/>
                <a:gd name="connsiteX27" fmla="*/ 944880 w 2397760"/>
                <a:gd name="connsiteY27" fmla="*/ 568960 h 1667788"/>
                <a:gd name="connsiteX28" fmla="*/ 965200 w 2397760"/>
                <a:gd name="connsiteY28" fmla="*/ 487680 h 1667788"/>
                <a:gd name="connsiteX29" fmla="*/ 985520 w 2397760"/>
                <a:gd name="connsiteY29" fmla="*/ 457200 h 1667788"/>
                <a:gd name="connsiteX30" fmla="*/ 1016000 w 2397760"/>
                <a:gd name="connsiteY30" fmla="*/ 396240 h 1667788"/>
                <a:gd name="connsiteX31" fmla="*/ 1026160 w 2397760"/>
                <a:gd name="connsiteY31" fmla="*/ 365760 h 1667788"/>
                <a:gd name="connsiteX32" fmla="*/ 1076960 w 2397760"/>
                <a:gd name="connsiteY32" fmla="*/ 284480 h 1667788"/>
                <a:gd name="connsiteX33" fmla="*/ 1097280 w 2397760"/>
                <a:gd name="connsiteY33" fmla="*/ 254000 h 1667788"/>
                <a:gd name="connsiteX34" fmla="*/ 1107440 w 2397760"/>
                <a:gd name="connsiteY34" fmla="*/ 223520 h 1667788"/>
                <a:gd name="connsiteX35" fmla="*/ 1209040 w 2397760"/>
                <a:gd name="connsiteY35" fmla="*/ 121920 h 1667788"/>
                <a:gd name="connsiteX36" fmla="*/ 1249680 w 2397760"/>
                <a:gd name="connsiteY36" fmla="*/ 71120 h 1667788"/>
                <a:gd name="connsiteX37" fmla="*/ 1270000 w 2397760"/>
                <a:gd name="connsiteY37" fmla="*/ 40640 h 1667788"/>
                <a:gd name="connsiteX38" fmla="*/ 1300480 w 2397760"/>
                <a:gd name="connsiteY38" fmla="*/ 30480 h 1667788"/>
                <a:gd name="connsiteX39" fmla="*/ 1361440 w 2397760"/>
                <a:gd name="connsiteY39" fmla="*/ 0 h 1667788"/>
                <a:gd name="connsiteX40" fmla="*/ 1432560 w 2397760"/>
                <a:gd name="connsiteY40" fmla="*/ 10160 h 1667788"/>
                <a:gd name="connsiteX41" fmla="*/ 1503680 w 2397760"/>
                <a:gd name="connsiteY41" fmla="*/ 30480 h 1667788"/>
                <a:gd name="connsiteX42" fmla="*/ 1564640 w 2397760"/>
                <a:gd name="connsiteY42" fmla="*/ 111760 h 1667788"/>
                <a:gd name="connsiteX43" fmla="*/ 1635760 w 2397760"/>
                <a:gd name="connsiteY43" fmla="*/ 254000 h 1667788"/>
                <a:gd name="connsiteX44" fmla="*/ 1656080 w 2397760"/>
                <a:gd name="connsiteY44" fmla="*/ 325120 h 1667788"/>
                <a:gd name="connsiteX45" fmla="*/ 1676400 w 2397760"/>
                <a:gd name="connsiteY45" fmla="*/ 447040 h 1667788"/>
                <a:gd name="connsiteX46" fmla="*/ 1706880 w 2397760"/>
                <a:gd name="connsiteY46" fmla="*/ 568960 h 1667788"/>
                <a:gd name="connsiteX47" fmla="*/ 1788160 w 2397760"/>
                <a:gd name="connsiteY47" fmla="*/ 863600 h 1667788"/>
                <a:gd name="connsiteX48" fmla="*/ 1808480 w 2397760"/>
                <a:gd name="connsiteY48" fmla="*/ 894080 h 1667788"/>
                <a:gd name="connsiteX49" fmla="*/ 1838960 w 2397760"/>
                <a:gd name="connsiteY49" fmla="*/ 985520 h 1667788"/>
                <a:gd name="connsiteX50" fmla="*/ 1859280 w 2397760"/>
                <a:gd name="connsiteY50" fmla="*/ 1046480 h 1667788"/>
                <a:gd name="connsiteX51" fmla="*/ 1869440 w 2397760"/>
                <a:gd name="connsiteY51" fmla="*/ 1076960 h 1667788"/>
                <a:gd name="connsiteX52" fmla="*/ 1889760 w 2397760"/>
                <a:gd name="connsiteY52" fmla="*/ 1107440 h 1667788"/>
                <a:gd name="connsiteX53" fmla="*/ 1910080 w 2397760"/>
                <a:gd name="connsiteY53" fmla="*/ 1168400 h 1667788"/>
                <a:gd name="connsiteX54" fmla="*/ 1930400 w 2397760"/>
                <a:gd name="connsiteY54" fmla="*/ 1198880 h 1667788"/>
                <a:gd name="connsiteX55" fmla="*/ 1950720 w 2397760"/>
                <a:gd name="connsiteY55" fmla="*/ 1259840 h 1667788"/>
                <a:gd name="connsiteX56" fmla="*/ 1971040 w 2397760"/>
                <a:gd name="connsiteY56" fmla="*/ 1290320 h 1667788"/>
                <a:gd name="connsiteX57" fmla="*/ 1981200 w 2397760"/>
                <a:gd name="connsiteY57" fmla="*/ 1320800 h 1667788"/>
                <a:gd name="connsiteX58" fmla="*/ 2021840 w 2397760"/>
                <a:gd name="connsiteY58" fmla="*/ 1381760 h 1667788"/>
                <a:gd name="connsiteX59" fmla="*/ 2042160 w 2397760"/>
                <a:gd name="connsiteY59" fmla="*/ 1412240 h 1667788"/>
                <a:gd name="connsiteX60" fmla="*/ 2062480 w 2397760"/>
                <a:gd name="connsiteY60" fmla="*/ 1442720 h 1667788"/>
                <a:gd name="connsiteX61" fmla="*/ 2092960 w 2397760"/>
                <a:gd name="connsiteY61" fmla="*/ 1463040 h 1667788"/>
                <a:gd name="connsiteX62" fmla="*/ 2133600 w 2397760"/>
                <a:gd name="connsiteY62" fmla="*/ 1503680 h 1667788"/>
                <a:gd name="connsiteX63" fmla="*/ 2164080 w 2397760"/>
                <a:gd name="connsiteY63" fmla="*/ 1534160 h 1667788"/>
                <a:gd name="connsiteX64" fmla="*/ 2194560 w 2397760"/>
                <a:gd name="connsiteY64" fmla="*/ 1544320 h 1667788"/>
                <a:gd name="connsiteX65" fmla="*/ 2225040 w 2397760"/>
                <a:gd name="connsiteY65" fmla="*/ 1564640 h 1667788"/>
                <a:gd name="connsiteX66" fmla="*/ 2255520 w 2397760"/>
                <a:gd name="connsiteY66" fmla="*/ 1574800 h 1667788"/>
                <a:gd name="connsiteX67" fmla="*/ 2316480 w 2397760"/>
                <a:gd name="connsiteY67" fmla="*/ 1615440 h 1667788"/>
                <a:gd name="connsiteX68" fmla="*/ 2346960 w 2397760"/>
                <a:gd name="connsiteY68" fmla="*/ 1635760 h 1667788"/>
                <a:gd name="connsiteX69" fmla="*/ 2377440 w 2397760"/>
                <a:gd name="connsiteY69" fmla="*/ 1666240 h 1667788"/>
                <a:gd name="connsiteX70" fmla="*/ 2397760 w 2397760"/>
                <a:gd name="connsiteY70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24560 w 2397760"/>
                <a:gd name="connsiteY26" fmla="*/ 650240 h 1667788"/>
                <a:gd name="connsiteX27" fmla="*/ 944880 w 2397760"/>
                <a:gd name="connsiteY27" fmla="*/ 568960 h 1667788"/>
                <a:gd name="connsiteX28" fmla="*/ 965200 w 2397760"/>
                <a:gd name="connsiteY28" fmla="*/ 487680 h 1667788"/>
                <a:gd name="connsiteX29" fmla="*/ 1016000 w 2397760"/>
                <a:gd name="connsiteY29" fmla="*/ 396240 h 1667788"/>
                <a:gd name="connsiteX30" fmla="*/ 1026160 w 2397760"/>
                <a:gd name="connsiteY30" fmla="*/ 365760 h 1667788"/>
                <a:gd name="connsiteX31" fmla="*/ 1076960 w 2397760"/>
                <a:gd name="connsiteY31" fmla="*/ 284480 h 1667788"/>
                <a:gd name="connsiteX32" fmla="*/ 1097280 w 2397760"/>
                <a:gd name="connsiteY32" fmla="*/ 254000 h 1667788"/>
                <a:gd name="connsiteX33" fmla="*/ 1107440 w 2397760"/>
                <a:gd name="connsiteY33" fmla="*/ 223520 h 1667788"/>
                <a:gd name="connsiteX34" fmla="*/ 1209040 w 2397760"/>
                <a:gd name="connsiteY34" fmla="*/ 121920 h 1667788"/>
                <a:gd name="connsiteX35" fmla="*/ 1249680 w 2397760"/>
                <a:gd name="connsiteY35" fmla="*/ 71120 h 1667788"/>
                <a:gd name="connsiteX36" fmla="*/ 1270000 w 2397760"/>
                <a:gd name="connsiteY36" fmla="*/ 40640 h 1667788"/>
                <a:gd name="connsiteX37" fmla="*/ 1300480 w 2397760"/>
                <a:gd name="connsiteY37" fmla="*/ 30480 h 1667788"/>
                <a:gd name="connsiteX38" fmla="*/ 1361440 w 2397760"/>
                <a:gd name="connsiteY38" fmla="*/ 0 h 1667788"/>
                <a:gd name="connsiteX39" fmla="*/ 1432560 w 2397760"/>
                <a:gd name="connsiteY39" fmla="*/ 10160 h 1667788"/>
                <a:gd name="connsiteX40" fmla="*/ 1503680 w 2397760"/>
                <a:gd name="connsiteY40" fmla="*/ 30480 h 1667788"/>
                <a:gd name="connsiteX41" fmla="*/ 1564640 w 2397760"/>
                <a:gd name="connsiteY41" fmla="*/ 111760 h 1667788"/>
                <a:gd name="connsiteX42" fmla="*/ 1635760 w 2397760"/>
                <a:gd name="connsiteY42" fmla="*/ 254000 h 1667788"/>
                <a:gd name="connsiteX43" fmla="*/ 1656080 w 2397760"/>
                <a:gd name="connsiteY43" fmla="*/ 325120 h 1667788"/>
                <a:gd name="connsiteX44" fmla="*/ 1676400 w 2397760"/>
                <a:gd name="connsiteY44" fmla="*/ 447040 h 1667788"/>
                <a:gd name="connsiteX45" fmla="*/ 1706880 w 2397760"/>
                <a:gd name="connsiteY45" fmla="*/ 568960 h 1667788"/>
                <a:gd name="connsiteX46" fmla="*/ 1788160 w 2397760"/>
                <a:gd name="connsiteY46" fmla="*/ 863600 h 1667788"/>
                <a:gd name="connsiteX47" fmla="*/ 1808480 w 2397760"/>
                <a:gd name="connsiteY47" fmla="*/ 894080 h 1667788"/>
                <a:gd name="connsiteX48" fmla="*/ 1838960 w 2397760"/>
                <a:gd name="connsiteY48" fmla="*/ 985520 h 1667788"/>
                <a:gd name="connsiteX49" fmla="*/ 1859280 w 2397760"/>
                <a:gd name="connsiteY49" fmla="*/ 1046480 h 1667788"/>
                <a:gd name="connsiteX50" fmla="*/ 1869440 w 2397760"/>
                <a:gd name="connsiteY50" fmla="*/ 1076960 h 1667788"/>
                <a:gd name="connsiteX51" fmla="*/ 1889760 w 2397760"/>
                <a:gd name="connsiteY51" fmla="*/ 1107440 h 1667788"/>
                <a:gd name="connsiteX52" fmla="*/ 1910080 w 2397760"/>
                <a:gd name="connsiteY52" fmla="*/ 1168400 h 1667788"/>
                <a:gd name="connsiteX53" fmla="*/ 1930400 w 2397760"/>
                <a:gd name="connsiteY53" fmla="*/ 1198880 h 1667788"/>
                <a:gd name="connsiteX54" fmla="*/ 1950720 w 2397760"/>
                <a:gd name="connsiteY54" fmla="*/ 1259840 h 1667788"/>
                <a:gd name="connsiteX55" fmla="*/ 1971040 w 2397760"/>
                <a:gd name="connsiteY55" fmla="*/ 1290320 h 1667788"/>
                <a:gd name="connsiteX56" fmla="*/ 1981200 w 2397760"/>
                <a:gd name="connsiteY56" fmla="*/ 1320800 h 1667788"/>
                <a:gd name="connsiteX57" fmla="*/ 2021840 w 2397760"/>
                <a:gd name="connsiteY57" fmla="*/ 1381760 h 1667788"/>
                <a:gd name="connsiteX58" fmla="*/ 2042160 w 2397760"/>
                <a:gd name="connsiteY58" fmla="*/ 1412240 h 1667788"/>
                <a:gd name="connsiteX59" fmla="*/ 2062480 w 2397760"/>
                <a:gd name="connsiteY59" fmla="*/ 1442720 h 1667788"/>
                <a:gd name="connsiteX60" fmla="*/ 2092960 w 2397760"/>
                <a:gd name="connsiteY60" fmla="*/ 1463040 h 1667788"/>
                <a:gd name="connsiteX61" fmla="*/ 2133600 w 2397760"/>
                <a:gd name="connsiteY61" fmla="*/ 1503680 h 1667788"/>
                <a:gd name="connsiteX62" fmla="*/ 2164080 w 2397760"/>
                <a:gd name="connsiteY62" fmla="*/ 1534160 h 1667788"/>
                <a:gd name="connsiteX63" fmla="*/ 2194560 w 2397760"/>
                <a:gd name="connsiteY63" fmla="*/ 1544320 h 1667788"/>
                <a:gd name="connsiteX64" fmla="*/ 2225040 w 2397760"/>
                <a:gd name="connsiteY64" fmla="*/ 1564640 h 1667788"/>
                <a:gd name="connsiteX65" fmla="*/ 2255520 w 2397760"/>
                <a:gd name="connsiteY65" fmla="*/ 1574800 h 1667788"/>
                <a:gd name="connsiteX66" fmla="*/ 2316480 w 2397760"/>
                <a:gd name="connsiteY66" fmla="*/ 1615440 h 1667788"/>
                <a:gd name="connsiteX67" fmla="*/ 2346960 w 2397760"/>
                <a:gd name="connsiteY67" fmla="*/ 1635760 h 1667788"/>
                <a:gd name="connsiteX68" fmla="*/ 2377440 w 2397760"/>
                <a:gd name="connsiteY68" fmla="*/ 1666240 h 1667788"/>
                <a:gd name="connsiteX69" fmla="*/ 2397760 w 2397760"/>
                <a:gd name="connsiteY69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24560 w 2397760"/>
                <a:gd name="connsiteY26" fmla="*/ 650240 h 1667788"/>
                <a:gd name="connsiteX27" fmla="*/ 944880 w 2397760"/>
                <a:gd name="connsiteY27" fmla="*/ 568960 h 1667788"/>
                <a:gd name="connsiteX28" fmla="*/ 965200 w 2397760"/>
                <a:gd name="connsiteY28" fmla="*/ 487680 h 1667788"/>
                <a:gd name="connsiteX29" fmla="*/ 1016000 w 2397760"/>
                <a:gd name="connsiteY29" fmla="*/ 396240 h 1667788"/>
                <a:gd name="connsiteX30" fmla="*/ 1026160 w 2397760"/>
                <a:gd name="connsiteY30" fmla="*/ 365760 h 1667788"/>
                <a:gd name="connsiteX31" fmla="*/ 1076960 w 2397760"/>
                <a:gd name="connsiteY31" fmla="*/ 284480 h 1667788"/>
                <a:gd name="connsiteX32" fmla="*/ 1097280 w 2397760"/>
                <a:gd name="connsiteY32" fmla="*/ 254000 h 1667788"/>
                <a:gd name="connsiteX33" fmla="*/ 1209040 w 2397760"/>
                <a:gd name="connsiteY33" fmla="*/ 121920 h 1667788"/>
                <a:gd name="connsiteX34" fmla="*/ 1249680 w 2397760"/>
                <a:gd name="connsiteY34" fmla="*/ 71120 h 1667788"/>
                <a:gd name="connsiteX35" fmla="*/ 1270000 w 2397760"/>
                <a:gd name="connsiteY35" fmla="*/ 40640 h 1667788"/>
                <a:gd name="connsiteX36" fmla="*/ 1300480 w 2397760"/>
                <a:gd name="connsiteY36" fmla="*/ 30480 h 1667788"/>
                <a:gd name="connsiteX37" fmla="*/ 1361440 w 2397760"/>
                <a:gd name="connsiteY37" fmla="*/ 0 h 1667788"/>
                <a:gd name="connsiteX38" fmla="*/ 1432560 w 2397760"/>
                <a:gd name="connsiteY38" fmla="*/ 10160 h 1667788"/>
                <a:gd name="connsiteX39" fmla="*/ 1503680 w 2397760"/>
                <a:gd name="connsiteY39" fmla="*/ 30480 h 1667788"/>
                <a:gd name="connsiteX40" fmla="*/ 1564640 w 2397760"/>
                <a:gd name="connsiteY40" fmla="*/ 111760 h 1667788"/>
                <a:gd name="connsiteX41" fmla="*/ 1635760 w 2397760"/>
                <a:gd name="connsiteY41" fmla="*/ 254000 h 1667788"/>
                <a:gd name="connsiteX42" fmla="*/ 1656080 w 2397760"/>
                <a:gd name="connsiteY42" fmla="*/ 325120 h 1667788"/>
                <a:gd name="connsiteX43" fmla="*/ 1676400 w 2397760"/>
                <a:gd name="connsiteY43" fmla="*/ 447040 h 1667788"/>
                <a:gd name="connsiteX44" fmla="*/ 1706880 w 2397760"/>
                <a:gd name="connsiteY44" fmla="*/ 568960 h 1667788"/>
                <a:gd name="connsiteX45" fmla="*/ 1788160 w 2397760"/>
                <a:gd name="connsiteY45" fmla="*/ 863600 h 1667788"/>
                <a:gd name="connsiteX46" fmla="*/ 1808480 w 2397760"/>
                <a:gd name="connsiteY46" fmla="*/ 894080 h 1667788"/>
                <a:gd name="connsiteX47" fmla="*/ 1838960 w 2397760"/>
                <a:gd name="connsiteY47" fmla="*/ 985520 h 1667788"/>
                <a:gd name="connsiteX48" fmla="*/ 1859280 w 2397760"/>
                <a:gd name="connsiteY48" fmla="*/ 1046480 h 1667788"/>
                <a:gd name="connsiteX49" fmla="*/ 1869440 w 2397760"/>
                <a:gd name="connsiteY49" fmla="*/ 1076960 h 1667788"/>
                <a:gd name="connsiteX50" fmla="*/ 1889760 w 2397760"/>
                <a:gd name="connsiteY50" fmla="*/ 1107440 h 1667788"/>
                <a:gd name="connsiteX51" fmla="*/ 1910080 w 2397760"/>
                <a:gd name="connsiteY51" fmla="*/ 1168400 h 1667788"/>
                <a:gd name="connsiteX52" fmla="*/ 1930400 w 2397760"/>
                <a:gd name="connsiteY52" fmla="*/ 1198880 h 1667788"/>
                <a:gd name="connsiteX53" fmla="*/ 1950720 w 2397760"/>
                <a:gd name="connsiteY53" fmla="*/ 1259840 h 1667788"/>
                <a:gd name="connsiteX54" fmla="*/ 1971040 w 2397760"/>
                <a:gd name="connsiteY54" fmla="*/ 1290320 h 1667788"/>
                <a:gd name="connsiteX55" fmla="*/ 1981200 w 2397760"/>
                <a:gd name="connsiteY55" fmla="*/ 1320800 h 1667788"/>
                <a:gd name="connsiteX56" fmla="*/ 2021840 w 2397760"/>
                <a:gd name="connsiteY56" fmla="*/ 1381760 h 1667788"/>
                <a:gd name="connsiteX57" fmla="*/ 2042160 w 2397760"/>
                <a:gd name="connsiteY57" fmla="*/ 1412240 h 1667788"/>
                <a:gd name="connsiteX58" fmla="*/ 2062480 w 2397760"/>
                <a:gd name="connsiteY58" fmla="*/ 1442720 h 1667788"/>
                <a:gd name="connsiteX59" fmla="*/ 2092960 w 2397760"/>
                <a:gd name="connsiteY59" fmla="*/ 1463040 h 1667788"/>
                <a:gd name="connsiteX60" fmla="*/ 2133600 w 2397760"/>
                <a:gd name="connsiteY60" fmla="*/ 1503680 h 1667788"/>
                <a:gd name="connsiteX61" fmla="*/ 2164080 w 2397760"/>
                <a:gd name="connsiteY61" fmla="*/ 1534160 h 1667788"/>
                <a:gd name="connsiteX62" fmla="*/ 2194560 w 2397760"/>
                <a:gd name="connsiteY62" fmla="*/ 1544320 h 1667788"/>
                <a:gd name="connsiteX63" fmla="*/ 2225040 w 2397760"/>
                <a:gd name="connsiteY63" fmla="*/ 1564640 h 1667788"/>
                <a:gd name="connsiteX64" fmla="*/ 2255520 w 2397760"/>
                <a:gd name="connsiteY64" fmla="*/ 1574800 h 1667788"/>
                <a:gd name="connsiteX65" fmla="*/ 2316480 w 2397760"/>
                <a:gd name="connsiteY65" fmla="*/ 1615440 h 1667788"/>
                <a:gd name="connsiteX66" fmla="*/ 2346960 w 2397760"/>
                <a:gd name="connsiteY66" fmla="*/ 1635760 h 1667788"/>
                <a:gd name="connsiteX67" fmla="*/ 2377440 w 2397760"/>
                <a:gd name="connsiteY67" fmla="*/ 1666240 h 1667788"/>
                <a:gd name="connsiteX68" fmla="*/ 2397760 w 2397760"/>
                <a:gd name="connsiteY68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24560 w 2397760"/>
                <a:gd name="connsiteY26" fmla="*/ 650240 h 1667788"/>
                <a:gd name="connsiteX27" fmla="*/ 944880 w 2397760"/>
                <a:gd name="connsiteY27" fmla="*/ 568960 h 1667788"/>
                <a:gd name="connsiteX28" fmla="*/ 965200 w 2397760"/>
                <a:gd name="connsiteY28" fmla="*/ 487680 h 1667788"/>
                <a:gd name="connsiteX29" fmla="*/ 1016000 w 2397760"/>
                <a:gd name="connsiteY29" fmla="*/ 396240 h 1667788"/>
                <a:gd name="connsiteX30" fmla="*/ 1026160 w 2397760"/>
                <a:gd name="connsiteY30" fmla="*/ 365760 h 1667788"/>
                <a:gd name="connsiteX31" fmla="*/ 1076960 w 2397760"/>
                <a:gd name="connsiteY31" fmla="*/ 284480 h 1667788"/>
                <a:gd name="connsiteX32" fmla="*/ 1097280 w 2397760"/>
                <a:gd name="connsiteY32" fmla="*/ 254000 h 1667788"/>
                <a:gd name="connsiteX33" fmla="*/ 1249680 w 2397760"/>
                <a:gd name="connsiteY33" fmla="*/ 71120 h 1667788"/>
                <a:gd name="connsiteX34" fmla="*/ 1270000 w 2397760"/>
                <a:gd name="connsiteY34" fmla="*/ 40640 h 1667788"/>
                <a:gd name="connsiteX35" fmla="*/ 1300480 w 2397760"/>
                <a:gd name="connsiteY35" fmla="*/ 30480 h 1667788"/>
                <a:gd name="connsiteX36" fmla="*/ 1361440 w 2397760"/>
                <a:gd name="connsiteY36" fmla="*/ 0 h 1667788"/>
                <a:gd name="connsiteX37" fmla="*/ 1432560 w 2397760"/>
                <a:gd name="connsiteY37" fmla="*/ 10160 h 1667788"/>
                <a:gd name="connsiteX38" fmla="*/ 1503680 w 2397760"/>
                <a:gd name="connsiteY38" fmla="*/ 30480 h 1667788"/>
                <a:gd name="connsiteX39" fmla="*/ 1564640 w 2397760"/>
                <a:gd name="connsiteY39" fmla="*/ 111760 h 1667788"/>
                <a:gd name="connsiteX40" fmla="*/ 1635760 w 2397760"/>
                <a:gd name="connsiteY40" fmla="*/ 254000 h 1667788"/>
                <a:gd name="connsiteX41" fmla="*/ 1656080 w 2397760"/>
                <a:gd name="connsiteY41" fmla="*/ 325120 h 1667788"/>
                <a:gd name="connsiteX42" fmla="*/ 1676400 w 2397760"/>
                <a:gd name="connsiteY42" fmla="*/ 447040 h 1667788"/>
                <a:gd name="connsiteX43" fmla="*/ 1706880 w 2397760"/>
                <a:gd name="connsiteY43" fmla="*/ 568960 h 1667788"/>
                <a:gd name="connsiteX44" fmla="*/ 1788160 w 2397760"/>
                <a:gd name="connsiteY44" fmla="*/ 863600 h 1667788"/>
                <a:gd name="connsiteX45" fmla="*/ 1808480 w 2397760"/>
                <a:gd name="connsiteY45" fmla="*/ 894080 h 1667788"/>
                <a:gd name="connsiteX46" fmla="*/ 1838960 w 2397760"/>
                <a:gd name="connsiteY46" fmla="*/ 985520 h 1667788"/>
                <a:gd name="connsiteX47" fmla="*/ 1859280 w 2397760"/>
                <a:gd name="connsiteY47" fmla="*/ 1046480 h 1667788"/>
                <a:gd name="connsiteX48" fmla="*/ 1869440 w 2397760"/>
                <a:gd name="connsiteY48" fmla="*/ 1076960 h 1667788"/>
                <a:gd name="connsiteX49" fmla="*/ 1889760 w 2397760"/>
                <a:gd name="connsiteY49" fmla="*/ 1107440 h 1667788"/>
                <a:gd name="connsiteX50" fmla="*/ 1910080 w 2397760"/>
                <a:gd name="connsiteY50" fmla="*/ 1168400 h 1667788"/>
                <a:gd name="connsiteX51" fmla="*/ 1930400 w 2397760"/>
                <a:gd name="connsiteY51" fmla="*/ 1198880 h 1667788"/>
                <a:gd name="connsiteX52" fmla="*/ 1950720 w 2397760"/>
                <a:gd name="connsiteY52" fmla="*/ 1259840 h 1667788"/>
                <a:gd name="connsiteX53" fmla="*/ 1971040 w 2397760"/>
                <a:gd name="connsiteY53" fmla="*/ 1290320 h 1667788"/>
                <a:gd name="connsiteX54" fmla="*/ 1981200 w 2397760"/>
                <a:gd name="connsiteY54" fmla="*/ 1320800 h 1667788"/>
                <a:gd name="connsiteX55" fmla="*/ 2021840 w 2397760"/>
                <a:gd name="connsiteY55" fmla="*/ 1381760 h 1667788"/>
                <a:gd name="connsiteX56" fmla="*/ 2042160 w 2397760"/>
                <a:gd name="connsiteY56" fmla="*/ 1412240 h 1667788"/>
                <a:gd name="connsiteX57" fmla="*/ 2062480 w 2397760"/>
                <a:gd name="connsiteY57" fmla="*/ 1442720 h 1667788"/>
                <a:gd name="connsiteX58" fmla="*/ 2092960 w 2397760"/>
                <a:gd name="connsiteY58" fmla="*/ 1463040 h 1667788"/>
                <a:gd name="connsiteX59" fmla="*/ 2133600 w 2397760"/>
                <a:gd name="connsiteY59" fmla="*/ 1503680 h 1667788"/>
                <a:gd name="connsiteX60" fmla="*/ 2164080 w 2397760"/>
                <a:gd name="connsiteY60" fmla="*/ 1534160 h 1667788"/>
                <a:gd name="connsiteX61" fmla="*/ 2194560 w 2397760"/>
                <a:gd name="connsiteY61" fmla="*/ 1544320 h 1667788"/>
                <a:gd name="connsiteX62" fmla="*/ 2225040 w 2397760"/>
                <a:gd name="connsiteY62" fmla="*/ 1564640 h 1667788"/>
                <a:gd name="connsiteX63" fmla="*/ 2255520 w 2397760"/>
                <a:gd name="connsiteY63" fmla="*/ 1574800 h 1667788"/>
                <a:gd name="connsiteX64" fmla="*/ 2316480 w 2397760"/>
                <a:gd name="connsiteY64" fmla="*/ 1615440 h 1667788"/>
                <a:gd name="connsiteX65" fmla="*/ 2346960 w 2397760"/>
                <a:gd name="connsiteY65" fmla="*/ 1635760 h 1667788"/>
                <a:gd name="connsiteX66" fmla="*/ 2377440 w 2397760"/>
                <a:gd name="connsiteY66" fmla="*/ 1666240 h 1667788"/>
                <a:gd name="connsiteX67" fmla="*/ 2397760 w 2397760"/>
                <a:gd name="connsiteY67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24560 w 2397760"/>
                <a:gd name="connsiteY26" fmla="*/ 650240 h 1667788"/>
                <a:gd name="connsiteX27" fmla="*/ 944880 w 2397760"/>
                <a:gd name="connsiteY27" fmla="*/ 568960 h 1667788"/>
                <a:gd name="connsiteX28" fmla="*/ 965200 w 2397760"/>
                <a:gd name="connsiteY28" fmla="*/ 487680 h 1667788"/>
                <a:gd name="connsiteX29" fmla="*/ 1016000 w 2397760"/>
                <a:gd name="connsiteY29" fmla="*/ 396240 h 1667788"/>
                <a:gd name="connsiteX30" fmla="*/ 1026160 w 2397760"/>
                <a:gd name="connsiteY30" fmla="*/ 365760 h 1667788"/>
                <a:gd name="connsiteX31" fmla="*/ 1076960 w 2397760"/>
                <a:gd name="connsiteY31" fmla="*/ 284480 h 1667788"/>
                <a:gd name="connsiteX32" fmla="*/ 1097280 w 2397760"/>
                <a:gd name="connsiteY32" fmla="*/ 254000 h 1667788"/>
                <a:gd name="connsiteX33" fmla="*/ 1249680 w 2397760"/>
                <a:gd name="connsiteY33" fmla="*/ 71120 h 1667788"/>
                <a:gd name="connsiteX34" fmla="*/ 1270000 w 2397760"/>
                <a:gd name="connsiteY34" fmla="*/ 40640 h 1667788"/>
                <a:gd name="connsiteX35" fmla="*/ 1300480 w 2397760"/>
                <a:gd name="connsiteY35" fmla="*/ 30480 h 1667788"/>
                <a:gd name="connsiteX36" fmla="*/ 1361440 w 2397760"/>
                <a:gd name="connsiteY36" fmla="*/ 0 h 1667788"/>
                <a:gd name="connsiteX37" fmla="*/ 1432560 w 2397760"/>
                <a:gd name="connsiteY37" fmla="*/ 10160 h 1667788"/>
                <a:gd name="connsiteX38" fmla="*/ 1503680 w 2397760"/>
                <a:gd name="connsiteY38" fmla="*/ 30480 h 1667788"/>
                <a:gd name="connsiteX39" fmla="*/ 1564640 w 2397760"/>
                <a:gd name="connsiteY39" fmla="*/ 111760 h 1667788"/>
                <a:gd name="connsiteX40" fmla="*/ 1635760 w 2397760"/>
                <a:gd name="connsiteY40" fmla="*/ 254000 h 1667788"/>
                <a:gd name="connsiteX41" fmla="*/ 1656080 w 2397760"/>
                <a:gd name="connsiteY41" fmla="*/ 325120 h 1667788"/>
                <a:gd name="connsiteX42" fmla="*/ 1676400 w 2397760"/>
                <a:gd name="connsiteY42" fmla="*/ 447040 h 1667788"/>
                <a:gd name="connsiteX43" fmla="*/ 1706880 w 2397760"/>
                <a:gd name="connsiteY43" fmla="*/ 568960 h 1667788"/>
                <a:gd name="connsiteX44" fmla="*/ 1788160 w 2397760"/>
                <a:gd name="connsiteY44" fmla="*/ 863600 h 1667788"/>
                <a:gd name="connsiteX45" fmla="*/ 1808480 w 2397760"/>
                <a:gd name="connsiteY45" fmla="*/ 894080 h 1667788"/>
                <a:gd name="connsiteX46" fmla="*/ 1859280 w 2397760"/>
                <a:gd name="connsiteY46" fmla="*/ 1046480 h 1667788"/>
                <a:gd name="connsiteX47" fmla="*/ 1869440 w 2397760"/>
                <a:gd name="connsiteY47" fmla="*/ 1076960 h 1667788"/>
                <a:gd name="connsiteX48" fmla="*/ 1889760 w 2397760"/>
                <a:gd name="connsiteY48" fmla="*/ 1107440 h 1667788"/>
                <a:gd name="connsiteX49" fmla="*/ 1910080 w 2397760"/>
                <a:gd name="connsiteY49" fmla="*/ 1168400 h 1667788"/>
                <a:gd name="connsiteX50" fmla="*/ 1930400 w 2397760"/>
                <a:gd name="connsiteY50" fmla="*/ 1198880 h 1667788"/>
                <a:gd name="connsiteX51" fmla="*/ 1950720 w 2397760"/>
                <a:gd name="connsiteY51" fmla="*/ 1259840 h 1667788"/>
                <a:gd name="connsiteX52" fmla="*/ 1971040 w 2397760"/>
                <a:gd name="connsiteY52" fmla="*/ 1290320 h 1667788"/>
                <a:gd name="connsiteX53" fmla="*/ 1981200 w 2397760"/>
                <a:gd name="connsiteY53" fmla="*/ 1320800 h 1667788"/>
                <a:gd name="connsiteX54" fmla="*/ 2021840 w 2397760"/>
                <a:gd name="connsiteY54" fmla="*/ 1381760 h 1667788"/>
                <a:gd name="connsiteX55" fmla="*/ 2042160 w 2397760"/>
                <a:gd name="connsiteY55" fmla="*/ 1412240 h 1667788"/>
                <a:gd name="connsiteX56" fmla="*/ 2062480 w 2397760"/>
                <a:gd name="connsiteY56" fmla="*/ 1442720 h 1667788"/>
                <a:gd name="connsiteX57" fmla="*/ 2092960 w 2397760"/>
                <a:gd name="connsiteY57" fmla="*/ 1463040 h 1667788"/>
                <a:gd name="connsiteX58" fmla="*/ 2133600 w 2397760"/>
                <a:gd name="connsiteY58" fmla="*/ 1503680 h 1667788"/>
                <a:gd name="connsiteX59" fmla="*/ 2164080 w 2397760"/>
                <a:gd name="connsiteY59" fmla="*/ 1534160 h 1667788"/>
                <a:gd name="connsiteX60" fmla="*/ 2194560 w 2397760"/>
                <a:gd name="connsiteY60" fmla="*/ 1544320 h 1667788"/>
                <a:gd name="connsiteX61" fmla="*/ 2225040 w 2397760"/>
                <a:gd name="connsiteY61" fmla="*/ 1564640 h 1667788"/>
                <a:gd name="connsiteX62" fmla="*/ 2255520 w 2397760"/>
                <a:gd name="connsiteY62" fmla="*/ 1574800 h 1667788"/>
                <a:gd name="connsiteX63" fmla="*/ 2316480 w 2397760"/>
                <a:gd name="connsiteY63" fmla="*/ 1615440 h 1667788"/>
                <a:gd name="connsiteX64" fmla="*/ 2346960 w 2397760"/>
                <a:gd name="connsiteY64" fmla="*/ 1635760 h 1667788"/>
                <a:gd name="connsiteX65" fmla="*/ 2377440 w 2397760"/>
                <a:gd name="connsiteY65" fmla="*/ 1666240 h 1667788"/>
                <a:gd name="connsiteX66" fmla="*/ 2397760 w 2397760"/>
                <a:gd name="connsiteY66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24560 w 2397760"/>
                <a:gd name="connsiteY26" fmla="*/ 650240 h 1667788"/>
                <a:gd name="connsiteX27" fmla="*/ 944880 w 2397760"/>
                <a:gd name="connsiteY27" fmla="*/ 568960 h 1667788"/>
                <a:gd name="connsiteX28" fmla="*/ 965200 w 2397760"/>
                <a:gd name="connsiteY28" fmla="*/ 487680 h 1667788"/>
                <a:gd name="connsiteX29" fmla="*/ 1016000 w 2397760"/>
                <a:gd name="connsiteY29" fmla="*/ 396240 h 1667788"/>
                <a:gd name="connsiteX30" fmla="*/ 1026160 w 2397760"/>
                <a:gd name="connsiteY30" fmla="*/ 365760 h 1667788"/>
                <a:gd name="connsiteX31" fmla="*/ 1076960 w 2397760"/>
                <a:gd name="connsiteY31" fmla="*/ 284480 h 1667788"/>
                <a:gd name="connsiteX32" fmla="*/ 1097280 w 2397760"/>
                <a:gd name="connsiteY32" fmla="*/ 254000 h 1667788"/>
                <a:gd name="connsiteX33" fmla="*/ 1249680 w 2397760"/>
                <a:gd name="connsiteY33" fmla="*/ 71120 h 1667788"/>
                <a:gd name="connsiteX34" fmla="*/ 1270000 w 2397760"/>
                <a:gd name="connsiteY34" fmla="*/ 40640 h 1667788"/>
                <a:gd name="connsiteX35" fmla="*/ 1300480 w 2397760"/>
                <a:gd name="connsiteY35" fmla="*/ 30480 h 1667788"/>
                <a:gd name="connsiteX36" fmla="*/ 1361440 w 2397760"/>
                <a:gd name="connsiteY36" fmla="*/ 0 h 1667788"/>
                <a:gd name="connsiteX37" fmla="*/ 1432560 w 2397760"/>
                <a:gd name="connsiteY37" fmla="*/ 10160 h 1667788"/>
                <a:gd name="connsiteX38" fmla="*/ 1503680 w 2397760"/>
                <a:gd name="connsiteY38" fmla="*/ 30480 h 1667788"/>
                <a:gd name="connsiteX39" fmla="*/ 1564640 w 2397760"/>
                <a:gd name="connsiteY39" fmla="*/ 111760 h 1667788"/>
                <a:gd name="connsiteX40" fmla="*/ 1635760 w 2397760"/>
                <a:gd name="connsiteY40" fmla="*/ 254000 h 1667788"/>
                <a:gd name="connsiteX41" fmla="*/ 1656080 w 2397760"/>
                <a:gd name="connsiteY41" fmla="*/ 325120 h 1667788"/>
                <a:gd name="connsiteX42" fmla="*/ 1676400 w 2397760"/>
                <a:gd name="connsiteY42" fmla="*/ 447040 h 1667788"/>
                <a:gd name="connsiteX43" fmla="*/ 1706880 w 2397760"/>
                <a:gd name="connsiteY43" fmla="*/ 568960 h 1667788"/>
                <a:gd name="connsiteX44" fmla="*/ 1788160 w 2397760"/>
                <a:gd name="connsiteY44" fmla="*/ 863600 h 1667788"/>
                <a:gd name="connsiteX45" fmla="*/ 1808480 w 2397760"/>
                <a:gd name="connsiteY45" fmla="*/ 894080 h 1667788"/>
                <a:gd name="connsiteX46" fmla="*/ 1859280 w 2397760"/>
                <a:gd name="connsiteY46" fmla="*/ 1046480 h 1667788"/>
                <a:gd name="connsiteX47" fmla="*/ 1869440 w 2397760"/>
                <a:gd name="connsiteY47" fmla="*/ 1076960 h 1667788"/>
                <a:gd name="connsiteX48" fmla="*/ 1910080 w 2397760"/>
                <a:gd name="connsiteY48" fmla="*/ 1168400 h 1667788"/>
                <a:gd name="connsiteX49" fmla="*/ 1930400 w 2397760"/>
                <a:gd name="connsiteY49" fmla="*/ 1198880 h 1667788"/>
                <a:gd name="connsiteX50" fmla="*/ 1950720 w 2397760"/>
                <a:gd name="connsiteY50" fmla="*/ 1259840 h 1667788"/>
                <a:gd name="connsiteX51" fmla="*/ 1971040 w 2397760"/>
                <a:gd name="connsiteY51" fmla="*/ 1290320 h 1667788"/>
                <a:gd name="connsiteX52" fmla="*/ 1981200 w 2397760"/>
                <a:gd name="connsiteY52" fmla="*/ 1320800 h 1667788"/>
                <a:gd name="connsiteX53" fmla="*/ 2021840 w 2397760"/>
                <a:gd name="connsiteY53" fmla="*/ 1381760 h 1667788"/>
                <a:gd name="connsiteX54" fmla="*/ 2042160 w 2397760"/>
                <a:gd name="connsiteY54" fmla="*/ 1412240 h 1667788"/>
                <a:gd name="connsiteX55" fmla="*/ 2062480 w 2397760"/>
                <a:gd name="connsiteY55" fmla="*/ 1442720 h 1667788"/>
                <a:gd name="connsiteX56" fmla="*/ 2092960 w 2397760"/>
                <a:gd name="connsiteY56" fmla="*/ 1463040 h 1667788"/>
                <a:gd name="connsiteX57" fmla="*/ 2133600 w 2397760"/>
                <a:gd name="connsiteY57" fmla="*/ 1503680 h 1667788"/>
                <a:gd name="connsiteX58" fmla="*/ 2164080 w 2397760"/>
                <a:gd name="connsiteY58" fmla="*/ 1534160 h 1667788"/>
                <a:gd name="connsiteX59" fmla="*/ 2194560 w 2397760"/>
                <a:gd name="connsiteY59" fmla="*/ 1544320 h 1667788"/>
                <a:gd name="connsiteX60" fmla="*/ 2225040 w 2397760"/>
                <a:gd name="connsiteY60" fmla="*/ 1564640 h 1667788"/>
                <a:gd name="connsiteX61" fmla="*/ 2255520 w 2397760"/>
                <a:gd name="connsiteY61" fmla="*/ 1574800 h 1667788"/>
                <a:gd name="connsiteX62" fmla="*/ 2316480 w 2397760"/>
                <a:gd name="connsiteY62" fmla="*/ 1615440 h 1667788"/>
                <a:gd name="connsiteX63" fmla="*/ 2346960 w 2397760"/>
                <a:gd name="connsiteY63" fmla="*/ 1635760 h 1667788"/>
                <a:gd name="connsiteX64" fmla="*/ 2377440 w 2397760"/>
                <a:gd name="connsiteY64" fmla="*/ 1666240 h 1667788"/>
                <a:gd name="connsiteX65" fmla="*/ 2397760 w 2397760"/>
                <a:gd name="connsiteY65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24560 w 2397760"/>
                <a:gd name="connsiteY26" fmla="*/ 650240 h 1667788"/>
                <a:gd name="connsiteX27" fmla="*/ 944880 w 2397760"/>
                <a:gd name="connsiteY27" fmla="*/ 568960 h 1667788"/>
                <a:gd name="connsiteX28" fmla="*/ 965200 w 2397760"/>
                <a:gd name="connsiteY28" fmla="*/ 487680 h 1667788"/>
                <a:gd name="connsiteX29" fmla="*/ 1016000 w 2397760"/>
                <a:gd name="connsiteY29" fmla="*/ 396240 h 1667788"/>
                <a:gd name="connsiteX30" fmla="*/ 1026160 w 2397760"/>
                <a:gd name="connsiteY30" fmla="*/ 365760 h 1667788"/>
                <a:gd name="connsiteX31" fmla="*/ 1076960 w 2397760"/>
                <a:gd name="connsiteY31" fmla="*/ 284480 h 1667788"/>
                <a:gd name="connsiteX32" fmla="*/ 1097280 w 2397760"/>
                <a:gd name="connsiteY32" fmla="*/ 254000 h 1667788"/>
                <a:gd name="connsiteX33" fmla="*/ 1249680 w 2397760"/>
                <a:gd name="connsiteY33" fmla="*/ 71120 h 1667788"/>
                <a:gd name="connsiteX34" fmla="*/ 1270000 w 2397760"/>
                <a:gd name="connsiteY34" fmla="*/ 40640 h 1667788"/>
                <a:gd name="connsiteX35" fmla="*/ 1300480 w 2397760"/>
                <a:gd name="connsiteY35" fmla="*/ 30480 h 1667788"/>
                <a:gd name="connsiteX36" fmla="*/ 1361440 w 2397760"/>
                <a:gd name="connsiteY36" fmla="*/ 0 h 1667788"/>
                <a:gd name="connsiteX37" fmla="*/ 1432560 w 2397760"/>
                <a:gd name="connsiteY37" fmla="*/ 10160 h 1667788"/>
                <a:gd name="connsiteX38" fmla="*/ 1503680 w 2397760"/>
                <a:gd name="connsiteY38" fmla="*/ 30480 h 1667788"/>
                <a:gd name="connsiteX39" fmla="*/ 1564640 w 2397760"/>
                <a:gd name="connsiteY39" fmla="*/ 111760 h 1667788"/>
                <a:gd name="connsiteX40" fmla="*/ 1635760 w 2397760"/>
                <a:gd name="connsiteY40" fmla="*/ 254000 h 1667788"/>
                <a:gd name="connsiteX41" fmla="*/ 1656080 w 2397760"/>
                <a:gd name="connsiteY41" fmla="*/ 325120 h 1667788"/>
                <a:gd name="connsiteX42" fmla="*/ 1676400 w 2397760"/>
                <a:gd name="connsiteY42" fmla="*/ 447040 h 1667788"/>
                <a:gd name="connsiteX43" fmla="*/ 1706880 w 2397760"/>
                <a:gd name="connsiteY43" fmla="*/ 568960 h 1667788"/>
                <a:gd name="connsiteX44" fmla="*/ 1788160 w 2397760"/>
                <a:gd name="connsiteY44" fmla="*/ 863600 h 1667788"/>
                <a:gd name="connsiteX45" fmla="*/ 1808480 w 2397760"/>
                <a:gd name="connsiteY45" fmla="*/ 894080 h 1667788"/>
                <a:gd name="connsiteX46" fmla="*/ 1859280 w 2397760"/>
                <a:gd name="connsiteY46" fmla="*/ 1046480 h 1667788"/>
                <a:gd name="connsiteX47" fmla="*/ 1869440 w 2397760"/>
                <a:gd name="connsiteY47" fmla="*/ 1076960 h 1667788"/>
                <a:gd name="connsiteX48" fmla="*/ 1910080 w 2397760"/>
                <a:gd name="connsiteY48" fmla="*/ 1168400 h 1667788"/>
                <a:gd name="connsiteX49" fmla="*/ 1930400 w 2397760"/>
                <a:gd name="connsiteY49" fmla="*/ 1198880 h 1667788"/>
                <a:gd name="connsiteX50" fmla="*/ 1971040 w 2397760"/>
                <a:gd name="connsiteY50" fmla="*/ 1290320 h 1667788"/>
                <a:gd name="connsiteX51" fmla="*/ 1981200 w 2397760"/>
                <a:gd name="connsiteY51" fmla="*/ 1320800 h 1667788"/>
                <a:gd name="connsiteX52" fmla="*/ 2021840 w 2397760"/>
                <a:gd name="connsiteY52" fmla="*/ 1381760 h 1667788"/>
                <a:gd name="connsiteX53" fmla="*/ 2042160 w 2397760"/>
                <a:gd name="connsiteY53" fmla="*/ 1412240 h 1667788"/>
                <a:gd name="connsiteX54" fmla="*/ 2062480 w 2397760"/>
                <a:gd name="connsiteY54" fmla="*/ 1442720 h 1667788"/>
                <a:gd name="connsiteX55" fmla="*/ 2092960 w 2397760"/>
                <a:gd name="connsiteY55" fmla="*/ 1463040 h 1667788"/>
                <a:gd name="connsiteX56" fmla="*/ 2133600 w 2397760"/>
                <a:gd name="connsiteY56" fmla="*/ 1503680 h 1667788"/>
                <a:gd name="connsiteX57" fmla="*/ 2164080 w 2397760"/>
                <a:gd name="connsiteY57" fmla="*/ 1534160 h 1667788"/>
                <a:gd name="connsiteX58" fmla="*/ 2194560 w 2397760"/>
                <a:gd name="connsiteY58" fmla="*/ 1544320 h 1667788"/>
                <a:gd name="connsiteX59" fmla="*/ 2225040 w 2397760"/>
                <a:gd name="connsiteY59" fmla="*/ 1564640 h 1667788"/>
                <a:gd name="connsiteX60" fmla="*/ 2255520 w 2397760"/>
                <a:gd name="connsiteY60" fmla="*/ 1574800 h 1667788"/>
                <a:gd name="connsiteX61" fmla="*/ 2316480 w 2397760"/>
                <a:gd name="connsiteY61" fmla="*/ 1615440 h 1667788"/>
                <a:gd name="connsiteX62" fmla="*/ 2346960 w 2397760"/>
                <a:gd name="connsiteY62" fmla="*/ 1635760 h 1667788"/>
                <a:gd name="connsiteX63" fmla="*/ 2377440 w 2397760"/>
                <a:gd name="connsiteY63" fmla="*/ 1666240 h 1667788"/>
                <a:gd name="connsiteX64" fmla="*/ 2397760 w 2397760"/>
                <a:gd name="connsiteY64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24560 w 2397760"/>
                <a:gd name="connsiteY26" fmla="*/ 650240 h 1667788"/>
                <a:gd name="connsiteX27" fmla="*/ 944880 w 2397760"/>
                <a:gd name="connsiteY27" fmla="*/ 568960 h 1667788"/>
                <a:gd name="connsiteX28" fmla="*/ 965200 w 2397760"/>
                <a:gd name="connsiteY28" fmla="*/ 487680 h 1667788"/>
                <a:gd name="connsiteX29" fmla="*/ 1016000 w 2397760"/>
                <a:gd name="connsiteY29" fmla="*/ 396240 h 1667788"/>
                <a:gd name="connsiteX30" fmla="*/ 1026160 w 2397760"/>
                <a:gd name="connsiteY30" fmla="*/ 365760 h 1667788"/>
                <a:gd name="connsiteX31" fmla="*/ 1076960 w 2397760"/>
                <a:gd name="connsiteY31" fmla="*/ 284480 h 1667788"/>
                <a:gd name="connsiteX32" fmla="*/ 1097280 w 2397760"/>
                <a:gd name="connsiteY32" fmla="*/ 254000 h 1667788"/>
                <a:gd name="connsiteX33" fmla="*/ 1249680 w 2397760"/>
                <a:gd name="connsiteY33" fmla="*/ 71120 h 1667788"/>
                <a:gd name="connsiteX34" fmla="*/ 1270000 w 2397760"/>
                <a:gd name="connsiteY34" fmla="*/ 40640 h 1667788"/>
                <a:gd name="connsiteX35" fmla="*/ 1300480 w 2397760"/>
                <a:gd name="connsiteY35" fmla="*/ 30480 h 1667788"/>
                <a:gd name="connsiteX36" fmla="*/ 1361440 w 2397760"/>
                <a:gd name="connsiteY36" fmla="*/ 0 h 1667788"/>
                <a:gd name="connsiteX37" fmla="*/ 1432560 w 2397760"/>
                <a:gd name="connsiteY37" fmla="*/ 10160 h 1667788"/>
                <a:gd name="connsiteX38" fmla="*/ 1503680 w 2397760"/>
                <a:gd name="connsiteY38" fmla="*/ 30480 h 1667788"/>
                <a:gd name="connsiteX39" fmla="*/ 1564640 w 2397760"/>
                <a:gd name="connsiteY39" fmla="*/ 111760 h 1667788"/>
                <a:gd name="connsiteX40" fmla="*/ 1635760 w 2397760"/>
                <a:gd name="connsiteY40" fmla="*/ 254000 h 1667788"/>
                <a:gd name="connsiteX41" fmla="*/ 1656080 w 2397760"/>
                <a:gd name="connsiteY41" fmla="*/ 325120 h 1667788"/>
                <a:gd name="connsiteX42" fmla="*/ 1676400 w 2397760"/>
                <a:gd name="connsiteY42" fmla="*/ 447040 h 1667788"/>
                <a:gd name="connsiteX43" fmla="*/ 1706880 w 2397760"/>
                <a:gd name="connsiteY43" fmla="*/ 568960 h 1667788"/>
                <a:gd name="connsiteX44" fmla="*/ 1788160 w 2397760"/>
                <a:gd name="connsiteY44" fmla="*/ 863600 h 1667788"/>
                <a:gd name="connsiteX45" fmla="*/ 1808480 w 2397760"/>
                <a:gd name="connsiteY45" fmla="*/ 894080 h 1667788"/>
                <a:gd name="connsiteX46" fmla="*/ 1859280 w 2397760"/>
                <a:gd name="connsiteY46" fmla="*/ 1046480 h 1667788"/>
                <a:gd name="connsiteX47" fmla="*/ 1869440 w 2397760"/>
                <a:gd name="connsiteY47" fmla="*/ 1076960 h 1667788"/>
                <a:gd name="connsiteX48" fmla="*/ 1910080 w 2397760"/>
                <a:gd name="connsiteY48" fmla="*/ 1168400 h 1667788"/>
                <a:gd name="connsiteX49" fmla="*/ 1930400 w 2397760"/>
                <a:gd name="connsiteY49" fmla="*/ 1198880 h 1667788"/>
                <a:gd name="connsiteX50" fmla="*/ 1971040 w 2397760"/>
                <a:gd name="connsiteY50" fmla="*/ 1290320 h 1667788"/>
                <a:gd name="connsiteX51" fmla="*/ 2021840 w 2397760"/>
                <a:gd name="connsiteY51" fmla="*/ 1381760 h 1667788"/>
                <a:gd name="connsiteX52" fmla="*/ 2042160 w 2397760"/>
                <a:gd name="connsiteY52" fmla="*/ 1412240 h 1667788"/>
                <a:gd name="connsiteX53" fmla="*/ 2062480 w 2397760"/>
                <a:gd name="connsiteY53" fmla="*/ 1442720 h 1667788"/>
                <a:gd name="connsiteX54" fmla="*/ 2092960 w 2397760"/>
                <a:gd name="connsiteY54" fmla="*/ 1463040 h 1667788"/>
                <a:gd name="connsiteX55" fmla="*/ 2133600 w 2397760"/>
                <a:gd name="connsiteY55" fmla="*/ 1503680 h 1667788"/>
                <a:gd name="connsiteX56" fmla="*/ 2164080 w 2397760"/>
                <a:gd name="connsiteY56" fmla="*/ 1534160 h 1667788"/>
                <a:gd name="connsiteX57" fmla="*/ 2194560 w 2397760"/>
                <a:gd name="connsiteY57" fmla="*/ 1544320 h 1667788"/>
                <a:gd name="connsiteX58" fmla="*/ 2225040 w 2397760"/>
                <a:gd name="connsiteY58" fmla="*/ 1564640 h 1667788"/>
                <a:gd name="connsiteX59" fmla="*/ 2255520 w 2397760"/>
                <a:gd name="connsiteY59" fmla="*/ 1574800 h 1667788"/>
                <a:gd name="connsiteX60" fmla="*/ 2316480 w 2397760"/>
                <a:gd name="connsiteY60" fmla="*/ 1615440 h 1667788"/>
                <a:gd name="connsiteX61" fmla="*/ 2346960 w 2397760"/>
                <a:gd name="connsiteY61" fmla="*/ 1635760 h 1667788"/>
                <a:gd name="connsiteX62" fmla="*/ 2377440 w 2397760"/>
                <a:gd name="connsiteY62" fmla="*/ 1666240 h 1667788"/>
                <a:gd name="connsiteX63" fmla="*/ 2397760 w 2397760"/>
                <a:gd name="connsiteY63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701040 w 2397760"/>
                <a:gd name="connsiteY15" fmla="*/ 1209040 h 1667788"/>
                <a:gd name="connsiteX16" fmla="*/ 721360 w 2397760"/>
                <a:gd name="connsiteY16" fmla="*/ 1178560 h 1667788"/>
                <a:gd name="connsiteX17" fmla="*/ 741680 w 2397760"/>
                <a:gd name="connsiteY17" fmla="*/ 1148080 h 1667788"/>
                <a:gd name="connsiteX18" fmla="*/ 772160 w 2397760"/>
                <a:gd name="connsiteY18" fmla="*/ 1087120 h 1667788"/>
                <a:gd name="connsiteX19" fmla="*/ 802640 w 2397760"/>
                <a:gd name="connsiteY19" fmla="*/ 995680 h 1667788"/>
                <a:gd name="connsiteX20" fmla="*/ 812800 w 2397760"/>
                <a:gd name="connsiteY20" fmla="*/ 965200 h 1667788"/>
                <a:gd name="connsiteX21" fmla="*/ 833120 w 2397760"/>
                <a:gd name="connsiteY21" fmla="*/ 934720 h 1667788"/>
                <a:gd name="connsiteX22" fmla="*/ 853440 w 2397760"/>
                <a:gd name="connsiteY22" fmla="*/ 873760 h 1667788"/>
                <a:gd name="connsiteX23" fmla="*/ 873760 w 2397760"/>
                <a:gd name="connsiteY23" fmla="*/ 843280 h 1667788"/>
                <a:gd name="connsiteX24" fmla="*/ 904240 w 2397760"/>
                <a:gd name="connsiteY24" fmla="*/ 741680 h 1667788"/>
                <a:gd name="connsiteX25" fmla="*/ 924560 w 2397760"/>
                <a:gd name="connsiteY25" fmla="*/ 650240 h 1667788"/>
                <a:gd name="connsiteX26" fmla="*/ 944880 w 2397760"/>
                <a:gd name="connsiteY26" fmla="*/ 568960 h 1667788"/>
                <a:gd name="connsiteX27" fmla="*/ 965200 w 2397760"/>
                <a:gd name="connsiteY27" fmla="*/ 487680 h 1667788"/>
                <a:gd name="connsiteX28" fmla="*/ 1016000 w 2397760"/>
                <a:gd name="connsiteY28" fmla="*/ 396240 h 1667788"/>
                <a:gd name="connsiteX29" fmla="*/ 1026160 w 2397760"/>
                <a:gd name="connsiteY29" fmla="*/ 365760 h 1667788"/>
                <a:gd name="connsiteX30" fmla="*/ 1076960 w 2397760"/>
                <a:gd name="connsiteY30" fmla="*/ 284480 h 1667788"/>
                <a:gd name="connsiteX31" fmla="*/ 1097280 w 2397760"/>
                <a:gd name="connsiteY31" fmla="*/ 254000 h 1667788"/>
                <a:gd name="connsiteX32" fmla="*/ 1249680 w 2397760"/>
                <a:gd name="connsiteY32" fmla="*/ 71120 h 1667788"/>
                <a:gd name="connsiteX33" fmla="*/ 1270000 w 2397760"/>
                <a:gd name="connsiteY33" fmla="*/ 40640 h 1667788"/>
                <a:gd name="connsiteX34" fmla="*/ 1300480 w 2397760"/>
                <a:gd name="connsiteY34" fmla="*/ 30480 h 1667788"/>
                <a:gd name="connsiteX35" fmla="*/ 1361440 w 2397760"/>
                <a:gd name="connsiteY35" fmla="*/ 0 h 1667788"/>
                <a:gd name="connsiteX36" fmla="*/ 1432560 w 2397760"/>
                <a:gd name="connsiteY36" fmla="*/ 10160 h 1667788"/>
                <a:gd name="connsiteX37" fmla="*/ 1503680 w 2397760"/>
                <a:gd name="connsiteY37" fmla="*/ 30480 h 1667788"/>
                <a:gd name="connsiteX38" fmla="*/ 1564640 w 2397760"/>
                <a:gd name="connsiteY38" fmla="*/ 111760 h 1667788"/>
                <a:gd name="connsiteX39" fmla="*/ 1635760 w 2397760"/>
                <a:gd name="connsiteY39" fmla="*/ 254000 h 1667788"/>
                <a:gd name="connsiteX40" fmla="*/ 1656080 w 2397760"/>
                <a:gd name="connsiteY40" fmla="*/ 325120 h 1667788"/>
                <a:gd name="connsiteX41" fmla="*/ 1676400 w 2397760"/>
                <a:gd name="connsiteY41" fmla="*/ 447040 h 1667788"/>
                <a:gd name="connsiteX42" fmla="*/ 1706880 w 2397760"/>
                <a:gd name="connsiteY42" fmla="*/ 568960 h 1667788"/>
                <a:gd name="connsiteX43" fmla="*/ 1788160 w 2397760"/>
                <a:gd name="connsiteY43" fmla="*/ 863600 h 1667788"/>
                <a:gd name="connsiteX44" fmla="*/ 1808480 w 2397760"/>
                <a:gd name="connsiteY44" fmla="*/ 894080 h 1667788"/>
                <a:gd name="connsiteX45" fmla="*/ 1859280 w 2397760"/>
                <a:gd name="connsiteY45" fmla="*/ 1046480 h 1667788"/>
                <a:gd name="connsiteX46" fmla="*/ 1869440 w 2397760"/>
                <a:gd name="connsiteY46" fmla="*/ 1076960 h 1667788"/>
                <a:gd name="connsiteX47" fmla="*/ 1910080 w 2397760"/>
                <a:gd name="connsiteY47" fmla="*/ 1168400 h 1667788"/>
                <a:gd name="connsiteX48" fmla="*/ 1930400 w 2397760"/>
                <a:gd name="connsiteY48" fmla="*/ 1198880 h 1667788"/>
                <a:gd name="connsiteX49" fmla="*/ 1971040 w 2397760"/>
                <a:gd name="connsiteY49" fmla="*/ 1290320 h 1667788"/>
                <a:gd name="connsiteX50" fmla="*/ 2021840 w 2397760"/>
                <a:gd name="connsiteY50" fmla="*/ 1381760 h 1667788"/>
                <a:gd name="connsiteX51" fmla="*/ 2042160 w 2397760"/>
                <a:gd name="connsiteY51" fmla="*/ 1412240 h 1667788"/>
                <a:gd name="connsiteX52" fmla="*/ 2062480 w 2397760"/>
                <a:gd name="connsiteY52" fmla="*/ 1442720 h 1667788"/>
                <a:gd name="connsiteX53" fmla="*/ 2092960 w 2397760"/>
                <a:gd name="connsiteY53" fmla="*/ 1463040 h 1667788"/>
                <a:gd name="connsiteX54" fmla="*/ 2133600 w 2397760"/>
                <a:gd name="connsiteY54" fmla="*/ 1503680 h 1667788"/>
                <a:gd name="connsiteX55" fmla="*/ 2164080 w 2397760"/>
                <a:gd name="connsiteY55" fmla="*/ 1534160 h 1667788"/>
                <a:gd name="connsiteX56" fmla="*/ 2194560 w 2397760"/>
                <a:gd name="connsiteY56" fmla="*/ 1544320 h 1667788"/>
                <a:gd name="connsiteX57" fmla="*/ 2225040 w 2397760"/>
                <a:gd name="connsiteY57" fmla="*/ 1564640 h 1667788"/>
                <a:gd name="connsiteX58" fmla="*/ 2255520 w 2397760"/>
                <a:gd name="connsiteY58" fmla="*/ 1574800 h 1667788"/>
                <a:gd name="connsiteX59" fmla="*/ 2316480 w 2397760"/>
                <a:gd name="connsiteY59" fmla="*/ 1615440 h 1667788"/>
                <a:gd name="connsiteX60" fmla="*/ 2346960 w 2397760"/>
                <a:gd name="connsiteY60" fmla="*/ 1635760 h 1667788"/>
                <a:gd name="connsiteX61" fmla="*/ 2377440 w 2397760"/>
                <a:gd name="connsiteY61" fmla="*/ 1666240 h 1667788"/>
                <a:gd name="connsiteX62" fmla="*/ 2397760 w 2397760"/>
                <a:gd name="connsiteY62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701040 w 2397760"/>
                <a:gd name="connsiteY15" fmla="*/ 1209040 h 1667788"/>
                <a:gd name="connsiteX16" fmla="*/ 721360 w 2397760"/>
                <a:gd name="connsiteY16" fmla="*/ 1178560 h 1667788"/>
                <a:gd name="connsiteX17" fmla="*/ 741680 w 2397760"/>
                <a:gd name="connsiteY17" fmla="*/ 1148080 h 1667788"/>
                <a:gd name="connsiteX18" fmla="*/ 772160 w 2397760"/>
                <a:gd name="connsiteY18" fmla="*/ 1087120 h 1667788"/>
                <a:gd name="connsiteX19" fmla="*/ 802640 w 2397760"/>
                <a:gd name="connsiteY19" fmla="*/ 995680 h 1667788"/>
                <a:gd name="connsiteX20" fmla="*/ 812800 w 2397760"/>
                <a:gd name="connsiteY20" fmla="*/ 965200 h 1667788"/>
                <a:gd name="connsiteX21" fmla="*/ 853440 w 2397760"/>
                <a:gd name="connsiteY21" fmla="*/ 873760 h 1667788"/>
                <a:gd name="connsiteX22" fmla="*/ 873760 w 2397760"/>
                <a:gd name="connsiteY22" fmla="*/ 843280 h 1667788"/>
                <a:gd name="connsiteX23" fmla="*/ 904240 w 2397760"/>
                <a:gd name="connsiteY23" fmla="*/ 741680 h 1667788"/>
                <a:gd name="connsiteX24" fmla="*/ 924560 w 2397760"/>
                <a:gd name="connsiteY24" fmla="*/ 650240 h 1667788"/>
                <a:gd name="connsiteX25" fmla="*/ 944880 w 2397760"/>
                <a:gd name="connsiteY25" fmla="*/ 568960 h 1667788"/>
                <a:gd name="connsiteX26" fmla="*/ 965200 w 2397760"/>
                <a:gd name="connsiteY26" fmla="*/ 487680 h 1667788"/>
                <a:gd name="connsiteX27" fmla="*/ 1016000 w 2397760"/>
                <a:gd name="connsiteY27" fmla="*/ 396240 h 1667788"/>
                <a:gd name="connsiteX28" fmla="*/ 1026160 w 2397760"/>
                <a:gd name="connsiteY28" fmla="*/ 365760 h 1667788"/>
                <a:gd name="connsiteX29" fmla="*/ 1076960 w 2397760"/>
                <a:gd name="connsiteY29" fmla="*/ 284480 h 1667788"/>
                <a:gd name="connsiteX30" fmla="*/ 1097280 w 2397760"/>
                <a:gd name="connsiteY30" fmla="*/ 254000 h 1667788"/>
                <a:gd name="connsiteX31" fmla="*/ 1249680 w 2397760"/>
                <a:gd name="connsiteY31" fmla="*/ 71120 h 1667788"/>
                <a:gd name="connsiteX32" fmla="*/ 1270000 w 2397760"/>
                <a:gd name="connsiteY32" fmla="*/ 40640 h 1667788"/>
                <a:gd name="connsiteX33" fmla="*/ 1300480 w 2397760"/>
                <a:gd name="connsiteY33" fmla="*/ 30480 h 1667788"/>
                <a:gd name="connsiteX34" fmla="*/ 1361440 w 2397760"/>
                <a:gd name="connsiteY34" fmla="*/ 0 h 1667788"/>
                <a:gd name="connsiteX35" fmla="*/ 1432560 w 2397760"/>
                <a:gd name="connsiteY35" fmla="*/ 10160 h 1667788"/>
                <a:gd name="connsiteX36" fmla="*/ 1503680 w 2397760"/>
                <a:gd name="connsiteY36" fmla="*/ 30480 h 1667788"/>
                <a:gd name="connsiteX37" fmla="*/ 1564640 w 2397760"/>
                <a:gd name="connsiteY37" fmla="*/ 111760 h 1667788"/>
                <a:gd name="connsiteX38" fmla="*/ 1635760 w 2397760"/>
                <a:gd name="connsiteY38" fmla="*/ 254000 h 1667788"/>
                <a:gd name="connsiteX39" fmla="*/ 1656080 w 2397760"/>
                <a:gd name="connsiteY39" fmla="*/ 325120 h 1667788"/>
                <a:gd name="connsiteX40" fmla="*/ 1676400 w 2397760"/>
                <a:gd name="connsiteY40" fmla="*/ 447040 h 1667788"/>
                <a:gd name="connsiteX41" fmla="*/ 1706880 w 2397760"/>
                <a:gd name="connsiteY41" fmla="*/ 568960 h 1667788"/>
                <a:gd name="connsiteX42" fmla="*/ 1788160 w 2397760"/>
                <a:gd name="connsiteY42" fmla="*/ 863600 h 1667788"/>
                <a:gd name="connsiteX43" fmla="*/ 1808480 w 2397760"/>
                <a:gd name="connsiteY43" fmla="*/ 894080 h 1667788"/>
                <a:gd name="connsiteX44" fmla="*/ 1859280 w 2397760"/>
                <a:gd name="connsiteY44" fmla="*/ 1046480 h 1667788"/>
                <a:gd name="connsiteX45" fmla="*/ 1869440 w 2397760"/>
                <a:gd name="connsiteY45" fmla="*/ 1076960 h 1667788"/>
                <a:gd name="connsiteX46" fmla="*/ 1910080 w 2397760"/>
                <a:gd name="connsiteY46" fmla="*/ 1168400 h 1667788"/>
                <a:gd name="connsiteX47" fmla="*/ 1930400 w 2397760"/>
                <a:gd name="connsiteY47" fmla="*/ 1198880 h 1667788"/>
                <a:gd name="connsiteX48" fmla="*/ 1971040 w 2397760"/>
                <a:gd name="connsiteY48" fmla="*/ 1290320 h 1667788"/>
                <a:gd name="connsiteX49" fmla="*/ 2021840 w 2397760"/>
                <a:gd name="connsiteY49" fmla="*/ 1381760 h 1667788"/>
                <a:gd name="connsiteX50" fmla="*/ 2042160 w 2397760"/>
                <a:gd name="connsiteY50" fmla="*/ 1412240 h 1667788"/>
                <a:gd name="connsiteX51" fmla="*/ 2062480 w 2397760"/>
                <a:gd name="connsiteY51" fmla="*/ 1442720 h 1667788"/>
                <a:gd name="connsiteX52" fmla="*/ 2092960 w 2397760"/>
                <a:gd name="connsiteY52" fmla="*/ 1463040 h 1667788"/>
                <a:gd name="connsiteX53" fmla="*/ 2133600 w 2397760"/>
                <a:gd name="connsiteY53" fmla="*/ 1503680 h 1667788"/>
                <a:gd name="connsiteX54" fmla="*/ 2164080 w 2397760"/>
                <a:gd name="connsiteY54" fmla="*/ 1534160 h 1667788"/>
                <a:gd name="connsiteX55" fmla="*/ 2194560 w 2397760"/>
                <a:gd name="connsiteY55" fmla="*/ 1544320 h 1667788"/>
                <a:gd name="connsiteX56" fmla="*/ 2225040 w 2397760"/>
                <a:gd name="connsiteY56" fmla="*/ 1564640 h 1667788"/>
                <a:gd name="connsiteX57" fmla="*/ 2255520 w 2397760"/>
                <a:gd name="connsiteY57" fmla="*/ 1574800 h 1667788"/>
                <a:gd name="connsiteX58" fmla="*/ 2316480 w 2397760"/>
                <a:gd name="connsiteY58" fmla="*/ 1615440 h 1667788"/>
                <a:gd name="connsiteX59" fmla="*/ 2346960 w 2397760"/>
                <a:gd name="connsiteY59" fmla="*/ 1635760 h 1667788"/>
                <a:gd name="connsiteX60" fmla="*/ 2377440 w 2397760"/>
                <a:gd name="connsiteY60" fmla="*/ 1666240 h 1667788"/>
                <a:gd name="connsiteX61" fmla="*/ 2397760 w 2397760"/>
                <a:gd name="connsiteY61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701040 w 2397760"/>
                <a:gd name="connsiteY15" fmla="*/ 1209040 h 1667788"/>
                <a:gd name="connsiteX16" fmla="*/ 721360 w 2397760"/>
                <a:gd name="connsiteY16" fmla="*/ 1178560 h 1667788"/>
                <a:gd name="connsiteX17" fmla="*/ 741680 w 2397760"/>
                <a:gd name="connsiteY17" fmla="*/ 1148080 h 1667788"/>
                <a:gd name="connsiteX18" fmla="*/ 772160 w 2397760"/>
                <a:gd name="connsiteY18" fmla="*/ 1087120 h 1667788"/>
                <a:gd name="connsiteX19" fmla="*/ 802640 w 2397760"/>
                <a:gd name="connsiteY19" fmla="*/ 995680 h 1667788"/>
                <a:gd name="connsiteX20" fmla="*/ 812800 w 2397760"/>
                <a:gd name="connsiteY20" fmla="*/ 965200 h 1667788"/>
                <a:gd name="connsiteX21" fmla="*/ 853440 w 2397760"/>
                <a:gd name="connsiteY21" fmla="*/ 873760 h 1667788"/>
                <a:gd name="connsiteX22" fmla="*/ 904240 w 2397760"/>
                <a:gd name="connsiteY22" fmla="*/ 741680 h 1667788"/>
                <a:gd name="connsiteX23" fmla="*/ 924560 w 2397760"/>
                <a:gd name="connsiteY23" fmla="*/ 650240 h 1667788"/>
                <a:gd name="connsiteX24" fmla="*/ 944880 w 2397760"/>
                <a:gd name="connsiteY24" fmla="*/ 568960 h 1667788"/>
                <a:gd name="connsiteX25" fmla="*/ 965200 w 2397760"/>
                <a:gd name="connsiteY25" fmla="*/ 487680 h 1667788"/>
                <a:gd name="connsiteX26" fmla="*/ 1016000 w 2397760"/>
                <a:gd name="connsiteY26" fmla="*/ 396240 h 1667788"/>
                <a:gd name="connsiteX27" fmla="*/ 1026160 w 2397760"/>
                <a:gd name="connsiteY27" fmla="*/ 365760 h 1667788"/>
                <a:gd name="connsiteX28" fmla="*/ 1076960 w 2397760"/>
                <a:gd name="connsiteY28" fmla="*/ 284480 h 1667788"/>
                <a:gd name="connsiteX29" fmla="*/ 1097280 w 2397760"/>
                <a:gd name="connsiteY29" fmla="*/ 254000 h 1667788"/>
                <a:gd name="connsiteX30" fmla="*/ 1249680 w 2397760"/>
                <a:gd name="connsiteY30" fmla="*/ 71120 h 1667788"/>
                <a:gd name="connsiteX31" fmla="*/ 1270000 w 2397760"/>
                <a:gd name="connsiteY31" fmla="*/ 40640 h 1667788"/>
                <a:gd name="connsiteX32" fmla="*/ 1300480 w 2397760"/>
                <a:gd name="connsiteY32" fmla="*/ 30480 h 1667788"/>
                <a:gd name="connsiteX33" fmla="*/ 1361440 w 2397760"/>
                <a:gd name="connsiteY33" fmla="*/ 0 h 1667788"/>
                <a:gd name="connsiteX34" fmla="*/ 1432560 w 2397760"/>
                <a:gd name="connsiteY34" fmla="*/ 10160 h 1667788"/>
                <a:gd name="connsiteX35" fmla="*/ 1503680 w 2397760"/>
                <a:gd name="connsiteY35" fmla="*/ 30480 h 1667788"/>
                <a:gd name="connsiteX36" fmla="*/ 1564640 w 2397760"/>
                <a:gd name="connsiteY36" fmla="*/ 111760 h 1667788"/>
                <a:gd name="connsiteX37" fmla="*/ 1635760 w 2397760"/>
                <a:gd name="connsiteY37" fmla="*/ 254000 h 1667788"/>
                <a:gd name="connsiteX38" fmla="*/ 1656080 w 2397760"/>
                <a:gd name="connsiteY38" fmla="*/ 325120 h 1667788"/>
                <a:gd name="connsiteX39" fmla="*/ 1676400 w 2397760"/>
                <a:gd name="connsiteY39" fmla="*/ 447040 h 1667788"/>
                <a:gd name="connsiteX40" fmla="*/ 1706880 w 2397760"/>
                <a:gd name="connsiteY40" fmla="*/ 568960 h 1667788"/>
                <a:gd name="connsiteX41" fmla="*/ 1788160 w 2397760"/>
                <a:gd name="connsiteY41" fmla="*/ 863600 h 1667788"/>
                <a:gd name="connsiteX42" fmla="*/ 1808480 w 2397760"/>
                <a:gd name="connsiteY42" fmla="*/ 894080 h 1667788"/>
                <a:gd name="connsiteX43" fmla="*/ 1859280 w 2397760"/>
                <a:gd name="connsiteY43" fmla="*/ 1046480 h 1667788"/>
                <a:gd name="connsiteX44" fmla="*/ 1869440 w 2397760"/>
                <a:gd name="connsiteY44" fmla="*/ 1076960 h 1667788"/>
                <a:gd name="connsiteX45" fmla="*/ 1910080 w 2397760"/>
                <a:gd name="connsiteY45" fmla="*/ 1168400 h 1667788"/>
                <a:gd name="connsiteX46" fmla="*/ 1930400 w 2397760"/>
                <a:gd name="connsiteY46" fmla="*/ 1198880 h 1667788"/>
                <a:gd name="connsiteX47" fmla="*/ 1971040 w 2397760"/>
                <a:gd name="connsiteY47" fmla="*/ 1290320 h 1667788"/>
                <a:gd name="connsiteX48" fmla="*/ 2021840 w 2397760"/>
                <a:gd name="connsiteY48" fmla="*/ 1381760 h 1667788"/>
                <a:gd name="connsiteX49" fmla="*/ 2042160 w 2397760"/>
                <a:gd name="connsiteY49" fmla="*/ 1412240 h 1667788"/>
                <a:gd name="connsiteX50" fmla="*/ 2062480 w 2397760"/>
                <a:gd name="connsiteY50" fmla="*/ 1442720 h 1667788"/>
                <a:gd name="connsiteX51" fmla="*/ 2092960 w 2397760"/>
                <a:gd name="connsiteY51" fmla="*/ 1463040 h 1667788"/>
                <a:gd name="connsiteX52" fmla="*/ 2133600 w 2397760"/>
                <a:gd name="connsiteY52" fmla="*/ 1503680 h 1667788"/>
                <a:gd name="connsiteX53" fmla="*/ 2164080 w 2397760"/>
                <a:gd name="connsiteY53" fmla="*/ 1534160 h 1667788"/>
                <a:gd name="connsiteX54" fmla="*/ 2194560 w 2397760"/>
                <a:gd name="connsiteY54" fmla="*/ 1544320 h 1667788"/>
                <a:gd name="connsiteX55" fmla="*/ 2225040 w 2397760"/>
                <a:gd name="connsiteY55" fmla="*/ 1564640 h 1667788"/>
                <a:gd name="connsiteX56" fmla="*/ 2255520 w 2397760"/>
                <a:gd name="connsiteY56" fmla="*/ 1574800 h 1667788"/>
                <a:gd name="connsiteX57" fmla="*/ 2316480 w 2397760"/>
                <a:gd name="connsiteY57" fmla="*/ 1615440 h 1667788"/>
                <a:gd name="connsiteX58" fmla="*/ 2346960 w 2397760"/>
                <a:gd name="connsiteY58" fmla="*/ 1635760 h 1667788"/>
                <a:gd name="connsiteX59" fmla="*/ 2377440 w 2397760"/>
                <a:gd name="connsiteY59" fmla="*/ 1666240 h 1667788"/>
                <a:gd name="connsiteX60" fmla="*/ 2397760 w 2397760"/>
                <a:gd name="connsiteY60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701040 w 2397760"/>
                <a:gd name="connsiteY15" fmla="*/ 1209040 h 1667788"/>
                <a:gd name="connsiteX16" fmla="*/ 721360 w 2397760"/>
                <a:gd name="connsiteY16" fmla="*/ 1178560 h 1667788"/>
                <a:gd name="connsiteX17" fmla="*/ 772160 w 2397760"/>
                <a:gd name="connsiteY17" fmla="*/ 1087120 h 1667788"/>
                <a:gd name="connsiteX18" fmla="*/ 802640 w 2397760"/>
                <a:gd name="connsiteY18" fmla="*/ 995680 h 1667788"/>
                <a:gd name="connsiteX19" fmla="*/ 812800 w 2397760"/>
                <a:gd name="connsiteY19" fmla="*/ 965200 h 1667788"/>
                <a:gd name="connsiteX20" fmla="*/ 853440 w 2397760"/>
                <a:gd name="connsiteY20" fmla="*/ 873760 h 1667788"/>
                <a:gd name="connsiteX21" fmla="*/ 904240 w 2397760"/>
                <a:gd name="connsiteY21" fmla="*/ 741680 h 1667788"/>
                <a:gd name="connsiteX22" fmla="*/ 924560 w 2397760"/>
                <a:gd name="connsiteY22" fmla="*/ 650240 h 1667788"/>
                <a:gd name="connsiteX23" fmla="*/ 944880 w 2397760"/>
                <a:gd name="connsiteY23" fmla="*/ 568960 h 1667788"/>
                <a:gd name="connsiteX24" fmla="*/ 965200 w 2397760"/>
                <a:gd name="connsiteY24" fmla="*/ 487680 h 1667788"/>
                <a:gd name="connsiteX25" fmla="*/ 1016000 w 2397760"/>
                <a:gd name="connsiteY25" fmla="*/ 396240 h 1667788"/>
                <a:gd name="connsiteX26" fmla="*/ 1026160 w 2397760"/>
                <a:gd name="connsiteY26" fmla="*/ 365760 h 1667788"/>
                <a:gd name="connsiteX27" fmla="*/ 1076960 w 2397760"/>
                <a:gd name="connsiteY27" fmla="*/ 284480 h 1667788"/>
                <a:gd name="connsiteX28" fmla="*/ 1097280 w 2397760"/>
                <a:gd name="connsiteY28" fmla="*/ 254000 h 1667788"/>
                <a:gd name="connsiteX29" fmla="*/ 1249680 w 2397760"/>
                <a:gd name="connsiteY29" fmla="*/ 71120 h 1667788"/>
                <a:gd name="connsiteX30" fmla="*/ 1270000 w 2397760"/>
                <a:gd name="connsiteY30" fmla="*/ 40640 h 1667788"/>
                <a:gd name="connsiteX31" fmla="*/ 1300480 w 2397760"/>
                <a:gd name="connsiteY31" fmla="*/ 30480 h 1667788"/>
                <a:gd name="connsiteX32" fmla="*/ 1361440 w 2397760"/>
                <a:gd name="connsiteY32" fmla="*/ 0 h 1667788"/>
                <a:gd name="connsiteX33" fmla="*/ 1432560 w 2397760"/>
                <a:gd name="connsiteY33" fmla="*/ 10160 h 1667788"/>
                <a:gd name="connsiteX34" fmla="*/ 1503680 w 2397760"/>
                <a:gd name="connsiteY34" fmla="*/ 30480 h 1667788"/>
                <a:gd name="connsiteX35" fmla="*/ 1564640 w 2397760"/>
                <a:gd name="connsiteY35" fmla="*/ 111760 h 1667788"/>
                <a:gd name="connsiteX36" fmla="*/ 1635760 w 2397760"/>
                <a:gd name="connsiteY36" fmla="*/ 254000 h 1667788"/>
                <a:gd name="connsiteX37" fmla="*/ 1656080 w 2397760"/>
                <a:gd name="connsiteY37" fmla="*/ 325120 h 1667788"/>
                <a:gd name="connsiteX38" fmla="*/ 1676400 w 2397760"/>
                <a:gd name="connsiteY38" fmla="*/ 447040 h 1667788"/>
                <a:gd name="connsiteX39" fmla="*/ 1706880 w 2397760"/>
                <a:gd name="connsiteY39" fmla="*/ 568960 h 1667788"/>
                <a:gd name="connsiteX40" fmla="*/ 1788160 w 2397760"/>
                <a:gd name="connsiteY40" fmla="*/ 863600 h 1667788"/>
                <a:gd name="connsiteX41" fmla="*/ 1808480 w 2397760"/>
                <a:gd name="connsiteY41" fmla="*/ 894080 h 1667788"/>
                <a:gd name="connsiteX42" fmla="*/ 1859280 w 2397760"/>
                <a:gd name="connsiteY42" fmla="*/ 1046480 h 1667788"/>
                <a:gd name="connsiteX43" fmla="*/ 1869440 w 2397760"/>
                <a:gd name="connsiteY43" fmla="*/ 1076960 h 1667788"/>
                <a:gd name="connsiteX44" fmla="*/ 1910080 w 2397760"/>
                <a:gd name="connsiteY44" fmla="*/ 1168400 h 1667788"/>
                <a:gd name="connsiteX45" fmla="*/ 1930400 w 2397760"/>
                <a:gd name="connsiteY45" fmla="*/ 1198880 h 1667788"/>
                <a:gd name="connsiteX46" fmla="*/ 1971040 w 2397760"/>
                <a:gd name="connsiteY46" fmla="*/ 1290320 h 1667788"/>
                <a:gd name="connsiteX47" fmla="*/ 2021840 w 2397760"/>
                <a:gd name="connsiteY47" fmla="*/ 1381760 h 1667788"/>
                <a:gd name="connsiteX48" fmla="*/ 2042160 w 2397760"/>
                <a:gd name="connsiteY48" fmla="*/ 1412240 h 1667788"/>
                <a:gd name="connsiteX49" fmla="*/ 2062480 w 2397760"/>
                <a:gd name="connsiteY49" fmla="*/ 1442720 h 1667788"/>
                <a:gd name="connsiteX50" fmla="*/ 2092960 w 2397760"/>
                <a:gd name="connsiteY50" fmla="*/ 1463040 h 1667788"/>
                <a:gd name="connsiteX51" fmla="*/ 2133600 w 2397760"/>
                <a:gd name="connsiteY51" fmla="*/ 1503680 h 1667788"/>
                <a:gd name="connsiteX52" fmla="*/ 2164080 w 2397760"/>
                <a:gd name="connsiteY52" fmla="*/ 1534160 h 1667788"/>
                <a:gd name="connsiteX53" fmla="*/ 2194560 w 2397760"/>
                <a:gd name="connsiteY53" fmla="*/ 1544320 h 1667788"/>
                <a:gd name="connsiteX54" fmla="*/ 2225040 w 2397760"/>
                <a:gd name="connsiteY54" fmla="*/ 1564640 h 1667788"/>
                <a:gd name="connsiteX55" fmla="*/ 2255520 w 2397760"/>
                <a:gd name="connsiteY55" fmla="*/ 1574800 h 1667788"/>
                <a:gd name="connsiteX56" fmla="*/ 2316480 w 2397760"/>
                <a:gd name="connsiteY56" fmla="*/ 1615440 h 1667788"/>
                <a:gd name="connsiteX57" fmla="*/ 2346960 w 2397760"/>
                <a:gd name="connsiteY57" fmla="*/ 1635760 h 1667788"/>
                <a:gd name="connsiteX58" fmla="*/ 2377440 w 2397760"/>
                <a:gd name="connsiteY58" fmla="*/ 1666240 h 1667788"/>
                <a:gd name="connsiteX59" fmla="*/ 2397760 w 2397760"/>
                <a:gd name="connsiteY59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518160 w 2397760"/>
                <a:gd name="connsiteY10" fmla="*/ 1452880 h 1667788"/>
                <a:gd name="connsiteX11" fmla="*/ 558800 w 2397760"/>
                <a:gd name="connsiteY11" fmla="*/ 1402080 h 1667788"/>
                <a:gd name="connsiteX12" fmla="*/ 609600 w 2397760"/>
                <a:gd name="connsiteY12" fmla="*/ 1361440 h 1667788"/>
                <a:gd name="connsiteX13" fmla="*/ 619760 w 2397760"/>
                <a:gd name="connsiteY13" fmla="*/ 1330960 h 1667788"/>
                <a:gd name="connsiteX14" fmla="*/ 701040 w 2397760"/>
                <a:gd name="connsiteY14" fmla="*/ 1209040 h 1667788"/>
                <a:gd name="connsiteX15" fmla="*/ 721360 w 2397760"/>
                <a:gd name="connsiteY15" fmla="*/ 1178560 h 1667788"/>
                <a:gd name="connsiteX16" fmla="*/ 772160 w 2397760"/>
                <a:gd name="connsiteY16" fmla="*/ 1087120 h 1667788"/>
                <a:gd name="connsiteX17" fmla="*/ 802640 w 2397760"/>
                <a:gd name="connsiteY17" fmla="*/ 995680 h 1667788"/>
                <a:gd name="connsiteX18" fmla="*/ 812800 w 2397760"/>
                <a:gd name="connsiteY18" fmla="*/ 965200 h 1667788"/>
                <a:gd name="connsiteX19" fmla="*/ 853440 w 2397760"/>
                <a:gd name="connsiteY19" fmla="*/ 873760 h 1667788"/>
                <a:gd name="connsiteX20" fmla="*/ 904240 w 2397760"/>
                <a:gd name="connsiteY20" fmla="*/ 741680 h 1667788"/>
                <a:gd name="connsiteX21" fmla="*/ 924560 w 2397760"/>
                <a:gd name="connsiteY21" fmla="*/ 650240 h 1667788"/>
                <a:gd name="connsiteX22" fmla="*/ 944880 w 2397760"/>
                <a:gd name="connsiteY22" fmla="*/ 568960 h 1667788"/>
                <a:gd name="connsiteX23" fmla="*/ 965200 w 2397760"/>
                <a:gd name="connsiteY23" fmla="*/ 487680 h 1667788"/>
                <a:gd name="connsiteX24" fmla="*/ 1016000 w 2397760"/>
                <a:gd name="connsiteY24" fmla="*/ 396240 h 1667788"/>
                <a:gd name="connsiteX25" fmla="*/ 1026160 w 2397760"/>
                <a:gd name="connsiteY25" fmla="*/ 365760 h 1667788"/>
                <a:gd name="connsiteX26" fmla="*/ 1076960 w 2397760"/>
                <a:gd name="connsiteY26" fmla="*/ 284480 h 1667788"/>
                <a:gd name="connsiteX27" fmla="*/ 1097280 w 2397760"/>
                <a:gd name="connsiteY27" fmla="*/ 254000 h 1667788"/>
                <a:gd name="connsiteX28" fmla="*/ 1249680 w 2397760"/>
                <a:gd name="connsiteY28" fmla="*/ 71120 h 1667788"/>
                <a:gd name="connsiteX29" fmla="*/ 1270000 w 2397760"/>
                <a:gd name="connsiteY29" fmla="*/ 40640 h 1667788"/>
                <a:gd name="connsiteX30" fmla="*/ 1300480 w 2397760"/>
                <a:gd name="connsiteY30" fmla="*/ 30480 h 1667788"/>
                <a:gd name="connsiteX31" fmla="*/ 1361440 w 2397760"/>
                <a:gd name="connsiteY31" fmla="*/ 0 h 1667788"/>
                <a:gd name="connsiteX32" fmla="*/ 1432560 w 2397760"/>
                <a:gd name="connsiteY32" fmla="*/ 10160 h 1667788"/>
                <a:gd name="connsiteX33" fmla="*/ 1503680 w 2397760"/>
                <a:gd name="connsiteY33" fmla="*/ 30480 h 1667788"/>
                <a:gd name="connsiteX34" fmla="*/ 1564640 w 2397760"/>
                <a:gd name="connsiteY34" fmla="*/ 111760 h 1667788"/>
                <a:gd name="connsiteX35" fmla="*/ 1635760 w 2397760"/>
                <a:gd name="connsiteY35" fmla="*/ 254000 h 1667788"/>
                <a:gd name="connsiteX36" fmla="*/ 1656080 w 2397760"/>
                <a:gd name="connsiteY36" fmla="*/ 325120 h 1667788"/>
                <a:gd name="connsiteX37" fmla="*/ 1676400 w 2397760"/>
                <a:gd name="connsiteY37" fmla="*/ 447040 h 1667788"/>
                <a:gd name="connsiteX38" fmla="*/ 1706880 w 2397760"/>
                <a:gd name="connsiteY38" fmla="*/ 568960 h 1667788"/>
                <a:gd name="connsiteX39" fmla="*/ 1788160 w 2397760"/>
                <a:gd name="connsiteY39" fmla="*/ 863600 h 1667788"/>
                <a:gd name="connsiteX40" fmla="*/ 1808480 w 2397760"/>
                <a:gd name="connsiteY40" fmla="*/ 894080 h 1667788"/>
                <a:gd name="connsiteX41" fmla="*/ 1859280 w 2397760"/>
                <a:gd name="connsiteY41" fmla="*/ 1046480 h 1667788"/>
                <a:gd name="connsiteX42" fmla="*/ 1869440 w 2397760"/>
                <a:gd name="connsiteY42" fmla="*/ 1076960 h 1667788"/>
                <a:gd name="connsiteX43" fmla="*/ 1910080 w 2397760"/>
                <a:gd name="connsiteY43" fmla="*/ 1168400 h 1667788"/>
                <a:gd name="connsiteX44" fmla="*/ 1930400 w 2397760"/>
                <a:gd name="connsiteY44" fmla="*/ 1198880 h 1667788"/>
                <a:gd name="connsiteX45" fmla="*/ 1971040 w 2397760"/>
                <a:gd name="connsiteY45" fmla="*/ 1290320 h 1667788"/>
                <a:gd name="connsiteX46" fmla="*/ 2021840 w 2397760"/>
                <a:gd name="connsiteY46" fmla="*/ 1381760 h 1667788"/>
                <a:gd name="connsiteX47" fmla="*/ 2042160 w 2397760"/>
                <a:gd name="connsiteY47" fmla="*/ 1412240 h 1667788"/>
                <a:gd name="connsiteX48" fmla="*/ 2062480 w 2397760"/>
                <a:gd name="connsiteY48" fmla="*/ 1442720 h 1667788"/>
                <a:gd name="connsiteX49" fmla="*/ 2092960 w 2397760"/>
                <a:gd name="connsiteY49" fmla="*/ 1463040 h 1667788"/>
                <a:gd name="connsiteX50" fmla="*/ 2133600 w 2397760"/>
                <a:gd name="connsiteY50" fmla="*/ 1503680 h 1667788"/>
                <a:gd name="connsiteX51" fmla="*/ 2164080 w 2397760"/>
                <a:gd name="connsiteY51" fmla="*/ 1534160 h 1667788"/>
                <a:gd name="connsiteX52" fmla="*/ 2194560 w 2397760"/>
                <a:gd name="connsiteY52" fmla="*/ 1544320 h 1667788"/>
                <a:gd name="connsiteX53" fmla="*/ 2225040 w 2397760"/>
                <a:gd name="connsiteY53" fmla="*/ 1564640 h 1667788"/>
                <a:gd name="connsiteX54" fmla="*/ 2255520 w 2397760"/>
                <a:gd name="connsiteY54" fmla="*/ 1574800 h 1667788"/>
                <a:gd name="connsiteX55" fmla="*/ 2316480 w 2397760"/>
                <a:gd name="connsiteY55" fmla="*/ 1615440 h 1667788"/>
                <a:gd name="connsiteX56" fmla="*/ 2346960 w 2397760"/>
                <a:gd name="connsiteY56" fmla="*/ 1635760 h 1667788"/>
                <a:gd name="connsiteX57" fmla="*/ 2377440 w 2397760"/>
                <a:gd name="connsiteY57" fmla="*/ 1666240 h 1667788"/>
                <a:gd name="connsiteX58" fmla="*/ 2397760 w 2397760"/>
                <a:gd name="connsiteY58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65760 w 2397760"/>
                <a:gd name="connsiteY7" fmla="*/ 1544320 h 1667788"/>
                <a:gd name="connsiteX8" fmla="*/ 426720 w 2397760"/>
                <a:gd name="connsiteY8" fmla="*/ 1503680 h 1667788"/>
                <a:gd name="connsiteX9" fmla="*/ 518160 w 2397760"/>
                <a:gd name="connsiteY9" fmla="*/ 1452880 h 1667788"/>
                <a:gd name="connsiteX10" fmla="*/ 558800 w 2397760"/>
                <a:gd name="connsiteY10" fmla="*/ 1402080 h 1667788"/>
                <a:gd name="connsiteX11" fmla="*/ 609600 w 2397760"/>
                <a:gd name="connsiteY11" fmla="*/ 1361440 h 1667788"/>
                <a:gd name="connsiteX12" fmla="*/ 619760 w 2397760"/>
                <a:gd name="connsiteY12" fmla="*/ 1330960 h 1667788"/>
                <a:gd name="connsiteX13" fmla="*/ 701040 w 2397760"/>
                <a:gd name="connsiteY13" fmla="*/ 1209040 h 1667788"/>
                <a:gd name="connsiteX14" fmla="*/ 721360 w 2397760"/>
                <a:gd name="connsiteY14" fmla="*/ 1178560 h 1667788"/>
                <a:gd name="connsiteX15" fmla="*/ 772160 w 2397760"/>
                <a:gd name="connsiteY15" fmla="*/ 1087120 h 1667788"/>
                <a:gd name="connsiteX16" fmla="*/ 802640 w 2397760"/>
                <a:gd name="connsiteY16" fmla="*/ 995680 h 1667788"/>
                <a:gd name="connsiteX17" fmla="*/ 812800 w 2397760"/>
                <a:gd name="connsiteY17" fmla="*/ 965200 h 1667788"/>
                <a:gd name="connsiteX18" fmla="*/ 853440 w 2397760"/>
                <a:gd name="connsiteY18" fmla="*/ 873760 h 1667788"/>
                <a:gd name="connsiteX19" fmla="*/ 904240 w 2397760"/>
                <a:gd name="connsiteY19" fmla="*/ 741680 h 1667788"/>
                <a:gd name="connsiteX20" fmla="*/ 924560 w 2397760"/>
                <a:gd name="connsiteY20" fmla="*/ 650240 h 1667788"/>
                <a:gd name="connsiteX21" fmla="*/ 944880 w 2397760"/>
                <a:gd name="connsiteY21" fmla="*/ 568960 h 1667788"/>
                <a:gd name="connsiteX22" fmla="*/ 965200 w 2397760"/>
                <a:gd name="connsiteY22" fmla="*/ 487680 h 1667788"/>
                <a:gd name="connsiteX23" fmla="*/ 1016000 w 2397760"/>
                <a:gd name="connsiteY23" fmla="*/ 396240 h 1667788"/>
                <a:gd name="connsiteX24" fmla="*/ 1026160 w 2397760"/>
                <a:gd name="connsiteY24" fmla="*/ 365760 h 1667788"/>
                <a:gd name="connsiteX25" fmla="*/ 1076960 w 2397760"/>
                <a:gd name="connsiteY25" fmla="*/ 284480 h 1667788"/>
                <a:gd name="connsiteX26" fmla="*/ 1097280 w 2397760"/>
                <a:gd name="connsiteY26" fmla="*/ 254000 h 1667788"/>
                <a:gd name="connsiteX27" fmla="*/ 1249680 w 2397760"/>
                <a:gd name="connsiteY27" fmla="*/ 71120 h 1667788"/>
                <a:gd name="connsiteX28" fmla="*/ 1270000 w 2397760"/>
                <a:gd name="connsiteY28" fmla="*/ 40640 h 1667788"/>
                <a:gd name="connsiteX29" fmla="*/ 1300480 w 2397760"/>
                <a:gd name="connsiteY29" fmla="*/ 30480 h 1667788"/>
                <a:gd name="connsiteX30" fmla="*/ 1361440 w 2397760"/>
                <a:gd name="connsiteY30" fmla="*/ 0 h 1667788"/>
                <a:gd name="connsiteX31" fmla="*/ 1432560 w 2397760"/>
                <a:gd name="connsiteY31" fmla="*/ 10160 h 1667788"/>
                <a:gd name="connsiteX32" fmla="*/ 1503680 w 2397760"/>
                <a:gd name="connsiteY32" fmla="*/ 30480 h 1667788"/>
                <a:gd name="connsiteX33" fmla="*/ 1564640 w 2397760"/>
                <a:gd name="connsiteY33" fmla="*/ 111760 h 1667788"/>
                <a:gd name="connsiteX34" fmla="*/ 1635760 w 2397760"/>
                <a:gd name="connsiteY34" fmla="*/ 254000 h 1667788"/>
                <a:gd name="connsiteX35" fmla="*/ 1656080 w 2397760"/>
                <a:gd name="connsiteY35" fmla="*/ 325120 h 1667788"/>
                <a:gd name="connsiteX36" fmla="*/ 1676400 w 2397760"/>
                <a:gd name="connsiteY36" fmla="*/ 447040 h 1667788"/>
                <a:gd name="connsiteX37" fmla="*/ 1706880 w 2397760"/>
                <a:gd name="connsiteY37" fmla="*/ 568960 h 1667788"/>
                <a:gd name="connsiteX38" fmla="*/ 1788160 w 2397760"/>
                <a:gd name="connsiteY38" fmla="*/ 863600 h 1667788"/>
                <a:gd name="connsiteX39" fmla="*/ 1808480 w 2397760"/>
                <a:gd name="connsiteY39" fmla="*/ 894080 h 1667788"/>
                <a:gd name="connsiteX40" fmla="*/ 1859280 w 2397760"/>
                <a:gd name="connsiteY40" fmla="*/ 1046480 h 1667788"/>
                <a:gd name="connsiteX41" fmla="*/ 1869440 w 2397760"/>
                <a:gd name="connsiteY41" fmla="*/ 1076960 h 1667788"/>
                <a:gd name="connsiteX42" fmla="*/ 1910080 w 2397760"/>
                <a:gd name="connsiteY42" fmla="*/ 1168400 h 1667788"/>
                <a:gd name="connsiteX43" fmla="*/ 1930400 w 2397760"/>
                <a:gd name="connsiteY43" fmla="*/ 1198880 h 1667788"/>
                <a:gd name="connsiteX44" fmla="*/ 1971040 w 2397760"/>
                <a:gd name="connsiteY44" fmla="*/ 1290320 h 1667788"/>
                <a:gd name="connsiteX45" fmla="*/ 2021840 w 2397760"/>
                <a:gd name="connsiteY45" fmla="*/ 1381760 h 1667788"/>
                <a:gd name="connsiteX46" fmla="*/ 2042160 w 2397760"/>
                <a:gd name="connsiteY46" fmla="*/ 1412240 h 1667788"/>
                <a:gd name="connsiteX47" fmla="*/ 2062480 w 2397760"/>
                <a:gd name="connsiteY47" fmla="*/ 1442720 h 1667788"/>
                <a:gd name="connsiteX48" fmla="*/ 2092960 w 2397760"/>
                <a:gd name="connsiteY48" fmla="*/ 1463040 h 1667788"/>
                <a:gd name="connsiteX49" fmla="*/ 2133600 w 2397760"/>
                <a:gd name="connsiteY49" fmla="*/ 1503680 h 1667788"/>
                <a:gd name="connsiteX50" fmla="*/ 2164080 w 2397760"/>
                <a:gd name="connsiteY50" fmla="*/ 1534160 h 1667788"/>
                <a:gd name="connsiteX51" fmla="*/ 2194560 w 2397760"/>
                <a:gd name="connsiteY51" fmla="*/ 1544320 h 1667788"/>
                <a:gd name="connsiteX52" fmla="*/ 2225040 w 2397760"/>
                <a:gd name="connsiteY52" fmla="*/ 1564640 h 1667788"/>
                <a:gd name="connsiteX53" fmla="*/ 2255520 w 2397760"/>
                <a:gd name="connsiteY53" fmla="*/ 1574800 h 1667788"/>
                <a:gd name="connsiteX54" fmla="*/ 2316480 w 2397760"/>
                <a:gd name="connsiteY54" fmla="*/ 1615440 h 1667788"/>
                <a:gd name="connsiteX55" fmla="*/ 2346960 w 2397760"/>
                <a:gd name="connsiteY55" fmla="*/ 1635760 h 1667788"/>
                <a:gd name="connsiteX56" fmla="*/ 2377440 w 2397760"/>
                <a:gd name="connsiteY56" fmla="*/ 1666240 h 1667788"/>
                <a:gd name="connsiteX57" fmla="*/ 2397760 w 2397760"/>
                <a:gd name="connsiteY57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65760 w 2397760"/>
                <a:gd name="connsiteY7" fmla="*/ 1544320 h 1667788"/>
                <a:gd name="connsiteX8" fmla="*/ 426720 w 2397760"/>
                <a:gd name="connsiteY8" fmla="*/ 1503680 h 1667788"/>
                <a:gd name="connsiteX9" fmla="*/ 518160 w 2397760"/>
                <a:gd name="connsiteY9" fmla="*/ 1452880 h 1667788"/>
                <a:gd name="connsiteX10" fmla="*/ 558800 w 2397760"/>
                <a:gd name="connsiteY10" fmla="*/ 1402080 h 1667788"/>
                <a:gd name="connsiteX11" fmla="*/ 609600 w 2397760"/>
                <a:gd name="connsiteY11" fmla="*/ 1361440 h 1667788"/>
                <a:gd name="connsiteX12" fmla="*/ 701040 w 2397760"/>
                <a:gd name="connsiteY12" fmla="*/ 1209040 h 1667788"/>
                <a:gd name="connsiteX13" fmla="*/ 721360 w 2397760"/>
                <a:gd name="connsiteY13" fmla="*/ 1178560 h 1667788"/>
                <a:gd name="connsiteX14" fmla="*/ 772160 w 2397760"/>
                <a:gd name="connsiteY14" fmla="*/ 1087120 h 1667788"/>
                <a:gd name="connsiteX15" fmla="*/ 802640 w 2397760"/>
                <a:gd name="connsiteY15" fmla="*/ 995680 h 1667788"/>
                <a:gd name="connsiteX16" fmla="*/ 812800 w 2397760"/>
                <a:gd name="connsiteY16" fmla="*/ 965200 h 1667788"/>
                <a:gd name="connsiteX17" fmla="*/ 853440 w 2397760"/>
                <a:gd name="connsiteY17" fmla="*/ 873760 h 1667788"/>
                <a:gd name="connsiteX18" fmla="*/ 904240 w 2397760"/>
                <a:gd name="connsiteY18" fmla="*/ 741680 h 1667788"/>
                <a:gd name="connsiteX19" fmla="*/ 924560 w 2397760"/>
                <a:gd name="connsiteY19" fmla="*/ 650240 h 1667788"/>
                <a:gd name="connsiteX20" fmla="*/ 944880 w 2397760"/>
                <a:gd name="connsiteY20" fmla="*/ 568960 h 1667788"/>
                <a:gd name="connsiteX21" fmla="*/ 965200 w 2397760"/>
                <a:gd name="connsiteY21" fmla="*/ 487680 h 1667788"/>
                <a:gd name="connsiteX22" fmla="*/ 1016000 w 2397760"/>
                <a:gd name="connsiteY22" fmla="*/ 396240 h 1667788"/>
                <a:gd name="connsiteX23" fmla="*/ 1026160 w 2397760"/>
                <a:gd name="connsiteY23" fmla="*/ 365760 h 1667788"/>
                <a:gd name="connsiteX24" fmla="*/ 1076960 w 2397760"/>
                <a:gd name="connsiteY24" fmla="*/ 284480 h 1667788"/>
                <a:gd name="connsiteX25" fmla="*/ 1097280 w 2397760"/>
                <a:gd name="connsiteY25" fmla="*/ 254000 h 1667788"/>
                <a:gd name="connsiteX26" fmla="*/ 1249680 w 2397760"/>
                <a:gd name="connsiteY26" fmla="*/ 71120 h 1667788"/>
                <a:gd name="connsiteX27" fmla="*/ 1270000 w 2397760"/>
                <a:gd name="connsiteY27" fmla="*/ 40640 h 1667788"/>
                <a:gd name="connsiteX28" fmla="*/ 1300480 w 2397760"/>
                <a:gd name="connsiteY28" fmla="*/ 30480 h 1667788"/>
                <a:gd name="connsiteX29" fmla="*/ 1361440 w 2397760"/>
                <a:gd name="connsiteY29" fmla="*/ 0 h 1667788"/>
                <a:gd name="connsiteX30" fmla="*/ 1432560 w 2397760"/>
                <a:gd name="connsiteY30" fmla="*/ 10160 h 1667788"/>
                <a:gd name="connsiteX31" fmla="*/ 1503680 w 2397760"/>
                <a:gd name="connsiteY31" fmla="*/ 30480 h 1667788"/>
                <a:gd name="connsiteX32" fmla="*/ 1564640 w 2397760"/>
                <a:gd name="connsiteY32" fmla="*/ 111760 h 1667788"/>
                <a:gd name="connsiteX33" fmla="*/ 1635760 w 2397760"/>
                <a:gd name="connsiteY33" fmla="*/ 254000 h 1667788"/>
                <a:gd name="connsiteX34" fmla="*/ 1656080 w 2397760"/>
                <a:gd name="connsiteY34" fmla="*/ 325120 h 1667788"/>
                <a:gd name="connsiteX35" fmla="*/ 1676400 w 2397760"/>
                <a:gd name="connsiteY35" fmla="*/ 447040 h 1667788"/>
                <a:gd name="connsiteX36" fmla="*/ 1706880 w 2397760"/>
                <a:gd name="connsiteY36" fmla="*/ 568960 h 1667788"/>
                <a:gd name="connsiteX37" fmla="*/ 1788160 w 2397760"/>
                <a:gd name="connsiteY37" fmla="*/ 863600 h 1667788"/>
                <a:gd name="connsiteX38" fmla="*/ 1808480 w 2397760"/>
                <a:gd name="connsiteY38" fmla="*/ 894080 h 1667788"/>
                <a:gd name="connsiteX39" fmla="*/ 1859280 w 2397760"/>
                <a:gd name="connsiteY39" fmla="*/ 1046480 h 1667788"/>
                <a:gd name="connsiteX40" fmla="*/ 1869440 w 2397760"/>
                <a:gd name="connsiteY40" fmla="*/ 1076960 h 1667788"/>
                <a:gd name="connsiteX41" fmla="*/ 1910080 w 2397760"/>
                <a:gd name="connsiteY41" fmla="*/ 1168400 h 1667788"/>
                <a:gd name="connsiteX42" fmla="*/ 1930400 w 2397760"/>
                <a:gd name="connsiteY42" fmla="*/ 1198880 h 1667788"/>
                <a:gd name="connsiteX43" fmla="*/ 1971040 w 2397760"/>
                <a:gd name="connsiteY43" fmla="*/ 1290320 h 1667788"/>
                <a:gd name="connsiteX44" fmla="*/ 2021840 w 2397760"/>
                <a:gd name="connsiteY44" fmla="*/ 1381760 h 1667788"/>
                <a:gd name="connsiteX45" fmla="*/ 2042160 w 2397760"/>
                <a:gd name="connsiteY45" fmla="*/ 1412240 h 1667788"/>
                <a:gd name="connsiteX46" fmla="*/ 2062480 w 2397760"/>
                <a:gd name="connsiteY46" fmla="*/ 1442720 h 1667788"/>
                <a:gd name="connsiteX47" fmla="*/ 2092960 w 2397760"/>
                <a:gd name="connsiteY47" fmla="*/ 1463040 h 1667788"/>
                <a:gd name="connsiteX48" fmla="*/ 2133600 w 2397760"/>
                <a:gd name="connsiteY48" fmla="*/ 1503680 h 1667788"/>
                <a:gd name="connsiteX49" fmla="*/ 2164080 w 2397760"/>
                <a:gd name="connsiteY49" fmla="*/ 1534160 h 1667788"/>
                <a:gd name="connsiteX50" fmla="*/ 2194560 w 2397760"/>
                <a:gd name="connsiteY50" fmla="*/ 1544320 h 1667788"/>
                <a:gd name="connsiteX51" fmla="*/ 2225040 w 2397760"/>
                <a:gd name="connsiteY51" fmla="*/ 1564640 h 1667788"/>
                <a:gd name="connsiteX52" fmla="*/ 2255520 w 2397760"/>
                <a:gd name="connsiteY52" fmla="*/ 1574800 h 1667788"/>
                <a:gd name="connsiteX53" fmla="*/ 2316480 w 2397760"/>
                <a:gd name="connsiteY53" fmla="*/ 1615440 h 1667788"/>
                <a:gd name="connsiteX54" fmla="*/ 2346960 w 2397760"/>
                <a:gd name="connsiteY54" fmla="*/ 1635760 h 1667788"/>
                <a:gd name="connsiteX55" fmla="*/ 2377440 w 2397760"/>
                <a:gd name="connsiteY55" fmla="*/ 1666240 h 1667788"/>
                <a:gd name="connsiteX56" fmla="*/ 2397760 w 2397760"/>
                <a:gd name="connsiteY56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65760 w 2397760"/>
                <a:gd name="connsiteY7" fmla="*/ 1544320 h 1667788"/>
                <a:gd name="connsiteX8" fmla="*/ 426720 w 2397760"/>
                <a:gd name="connsiteY8" fmla="*/ 1503680 h 1667788"/>
                <a:gd name="connsiteX9" fmla="*/ 518160 w 2397760"/>
                <a:gd name="connsiteY9" fmla="*/ 1452880 h 1667788"/>
                <a:gd name="connsiteX10" fmla="*/ 558800 w 2397760"/>
                <a:gd name="connsiteY10" fmla="*/ 1402080 h 1667788"/>
                <a:gd name="connsiteX11" fmla="*/ 609600 w 2397760"/>
                <a:gd name="connsiteY11" fmla="*/ 1361440 h 1667788"/>
                <a:gd name="connsiteX12" fmla="*/ 701040 w 2397760"/>
                <a:gd name="connsiteY12" fmla="*/ 1209040 h 1667788"/>
                <a:gd name="connsiteX13" fmla="*/ 721360 w 2397760"/>
                <a:gd name="connsiteY13" fmla="*/ 1178560 h 1667788"/>
                <a:gd name="connsiteX14" fmla="*/ 772160 w 2397760"/>
                <a:gd name="connsiteY14" fmla="*/ 1087120 h 1667788"/>
                <a:gd name="connsiteX15" fmla="*/ 802640 w 2397760"/>
                <a:gd name="connsiteY15" fmla="*/ 995680 h 1667788"/>
                <a:gd name="connsiteX16" fmla="*/ 812800 w 2397760"/>
                <a:gd name="connsiteY16" fmla="*/ 965200 h 1667788"/>
                <a:gd name="connsiteX17" fmla="*/ 853440 w 2397760"/>
                <a:gd name="connsiteY17" fmla="*/ 873760 h 1667788"/>
                <a:gd name="connsiteX18" fmla="*/ 904240 w 2397760"/>
                <a:gd name="connsiteY18" fmla="*/ 741680 h 1667788"/>
                <a:gd name="connsiteX19" fmla="*/ 924560 w 2397760"/>
                <a:gd name="connsiteY19" fmla="*/ 650240 h 1667788"/>
                <a:gd name="connsiteX20" fmla="*/ 944880 w 2397760"/>
                <a:gd name="connsiteY20" fmla="*/ 568960 h 1667788"/>
                <a:gd name="connsiteX21" fmla="*/ 965200 w 2397760"/>
                <a:gd name="connsiteY21" fmla="*/ 487680 h 1667788"/>
                <a:gd name="connsiteX22" fmla="*/ 1016000 w 2397760"/>
                <a:gd name="connsiteY22" fmla="*/ 396240 h 1667788"/>
                <a:gd name="connsiteX23" fmla="*/ 1026160 w 2397760"/>
                <a:gd name="connsiteY23" fmla="*/ 365760 h 1667788"/>
                <a:gd name="connsiteX24" fmla="*/ 1076960 w 2397760"/>
                <a:gd name="connsiteY24" fmla="*/ 284480 h 1667788"/>
                <a:gd name="connsiteX25" fmla="*/ 1097280 w 2397760"/>
                <a:gd name="connsiteY25" fmla="*/ 254000 h 1667788"/>
                <a:gd name="connsiteX26" fmla="*/ 1249680 w 2397760"/>
                <a:gd name="connsiteY26" fmla="*/ 71120 h 1667788"/>
                <a:gd name="connsiteX27" fmla="*/ 1270000 w 2397760"/>
                <a:gd name="connsiteY27" fmla="*/ 40640 h 1667788"/>
                <a:gd name="connsiteX28" fmla="*/ 1361440 w 2397760"/>
                <a:gd name="connsiteY28" fmla="*/ 0 h 1667788"/>
                <a:gd name="connsiteX29" fmla="*/ 1432560 w 2397760"/>
                <a:gd name="connsiteY29" fmla="*/ 10160 h 1667788"/>
                <a:gd name="connsiteX30" fmla="*/ 1503680 w 2397760"/>
                <a:gd name="connsiteY30" fmla="*/ 30480 h 1667788"/>
                <a:gd name="connsiteX31" fmla="*/ 1564640 w 2397760"/>
                <a:gd name="connsiteY31" fmla="*/ 111760 h 1667788"/>
                <a:gd name="connsiteX32" fmla="*/ 1635760 w 2397760"/>
                <a:gd name="connsiteY32" fmla="*/ 254000 h 1667788"/>
                <a:gd name="connsiteX33" fmla="*/ 1656080 w 2397760"/>
                <a:gd name="connsiteY33" fmla="*/ 325120 h 1667788"/>
                <a:gd name="connsiteX34" fmla="*/ 1676400 w 2397760"/>
                <a:gd name="connsiteY34" fmla="*/ 447040 h 1667788"/>
                <a:gd name="connsiteX35" fmla="*/ 1706880 w 2397760"/>
                <a:gd name="connsiteY35" fmla="*/ 568960 h 1667788"/>
                <a:gd name="connsiteX36" fmla="*/ 1788160 w 2397760"/>
                <a:gd name="connsiteY36" fmla="*/ 863600 h 1667788"/>
                <a:gd name="connsiteX37" fmla="*/ 1808480 w 2397760"/>
                <a:gd name="connsiteY37" fmla="*/ 894080 h 1667788"/>
                <a:gd name="connsiteX38" fmla="*/ 1859280 w 2397760"/>
                <a:gd name="connsiteY38" fmla="*/ 1046480 h 1667788"/>
                <a:gd name="connsiteX39" fmla="*/ 1869440 w 2397760"/>
                <a:gd name="connsiteY39" fmla="*/ 1076960 h 1667788"/>
                <a:gd name="connsiteX40" fmla="*/ 1910080 w 2397760"/>
                <a:gd name="connsiteY40" fmla="*/ 1168400 h 1667788"/>
                <a:gd name="connsiteX41" fmla="*/ 1930400 w 2397760"/>
                <a:gd name="connsiteY41" fmla="*/ 1198880 h 1667788"/>
                <a:gd name="connsiteX42" fmla="*/ 1971040 w 2397760"/>
                <a:gd name="connsiteY42" fmla="*/ 1290320 h 1667788"/>
                <a:gd name="connsiteX43" fmla="*/ 2021840 w 2397760"/>
                <a:gd name="connsiteY43" fmla="*/ 1381760 h 1667788"/>
                <a:gd name="connsiteX44" fmla="*/ 2042160 w 2397760"/>
                <a:gd name="connsiteY44" fmla="*/ 1412240 h 1667788"/>
                <a:gd name="connsiteX45" fmla="*/ 2062480 w 2397760"/>
                <a:gd name="connsiteY45" fmla="*/ 1442720 h 1667788"/>
                <a:gd name="connsiteX46" fmla="*/ 2092960 w 2397760"/>
                <a:gd name="connsiteY46" fmla="*/ 1463040 h 1667788"/>
                <a:gd name="connsiteX47" fmla="*/ 2133600 w 2397760"/>
                <a:gd name="connsiteY47" fmla="*/ 1503680 h 1667788"/>
                <a:gd name="connsiteX48" fmla="*/ 2164080 w 2397760"/>
                <a:gd name="connsiteY48" fmla="*/ 1534160 h 1667788"/>
                <a:gd name="connsiteX49" fmla="*/ 2194560 w 2397760"/>
                <a:gd name="connsiteY49" fmla="*/ 1544320 h 1667788"/>
                <a:gd name="connsiteX50" fmla="*/ 2225040 w 2397760"/>
                <a:gd name="connsiteY50" fmla="*/ 1564640 h 1667788"/>
                <a:gd name="connsiteX51" fmla="*/ 2255520 w 2397760"/>
                <a:gd name="connsiteY51" fmla="*/ 1574800 h 1667788"/>
                <a:gd name="connsiteX52" fmla="*/ 2316480 w 2397760"/>
                <a:gd name="connsiteY52" fmla="*/ 1615440 h 1667788"/>
                <a:gd name="connsiteX53" fmla="*/ 2346960 w 2397760"/>
                <a:gd name="connsiteY53" fmla="*/ 1635760 h 1667788"/>
                <a:gd name="connsiteX54" fmla="*/ 2377440 w 2397760"/>
                <a:gd name="connsiteY54" fmla="*/ 1666240 h 1667788"/>
                <a:gd name="connsiteX55" fmla="*/ 2397760 w 2397760"/>
                <a:gd name="connsiteY55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65760 w 2397760"/>
                <a:gd name="connsiteY7" fmla="*/ 1544320 h 1667788"/>
                <a:gd name="connsiteX8" fmla="*/ 426720 w 2397760"/>
                <a:gd name="connsiteY8" fmla="*/ 1503680 h 1667788"/>
                <a:gd name="connsiteX9" fmla="*/ 518160 w 2397760"/>
                <a:gd name="connsiteY9" fmla="*/ 1452880 h 1667788"/>
                <a:gd name="connsiteX10" fmla="*/ 558800 w 2397760"/>
                <a:gd name="connsiteY10" fmla="*/ 1402080 h 1667788"/>
                <a:gd name="connsiteX11" fmla="*/ 609600 w 2397760"/>
                <a:gd name="connsiteY11" fmla="*/ 1361440 h 1667788"/>
                <a:gd name="connsiteX12" fmla="*/ 701040 w 2397760"/>
                <a:gd name="connsiteY12" fmla="*/ 1209040 h 1667788"/>
                <a:gd name="connsiteX13" fmla="*/ 721360 w 2397760"/>
                <a:gd name="connsiteY13" fmla="*/ 1178560 h 1667788"/>
                <a:gd name="connsiteX14" fmla="*/ 772160 w 2397760"/>
                <a:gd name="connsiteY14" fmla="*/ 1087120 h 1667788"/>
                <a:gd name="connsiteX15" fmla="*/ 802640 w 2397760"/>
                <a:gd name="connsiteY15" fmla="*/ 995680 h 1667788"/>
                <a:gd name="connsiteX16" fmla="*/ 812800 w 2397760"/>
                <a:gd name="connsiteY16" fmla="*/ 965200 h 1667788"/>
                <a:gd name="connsiteX17" fmla="*/ 853440 w 2397760"/>
                <a:gd name="connsiteY17" fmla="*/ 873760 h 1667788"/>
                <a:gd name="connsiteX18" fmla="*/ 904240 w 2397760"/>
                <a:gd name="connsiteY18" fmla="*/ 741680 h 1667788"/>
                <a:gd name="connsiteX19" fmla="*/ 924560 w 2397760"/>
                <a:gd name="connsiteY19" fmla="*/ 650240 h 1667788"/>
                <a:gd name="connsiteX20" fmla="*/ 944880 w 2397760"/>
                <a:gd name="connsiteY20" fmla="*/ 568960 h 1667788"/>
                <a:gd name="connsiteX21" fmla="*/ 965200 w 2397760"/>
                <a:gd name="connsiteY21" fmla="*/ 487680 h 1667788"/>
                <a:gd name="connsiteX22" fmla="*/ 1016000 w 2397760"/>
                <a:gd name="connsiteY22" fmla="*/ 396240 h 1667788"/>
                <a:gd name="connsiteX23" fmla="*/ 1026160 w 2397760"/>
                <a:gd name="connsiteY23" fmla="*/ 365760 h 1667788"/>
                <a:gd name="connsiteX24" fmla="*/ 1076960 w 2397760"/>
                <a:gd name="connsiteY24" fmla="*/ 284480 h 1667788"/>
                <a:gd name="connsiteX25" fmla="*/ 1097280 w 2397760"/>
                <a:gd name="connsiteY25" fmla="*/ 254000 h 1667788"/>
                <a:gd name="connsiteX26" fmla="*/ 1249680 w 2397760"/>
                <a:gd name="connsiteY26" fmla="*/ 71120 h 1667788"/>
                <a:gd name="connsiteX27" fmla="*/ 1270000 w 2397760"/>
                <a:gd name="connsiteY27" fmla="*/ 40640 h 1667788"/>
                <a:gd name="connsiteX28" fmla="*/ 1361440 w 2397760"/>
                <a:gd name="connsiteY28" fmla="*/ 0 h 1667788"/>
                <a:gd name="connsiteX29" fmla="*/ 1432560 w 2397760"/>
                <a:gd name="connsiteY29" fmla="*/ 10160 h 1667788"/>
                <a:gd name="connsiteX30" fmla="*/ 1503680 w 2397760"/>
                <a:gd name="connsiteY30" fmla="*/ 30480 h 1667788"/>
                <a:gd name="connsiteX31" fmla="*/ 1564640 w 2397760"/>
                <a:gd name="connsiteY31" fmla="*/ 111760 h 1667788"/>
                <a:gd name="connsiteX32" fmla="*/ 1635760 w 2397760"/>
                <a:gd name="connsiteY32" fmla="*/ 254000 h 1667788"/>
                <a:gd name="connsiteX33" fmla="*/ 1676400 w 2397760"/>
                <a:gd name="connsiteY33" fmla="*/ 447040 h 1667788"/>
                <a:gd name="connsiteX34" fmla="*/ 1706880 w 2397760"/>
                <a:gd name="connsiteY34" fmla="*/ 568960 h 1667788"/>
                <a:gd name="connsiteX35" fmla="*/ 1788160 w 2397760"/>
                <a:gd name="connsiteY35" fmla="*/ 863600 h 1667788"/>
                <a:gd name="connsiteX36" fmla="*/ 1808480 w 2397760"/>
                <a:gd name="connsiteY36" fmla="*/ 894080 h 1667788"/>
                <a:gd name="connsiteX37" fmla="*/ 1859280 w 2397760"/>
                <a:gd name="connsiteY37" fmla="*/ 1046480 h 1667788"/>
                <a:gd name="connsiteX38" fmla="*/ 1869440 w 2397760"/>
                <a:gd name="connsiteY38" fmla="*/ 1076960 h 1667788"/>
                <a:gd name="connsiteX39" fmla="*/ 1910080 w 2397760"/>
                <a:gd name="connsiteY39" fmla="*/ 1168400 h 1667788"/>
                <a:gd name="connsiteX40" fmla="*/ 1930400 w 2397760"/>
                <a:gd name="connsiteY40" fmla="*/ 1198880 h 1667788"/>
                <a:gd name="connsiteX41" fmla="*/ 1971040 w 2397760"/>
                <a:gd name="connsiteY41" fmla="*/ 1290320 h 1667788"/>
                <a:gd name="connsiteX42" fmla="*/ 2021840 w 2397760"/>
                <a:gd name="connsiteY42" fmla="*/ 1381760 h 1667788"/>
                <a:gd name="connsiteX43" fmla="*/ 2042160 w 2397760"/>
                <a:gd name="connsiteY43" fmla="*/ 1412240 h 1667788"/>
                <a:gd name="connsiteX44" fmla="*/ 2062480 w 2397760"/>
                <a:gd name="connsiteY44" fmla="*/ 1442720 h 1667788"/>
                <a:gd name="connsiteX45" fmla="*/ 2092960 w 2397760"/>
                <a:gd name="connsiteY45" fmla="*/ 1463040 h 1667788"/>
                <a:gd name="connsiteX46" fmla="*/ 2133600 w 2397760"/>
                <a:gd name="connsiteY46" fmla="*/ 1503680 h 1667788"/>
                <a:gd name="connsiteX47" fmla="*/ 2164080 w 2397760"/>
                <a:gd name="connsiteY47" fmla="*/ 1534160 h 1667788"/>
                <a:gd name="connsiteX48" fmla="*/ 2194560 w 2397760"/>
                <a:gd name="connsiteY48" fmla="*/ 1544320 h 1667788"/>
                <a:gd name="connsiteX49" fmla="*/ 2225040 w 2397760"/>
                <a:gd name="connsiteY49" fmla="*/ 1564640 h 1667788"/>
                <a:gd name="connsiteX50" fmla="*/ 2255520 w 2397760"/>
                <a:gd name="connsiteY50" fmla="*/ 1574800 h 1667788"/>
                <a:gd name="connsiteX51" fmla="*/ 2316480 w 2397760"/>
                <a:gd name="connsiteY51" fmla="*/ 1615440 h 1667788"/>
                <a:gd name="connsiteX52" fmla="*/ 2346960 w 2397760"/>
                <a:gd name="connsiteY52" fmla="*/ 1635760 h 1667788"/>
                <a:gd name="connsiteX53" fmla="*/ 2377440 w 2397760"/>
                <a:gd name="connsiteY53" fmla="*/ 1666240 h 1667788"/>
                <a:gd name="connsiteX54" fmla="*/ 2397760 w 2397760"/>
                <a:gd name="connsiteY54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65760 w 2397760"/>
                <a:gd name="connsiteY7" fmla="*/ 1544320 h 1667788"/>
                <a:gd name="connsiteX8" fmla="*/ 426720 w 2397760"/>
                <a:gd name="connsiteY8" fmla="*/ 1503680 h 1667788"/>
                <a:gd name="connsiteX9" fmla="*/ 518160 w 2397760"/>
                <a:gd name="connsiteY9" fmla="*/ 1452880 h 1667788"/>
                <a:gd name="connsiteX10" fmla="*/ 558800 w 2397760"/>
                <a:gd name="connsiteY10" fmla="*/ 1402080 h 1667788"/>
                <a:gd name="connsiteX11" fmla="*/ 609600 w 2397760"/>
                <a:gd name="connsiteY11" fmla="*/ 1361440 h 1667788"/>
                <a:gd name="connsiteX12" fmla="*/ 701040 w 2397760"/>
                <a:gd name="connsiteY12" fmla="*/ 1209040 h 1667788"/>
                <a:gd name="connsiteX13" fmla="*/ 721360 w 2397760"/>
                <a:gd name="connsiteY13" fmla="*/ 1178560 h 1667788"/>
                <a:gd name="connsiteX14" fmla="*/ 772160 w 2397760"/>
                <a:gd name="connsiteY14" fmla="*/ 1087120 h 1667788"/>
                <a:gd name="connsiteX15" fmla="*/ 802640 w 2397760"/>
                <a:gd name="connsiteY15" fmla="*/ 995680 h 1667788"/>
                <a:gd name="connsiteX16" fmla="*/ 812800 w 2397760"/>
                <a:gd name="connsiteY16" fmla="*/ 965200 h 1667788"/>
                <a:gd name="connsiteX17" fmla="*/ 853440 w 2397760"/>
                <a:gd name="connsiteY17" fmla="*/ 873760 h 1667788"/>
                <a:gd name="connsiteX18" fmla="*/ 904240 w 2397760"/>
                <a:gd name="connsiteY18" fmla="*/ 741680 h 1667788"/>
                <a:gd name="connsiteX19" fmla="*/ 924560 w 2397760"/>
                <a:gd name="connsiteY19" fmla="*/ 650240 h 1667788"/>
                <a:gd name="connsiteX20" fmla="*/ 944880 w 2397760"/>
                <a:gd name="connsiteY20" fmla="*/ 568960 h 1667788"/>
                <a:gd name="connsiteX21" fmla="*/ 965200 w 2397760"/>
                <a:gd name="connsiteY21" fmla="*/ 487680 h 1667788"/>
                <a:gd name="connsiteX22" fmla="*/ 1016000 w 2397760"/>
                <a:gd name="connsiteY22" fmla="*/ 396240 h 1667788"/>
                <a:gd name="connsiteX23" fmla="*/ 1026160 w 2397760"/>
                <a:gd name="connsiteY23" fmla="*/ 365760 h 1667788"/>
                <a:gd name="connsiteX24" fmla="*/ 1097280 w 2397760"/>
                <a:gd name="connsiteY24" fmla="*/ 254000 h 1667788"/>
                <a:gd name="connsiteX25" fmla="*/ 1249680 w 2397760"/>
                <a:gd name="connsiteY25" fmla="*/ 71120 h 1667788"/>
                <a:gd name="connsiteX26" fmla="*/ 1270000 w 2397760"/>
                <a:gd name="connsiteY26" fmla="*/ 40640 h 1667788"/>
                <a:gd name="connsiteX27" fmla="*/ 1361440 w 2397760"/>
                <a:gd name="connsiteY27" fmla="*/ 0 h 1667788"/>
                <a:gd name="connsiteX28" fmla="*/ 1432560 w 2397760"/>
                <a:gd name="connsiteY28" fmla="*/ 10160 h 1667788"/>
                <a:gd name="connsiteX29" fmla="*/ 1503680 w 2397760"/>
                <a:gd name="connsiteY29" fmla="*/ 30480 h 1667788"/>
                <a:gd name="connsiteX30" fmla="*/ 1564640 w 2397760"/>
                <a:gd name="connsiteY30" fmla="*/ 111760 h 1667788"/>
                <a:gd name="connsiteX31" fmla="*/ 1635760 w 2397760"/>
                <a:gd name="connsiteY31" fmla="*/ 254000 h 1667788"/>
                <a:gd name="connsiteX32" fmla="*/ 1676400 w 2397760"/>
                <a:gd name="connsiteY32" fmla="*/ 447040 h 1667788"/>
                <a:gd name="connsiteX33" fmla="*/ 1706880 w 2397760"/>
                <a:gd name="connsiteY33" fmla="*/ 568960 h 1667788"/>
                <a:gd name="connsiteX34" fmla="*/ 1788160 w 2397760"/>
                <a:gd name="connsiteY34" fmla="*/ 863600 h 1667788"/>
                <a:gd name="connsiteX35" fmla="*/ 1808480 w 2397760"/>
                <a:gd name="connsiteY35" fmla="*/ 894080 h 1667788"/>
                <a:gd name="connsiteX36" fmla="*/ 1859280 w 2397760"/>
                <a:gd name="connsiteY36" fmla="*/ 1046480 h 1667788"/>
                <a:gd name="connsiteX37" fmla="*/ 1869440 w 2397760"/>
                <a:gd name="connsiteY37" fmla="*/ 1076960 h 1667788"/>
                <a:gd name="connsiteX38" fmla="*/ 1910080 w 2397760"/>
                <a:gd name="connsiteY38" fmla="*/ 1168400 h 1667788"/>
                <a:gd name="connsiteX39" fmla="*/ 1930400 w 2397760"/>
                <a:gd name="connsiteY39" fmla="*/ 1198880 h 1667788"/>
                <a:gd name="connsiteX40" fmla="*/ 1971040 w 2397760"/>
                <a:gd name="connsiteY40" fmla="*/ 1290320 h 1667788"/>
                <a:gd name="connsiteX41" fmla="*/ 2021840 w 2397760"/>
                <a:gd name="connsiteY41" fmla="*/ 1381760 h 1667788"/>
                <a:gd name="connsiteX42" fmla="*/ 2042160 w 2397760"/>
                <a:gd name="connsiteY42" fmla="*/ 1412240 h 1667788"/>
                <a:gd name="connsiteX43" fmla="*/ 2062480 w 2397760"/>
                <a:gd name="connsiteY43" fmla="*/ 1442720 h 1667788"/>
                <a:gd name="connsiteX44" fmla="*/ 2092960 w 2397760"/>
                <a:gd name="connsiteY44" fmla="*/ 1463040 h 1667788"/>
                <a:gd name="connsiteX45" fmla="*/ 2133600 w 2397760"/>
                <a:gd name="connsiteY45" fmla="*/ 1503680 h 1667788"/>
                <a:gd name="connsiteX46" fmla="*/ 2164080 w 2397760"/>
                <a:gd name="connsiteY46" fmla="*/ 1534160 h 1667788"/>
                <a:gd name="connsiteX47" fmla="*/ 2194560 w 2397760"/>
                <a:gd name="connsiteY47" fmla="*/ 1544320 h 1667788"/>
                <a:gd name="connsiteX48" fmla="*/ 2225040 w 2397760"/>
                <a:gd name="connsiteY48" fmla="*/ 1564640 h 1667788"/>
                <a:gd name="connsiteX49" fmla="*/ 2255520 w 2397760"/>
                <a:gd name="connsiteY49" fmla="*/ 1574800 h 1667788"/>
                <a:gd name="connsiteX50" fmla="*/ 2316480 w 2397760"/>
                <a:gd name="connsiteY50" fmla="*/ 1615440 h 1667788"/>
                <a:gd name="connsiteX51" fmla="*/ 2346960 w 2397760"/>
                <a:gd name="connsiteY51" fmla="*/ 1635760 h 1667788"/>
                <a:gd name="connsiteX52" fmla="*/ 2377440 w 2397760"/>
                <a:gd name="connsiteY52" fmla="*/ 1666240 h 1667788"/>
                <a:gd name="connsiteX53" fmla="*/ 2397760 w 2397760"/>
                <a:gd name="connsiteY53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365760 w 2397760"/>
                <a:gd name="connsiteY6" fmla="*/ 1544320 h 1667788"/>
                <a:gd name="connsiteX7" fmla="*/ 426720 w 2397760"/>
                <a:gd name="connsiteY7" fmla="*/ 1503680 h 1667788"/>
                <a:gd name="connsiteX8" fmla="*/ 518160 w 2397760"/>
                <a:gd name="connsiteY8" fmla="*/ 1452880 h 1667788"/>
                <a:gd name="connsiteX9" fmla="*/ 558800 w 2397760"/>
                <a:gd name="connsiteY9" fmla="*/ 1402080 h 1667788"/>
                <a:gd name="connsiteX10" fmla="*/ 609600 w 2397760"/>
                <a:gd name="connsiteY10" fmla="*/ 1361440 h 1667788"/>
                <a:gd name="connsiteX11" fmla="*/ 701040 w 2397760"/>
                <a:gd name="connsiteY11" fmla="*/ 1209040 h 1667788"/>
                <a:gd name="connsiteX12" fmla="*/ 721360 w 2397760"/>
                <a:gd name="connsiteY12" fmla="*/ 1178560 h 1667788"/>
                <a:gd name="connsiteX13" fmla="*/ 772160 w 2397760"/>
                <a:gd name="connsiteY13" fmla="*/ 1087120 h 1667788"/>
                <a:gd name="connsiteX14" fmla="*/ 802640 w 2397760"/>
                <a:gd name="connsiteY14" fmla="*/ 995680 h 1667788"/>
                <a:gd name="connsiteX15" fmla="*/ 812800 w 2397760"/>
                <a:gd name="connsiteY15" fmla="*/ 965200 h 1667788"/>
                <a:gd name="connsiteX16" fmla="*/ 853440 w 2397760"/>
                <a:gd name="connsiteY16" fmla="*/ 873760 h 1667788"/>
                <a:gd name="connsiteX17" fmla="*/ 904240 w 2397760"/>
                <a:gd name="connsiteY17" fmla="*/ 741680 h 1667788"/>
                <a:gd name="connsiteX18" fmla="*/ 924560 w 2397760"/>
                <a:gd name="connsiteY18" fmla="*/ 650240 h 1667788"/>
                <a:gd name="connsiteX19" fmla="*/ 944880 w 2397760"/>
                <a:gd name="connsiteY19" fmla="*/ 568960 h 1667788"/>
                <a:gd name="connsiteX20" fmla="*/ 965200 w 2397760"/>
                <a:gd name="connsiteY20" fmla="*/ 487680 h 1667788"/>
                <a:gd name="connsiteX21" fmla="*/ 1016000 w 2397760"/>
                <a:gd name="connsiteY21" fmla="*/ 396240 h 1667788"/>
                <a:gd name="connsiteX22" fmla="*/ 1026160 w 2397760"/>
                <a:gd name="connsiteY22" fmla="*/ 365760 h 1667788"/>
                <a:gd name="connsiteX23" fmla="*/ 1097280 w 2397760"/>
                <a:gd name="connsiteY23" fmla="*/ 254000 h 1667788"/>
                <a:gd name="connsiteX24" fmla="*/ 1249680 w 2397760"/>
                <a:gd name="connsiteY24" fmla="*/ 71120 h 1667788"/>
                <a:gd name="connsiteX25" fmla="*/ 1270000 w 2397760"/>
                <a:gd name="connsiteY25" fmla="*/ 40640 h 1667788"/>
                <a:gd name="connsiteX26" fmla="*/ 1361440 w 2397760"/>
                <a:gd name="connsiteY26" fmla="*/ 0 h 1667788"/>
                <a:gd name="connsiteX27" fmla="*/ 1432560 w 2397760"/>
                <a:gd name="connsiteY27" fmla="*/ 10160 h 1667788"/>
                <a:gd name="connsiteX28" fmla="*/ 1503680 w 2397760"/>
                <a:gd name="connsiteY28" fmla="*/ 30480 h 1667788"/>
                <a:gd name="connsiteX29" fmla="*/ 1564640 w 2397760"/>
                <a:gd name="connsiteY29" fmla="*/ 111760 h 1667788"/>
                <a:gd name="connsiteX30" fmla="*/ 1635760 w 2397760"/>
                <a:gd name="connsiteY30" fmla="*/ 254000 h 1667788"/>
                <a:gd name="connsiteX31" fmla="*/ 1676400 w 2397760"/>
                <a:gd name="connsiteY31" fmla="*/ 447040 h 1667788"/>
                <a:gd name="connsiteX32" fmla="*/ 1706880 w 2397760"/>
                <a:gd name="connsiteY32" fmla="*/ 568960 h 1667788"/>
                <a:gd name="connsiteX33" fmla="*/ 1788160 w 2397760"/>
                <a:gd name="connsiteY33" fmla="*/ 863600 h 1667788"/>
                <a:gd name="connsiteX34" fmla="*/ 1808480 w 2397760"/>
                <a:gd name="connsiteY34" fmla="*/ 894080 h 1667788"/>
                <a:gd name="connsiteX35" fmla="*/ 1859280 w 2397760"/>
                <a:gd name="connsiteY35" fmla="*/ 1046480 h 1667788"/>
                <a:gd name="connsiteX36" fmla="*/ 1869440 w 2397760"/>
                <a:gd name="connsiteY36" fmla="*/ 1076960 h 1667788"/>
                <a:gd name="connsiteX37" fmla="*/ 1910080 w 2397760"/>
                <a:gd name="connsiteY37" fmla="*/ 1168400 h 1667788"/>
                <a:gd name="connsiteX38" fmla="*/ 1930400 w 2397760"/>
                <a:gd name="connsiteY38" fmla="*/ 1198880 h 1667788"/>
                <a:gd name="connsiteX39" fmla="*/ 1971040 w 2397760"/>
                <a:gd name="connsiteY39" fmla="*/ 1290320 h 1667788"/>
                <a:gd name="connsiteX40" fmla="*/ 2021840 w 2397760"/>
                <a:gd name="connsiteY40" fmla="*/ 1381760 h 1667788"/>
                <a:gd name="connsiteX41" fmla="*/ 2042160 w 2397760"/>
                <a:gd name="connsiteY41" fmla="*/ 1412240 h 1667788"/>
                <a:gd name="connsiteX42" fmla="*/ 2062480 w 2397760"/>
                <a:gd name="connsiteY42" fmla="*/ 1442720 h 1667788"/>
                <a:gd name="connsiteX43" fmla="*/ 2092960 w 2397760"/>
                <a:gd name="connsiteY43" fmla="*/ 1463040 h 1667788"/>
                <a:gd name="connsiteX44" fmla="*/ 2133600 w 2397760"/>
                <a:gd name="connsiteY44" fmla="*/ 1503680 h 1667788"/>
                <a:gd name="connsiteX45" fmla="*/ 2164080 w 2397760"/>
                <a:gd name="connsiteY45" fmla="*/ 1534160 h 1667788"/>
                <a:gd name="connsiteX46" fmla="*/ 2194560 w 2397760"/>
                <a:gd name="connsiteY46" fmla="*/ 1544320 h 1667788"/>
                <a:gd name="connsiteX47" fmla="*/ 2225040 w 2397760"/>
                <a:gd name="connsiteY47" fmla="*/ 1564640 h 1667788"/>
                <a:gd name="connsiteX48" fmla="*/ 2255520 w 2397760"/>
                <a:gd name="connsiteY48" fmla="*/ 1574800 h 1667788"/>
                <a:gd name="connsiteX49" fmla="*/ 2316480 w 2397760"/>
                <a:gd name="connsiteY49" fmla="*/ 1615440 h 1667788"/>
                <a:gd name="connsiteX50" fmla="*/ 2346960 w 2397760"/>
                <a:gd name="connsiteY50" fmla="*/ 1635760 h 1667788"/>
                <a:gd name="connsiteX51" fmla="*/ 2377440 w 2397760"/>
                <a:gd name="connsiteY51" fmla="*/ 1666240 h 1667788"/>
                <a:gd name="connsiteX52" fmla="*/ 2397760 w 2397760"/>
                <a:gd name="connsiteY52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243840 w 2397760"/>
                <a:gd name="connsiteY4" fmla="*/ 1595120 h 1667788"/>
                <a:gd name="connsiteX5" fmla="*/ 365760 w 2397760"/>
                <a:gd name="connsiteY5" fmla="*/ 1544320 h 1667788"/>
                <a:gd name="connsiteX6" fmla="*/ 426720 w 2397760"/>
                <a:gd name="connsiteY6" fmla="*/ 1503680 h 1667788"/>
                <a:gd name="connsiteX7" fmla="*/ 518160 w 2397760"/>
                <a:gd name="connsiteY7" fmla="*/ 1452880 h 1667788"/>
                <a:gd name="connsiteX8" fmla="*/ 558800 w 2397760"/>
                <a:gd name="connsiteY8" fmla="*/ 1402080 h 1667788"/>
                <a:gd name="connsiteX9" fmla="*/ 609600 w 2397760"/>
                <a:gd name="connsiteY9" fmla="*/ 1361440 h 1667788"/>
                <a:gd name="connsiteX10" fmla="*/ 701040 w 2397760"/>
                <a:gd name="connsiteY10" fmla="*/ 1209040 h 1667788"/>
                <a:gd name="connsiteX11" fmla="*/ 721360 w 2397760"/>
                <a:gd name="connsiteY11" fmla="*/ 1178560 h 1667788"/>
                <a:gd name="connsiteX12" fmla="*/ 772160 w 2397760"/>
                <a:gd name="connsiteY12" fmla="*/ 1087120 h 1667788"/>
                <a:gd name="connsiteX13" fmla="*/ 802640 w 2397760"/>
                <a:gd name="connsiteY13" fmla="*/ 995680 h 1667788"/>
                <a:gd name="connsiteX14" fmla="*/ 812800 w 2397760"/>
                <a:gd name="connsiteY14" fmla="*/ 965200 h 1667788"/>
                <a:gd name="connsiteX15" fmla="*/ 853440 w 2397760"/>
                <a:gd name="connsiteY15" fmla="*/ 873760 h 1667788"/>
                <a:gd name="connsiteX16" fmla="*/ 904240 w 2397760"/>
                <a:gd name="connsiteY16" fmla="*/ 741680 h 1667788"/>
                <a:gd name="connsiteX17" fmla="*/ 924560 w 2397760"/>
                <a:gd name="connsiteY17" fmla="*/ 650240 h 1667788"/>
                <a:gd name="connsiteX18" fmla="*/ 944880 w 2397760"/>
                <a:gd name="connsiteY18" fmla="*/ 568960 h 1667788"/>
                <a:gd name="connsiteX19" fmla="*/ 965200 w 2397760"/>
                <a:gd name="connsiteY19" fmla="*/ 487680 h 1667788"/>
                <a:gd name="connsiteX20" fmla="*/ 1016000 w 2397760"/>
                <a:gd name="connsiteY20" fmla="*/ 396240 h 1667788"/>
                <a:gd name="connsiteX21" fmla="*/ 1026160 w 2397760"/>
                <a:gd name="connsiteY21" fmla="*/ 365760 h 1667788"/>
                <a:gd name="connsiteX22" fmla="*/ 1097280 w 2397760"/>
                <a:gd name="connsiteY22" fmla="*/ 254000 h 1667788"/>
                <a:gd name="connsiteX23" fmla="*/ 1249680 w 2397760"/>
                <a:gd name="connsiteY23" fmla="*/ 71120 h 1667788"/>
                <a:gd name="connsiteX24" fmla="*/ 1270000 w 2397760"/>
                <a:gd name="connsiteY24" fmla="*/ 40640 h 1667788"/>
                <a:gd name="connsiteX25" fmla="*/ 1361440 w 2397760"/>
                <a:gd name="connsiteY25" fmla="*/ 0 h 1667788"/>
                <a:gd name="connsiteX26" fmla="*/ 1432560 w 2397760"/>
                <a:gd name="connsiteY26" fmla="*/ 10160 h 1667788"/>
                <a:gd name="connsiteX27" fmla="*/ 1503680 w 2397760"/>
                <a:gd name="connsiteY27" fmla="*/ 30480 h 1667788"/>
                <a:gd name="connsiteX28" fmla="*/ 1564640 w 2397760"/>
                <a:gd name="connsiteY28" fmla="*/ 111760 h 1667788"/>
                <a:gd name="connsiteX29" fmla="*/ 1635760 w 2397760"/>
                <a:gd name="connsiteY29" fmla="*/ 254000 h 1667788"/>
                <a:gd name="connsiteX30" fmla="*/ 1676400 w 2397760"/>
                <a:gd name="connsiteY30" fmla="*/ 447040 h 1667788"/>
                <a:gd name="connsiteX31" fmla="*/ 1706880 w 2397760"/>
                <a:gd name="connsiteY31" fmla="*/ 568960 h 1667788"/>
                <a:gd name="connsiteX32" fmla="*/ 1788160 w 2397760"/>
                <a:gd name="connsiteY32" fmla="*/ 863600 h 1667788"/>
                <a:gd name="connsiteX33" fmla="*/ 1808480 w 2397760"/>
                <a:gd name="connsiteY33" fmla="*/ 894080 h 1667788"/>
                <a:gd name="connsiteX34" fmla="*/ 1859280 w 2397760"/>
                <a:gd name="connsiteY34" fmla="*/ 1046480 h 1667788"/>
                <a:gd name="connsiteX35" fmla="*/ 1869440 w 2397760"/>
                <a:gd name="connsiteY35" fmla="*/ 1076960 h 1667788"/>
                <a:gd name="connsiteX36" fmla="*/ 1910080 w 2397760"/>
                <a:gd name="connsiteY36" fmla="*/ 1168400 h 1667788"/>
                <a:gd name="connsiteX37" fmla="*/ 1930400 w 2397760"/>
                <a:gd name="connsiteY37" fmla="*/ 1198880 h 1667788"/>
                <a:gd name="connsiteX38" fmla="*/ 1971040 w 2397760"/>
                <a:gd name="connsiteY38" fmla="*/ 1290320 h 1667788"/>
                <a:gd name="connsiteX39" fmla="*/ 2021840 w 2397760"/>
                <a:gd name="connsiteY39" fmla="*/ 1381760 h 1667788"/>
                <a:gd name="connsiteX40" fmla="*/ 2042160 w 2397760"/>
                <a:gd name="connsiteY40" fmla="*/ 1412240 h 1667788"/>
                <a:gd name="connsiteX41" fmla="*/ 2062480 w 2397760"/>
                <a:gd name="connsiteY41" fmla="*/ 1442720 h 1667788"/>
                <a:gd name="connsiteX42" fmla="*/ 2092960 w 2397760"/>
                <a:gd name="connsiteY42" fmla="*/ 1463040 h 1667788"/>
                <a:gd name="connsiteX43" fmla="*/ 2133600 w 2397760"/>
                <a:gd name="connsiteY43" fmla="*/ 1503680 h 1667788"/>
                <a:gd name="connsiteX44" fmla="*/ 2164080 w 2397760"/>
                <a:gd name="connsiteY44" fmla="*/ 1534160 h 1667788"/>
                <a:gd name="connsiteX45" fmla="*/ 2194560 w 2397760"/>
                <a:gd name="connsiteY45" fmla="*/ 1544320 h 1667788"/>
                <a:gd name="connsiteX46" fmla="*/ 2225040 w 2397760"/>
                <a:gd name="connsiteY46" fmla="*/ 1564640 h 1667788"/>
                <a:gd name="connsiteX47" fmla="*/ 2255520 w 2397760"/>
                <a:gd name="connsiteY47" fmla="*/ 1574800 h 1667788"/>
                <a:gd name="connsiteX48" fmla="*/ 2316480 w 2397760"/>
                <a:gd name="connsiteY48" fmla="*/ 1615440 h 1667788"/>
                <a:gd name="connsiteX49" fmla="*/ 2346960 w 2397760"/>
                <a:gd name="connsiteY49" fmla="*/ 1635760 h 1667788"/>
                <a:gd name="connsiteX50" fmla="*/ 2377440 w 2397760"/>
                <a:gd name="connsiteY50" fmla="*/ 1666240 h 1667788"/>
                <a:gd name="connsiteX51" fmla="*/ 2397760 w 2397760"/>
                <a:gd name="connsiteY51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243840 w 2397760"/>
                <a:gd name="connsiteY4" fmla="*/ 1595120 h 1667788"/>
                <a:gd name="connsiteX5" fmla="*/ 365760 w 2397760"/>
                <a:gd name="connsiteY5" fmla="*/ 1544320 h 1667788"/>
                <a:gd name="connsiteX6" fmla="*/ 426720 w 2397760"/>
                <a:gd name="connsiteY6" fmla="*/ 1503680 h 1667788"/>
                <a:gd name="connsiteX7" fmla="*/ 518160 w 2397760"/>
                <a:gd name="connsiteY7" fmla="*/ 1452880 h 1667788"/>
                <a:gd name="connsiteX8" fmla="*/ 609600 w 2397760"/>
                <a:gd name="connsiteY8" fmla="*/ 1361440 h 1667788"/>
                <a:gd name="connsiteX9" fmla="*/ 701040 w 2397760"/>
                <a:gd name="connsiteY9" fmla="*/ 1209040 h 1667788"/>
                <a:gd name="connsiteX10" fmla="*/ 721360 w 2397760"/>
                <a:gd name="connsiteY10" fmla="*/ 1178560 h 1667788"/>
                <a:gd name="connsiteX11" fmla="*/ 772160 w 2397760"/>
                <a:gd name="connsiteY11" fmla="*/ 1087120 h 1667788"/>
                <a:gd name="connsiteX12" fmla="*/ 802640 w 2397760"/>
                <a:gd name="connsiteY12" fmla="*/ 995680 h 1667788"/>
                <a:gd name="connsiteX13" fmla="*/ 812800 w 2397760"/>
                <a:gd name="connsiteY13" fmla="*/ 965200 h 1667788"/>
                <a:gd name="connsiteX14" fmla="*/ 853440 w 2397760"/>
                <a:gd name="connsiteY14" fmla="*/ 873760 h 1667788"/>
                <a:gd name="connsiteX15" fmla="*/ 904240 w 2397760"/>
                <a:gd name="connsiteY15" fmla="*/ 741680 h 1667788"/>
                <a:gd name="connsiteX16" fmla="*/ 924560 w 2397760"/>
                <a:gd name="connsiteY16" fmla="*/ 650240 h 1667788"/>
                <a:gd name="connsiteX17" fmla="*/ 944880 w 2397760"/>
                <a:gd name="connsiteY17" fmla="*/ 568960 h 1667788"/>
                <a:gd name="connsiteX18" fmla="*/ 965200 w 2397760"/>
                <a:gd name="connsiteY18" fmla="*/ 487680 h 1667788"/>
                <a:gd name="connsiteX19" fmla="*/ 1016000 w 2397760"/>
                <a:gd name="connsiteY19" fmla="*/ 396240 h 1667788"/>
                <a:gd name="connsiteX20" fmla="*/ 1026160 w 2397760"/>
                <a:gd name="connsiteY20" fmla="*/ 365760 h 1667788"/>
                <a:gd name="connsiteX21" fmla="*/ 1097280 w 2397760"/>
                <a:gd name="connsiteY21" fmla="*/ 254000 h 1667788"/>
                <a:gd name="connsiteX22" fmla="*/ 1249680 w 2397760"/>
                <a:gd name="connsiteY22" fmla="*/ 71120 h 1667788"/>
                <a:gd name="connsiteX23" fmla="*/ 1270000 w 2397760"/>
                <a:gd name="connsiteY23" fmla="*/ 40640 h 1667788"/>
                <a:gd name="connsiteX24" fmla="*/ 1361440 w 2397760"/>
                <a:gd name="connsiteY24" fmla="*/ 0 h 1667788"/>
                <a:gd name="connsiteX25" fmla="*/ 1432560 w 2397760"/>
                <a:gd name="connsiteY25" fmla="*/ 10160 h 1667788"/>
                <a:gd name="connsiteX26" fmla="*/ 1503680 w 2397760"/>
                <a:gd name="connsiteY26" fmla="*/ 30480 h 1667788"/>
                <a:gd name="connsiteX27" fmla="*/ 1564640 w 2397760"/>
                <a:gd name="connsiteY27" fmla="*/ 111760 h 1667788"/>
                <a:gd name="connsiteX28" fmla="*/ 1635760 w 2397760"/>
                <a:gd name="connsiteY28" fmla="*/ 254000 h 1667788"/>
                <a:gd name="connsiteX29" fmla="*/ 1676400 w 2397760"/>
                <a:gd name="connsiteY29" fmla="*/ 447040 h 1667788"/>
                <a:gd name="connsiteX30" fmla="*/ 1706880 w 2397760"/>
                <a:gd name="connsiteY30" fmla="*/ 568960 h 1667788"/>
                <a:gd name="connsiteX31" fmla="*/ 1788160 w 2397760"/>
                <a:gd name="connsiteY31" fmla="*/ 863600 h 1667788"/>
                <a:gd name="connsiteX32" fmla="*/ 1808480 w 2397760"/>
                <a:gd name="connsiteY32" fmla="*/ 894080 h 1667788"/>
                <a:gd name="connsiteX33" fmla="*/ 1859280 w 2397760"/>
                <a:gd name="connsiteY33" fmla="*/ 1046480 h 1667788"/>
                <a:gd name="connsiteX34" fmla="*/ 1869440 w 2397760"/>
                <a:gd name="connsiteY34" fmla="*/ 1076960 h 1667788"/>
                <a:gd name="connsiteX35" fmla="*/ 1910080 w 2397760"/>
                <a:gd name="connsiteY35" fmla="*/ 1168400 h 1667788"/>
                <a:gd name="connsiteX36" fmla="*/ 1930400 w 2397760"/>
                <a:gd name="connsiteY36" fmla="*/ 1198880 h 1667788"/>
                <a:gd name="connsiteX37" fmla="*/ 1971040 w 2397760"/>
                <a:gd name="connsiteY37" fmla="*/ 1290320 h 1667788"/>
                <a:gd name="connsiteX38" fmla="*/ 2021840 w 2397760"/>
                <a:gd name="connsiteY38" fmla="*/ 1381760 h 1667788"/>
                <a:gd name="connsiteX39" fmla="*/ 2042160 w 2397760"/>
                <a:gd name="connsiteY39" fmla="*/ 1412240 h 1667788"/>
                <a:gd name="connsiteX40" fmla="*/ 2062480 w 2397760"/>
                <a:gd name="connsiteY40" fmla="*/ 1442720 h 1667788"/>
                <a:gd name="connsiteX41" fmla="*/ 2092960 w 2397760"/>
                <a:gd name="connsiteY41" fmla="*/ 1463040 h 1667788"/>
                <a:gd name="connsiteX42" fmla="*/ 2133600 w 2397760"/>
                <a:gd name="connsiteY42" fmla="*/ 1503680 h 1667788"/>
                <a:gd name="connsiteX43" fmla="*/ 2164080 w 2397760"/>
                <a:gd name="connsiteY43" fmla="*/ 1534160 h 1667788"/>
                <a:gd name="connsiteX44" fmla="*/ 2194560 w 2397760"/>
                <a:gd name="connsiteY44" fmla="*/ 1544320 h 1667788"/>
                <a:gd name="connsiteX45" fmla="*/ 2225040 w 2397760"/>
                <a:gd name="connsiteY45" fmla="*/ 1564640 h 1667788"/>
                <a:gd name="connsiteX46" fmla="*/ 2255520 w 2397760"/>
                <a:gd name="connsiteY46" fmla="*/ 1574800 h 1667788"/>
                <a:gd name="connsiteX47" fmla="*/ 2316480 w 2397760"/>
                <a:gd name="connsiteY47" fmla="*/ 1615440 h 1667788"/>
                <a:gd name="connsiteX48" fmla="*/ 2346960 w 2397760"/>
                <a:gd name="connsiteY48" fmla="*/ 1635760 h 1667788"/>
                <a:gd name="connsiteX49" fmla="*/ 2377440 w 2397760"/>
                <a:gd name="connsiteY49" fmla="*/ 1666240 h 1667788"/>
                <a:gd name="connsiteX50" fmla="*/ 2397760 w 2397760"/>
                <a:gd name="connsiteY50" fmla="*/ 1666240 h 1667788"/>
                <a:gd name="connsiteX0" fmla="*/ 0 w 2397760"/>
                <a:gd name="connsiteY0" fmla="*/ 1645920 h 1667788"/>
                <a:gd name="connsiteX1" fmla="*/ 111760 w 2397760"/>
                <a:gd name="connsiteY1" fmla="*/ 1635760 h 1667788"/>
                <a:gd name="connsiteX2" fmla="*/ 142240 w 2397760"/>
                <a:gd name="connsiteY2" fmla="*/ 1625600 h 1667788"/>
                <a:gd name="connsiteX3" fmla="*/ 243840 w 2397760"/>
                <a:gd name="connsiteY3" fmla="*/ 1595120 h 1667788"/>
                <a:gd name="connsiteX4" fmla="*/ 365760 w 2397760"/>
                <a:gd name="connsiteY4" fmla="*/ 1544320 h 1667788"/>
                <a:gd name="connsiteX5" fmla="*/ 426720 w 2397760"/>
                <a:gd name="connsiteY5" fmla="*/ 1503680 h 1667788"/>
                <a:gd name="connsiteX6" fmla="*/ 518160 w 2397760"/>
                <a:gd name="connsiteY6" fmla="*/ 1452880 h 1667788"/>
                <a:gd name="connsiteX7" fmla="*/ 609600 w 2397760"/>
                <a:gd name="connsiteY7" fmla="*/ 1361440 h 1667788"/>
                <a:gd name="connsiteX8" fmla="*/ 701040 w 2397760"/>
                <a:gd name="connsiteY8" fmla="*/ 1209040 h 1667788"/>
                <a:gd name="connsiteX9" fmla="*/ 721360 w 2397760"/>
                <a:gd name="connsiteY9" fmla="*/ 1178560 h 1667788"/>
                <a:gd name="connsiteX10" fmla="*/ 772160 w 2397760"/>
                <a:gd name="connsiteY10" fmla="*/ 1087120 h 1667788"/>
                <a:gd name="connsiteX11" fmla="*/ 802640 w 2397760"/>
                <a:gd name="connsiteY11" fmla="*/ 995680 h 1667788"/>
                <a:gd name="connsiteX12" fmla="*/ 812800 w 2397760"/>
                <a:gd name="connsiteY12" fmla="*/ 965200 h 1667788"/>
                <a:gd name="connsiteX13" fmla="*/ 853440 w 2397760"/>
                <a:gd name="connsiteY13" fmla="*/ 873760 h 1667788"/>
                <a:gd name="connsiteX14" fmla="*/ 904240 w 2397760"/>
                <a:gd name="connsiteY14" fmla="*/ 741680 h 1667788"/>
                <a:gd name="connsiteX15" fmla="*/ 924560 w 2397760"/>
                <a:gd name="connsiteY15" fmla="*/ 650240 h 1667788"/>
                <a:gd name="connsiteX16" fmla="*/ 944880 w 2397760"/>
                <a:gd name="connsiteY16" fmla="*/ 568960 h 1667788"/>
                <a:gd name="connsiteX17" fmla="*/ 965200 w 2397760"/>
                <a:gd name="connsiteY17" fmla="*/ 487680 h 1667788"/>
                <a:gd name="connsiteX18" fmla="*/ 1016000 w 2397760"/>
                <a:gd name="connsiteY18" fmla="*/ 396240 h 1667788"/>
                <a:gd name="connsiteX19" fmla="*/ 1026160 w 2397760"/>
                <a:gd name="connsiteY19" fmla="*/ 365760 h 1667788"/>
                <a:gd name="connsiteX20" fmla="*/ 1097280 w 2397760"/>
                <a:gd name="connsiteY20" fmla="*/ 254000 h 1667788"/>
                <a:gd name="connsiteX21" fmla="*/ 1249680 w 2397760"/>
                <a:gd name="connsiteY21" fmla="*/ 71120 h 1667788"/>
                <a:gd name="connsiteX22" fmla="*/ 1270000 w 2397760"/>
                <a:gd name="connsiteY22" fmla="*/ 40640 h 1667788"/>
                <a:gd name="connsiteX23" fmla="*/ 1361440 w 2397760"/>
                <a:gd name="connsiteY23" fmla="*/ 0 h 1667788"/>
                <a:gd name="connsiteX24" fmla="*/ 1432560 w 2397760"/>
                <a:gd name="connsiteY24" fmla="*/ 10160 h 1667788"/>
                <a:gd name="connsiteX25" fmla="*/ 1503680 w 2397760"/>
                <a:gd name="connsiteY25" fmla="*/ 30480 h 1667788"/>
                <a:gd name="connsiteX26" fmla="*/ 1564640 w 2397760"/>
                <a:gd name="connsiteY26" fmla="*/ 111760 h 1667788"/>
                <a:gd name="connsiteX27" fmla="*/ 1635760 w 2397760"/>
                <a:gd name="connsiteY27" fmla="*/ 254000 h 1667788"/>
                <a:gd name="connsiteX28" fmla="*/ 1676400 w 2397760"/>
                <a:gd name="connsiteY28" fmla="*/ 447040 h 1667788"/>
                <a:gd name="connsiteX29" fmla="*/ 1706880 w 2397760"/>
                <a:gd name="connsiteY29" fmla="*/ 568960 h 1667788"/>
                <a:gd name="connsiteX30" fmla="*/ 1788160 w 2397760"/>
                <a:gd name="connsiteY30" fmla="*/ 863600 h 1667788"/>
                <a:gd name="connsiteX31" fmla="*/ 1808480 w 2397760"/>
                <a:gd name="connsiteY31" fmla="*/ 894080 h 1667788"/>
                <a:gd name="connsiteX32" fmla="*/ 1859280 w 2397760"/>
                <a:gd name="connsiteY32" fmla="*/ 1046480 h 1667788"/>
                <a:gd name="connsiteX33" fmla="*/ 1869440 w 2397760"/>
                <a:gd name="connsiteY33" fmla="*/ 1076960 h 1667788"/>
                <a:gd name="connsiteX34" fmla="*/ 1910080 w 2397760"/>
                <a:gd name="connsiteY34" fmla="*/ 1168400 h 1667788"/>
                <a:gd name="connsiteX35" fmla="*/ 1930400 w 2397760"/>
                <a:gd name="connsiteY35" fmla="*/ 1198880 h 1667788"/>
                <a:gd name="connsiteX36" fmla="*/ 1971040 w 2397760"/>
                <a:gd name="connsiteY36" fmla="*/ 1290320 h 1667788"/>
                <a:gd name="connsiteX37" fmla="*/ 2021840 w 2397760"/>
                <a:gd name="connsiteY37" fmla="*/ 1381760 h 1667788"/>
                <a:gd name="connsiteX38" fmla="*/ 2042160 w 2397760"/>
                <a:gd name="connsiteY38" fmla="*/ 1412240 h 1667788"/>
                <a:gd name="connsiteX39" fmla="*/ 2062480 w 2397760"/>
                <a:gd name="connsiteY39" fmla="*/ 1442720 h 1667788"/>
                <a:gd name="connsiteX40" fmla="*/ 2092960 w 2397760"/>
                <a:gd name="connsiteY40" fmla="*/ 1463040 h 1667788"/>
                <a:gd name="connsiteX41" fmla="*/ 2133600 w 2397760"/>
                <a:gd name="connsiteY41" fmla="*/ 1503680 h 1667788"/>
                <a:gd name="connsiteX42" fmla="*/ 2164080 w 2397760"/>
                <a:gd name="connsiteY42" fmla="*/ 1534160 h 1667788"/>
                <a:gd name="connsiteX43" fmla="*/ 2194560 w 2397760"/>
                <a:gd name="connsiteY43" fmla="*/ 1544320 h 1667788"/>
                <a:gd name="connsiteX44" fmla="*/ 2225040 w 2397760"/>
                <a:gd name="connsiteY44" fmla="*/ 1564640 h 1667788"/>
                <a:gd name="connsiteX45" fmla="*/ 2255520 w 2397760"/>
                <a:gd name="connsiteY45" fmla="*/ 1574800 h 1667788"/>
                <a:gd name="connsiteX46" fmla="*/ 2316480 w 2397760"/>
                <a:gd name="connsiteY46" fmla="*/ 1615440 h 1667788"/>
                <a:gd name="connsiteX47" fmla="*/ 2346960 w 2397760"/>
                <a:gd name="connsiteY47" fmla="*/ 1635760 h 1667788"/>
                <a:gd name="connsiteX48" fmla="*/ 2377440 w 2397760"/>
                <a:gd name="connsiteY48" fmla="*/ 1666240 h 1667788"/>
                <a:gd name="connsiteX49" fmla="*/ 2397760 w 2397760"/>
                <a:gd name="connsiteY49" fmla="*/ 1666240 h 1667788"/>
                <a:gd name="connsiteX0" fmla="*/ 0 w 2397760"/>
                <a:gd name="connsiteY0" fmla="*/ 1645920 h 1667788"/>
                <a:gd name="connsiteX1" fmla="*/ 111760 w 2397760"/>
                <a:gd name="connsiteY1" fmla="*/ 1635760 h 1667788"/>
                <a:gd name="connsiteX2" fmla="*/ 243840 w 2397760"/>
                <a:gd name="connsiteY2" fmla="*/ 1595120 h 1667788"/>
                <a:gd name="connsiteX3" fmla="*/ 365760 w 2397760"/>
                <a:gd name="connsiteY3" fmla="*/ 1544320 h 1667788"/>
                <a:gd name="connsiteX4" fmla="*/ 426720 w 2397760"/>
                <a:gd name="connsiteY4" fmla="*/ 1503680 h 1667788"/>
                <a:gd name="connsiteX5" fmla="*/ 518160 w 2397760"/>
                <a:gd name="connsiteY5" fmla="*/ 1452880 h 1667788"/>
                <a:gd name="connsiteX6" fmla="*/ 609600 w 2397760"/>
                <a:gd name="connsiteY6" fmla="*/ 1361440 h 1667788"/>
                <a:gd name="connsiteX7" fmla="*/ 701040 w 2397760"/>
                <a:gd name="connsiteY7" fmla="*/ 1209040 h 1667788"/>
                <a:gd name="connsiteX8" fmla="*/ 721360 w 2397760"/>
                <a:gd name="connsiteY8" fmla="*/ 1178560 h 1667788"/>
                <a:gd name="connsiteX9" fmla="*/ 772160 w 2397760"/>
                <a:gd name="connsiteY9" fmla="*/ 1087120 h 1667788"/>
                <a:gd name="connsiteX10" fmla="*/ 802640 w 2397760"/>
                <a:gd name="connsiteY10" fmla="*/ 995680 h 1667788"/>
                <a:gd name="connsiteX11" fmla="*/ 812800 w 2397760"/>
                <a:gd name="connsiteY11" fmla="*/ 965200 h 1667788"/>
                <a:gd name="connsiteX12" fmla="*/ 853440 w 2397760"/>
                <a:gd name="connsiteY12" fmla="*/ 873760 h 1667788"/>
                <a:gd name="connsiteX13" fmla="*/ 904240 w 2397760"/>
                <a:gd name="connsiteY13" fmla="*/ 741680 h 1667788"/>
                <a:gd name="connsiteX14" fmla="*/ 924560 w 2397760"/>
                <a:gd name="connsiteY14" fmla="*/ 650240 h 1667788"/>
                <a:gd name="connsiteX15" fmla="*/ 944880 w 2397760"/>
                <a:gd name="connsiteY15" fmla="*/ 568960 h 1667788"/>
                <a:gd name="connsiteX16" fmla="*/ 965200 w 2397760"/>
                <a:gd name="connsiteY16" fmla="*/ 487680 h 1667788"/>
                <a:gd name="connsiteX17" fmla="*/ 1016000 w 2397760"/>
                <a:gd name="connsiteY17" fmla="*/ 396240 h 1667788"/>
                <a:gd name="connsiteX18" fmla="*/ 1026160 w 2397760"/>
                <a:gd name="connsiteY18" fmla="*/ 365760 h 1667788"/>
                <a:gd name="connsiteX19" fmla="*/ 1097280 w 2397760"/>
                <a:gd name="connsiteY19" fmla="*/ 254000 h 1667788"/>
                <a:gd name="connsiteX20" fmla="*/ 1249680 w 2397760"/>
                <a:gd name="connsiteY20" fmla="*/ 71120 h 1667788"/>
                <a:gd name="connsiteX21" fmla="*/ 1270000 w 2397760"/>
                <a:gd name="connsiteY21" fmla="*/ 40640 h 1667788"/>
                <a:gd name="connsiteX22" fmla="*/ 1361440 w 2397760"/>
                <a:gd name="connsiteY22" fmla="*/ 0 h 1667788"/>
                <a:gd name="connsiteX23" fmla="*/ 1432560 w 2397760"/>
                <a:gd name="connsiteY23" fmla="*/ 10160 h 1667788"/>
                <a:gd name="connsiteX24" fmla="*/ 1503680 w 2397760"/>
                <a:gd name="connsiteY24" fmla="*/ 30480 h 1667788"/>
                <a:gd name="connsiteX25" fmla="*/ 1564640 w 2397760"/>
                <a:gd name="connsiteY25" fmla="*/ 111760 h 1667788"/>
                <a:gd name="connsiteX26" fmla="*/ 1635760 w 2397760"/>
                <a:gd name="connsiteY26" fmla="*/ 254000 h 1667788"/>
                <a:gd name="connsiteX27" fmla="*/ 1676400 w 2397760"/>
                <a:gd name="connsiteY27" fmla="*/ 447040 h 1667788"/>
                <a:gd name="connsiteX28" fmla="*/ 1706880 w 2397760"/>
                <a:gd name="connsiteY28" fmla="*/ 568960 h 1667788"/>
                <a:gd name="connsiteX29" fmla="*/ 1788160 w 2397760"/>
                <a:gd name="connsiteY29" fmla="*/ 863600 h 1667788"/>
                <a:gd name="connsiteX30" fmla="*/ 1808480 w 2397760"/>
                <a:gd name="connsiteY30" fmla="*/ 894080 h 1667788"/>
                <a:gd name="connsiteX31" fmla="*/ 1859280 w 2397760"/>
                <a:gd name="connsiteY31" fmla="*/ 1046480 h 1667788"/>
                <a:gd name="connsiteX32" fmla="*/ 1869440 w 2397760"/>
                <a:gd name="connsiteY32" fmla="*/ 1076960 h 1667788"/>
                <a:gd name="connsiteX33" fmla="*/ 1910080 w 2397760"/>
                <a:gd name="connsiteY33" fmla="*/ 1168400 h 1667788"/>
                <a:gd name="connsiteX34" fmla="*/ 1930400 w 2397760"/>
                <a:gd name="connsiteY34" fmla="*/ 1198880 h 1667788"/>
                <a:gd name="connsiteX35" fmla="*/ 1971040 w 2397760"/>
                <a:gd name="connsiteY35" fmla="*/ 1290320 h 1667788"/>
                <a:gd name="connsiteX36" fmla="*/ 2021840 w 2397760"/>
                <a:gd name="connsiteY36" fmla="*/ 1381760 h 1667788"/>
                <a:gd name="connsiteX37" fmla="*/ 2042160 w 2397760"/>
                <a:gd name="connsiteY37" fmla="*/ 1412240 h 1667788"/>
                <a:gd name="connsiteX38" fmla="*/ 2062480 w 2397760"/>
                <a:gd name="connsiteY38" fmla="*/ 1442720 h 1667788"/>
                <a:gd name="connsiteX39" fmla="*/ 2092960 w 2397760"/>
                <a:gd name="connsiteY39" fmla="*/ 1463040 h 1667788"/>
                <a:gd name="connsiteX40" fmla="*/ 2133600 w 2397760"/>
                <a:gd name="connsiteY40" fmla="*/ 1503680 h 1667788"/>
                <a:gd name="connsiteX41" fmla="*/ 2164080 w 2397760"/>
                <a:gd name="connsiteY41" fmla="*/ 1534160 h 1667788"/>
                <a:gd name="connsiteX42" fmla="*/ 2194560 w 2397760"/>
                <a:gd name="connsiteY42" fmla="*/ 1544320 h 1667788"/>
                <a:gd name="connsiteX43" fmla="*/ 2225040 w 2397760"/>
                <a:gd name="connsiteY43" fmla="*/ 1564640 h 1667788"/>
                <a:gd name="connsiteX44" fmla="*/ 2255520 w 2397760"/>
                <a:gd name="connsiteY44" fmla="*/ 1574800 h 1667788"/>
                <a:gd name="connsiteX45" fmla="*/ 2316480 w 2397760"/>
                <a:gd name="connsiteY45" fmla="*/ 1615440 h 1667788"/>
                <a:gd name="connsiteX46" fmla="*/ 2346960 w 2397760"/>
                <a:gd name="connsiteY46" fmla="*/ 1635760 h 1667788"/>
                <a:gd name="connsiteX47" fmla="*/ 2377440 w 2397760"/>
                <a:gd name="connsiteY47" fmla="*/ 1666240 h 1667788"/>
                <a:gd name="connsiteX48" fmla="*/ 2397760 w 2397760"/>
                <a:gd name="connsiteY48" fmla="*/ 1666240 h 1667788"/>
                <a:gd name="connsiteX0" fmla="*/ 0 w 2397760"/>
                <a:gd name="connsiteY0" fmla="*/ 1645920 h 1667788"/>
                <a:gd name="connsiteX1" fmla="*/ 111760 w 2397760"/>
                <a:gd name="connsiteY1" fmla="*/ 1635760 h 1667788"/>
                <a:gd name="connsiteX2" fmla="*/ 243840 w 2397760"/>
                <a:gd name="connsiteY2" fmla="*/ 1595120 h 1667788"/>
                <a:gd name="connsiteX3" fmla="*/ 365760 w 2397760"/>
                <a:gd name="connsiteY3" fmla="*/ 1544320 h 1667788"/>
                <a:gd name="connsiteX4" fmla="*/ 426720 w 2397760"/>
                <a:gd name="connsiteY4" fmla="*/ 1503680 h 1667788"/>
                <a:gd name="connsiteX5" fmla="*/ 518160 w 2397760"/>
                <a:gd name="connsiteY5" fmla="*/ 1452880 h 1667788"/>
                <a:gd name="connsiteX6" fmla="*/ 609600 w 2397760"/>
                <a:gd name="connsiteY6" fmla="*/ 1361440 h 1667788"/>
                <a:gd name="connsiteX7" fmla="*/ 701040 w 2397760"/>
                <a:gd name="connsiteY7" fmla="*/ 1209040 h 1667788"/>
                <a:gd name="connsiteX8" fmla="*/ 772160 w 2397760"/>
                <a:gd name="connsiteY8" fmla="*/ 1087120 h 1667788"/>
                <a:gd name="connsiteX9" fmla="*/ 802640 w 2397760"/>
                <a:gd name="connsiteY9" fmla="*/ 995680 h 1667788"/>
                <a:gd name="connsiteX10" fmla="*/ 812800 w 2397760"/>
                <a:gd name="connsiteY10" fmla="*/ 965200 h 1667788"/>
                <a:gd name="connsiteX11" fmla="*/ 853440 w 2397760"/>
                <a:gd name="connsiteY11" fmla="*/ 873760 h 1667788"/>
                <a:gd name="connsiteX12" fmla="*/ 904240 w 2397760"/>
                <a:gd name="connsiteY12" fmla="*/ 741680 h 1667788"/>
                <a:gd name="connsiteX13" fmla="*/ 924560 w 2397760"/>
                <a:gd name="connsiteY13" fmla="*/ 650240 h 1667788"/>
                <a:gd name="connsiteX14" fmla="*/ 944880 w 2397760"/>
                <a:gd name="connsiteY14" fmla="*/ 568960 h 1667788"/>
                <a:gd name="connsiteX15" fmla="*/ 965200 w 2397760"/>
                <a:gd name="connsiteY15" fmla="*/ 487680 h 1667788"/>
                <a:gd name="connsiteX16" fmla="*/ 1016000 w 2397760"/>
                <a:gd name="connsiteY16" fmla="*/ 396240 h 1667788"/>
                <a:gd name="connsiteX17" fmla="*/ 1026160 w 2397760"/>
                <a:gd name="connsiteY17" fmla="*/ 365760 h 1667788"/>
                <a:gd name="connsiteX18" fmla="*/ 1097280 w 2397760"/>
                <a:gd name="connsiteY18" fmla="*/ 254000 h 1667788"/>
                <a:gd name="connsiteX19" fmla="*/ 1249680 w 2397760"/>
                <a:gd name="connsiteY19" fmla="*/ 71120 h 1667788"/>
                <a:gd name="connsiteX20" fmla="*/ 1270000 w 2397760"/>
                <a:gd name="connsiteY20" fmla="*/ 40640 h 1667788"/>
                <a:gd name="connsiteX21" fmla="*/ 1361440 w 2397760"/>
                <a:gd name="connsiteY21" fmla="*/ 0 h 1667788"/>
                <a:gd name="connsiteX22" fmla="*/ 1432560 w 2397760"/>
                <a:gd name="connsiteY22" fmla="*/ 10160 h 1667788"/>
                <a:gd name="connsiteX23" fmla="*/ 1503680 w 2397760"/>
                <a:gd name="connsiteY23" fmla="*/ 30480 h 1667788"/>
                <a:gd name="connsiteX24" fmla="*/ 1564640 w 2397760"/>
                <a:gd name="connsiteY24" fmla="*/ 111760 h 1667788"/>
                <a:gd name="connsiteX25" fmla="*/ 1635760 w 2397760"/>
                <a:gd name="connsiteY25" fmla="*/ 254000 h 1667788"/>
                <a:gd name="connsiteX26" fmla="*/ 1676400 w 2397760"/>
                <a:gd name="connsiteY26" fmla="*/ 447040 h 1667788"/>
                <a:gd name="connsiteX27" fmla="*/ 1706880 w 2397760"/>
                <a:gd name="connsiteY27" fmla="*/ 568960 h 1667788"/>
                <a:gd name="connsiteX28" fmla="*/ 1788160 w 2397760"/>
                <a:gd name="connsiteY28" fmla="*/ 863600 h 1667788"/>
                <a:gd name="connsiteX29" fmla="*/ 1808480 w 2397760"/>
                <a:gd name="connsiteY29" fmla="*/ 894080 h 1667788"/>
                <a:gd name="connsiteX30" fmla="*/ 1859280 w 2397760"/>
                <a:gd name="connsiteY30" fmla="*/ 1046480 h 1667788"/>
                <a:gd name="connsiteX31" fmla="*/ 1869440 w 2397760"/>
                <a:gd name="connsiteY31" fmla="*/ 1076960 h 1667788"/>
                <a:gd name="connsiteX32" fmla="*/ 1910080 w 2397760"/>
                <a:gd name="connsiteY32" fmla="*/ 1168400 h 1667788"/>
                <a:gd name="connsiteX33" fmla="*/ 1930400 w 2397760"/>
                <a:gd name="connsiteY33" fmla="*/ 1198880 h 1667788"/>
                <a:gd name="connsiteX34" fmla="*/ 1971040 w 2397760"/>
                <a:gd name="connsiteY34" fmla="*/ 1290320 h 1667788"/>
                <a:gd name="connsiteX35" fmla="*/ 2021840 w 2397760"/>
                <a:gd name="connsiteY35" fmla="*/ 1381760 h 1667788"/>
                <a:gd name="connsiteX36" fmla="*/ 2042160 w 2397760"/>
                <a:gd name="connsiteY36" fmla="*/ 1412240 h 1667788"/>
                <a:gd name="connsiteX37" fmla="*/ 2062480 w 2397760"/>
                <a:gd name="connsiteY37" fmla="*/ 1442720 h 1667788"/>
                <a:gd name="connsiteX38" fmla="*/ 2092960 w 2397760"/>
                <a:gd name="connsiteY38" fmla="*/ 1463040 h 1667788"/>
                <a:gd name="connsiteX39" fmla="*/ 2133600 w 2397760"/>
                <a:gd name="connsiteY39" fmla="*/ 1503680 h 1667788"/>
                <a:gd name="connsiteX40" fmla="*/ 2164080 w 2397760"/>
                <a:gd name="connsiteY40" fmla="*/ 1534160 h 1667788"/>
                <a:gd name="connsiteX41" fmla="*/ 2194560 w 2397760"/>
                <a:gd name="connsiteY41" fmla="*/ 1544320 h 1667788"/>
                <a:gd name="connsiteX42" fmla="*/ 2225040 w 2397760"/>
                <a:gd name="connsiteY42" fmla="*/ 1564640 h 1667788"/>
                <a:gd name="connsiteX43" fmla="*/ 2255520 w 2397760"/>
                <a:gd name="connsiteY43" fmla="*/ 1574800 h 1667788"/>
                <a:gd name="connsiteX44" fmla="*/ 2316480 w 2397760"/>
                <a:gd name="connsiteY44" fmla="*/ 1615440 h 1667788"/>
                <a:gd name="connsiteX45" fmla="*/ 2346960 w 2397760"/>
                <a:gd name="connsiteY45" fmla="*/ 1635760 h 1667788"/>
                <a:gd name="connsiteX46" fmla="*/ 2377440 w 2397760"/>
                <a:gd name="connsiteY46" fmla="*/ 1666240 h 1667788"/>
                <a:gd name="connsiteX47" fmla="*/ 2397760 w 2397760"/>
                <a:gd name="connsiteY47" fmla="*/ 1666240 h 1667788"/>
                <a:gd name="connsiteX0" fmla="*/ 0 w 2397760"/>
                <a:gd name="connsiteY0" fmla="*/ 1645920 h 1667788"/>
                <a:gd name="connsiteX1" fmla="*/ 111760 w 2397760"/>
                <a:gd name="connsiteY1" fmla="*/ 1635760 h 1667788"/>
                <a:gd name="connsiteX2" fmla="*/ 243840 w 2397760"/>
                <a:gd name="connsiteY2" fmla="*/ 1595120 h 1667788"/>
                <a:gd name="connsiteX3" fmla="*/ 365760 w 2397760"/>
                <a:gd name="connsiteY3" fmla="*/ 1544320 h 1667788"/>
                <a:gd name="connsiteX4" fmla="*/ 426720 w 2397760"/>
                <a:gd name="connsiteY4" fmla="*/ 1503680 h 1667788"/>
                <a:gd name="connsiteX5" fmla="*/ 518160 w 2397760"/>
                <a:gd name="connsiteY5" fmla="*/ 1452880 h 1667788"/>
                <a:gd name="connsiteX6" fmla="*/ 609600 w 2397760"/>
                <a:gd name="connsiteY6" fmla="*/ 1361440 h 1667788"/>
                <a:gd name="connsiteX7" fmla="*/ 701040 w 2397760"/>
                <a:gd name="connsiteY7" fmla="*/ 1209040 h 1667788"/>
                <a:gd name="connsiteX8" fmla="*/ 772160 w 2397760"/>
                <a:gd name="connsiteY8" fmla="*/ 1087120 h 1667788"/>
                <a:gd name="connsiteX9" fmla="*/ 802640 w 2397760"/>
                <a:gd name="connsiteY9" fmla="*/ 995680 h 1667788"/>
                <a:gd name="connsiteX10" fmla="*/ 812800 w 2397760"/>
                <a:gd name="connsiteY10" fmla="*/ 965200 h 1667788"/>
                <a:gd name="connsiteX11" fmla="*/ 853440 w 2397760"/>
                <a:gd name="connsiteY11" fmla="*/ 873760 h 1667788"/>
                <a:gd name="connsiteX12" fmla="*/ 904240 w 2397760"/>
                <a:gd name="connsiteY12" fmla="*/ 741680 h 1667788"/>
                <a:gd name="connsiteX13" fmla="*/ 924560 w 2397760"/>
                <a:gd name="connsiteY13" fmla="*/ 650240 h 1667788"/>
                <a:gd name="connsiteX14" fmla="*/ 944880 w 2397760"/>
                <a:gd name="connsiteY14" fmla="*/ 568960 h 1667788"/>
                <a:gd name="connsiteX15" fmla="*/ 965200 w 2397760"/>
                <a:gd name="connsiteY15" fmla="*/ 487680 h 1667788"/>
                <a:gd name="connsiteX16" fmla="*/ 1016000 w 2397760"/>
                <a:gd name="connsiteY16" fmla="*/ 396240 h 1667788"/>
                <a:gd name="connsiteX17" fmla="*/ 1026160 w 2397760"/>
                <a:gd name="connsiteY17" fmla="*/ 365760 h 1667788"/>
                <a:gd name="connsiteX18" fmla="*/ 1097280 w 2397760"/>
                <a:gd name="connsiteY18" fmla="*/ 254000 h 1667788"/>
                <a:gd name="connsiteX19" fmla="*/ 1249680 w 2397760"/>
                <a:gd name="connsiteY19" fmla="*/ 71120 h 1667788"/>
                <a:gd name="connsiteX20" fmla="*/ 1270000 w 2397760"/>
                <a:gd name="connsiteY20" fmla="*/ 40640 h 1667788"/>
                <a:gd name="connsiteX21" fmla="*/ 1361440 w 2397760"/>
                <a:gd name="connsiteY21" fmla="*/ 0 h 1667788"/>
                <a:gd name="connsiteX22" fmla="*/ 1432560 w 2397760"/>
                <a:gd name="connsiteY22" fmla="*/ 10160 h 1667788"/>
                <a:gd name="connsiteX23" fmla="*/ 1503680 w 2397760"/>
                <a:gd name="connsiteY23" fmla="*/ 30480 h 1667788"/>
                <a:gd name="connsiteX24" fmla="*/ 1564640 w 2397760"/>
                <a:gd name="connsiteY24" fmla="*/ 111760 h 1667788"/>
                <a:gd name="connsiteX25" fmla="*/ 1635760 w 2397760"/>
                <a:gd name="connsiteY25" fmla="*/ 254000 h 1667788"/>
                <a:gd name="connsiteX26" fmla="*/ 1676400 w 2397760"/>
                <a:gd name="connsiteY26" fmla="*/ 447040 h 1667788"/>
                <a:gd name="connsiteX27" fmla="*/ 1706880 w 2397760"/>
                <a:gd name="connsiteY27" fmla="*/ 568960 h 1667788"/>
                <a:gd name="connsiteX28" fmla="*/ 1788160 w 2397760"/>
                <a:gd name="connsiteY28" fmla="*/ 863600 h 1667788"/>
                <a:gd name="connsiteX29" fmla="*/ 1859280 w 2397760"/>
                <a:gd name="connsiteY29" fmla="*/ 1046480 h 1667788"/>
                <a:gd name="connsiteX30" fmla="*/ 1869440 w 2397760"/>
                <a:gd name="connsiteY30" fmla="*/ 1076960 h 1667788"/>
                <a:gd name="connsiteX31" fmla="*/ 1910080 w 2397760"/>
                <a:gd name="connsiteY31" fmla="*/ 1168400 h 1667788"/>
                <a:gd name="connsiteX32" fmla="*/ 1930400 w 2397760"/>
                <a:gd name="connsiteY32" fmla="*/ 1198880 h 1667788"/>
                <a:gd name="connsiteX33" fmla="*/ 1971040 w 2397760"/>
                <a:gd name="connsiteY33" fmla="*/ 1290320 h 1667788"/>
                <a:gd name="connsiteX34" fmla="*/ 2021840 w 2397760"/>
                <a:gd name="connsiteY34" fmla="*/ 1381760 h 1667788"/>
                <a:gd name="connsiteX35" fmla="*/ 2042160 w 2397760"/>
                <a:gd name="connsiteY35" fmla="*/ 1412240 h 1667788"/>
                <a:gd name="connsiteX36" fmla="*/ 2062480 w 2397760"/>
                <a:gd name="connsiteY36" fmla="*/ 1442720 h 1667788"/>
                <a:gd name="connsiteX37" fmla="*/ 2092960 w 2397760"/>
                <a:gd name="connsiteY37" fmla="*/ 1463040 h 1667788"/>
                <a:gd name="connsiteX38" fmla="*/ 2133600 w 2397760"/>
                <a:gd name="connsiteY38" fmla="*/ 1503680 h 1667788"/>
                <a:gd name="connsiteX39" fmla="*/ 2164080 w 2397760"/>
                <a:gd name="connsiteY39" fmla="*/ 1534160 h 1667788"/>
                <a:gd name="connsiteX40" fmla="*/ 2194560 w 2397760"/>
                <a:gd name="connsiteY40" fmla="*/ 1544320 h 1667788"/>
                <a:gd name="connsiteX41" fmla="*/ 2225040 w 2397760"/>
                <a:gd name="connsiteY41" fmla="*/ 1564640 h 1667788"/>
                <a:gd name="connsiteX42" fmla="*/ 2255520 w 2397760"/>
                <a:gd name="connsiteY42" fmla="*/ 1574800 h 1667788"/>
                <a:gd name="connsiteX43" fmla="*/ 2316480 w 2397760"/>
                <a:gd name="connsiteY43" fmla="*/ 1615440 h 1667788"/>
                <a:gd name="connsiteX44" fmla="*/ 2346960 w 2397760"/>
                <a:gd name="connsiteY44" fmla="*/ 1635760 h 1667788"/>
                <a:gd name="connsiteX45" fmla="*/ 2377440 w 2397760"/>
                <a:gd name="connsiteY45" fmla="*/ 1666240 h 1667788"/>
                <a:gd name="connsiteX46" fmla="*/ 2397760 w 2397760"/>
                <a:gd name="connsiteY46" fmla="*/ 1666240 h 1667788"/>
                <a:gd name="connsiteX0" fmla="*/ 0 w 2397760"/>
                <a:gd name="connsiteY0" fmla="*/ 1645920 h 1667788"/>
                <a:gd name="connsiteX1" fmla="*/ 111760 w 2397760"/>
                <a:gd name="connsiteY1" fmla="*/ 1635760 h 1667788"/>
                <a:gd name="connsiteX2" fmla="*/ 243840 w 2397760"/>
                <a:gd name="connsiteY2" fmla="*/ 1595120 h 1667788"/>
                <a:gd name="connsiteX3" fmla="*/ 365760 w 2397760"/>
                <a:gd name="connsiteY3" fmla="*/ 1544320 h 1667788"/>
                <a:gd name="connsiteX4" fmla="*/ 426720 w 2397760"/>
                <a:gd name="connsiteY4" fmla="*/ 1503680 h 1667788"/>
                <a:gd name="connsiteX5" fmla="*/ 518160 w 2397760"/>
                <a:gd name="connsiteY5" fmla="*/ 1452880 h 1667788"/>
                <a:gd name="connsiteX6" fmla="*/ 609600 w 2397760"/>
                <a:gd name="connsiteY6" fmla="*/ 1361440 h 1667788"/>
                <a:gd name="connsiteX7" fmla="*/ 701040 w 2397760"/>
                <a:gd name="connsiteY7" fmla="*/ 1209040 h 1667788"/>
                <a:gd name="connsiteX8" fmla="*/ 772160 w 2397760"/>
                <a:gd name="connsiteY8" fmla="*/ 1087120 h 1667788"/>
                <a:gd name="connsiteX9" fmla="*/ 802640 w 2397760"/>
                <a:gd name="connsiteY9" fmla="*/ 995680 h 1667788"/>
                <a:gd name="connsiteX10" fmla="*/ 812800 w 2397760"/>
                <a:gd name="connsiteY10" fmla="*/ 965200 h 1667788"/>
                <a:gd name="connsiteX11" fmla="*/ 853440 w 2397760"/>
                <a:gd name="connsiteY11" fmla="*/ 873760 h 1667788"/>
                <a:gd name="connsiteX12" fmla="*/ 904240 w 2397760"/>
                <a:gd name="connsiteY12" fmla="*/ 741680 h 1667788"/>
                <a:gd name="connsiteX13" fmla="*/ 924560 w 2397760"/>
                <a:gd name="connsiteY13" fmla="*/ 650240 h 1667788"/>
                <a:gd name="connsiteX14" fmla="*/ 944880 w 2397760"/>
                <a:gd name="connsiteY14" fmla="*/ 568960 h 1667788"/>
                <a:gd name="connsiteX15" fmla="*/ 965200 w 2397760"/>
                <a:gd name="connsiteY15" fmla="*/ 487680 h 1667788"/>
                <a:gd name="connsiteX16" fmla="*/ 1016000 w 2397760"/>
                <a:gd name="connsiteY16" fmla="*/ 396240 h 1667788"/>
                <a:gd name="connsiteX17" fmla="*/ 1026160 w 2397760"/>
                <a:gd name="connsiteY17" fmla="*/ 365760 h 1667788"/>
                <a:gd name="connsiteX18" fmla="*/ 1097280 w 2397760"/>
                <a:gd name="connsiteY18" fmla="*/ 254000 h 1667788"/>
                <a:gd name="connsiteX19" fmla="*/ 1249680 w 2397760"/>
                <a:gd name="connsiteY19" fmla="*/ 71120 h 1667788"/>
                <a:gd name="connsiteX20" fmla="*/ 1270000 w 2397760"/>
                <a:gd name="connsiteY20" fmla="*/ 40640 h 1667788"/>
                <a:gd name="connsiteX21" fmla="*/ 1361440 w 2397760"/>
                <a:gd name="connsiteY21" fmla="*/ 0 h 1667788"/>
                <a:gd name="connsiteX22" fmla="*/ 1432560 w 2397760"/>
                <a:gd name="connsiteY22" fmla="*/ 10160 h 1667788"/>
                <a:gd name="connsiteX23" fmla="*/ 1503680 w 2397760"/>
                <a:gd name="connsiteY23" fmla="*/ 30480 h 1667788"/>
                <a:gd name="connsiteX24" fmla="*/ 1564640 w 2397760"/>
                <a:gd name="connsiteY24" fmla="*/ 111760 h 1667788"/>
                <a:gd name="connsiteX25" fmla="*/ 1635760 w 2397760"/>
                <a:gd name="connsiteY25" fmla="*/ 254000 h 1667788"/>
                <a:gd name="connsiteX26" fmla="*/ 1676400 w 2397760"/>
                <a:gd name="connsiteY26" fmla="*/ 447040 h 1667788"/>
                <a:gd name="connsiteX27" fmla="*/ 1706880 w 2397760"/>
                <a:gd name="connsiteY27" fmla="*/ 568960 h 1667788"/>
                <a:gd name="connsiteX28" fmla="*/ 1788160 w 2397760"/>
                <a:gd name="connsiteY28" fmla="*/ 863600 h 1667788"/>
                <a:gd name="connsiteX29" fmla="*/ 1859280 w 2397760"/>
                <a:gd name="connsiteY29" fmla="*/ 1046480 h 1667788"/>
                <a:gd name="connsiteX30" fmla="*/ 1869440 w 2397760"/>
                <a:gd name="connsiteY30" fmla="*/ 1076960 h 1667788"/>
                <a:gd name="connsiteX31" fmla="*/ 1910080 w 2397760"/>
                <a:gd name="connsiteY31" fmla="*/ 1168400 h 1667788"/>
                <a:gd name="connsiteX32" fmla="*/ 1930400 w 2397760"/>
                <a:gd name="connsiteY32" fmla="*/ 1198880 h 1667788"/>
                <a:gd name="connsiteX33" fmla="*/ 1971040 w 2397760"/>
                <a:gd name="connsiteY33" fmla="*/ 1290320 h 1667788"/>
                <a:gd name="connsiteX34" fmla="*/ 2021840 w 2397760"/>
                <a:gd name="connsiteY34" fmla="*/ 1381760 h 1667788"/>
                <a:gd name="connsiteX35" fmla="*/ 2042160 w 2397760"/>
                <a:gd name="connsiteY35" fmla="*/ 1412240 h 1667788"/>
                <a:gd name="connsiteX36" fmla="*/ 2092960 w 2397760"/>
                <a:gd name="connsiteY36" fmla="*/ 1463040 h 1667788"/>
                <a:gd name="connsiteX37" fmla="*/ 2133600 w 2397760"/>
                <a:gd name="connsiteY37" fmla="*/ 1503680 h 1667788"/>
                <a:gd name="connsiteX38" fmla="*/ 2164080 w 2397760"/>
                <a:gd name="connsiteY38" fmla="*/ 1534160 h 1667788"/>
                <a:gd name="connsiteX39" fmla="*/ 2194560 w 2397760"/>
                <a:gd name="connsiteY39" fmla="*/ 1544320 h 1667788"/>
                <a:gd name="connsiteX40" fmla="*/ 2225040 w 2397760"/>
                <a:gd name="connsiteY40" fmla="*/ 1564640 h 1667788"/>
                <a:gd name="connsiteX41" fmla="*/ 2255520 w 2397760"/>
                <a:gd name="connsiteY41" fmla="*/ 1574800 h 1667788"/>
                <a:gd name="connsiteX42" fmla="*/ 2316480 w 2397760"/>
                <a:gd name="connsiteY42" fmla="*/ 1615440 h 1667788"/>
                <a:gd name="connsiteX43" fmla="*/ 2346960 w 2397760"/>
                <a:gd name="connsiteY43" fmla="*/ 1635760 h 1667788"/>
                <a:gd name="connsiteX44" fmla="*/ 2377440 w 2397760"/>
                <a:gd name="connsiteY44" fmla="*/ 1666240 h 1667788"/>
                <a:gd name="connsiteX45" fmla="*/ 2397760 w 2397760"/>
                <a:gd name="connsiteY45" fmla="*/ 1666240 h 1667788"/>
                <a:gd name="connsiteX0" fmla="*/ 0 w 2397760"/>
                <a:gd name="connsiteY0" fmla="*/ 1645920 h 1667788"/>
                <a:gd name="connsiteX1" fmla="*/ 111760 w 2397760"/>
                <a:gd name="connsiteY1" fmla="*/ 1635760 h 1667788"/>
                <a:gd name="connsiteX2" fmla="*/ 243840 w 2397760"/>
                <a:gd name="connsiteY2" fmla="*/ 1595120 h 1667788"/>
                <a:gd name="connsiteX3" fmla="*/ 365760 w 2397760"/>
                <a:gd name="connsiteY3" fmla="*/ 1544320 h 1667788"/>
                <a:gd name="connsiteX4" fmla="*/ 426720 w 2397760"/>
                <a:gd name="connsiteY4" fmla="*/ 1503680 h 1667788"/>
                <a:gd name="connsiteX5" fmla="*/ 518160 w 2397760"/>
                <a:gd name="connsiteY5" fmla="*/ 1452880 h 1667788"/>
                <a:gd name="connsiteX6" fmla="*/ 609600 w 2397760"/>
                <a:gd name="connsiteY6" fmla="*/ 1361440 h 1667788"/>
                <a:gd name="connsiteX7" fmla="*/ 701040 w 2397760"/>
                <a:gd name="connsiteY7" fmla="*/ 1209040 h 1667788"/>
                <a:gd name="connsiteX8" fmla="*/ 772160 w 2397760"/>
                <a:gd name="connsiteY8" fmla="*/ 1087120 h 1667788"/>
                <a:gd name="connsiteX9" fmla="*/ 802640 w 2397760"/>
                <a:gd name="connsiteY9" fmla="*/ 995680 h 1667788"/>
                <a:gd name="connsiteX10" fmla="*/ 812800 w 2397760"/>
                <a:gd name="connsiteY10" fmla="*/ 965200 h 1667788"/>
                <a:gd name="connsiteX11" fmla="*/ 853440 w 2397760"/>
                <a:gd name="connsiteY11" fmla="*/ 873760 h 1667788"/>
                <a:gd name="connsiteX12" fmla="*/ 904240 w 2397760"/>
                <a:gd name="connsiteY12" fmla="*/ 741680 h 1667788"/>
                <a:gd name="connsiteX13" fmla="*/ 924560 w 2397760"/>
                <a:gd name="connsiteY13" fmla="*/ 650240 h 1667788"/>
                <a:gd name="connsiteX14" fmla="*/ 944880 w 2397760"/>
                <a:gd name="connsiteY14" fmla="*/ 568960 h 1667788"/>
                <a:gd name="connsiteX15" fmla="*/ 965200 w 2397760"/>
                <a:gd name="connsiteY15" fmla="*/ 487680 h 1667788"/>
                <a:gd name="connsiteX16" fmla="*/ 1016000 w 2397760"/>
                <a:gd name="connsiteY16" fmla="*/ 396240 h 1667788"/>
                <a:gd name="connsiteX17" fmla="*/ 1026160 w 2397760"/>
                <a:gd name="connsiteY17" fmla="*/ 365760 h 1667788"/>
                <a:gd name="connsiteX18" fmla="*/ 1097280 w 2397760"/>
                <a:gd name="connsiteY18" fmla="*/ 254000 h 1667788"/>
                <a:gd name="connsiteX19" fmla="*/ 1249680 w 2397760"/>
                <a:gd name="connsiteY19" fmla="*/ 71120 h 1667788"/>
                <a:gd name="connsiteX20" fmla="*/ 1270000 w 2397760"/>
                <a:gd name="connsiteY20" fmla="*/ 40640 h 1667788"/>
                <a:gd name="connsiteX21" fmla="*/ 1361440 w 2397760"/>
                <a:gd name="connsiteY21" fmla="*/ 0 h 1667788"/>
                <a:gd name="connsiteX22" fmla="*/ 1432560 w 2397760"/>
                <a:gd name="connsiteY22" fmla="*/ 10160 h 1667788"/>
                <a:gd name="connsiteX23" fmla="*/ 1503680 w 2397760"/>
                <a:gd name="connsiteY23" fmla="*/ 30480 h 1667788"/>
                <a:gd name="connsiteX24" fmla="*/ 1564640 w 2397760"/>
                <a:gd name="connsiteY24" fmla="*/ 111760 h 1667788"/>
                <a:gd name="connsiteX25" fmla="*/ 1635760 w 2397760"/>
                <a:gd name="connsiteY25" fmla="*/ 254000 h 1667788"/>
                <a:gd name="connsiteX26" fmla="*/ 1676400 w 2397760"/>
                <a:gd name="connsiteY26" fmla="*/ 447040 h 1667788"/>
                <a:gd name="connsiteX27" fmla="*/ 1706880 w 2397760"/>
                <a:gd name="connsiteY27" fmla="*/ 568960 h 1667788"/>
                <a:gd name="connsiteX28" fmla="*/ 1788160 w 2397760"/>
                <a:gd name="connsiteY28" fmla="*/ 863600 h 1667788"/>
                <a:gd name="connsiteX29" fmla="*/ 1859280 w 2397760"/>
                <a:gd name="connsiteY29" fmla="*/ 1046480 h 1667788"/>
                <a:gd name="connsiteX30" fmla="*/ 1869440 w 2397760"/>
                <a:gd name="connsiteY30" fmla="*/ 1076960 h 1667788"/>
                <a:gd name="connsiteX31" fmla="*/ 1910080 w 2397760"/>
                <a:gd name="connsiteY31" fmla="*/ 1168400 h 1667788"/>
                <a:gd name="connsiteX32" fmla="*/ 1930400 w 2397760"/>
                <a:gd name="connsiteY32" fmla="*/ 1198880 h 1667788"/>
                <a:gd name="connsiteX33" fmla="*/ 1971040 w 2397760"/>
                <a:gd name="connsiteY33" fmla="*/ 1290320 h 1667788"/>
                <a:gd name="connsiteX34" fmla="*/ 2021840 w 2397760"/>
                <a:gd name="connsiteY34" fmla="*/ 1381760 h 1667788"/>
                <a:gd name="connsiteX35" fmla="*/ 2042160 w 2397760"/>
                <a:gd name="connsiteY35" fmla="*/ 1412240 h 1667788"/>
                <a:gd name="connsiteX36" fmla="*/ 2092960 w 2397760"/>
                <a:gd name="connsiteY36" fmla="*/ 1463040 h 1667788"/>
                <a:gd name="connsiteX37" fmla="*/ 2133600 w 2397760"/>
                <a:gd name="connsiteY37" fmla="*/ 1503680 h 1667788"/>
                <a:gd name="connsiteX38" fmla="*/ 2164080 w 2397760"/>
                <a:gd name="connsiteY38" fmla="*/ 1534160 h 1667788"/>
                <a:gd name="connsiteX39" fmla="*/ 2225040 w 2397760"/>
                <a:gd name="connsiteY39" fmla="*/ 1564640 h 1667788"/>
                <a:gd name="connsiteX40" fmla="*/ 2255520 w 2397760"/>
                <a:gd name="connsiteY40" fmla="*/ 1574800 h 1667788"/>
                <a:gd name="connsiteX41" fmla="*/ 2316480 w 2397760"/>
                <a:gd name="connsiteY41" fmla="*/ 1615440 h 1667788"/>
                <a:gd name="connsiteX42" fmla="*/ 2346960 w 2397760"/>
                <a:gd name="connsiteY42" fmla="*/ 1635760 h 1667788"/>
                <a:gd name="connsiteX43" fmla="*/ 2377440 w 2397760"/>
                <a:gd name="connsiteY43" fmla="*/ 1666240 h 1667788"/>
                <a:gd name="connsiteX44" fmla="*/ 2397760 w 2397760"/>
                <a:gd name="connsiteY44" fmla="*/ 1666240 h 1667788"/>
                <a:gd name="connsiteX0" fmla="*/ 0 w 2397760"/>
                <a:gd name="connsiteY0" fmla="*/ 1645920 h 1667788"/>
                <a:gd name="connsiteX1" fmla="*/ 111760 w 2397760"/>
                <a:gd name="connsiteY1" fmla="*/ 1635760 h 1667788"/>
                <a:gd name="connsiteX2" fmla="*/ 243840 w 2397760"/>
                <a:gd name="connsiteY2" fmla="*/ 1595120 h 1667788"/>
                <a:gd name="connsiteX3" fmla="*/ 365760 w 2397760"/>
                <a:gd name="connsiteY3" fmla="*/ 1544320 h 1667788"/>
                <a:gd name="connsiteX4" fmla="*/ 426720 w 2397760"/>
                <a:gd name="connsiteY4" fmla="*/ 1503680 h 1667788"/>
                <a:gd name="connsiteX5" fmla="*/ 518160 w 2397760"/>
                <a:gd name="connsiteY5" fmla="*/ 1452880 h 1667788"/>
                <a:gd name="connsiteX6" fmla="*/ 609600 w 2397760"/>
                <a:gd name="connsiteY6" fmla="*/ 1361440 h 1667788"/>
                <a:gd name="connsiteX7" fmla="*/ 701040 w 2397760"/>
                <a:gd name="connsiteY7" fmla="*/ 1209040 h 1667788"/>
                <a:gd name="connsiteX8" fmla="*/ 772160 w 2397760"/>
                <a:gd name="connsiteY8" fmla="*/ 1087120 h 1667788"/>
                <a:gd name="connsiteX9" fmla="*/ 802640 w 2397760"/>
                <a:gd name="connsiteY9" fmla="*/ 995680 h 1667788"/>
                <a:gd name="connsiteX10" fmla="*/ 812800 w 2397760"/>
                <a:gd name="connsiteY10" fmla="*/ 965200 h 1667788"/>
                <a:gd name="connsiteX11" fmla="*/ 853440 w 2397760"/>
                <a:gd name="connsiteY11" fmla="*/ 873760 h 1667788"/>
                <a:gd name="connsiteX12" fmla="*/ 904240 w 2397760"/>
                <a:gd name="connsiteY12" fmla="*/ 741680 h 1667788"/>
                <a:gd name="connsiteX13" fmla="*/ 924560 w 2397760"/>
                <a:gd name="connsiteY13" fmla="*/ 650240 h 1667788"/>
                <a:gd name="connsiteX14" fmla="*/ 944880 w 2397760"/>
                <a:gd name="connsiteY14" fmla="*/ 568960 h 1667788"/>
                <a:gd name="connsiteX15" fmla="*/ 965200 w 2397760"/>
                <a:gd name="connsiteY15" fmla="*/ 487680 h 1667788"/>
                <a:gd name="connsiteX16" fmla="*/ 1016000 w 2397760"/>
                <a:gd name="connsiteY16" fmla="*/ 396240 h 1667788"/>
                <a:gd name="connsiteX17" fmla="*/ 1026160 w 2397760"/>
                <a:gd name="connsiteY17" fmla="*/ 365760 h 1667788"/>
                <a:gd name="connsiteX18" fmla="*/ 1097280 w 2397760"/>
                <a:gd name="connsiteY18" fmla="*/ 254000 h 1667788"/>
                <a:gd name="connsiteX19" fmla="*/ 1249680 w 2397760"/>
                <a:gd name="connsiteY19" fmla="*/ 71120 h 1667788"/>
                <a:gd name="connsiteX20" fmla="*/ 1270000 w 2397760"/>
                <a:gd name="connsiteY20" fmla="*/ 40640 h 1667788"/>
                <a:gd name="connsiteX21" fmla="*/ 1361440 w 2397760"/>
                <a:gd name="connsiteY21" fmla="*/ 0 h 1667788"/>
                <a:gd name="connsiteX22" fmla="*/ 1432560 w 2397760"/>
                <a:gd name="connsiteY22" fmla="*/ 10160 h 1667788"/>
                <a:gd name="connsiteX23" fmla="*/ 1503680 w 2397760"/>
                <a:gd name="connsiteY23" fmla="*/ 30480 h 1667788"/>
                <a:gd name="connsiteX24" fmla="*/ 1564640 w 2397760"/>
                <a:gd name="connsiteY24" fmla="*/ 111760 h 1667788"/>
                <a:gd name="connsiteX25" fmla="*/ 1635760 w 2397760"/>
                <a:gd name="connsiteY25" fmla="*/ 254000 h 1667788"/>
                <a:gd name="connsiteX26" fmla="*/ 1676400 w 2397760"/>
                <a:gd name="connsiteY26" fmla="*/ 447040 h 1667788"/>
                <a:gd name="connsiteX27" fmla="*/ 1706880 w 2397760"/>
                <a:gd name="connsiteY27" fmla="*/ 568960 h 1667788"/>
                <a:gd name="connsiteX28" fmla="*/ 1788160 w 2397760"/>
                <a:gd name="connsiteY28" fmla="*/ 863600 h 1667788"/>
                <a:gd name="connsiteX29" fmla="*/ 1859280 w 2397760"/>
                <a:gd name="connsiteY29" fmla="*/ 1046480 h 1667788"/>
                <a:gd name="connsiteX30" fmla="*/ 1869440 w 2397760"/>
                <a:gd name="connsiteY30" fmla="*/ 1076960 h 1667788"/>
                <a:gd name="connsiteX31" fmla="*/ 1910080 w 2397760"/>
                <a:gd name="connsiteY31" fmla="*/ 1168400 h 1667788"/>
                <a:gd name="connsiteX32" fmla="*/ 1930400 w 2397760"/>
                <a:gd name="connsiteY32" fmla="*/ 1198880 h 1667788"/>
                <a:gd name="connsiteX33" fmla="*/ 1971040 w 2397760"/>
                <a:gd name="connsiteY33" fmla="*/ 1290320 h 1667788"/>
                <a:gd name="connsiteX34" fmla="*/ 2021840 w 2397760"/>
                <a:gd name="connsiteY34" fmla="*/ 1381760 h 1667788"/>
                <a:gd name="connsiteX35" fmla="*/ 2042160 w 2397760"/>
                <a:gd name="connsiteY35" fmla="*/ 1412240 h 1667788"/>
                <a:gd name="connsiteX36" fmla="*/ 2092960 w 2397760"/>
                <a:gd name="connsiteY36" fmla="*/ 1463040 h 1667788"/>
                <a:gd name="connsiteX37" fmla="*/ 2133600 w 2397760"/>
                <a:gd name="connsiteY37" fmla="*/ 1503680 h 1667788"/>
                <a:gd name="connsiteX38" fmla="*/ 2225040 w 2397760"/>
                <a:gd name="connsiteY38" fmla="*/ 1564640 h 1667788"/>
                <a:gd name="connsiteX39" fmla="*/ 2255520 w 2397760"/>
                <a:gd name="connsiteY39" fmla="*/ 1574800 h 1667788"/>
                <a:gd name="connsiteX40" fmla="*/ 2316480 w 2397760"/>
                <a:gd name="connsiteY40" fmla="*/ 1615440 h 1667788"/>
                <a:gd name="connsiteX41" fmla="*/ 2346960 w 2397760"/>
                <a:gd name="connsiteY41" fmla="*/ 1635760 h 1667788"/>
                <a:gd name="connsiteX42" fmla="*/ 2377440 w 2397760"/>
                <a:gd name="connsiteY42" fmla="*/ 1666240 h 1667788"/>
                <a:gd name="connsiteX43" fmla="*/ 2397760 w 2397760"/>
                <a:gd name="connsiteY43" fmla="*/ 1666240 h 1667788"/>
                <a:gd name="connsiteX0" fmla="*/ 0 w 2397760"/>
                <a:gd name="connsiteY0" fmla="*/ 1645920 h 1667788"/>
                <a:gd name="connsiteX1" fmla="*/ 111760 w 2397760"/>
                <a:gd name="connsiteY1" fmla="*/ 1635760 h 1667788"/>
                <a:gd name="connsiteX2" fmla="*/ 243840 w 2397760"/>
                <a:gd name="connsiteY2" fmla="*/ 1595120 h 1667788"/>
                <a:gd name="connsiteX3" fmla="*/ 365760 w 2397760"/>
                <a:gd name="connsiteY3" fmla="*/ 1544320 h 1667788"/>
                <a:gd name="connsiteX4" fmla="*/ 426720 w 2397760"/>
                <a:gd name="connsiteY4" fmla="*/ 1503680 h 1667788"/>
                <a:gd name="connsiteX5" fmla="*/ 518160 w 2397760"/>
                <a:gd name="connsiteY5" fmla="*/ 1452880 h 1667788"/>
                <a:gd name="connsiteX6" fmla="*/ 609600 w 2397760"/>
                <a:gd name="connsiteY6" fmla="*/ 1361440 h 1667788"/>
                <a:gd name="connsiteX7" fmla="*/ 701040 w 2397760"/>
                <a:gd name="connsiteY7" fmla="*/ 1209040 h 1667788"/>
                <a:gd name="connsiteX8" fmla="*/ 772160 w 2397760"/>
                <a:gd name="connsiteY8" fmla="*/ 1087120 h 1667788"/>
                <a:gd name="connsiteX9" fmla="*/ 802640 w 2397760"/>
                <a:gd name="connsiteY9" fmla="*/ 995680 h 1667788"/>
                <a:gd name="connsiteX10" fmla="*/ 812800 w 2397760"/>
                <a:gd name="connsiteY10" fmla="*/ 965200 h 1667788"/>
                <a:gd name="connsiteX11" fmla="*/ 853440 w 2397760"/>
                <a:gd name="connsiteY11" fmla="*/ 873760 h 1667788"/>
                <a:gd name="connsiteX12" fmla="*/ 904240 w 2397760"/>
                <a:gd name="connsiteY12" fmla="*/ 741680 h 1667788"/>
                <a:gd name="connsiteX13" fmla="*/ 924560 w 2397760"/>
                <a:gd name="connsiteY13" fmla="*/ 650240 h 1667788"/>
                <a:gd name="connsiteX14" fmla="*/ 944880 w 2397760"/>
                <a:gd name="connsiteY14" fmla="*/ 568960 h 1667788"/>
                <a:gd name="connsiteX15" fmla="*/ 965200 w 2397760"/>
                <a:gd name="connsiteY15" fmla="*/ 487680 h 1667788"/>
                <a:gd name="connsiteX16" fmla="*/ 1016000 w 2397760"/>
                <a:gd name="connsiteY16" fmla="*/ 396240 h 1667788"/>
                <a:gd name="connsiteX17" fmla="*/ 1026160 w 2397760"/>
                <a:gd name="connsiteY17" fmla="*/ 365760 h 1667788"/>
                <a:gd name="connsiteX18" fmla="*/ 1097280 w 2397760"/>
                <a:gd name="connsiteY18" fmla="*/ 254000 h 1667788"/>
                <a:gd name="connsiteX19" fmla="*/ 1249680 w 2397760"/>
                <a:gd name="connsiteY19" fmla="*/ 71120 h 1667788"/>
                <a:gd name="connsiteX20" fmla="*/ 1270000 w 2397760"/>
                <a:gd name="connsiteY20" fmla="*/ 40640 h 1667788"/>
                <a:gd name="connsiteX21" fmla="*/ 1361440 w 2397760"/>
                <a:gd name="connsiteY21" fmla="*/ 0 h 1667788"/>
                <a:gd name="connsiteX22" fmla="*/ 1432560 w 2397760"/>
                <a:gd name="connsiteY22" fmla="*/ 10160 h 1667788"/>
                <a:gd name="connsiteX23" fmla="*/ 1503680 w 2397760"/>
                <a:gd name="connsiteY23" fmla="*/ 30480 h 1667788"/>
                <a:gd name="connsiteX24" fmla="*/ 1564640 w 2397760"/>
                <a:gd name="connsiteY24" fmla="*/ 111760 h 1667788"/>
                <a:gd name="connsiteX25" fmla="*/ 1635760 w 2397760"/>
                <a:gd name="connsiteY25" fmla="*/ 254000 h 1667788"/>
                <a:gd name="connsiteX26" fmla="*/ 1676400 w 2397760"/>
                <a:gd name="connsiteY26" fmla="*/ 447040 h 1667788"/>
                <a:gd name="connsiteX27" fmla="*/ 1706880 w 2397760"/>
                <a:gd name="connsiteY27" fmla="*/ 568960 h 1667788"/>
                <a:gd name="connsiteX28" fmla="*/ 1788160 w 2397760"/>
                <a:gd name="connsiteY28" fmla="*/ 863600 h 1667788"/>
                <a:gd name="connsiteX29" fmla="*/ 1859280 w 2397760"/>
                <a:gd name="connsiteY29" fmla="*/ 1046480 h 1667788"/>
                <a:gd name="connsiteX30" fmla="*/ 1869440 w 2397760"/>
                <a:gd name="connsiteY30" fmla="*/ 1076960 h 1667788"/>
                <a:gd name="connsiteX31" fmla="*/ 1910080 w 2397760"/>
                <a:gd name="connsiteY31" fmla="*/ 1168400 h 1667788"/>
                <a:gd name="connsiteX32" fmla="*/ 1930400 w 2397760"/>
                <a:gd name="connsiteY32" fmla="*/ 1198880 h 1667788"/>
                <a:gd name="connsiteX33" fmla="*/ 1971040 w 2397760"/>
                <a:gd name="connsiteY33" fmla="*/ 1290320 h 1667788"/>
                <a:gd name="connsiteX34" fmla="*/ 2021840 w 2397760"/>
                <a:gd name="connsiteY34" fmla="*/ 1381760 h 1667788"/>
                <a:gd name="connsiteX35" fmla="*/ 2042160 w 2397760"/>
                <a:gd name="connsiteY35" fmla="*/ 1412240 h 1667788"/>
                <a:gd name="connsiteX36" fmla="*/ 2092960 w 2397760"/>
                <a:gd name="connsiteY36" fmla="*/ 1463040 h 1667788"/>
                <a:gd name="connsiteX37" fmla="*/ 2225040 w 2397760"/>
                <a:gd name="connsiteY37" fmla="*/ 1564640 h 1667788"/>
                <a:gd name="connsiteX38" fmla="*/ 2255520 w 2397760"/>
                <a:gd name="connsiteY38" fmla="*/ 1574800 h 1667788"/>
                <a:gd name="connsiteX39" fmla="*/ 2316480 w 2397760"/>
                <a:gd name="connsiteY39" fmla="*/ 1615440 h 1667788"/>
                <a:gd name="connsiteX40" fmla="*/ 2346960 w 2397760"/>
                <a:gd name="connsiteY40" fmla="*/ 1635760 h 1667788"/>
                <a:gd name="connsiteX41" fmla="*/ 2377440 w 2397760"/>
                <a:gd name="connsiteY41" fmla="*/ 1666240 h 1667788"/>
                <a:gd name="connsiteX42" fmla="*/ 2397760 w 2397760"/>
                <a:gd name="connsiteY42" fmla="*/ 1666240 h 1667788"/>
                <a:gd name="connsiteX0" fmla="*/ 0 w 2397760"/>
                <a:gd name="connsiteY0" fmla="*/ 1645920 h 1667788"/>
                <a:gd name="connsiteX1" fmla="*/ 111760 w 2397760"/>
                <a:gd name="connsiteY1" fmla="*/ 1635760 h 1667788"/>
                <a:gd name="connsiteX2" fmla="*/ 243840 w 2397760"/>
                <a:gd name="connsiteY2" fmla="*/ 1595120 h 1667788"/>
                <a:gd name="connsiteX3" fmla="*/ 365760 w 2397760"/>
                <a:gd name="connsiteY3" fmla="*/ 1544320 h 1667788"/>
                <a:gd name="connsiteX4" fmla="*/ 426720 w 2397760"/>
                <a:gd name="connsiteY4" fmla="*/ 1503680 h 1667788"/>
                <a:gd name="connsiteX5" fmla="*/ 518160 w 2397760"/>
                <a:gd name="connsiteY5" fmla="*/ 1452880 h 1667788"/>
                <a:gd name="connsiteX6" fmla="*/ 609600 w 2397760"/>
                <a:gd name="connsiteY6" fmla="*/ 1361440 h 1667788"/>
                <a:gd name="connsiteX7" fmla="*/ 701040 w 2397760"/>
                <a:gd name="connsiteY7" fmla="*/ 1209040 h 1667788"/>
                <a:gd name="connsiteX8" fmla="*/ 772160 w 2397760"/>
                <a:gd name="connsiteY8" fmla="*/ 1087120 h 1667788"/>
                <a:gd name="connsiteX9" fmla="*/ 802640 w 2397760"/>
                <a:gd name="connsiteY9" fmla="*/ 995680 h 1667788"/>
                <a:gd name="connsiteX10" fmla="*/ 812800 w 2397760"/>
                <a:gd name="connsiteY10" fmla="*/ 965200 h 1667788"/>
                <a:gd name="connsiteX11" fmla="*/ 853440 w 2397760"/>
                <a:gd name="connsiteY11" fmla="*/ 873760 h 1667788"/>
                <a:gd name="connsiteX12" fmla="*/ 904240 w 2397760"/>
                <a:gd name="connsiteY12" fmla="*/ 741680 h 1667788"/>
                <a:gd name="connsiteX13" fmla="*/ 924560 w 2397760"/>
                <a:gd name="connsiteY13" fmla="*/ 650240 h 1667788"/>
                <a:gd name="connsiteX14" fmla="*/ 944880 w 2397760"/>
                <a:gd name="connsiteY14" fmla="*/ 568960 h 1667788"/>
                <a:gd name="connsiteX15" fmla="*/ 965200 w 2397760"/>
                <a:gd name="connsiteY15" fmla="*/ 487680 h 1667788"/>
                <a:gd name="connsiteX16" fmla="*/ 1016000 w 2397760"/>
                <a:gd name="connsiteY16" fmla="*/ 396240 h 1667788"/>
                <a:gd name="connsiteX17" fmla="*/ 1026160 w 2397760"/>
                <a:gd name="connsiteY17" fmla="*/ 365760 h 1667788"/>
                <a:gd name="connsiteX18" fmla="*/ 1097280 w 2397760"/>
                <a:gd name="connsiteY18" fmla="*/ 254000 h 1667788"/>
                <a:gd name="connsiteX19" fmla="*/ 1249680 w 2397760"/>
                <a:gd name="connsiteY19" fmla="*/ 71120 h 1667788"/>
                <a:gd name="connsiteX20" fmla="*/ 1270000 w 2397760"/>
                <a:gd name="connsiteY20" fmla="*/ 40640 h 1667788"/>
                <a:gd name="connsiteX21" fmla="*/ 1361440 w 2397760"/>
                <a:gd name="connsiteY21" fmla="*/ 0 h 1667788"/>
                <a:gd name="connsiteX22" fmla="*/ 1432560 w 2397760"/>
                <a:gd name="connsiteY22" fmla="*/ 10160 h 1667788"/>
                <a:gd name="connsiteX23" fmla="*/ 1503680 w 2397760"/>
                <a:gd name="connsiteY23" fmla="*/ 30480 h 1667788"/>
                <a:gd name="connsiteX24" fmla="*/ 1564640 w 2397760"/>
                <a:gd name="connsiteY24" fmla="*/ 111760 h 1667788"/>
                <a:gd name="connsiteX25" fmla="*/ 1635760 w 2397760"/>
                <a:gd name="connsiteY25" fmla="*/ 254000 h 1667788"/>
                <a:gd name="connsiteX26" fmla="*/ 1676400 w 2397760"/>
                <a:gd name="connsiteY26" fmla="*/ 447040 h 1667788"/>
                <a:gd name="connsiteX27" fmla="*/ 1706880 w 2397760"/>
                <a:gd name="connsiteY27" fmla="*/ 568960 h 1667788"/>
                <a:gd name="connsiteX28" fmla="*/ 1788160 w 2397760"/>
                <a:gd name="connsiteY28" fmla="*/ 863600 h 1667788"/>
                <a:gd name="connsiteX29" fmla="*/ 1859280 w 2397760"/>
                <a:gd name="connsiteY29" fmla="*/ 1046480 h 1667788"/>
                <a:gd name="connsiteX30" fmla="*/ 1869440 w 2397760"/>
                <a:gd name="connsiteY30" fmla="*/ 1076960 h 1667788"/>
                <a:gd name="connsiteX31" fmla="*/ 1910080 w 2397760"/>
                <a:gd name="connsiteY31" fmla="*/ 1168400 h 1667788"/>
                <a:gd name="connsiteX32" fmla="*/ 1930400 w 2397760"/>
                <a:gd name="connsiteY32" fmla="*/ 1198880 h 1667788"/>
                <a:gd name="connsiteX33" fmla="*/ 1971040 w 2397760"/>
                <a:gd name="connsiteY33" fmla="*/ 1290320 h 1667788"/>
                <a:gd name="connsiteX34" fmla="*/ 2042160 w 2397760"/>
                <a:gd name="connsiteY34" fmla="*/ 1412240 h 1667788"/>
                <a:gd name="connsiteX35" fmla="*/ 2092960 w 2397760"/>
                <a:gd name="connsiteY35" fmla="*/ 1463040 h 1667788"/>
                <a:gd name="connsiteX36" fmla="*/ 2225040 w 2397760"/>
                <a:gd name="connsiteY36" fmla="*/ 1564640 h 1667788"/>
                <a:gd name="connsiteX37" fmla="*/ 2255520 w 2397760"/>
                <a:gd name="connsiteY37" fmla="*/ 1574800 h 1667788"/>
                <a:gd name="connsiteX38" fmla="*/ 2316480 w 2397760"/>
                <a:gd name="connsiteY38" fmla="*/ 1615440 h 1667788"/>
                <a:gd name="connsiteX39" fmla="*/ 2346960 w 2397760"/>
                <a:gd name="connsiteY39" fmla="*/ 1635760 h 1667788"/>
                <a:gd name="connsiteX40" fmla="*/ 2377440 w 2397760"/>
                <a:gd name="connsiteY40" fmla="*/ 1666240 h 1667788"/>
                <a:gd name="connsiteX41" fmla="*/ 2397760 w 2397760"/>
                <a:gd name="connsiteY41" fmla="*/ 1666240 h 1667788"/>
                <a:gd name="connsiteX0" fmla="*/ 0 w 2397760"/>
                <a:gd name="connsiteY0" fmla="*/ 1645920 h 1670003"/>
                <a:gd name="connsiteX1" fmla="*/ 111760 w 2397760"/>
                <a:gd name="connsiteY1" fmla="*/ 1635760 h 1670003"/>
                <a:gd name="connsiteX2" fmla="*/ 243840 w 2397760"/>
                <a:gd name="connsiteY2" fmla="*/ 1595120 h 1670003"/>
                <a:gd name="connsiteX3" fmla="*/ 365760 w 2397760"/>
                <a:gd name="connsiteY3" fmla="*/ 1544320 h 1670003"/>
                <a:gd name="connsiteX4" fmla="*/ 426720 w 2397760"/>
                <a:gd name="connsiteY4" fmla="*/ 1503680 h 1670003"/>
                <a:gd name="connsiteX5" fmla="*/ 518160 w 2397760"/>
                <a:gd name="connsiteY5" fmla="*/ 1452880 h 1670003"/>
                <a:gd name="connsiteX6" fmla="*/ 609600 w 2397760"/>
                <a:gd name="connsiteY6" fmla="*/ 1361440 h 1670003"/>
                <a:gd name="connsiteX7" fmla="*/ 701040 w 2397760"/>
                <a:gd name="connsiteY7" fmla="*/ 1209040 h 1670003"/>
                <a:gd name="connsiteX8" fmla="*/ 772160 w 2397760"/>
                <a:gd name="connsiteY8" fmla="*/ 1087120 h 1670003"/>
                <a:gd name="connsiteX9" fmla="*/ 802640 w 2397760"/>
                <a:gd name="connsiteY9" fmla="*/ 995680 h 1670003"/>
                <a:gd name="connsiteX10" fmla="*/ 812800 w 2397760"/>
                <a:gd name="connsiteY10" fmla="*/ 965200 h 1670003"/>
                <a:gd name="connsiteX11" fmla="*/ 853440 w 2397760"/>
                <a:gd name="connsiteY11" fmla="*/ 873760 h 1670003"/>
                <a:gd name="connsiteX12" fmla="*/ 904240 w 2397760"/>
                <a:gd name="connsiteY12" fmla="*/ 741680 h 1670003"/>
                <a:gd name="connsiteX13" fmla="*/ 924560 w 2397760"/>
                <a:gd name="connsiteY13" fmla="*/ 650240 h 1670003"/>
                <a:gd name="connsiteX14" fmla="*/ 944880 w 2397760"/>
                <a:gd name="connsiteY14" fmla="*/ 568960 h 1670003"/>
                <a:gd name="connsiteX15" fmla="*/ 965200 w 2397760"/>
                <a:gd name="connsiteY15" fmla="*/ 487680 h 1670003"/>
                <a:gd name="connsiteX16" fmla="*/ 1016000 w 2397760"/>
                <a:gd name="connsiteY16" fmla="*/ 396240 h 1670003"/>
                <a:gd name="connsiteX17" fmla="*/ 1026160 w 2397760"/>
                <a:gd name="connsiteY17" fmla="*/ 365760 h 1670003"/>
                <a:gd name="connsiteX18" fmla="*/ 1097280 w 2397760"/>
                <a:gd name="connsiteY18" fmla="*/ 254000 h 1670003"/>
                <a:gd name="connsiteX19" fmla="*/ 1249680 w 2397760"/>
                <a:gd name="connsiteY19" fmla="*/ 71120 h 1670003"/>
                <a:gd name="connsiteX20" fmla="*/ 1270000 w 2397760"/>
                <a:gd name="connsiteY20" fmla="*/ 40640 h 1670003"/>
                <a:gd name="connsiteX21" fmla="*/ 1361440 w 2397760"/>
                <a:gd name="connsiteY21" fmla="*/ 0 h 1670003"/>
                <a:gd name="connsiteX22" fmla="*/ 1432560 w 2397760"/>
                <a:gd name="connsiteY22" fmla="*/ 10160 h 1670003"/>
                <a:gd name="connsiteX23" fmla="*/ 1503680 w 2397760"/>
                <a:gd name="connsiteY23" fmla="*/ 30480 h 1670003"/>
                <a:gd name="connsiteX24" fmla="*/ 1564640 w 2397760"/>
                <a:gd name="connsiteY24" fmla="*/ 111760 h 1670003"/>
                <a:gd name="connsiteX25" fmla="*/ 1635760 w 2397760"/>
                <a:gd name="connsiteY25" fmla="*/ 254000 h 1670003"/>
                <a:gd name="connsiteX26" fmla="*/ 1676400 w 2397760"/>
                <a:gd name="connsiteY26" fmla="*/ 447040 h 1670003"/>
                <a:gd name="connsiteX27" fmla="*/ 1706880 w 2397760"/>
                <a:gd name="connsiteY27" fmla="*/ 568960 h 1670003"/>
                <a:gd name="connsiteX28" fmla="*/ 1788160 w 2397760"/>
                <a:gd name="connsiteY28" fmla="*/ 863600 h 1670003"/>
                <a:gd name="connsiteX29" fmla="*/ 1859280 w 2397760"/>
                <a:gd name="connsiteY29" fmla="*/ 1046480 h 1670003"/>
                <a:gd name="connsiteX30" fmla="*/ 1869440 w 2397760"/>
                <a:gd name="connsiteY30" fmla="*/ 1076960 h 1670003"/>
                <a:gd name="connsiteX31" fmla="*/ 1910080 w 2397760"/>
                <a:gd name="connsiteY31" fmla="*/ 1168400 h 1670003"/>
                <a:gd name="connsiteX32" fmla="*/ 1930400 w 2397760"/>
                <a:gd name="connsiteY32" fmla="*/ 1198880 h 1670003"/>
                <a:gd name="connsiteX33" fmla="*/ 1971040 w 2397760"/>
                <a:gd name="connsiteY33" fmla="*/ 1290320 h 1670003"/>
                <a:gd name="connsiteX34" fmla="*/ 2042160 w 2397760"/>
                <a:gd name="connsiteY34" fmla="*/ 1412240 h 1670003"/>
                <a:gd name="connsiteX35" fmla="*/ 2092960 w 2397760"/>
                <a:gd name="connsiteY35" fmla="*/ 1463040 h 1670003"/>
                <a:gd name="connsiteX36" fmla="*/ 2225040 w 2397760"/>
                <a:gd name="connsiteY36" fmla="*/ 1564640 h 1670003"/>
                <a:gd name="connsiteX37" fmla="*/ 2255520 w 2397760"/>
                <a:gd name="connsiteY37" fmla="*/ 1574800 h 1670003"/>
                <a:gd name="connsiteX38" fmla="*/ 2316480 w 2397760"/>
                <a:gd name="connsiteY38" fmla="*/ 1615440 h 1670003"/>
                <a:gd name="connsiteX39" fmla="*/ 2377440 w 2397760"/>
                <a:gd name="connsiteY39" fmla="*/ 1666240 h 1670003"/>
                <a:gd name="connsiteX40" fmla="*/ 2397760 w 2397760"/>
                <a:gd name="connsiteY40" fmla="*/ 1666240 h 1670003"/>
                <a:gd name="connsiteX0" fmla="*/ 0 w 2397760"/>
                <a:gd name="connsiteY0" fmla="*/ 1645920 h 1673013"/>
                <a:gd name="connsiteX1" fmla="*/ 111760 w 2397760"/>
                <a:gd name="connsiteY1" fmla="*/ 1635760 h 1673013"/>
                <a:gd name="connsiteX2" fmla="*/ 243840 w 2397760"/>
                <a:gd name="connsiteY2" fmla="*/ 1595120 h 1673013"/>
                <a:gd name="connsiteX3" fmla="*/ 365760 w 2397760"/>
                <a:gd name="connsiteY3" fmla="*/ 1544320 h 1673013"/>
                <a:gd name="connsiteX4" fmla="*/ 426720 w 2397760"/>
                <a:gd name="connsiteY4" fmla="*/ 1503680 h 1673013"/>
                <a:gd name="connsiteX5" fmla="*/ 518160 w 2397760"/>
                <a:gd name="connsiteY5" fmla="*/ 1452880 h 1673013"/>
                <a:gd name="connsiteX6" fmla="*/ 609600 w 2397760"/>
                <a:gd name="connsiteY6" fmla="*/ 1361440 h 1673013"/>
                <a:gd name="connsiteX7" fmla="*/ 701040 w 2397760"/>
                <a:gd name="connsiteY7" fmla="*/ 1209040 h 1673013"/>
                <a:gd name="connsiteX8" fmla="*/ 772160 w 2397760"/>
                <a:gd name="connsiteY8" fmla="*/ 1087120 h 1673013"/>
                <a:gd name="connsiteX9" fmla="*/ 802640 w 2397760"/>
                <a:gd name="connsiteY9" fmla="*/ 995680 h 1673013"/>
                <a:gd name="connsiteX10" fmla="*/ 812800 w 2397760"/>
                <a:gd name="connsiteY10" fmla="*/ 965200 h 1673013"/>
                <a:gd name="connsiteX11" fmla="*/ 853440 w 2397760"/>
                <a:gd name="connsiteY11" fmla="*/ 873760 h 1673013"/>
                <a:gd name="connsiteX12" fmla="*/ 904240 w 2397760"/>
                <a:gd name="connsiteY12" fmla="*/ 741680 h 1673013"/>
                <a:gd name="connsiteX13" fmla="*/ 924560 w 2397760"/>
                <a:gd name="connsiteY13" fmla="*/ 650240 h 1673013"/>
                <a:gd name="connsiteX14" fmla="*/ 944880 w 2397760"/>
                <a:gd name="connsiteY14" fmla="*/ 568960 h 1673013"/>
                <a:gd name="connsiteX15" fmla="*/ 965200 w 2397760"/>
                <a:gd name="connsiteY15" fmla="*/ 487680 h 1673013"/>
                <a:gd name="connsiteX16" fmla="*/ 1016000 w 2397760"/>
                <a:gd name="connsiteY16" fmla="*/ 396240 h 1673013"/>
                <a:gd name="connsiteX17" fmla="*/ 1026160 w 2397760"/>
                <a:gd name="connsiteY17" fmla="*/ 365760 h 1673013"/>
                <a:gd name="connsiteX18" fmla="*/ 1097280 w 2397760"/>
                <a:gd name="connsiteY18" fmla="*/ 254000 h 1673013"/>
                <a:gd name="connsiteX19" fmla="*/ 1249680 w 2397760"/>
                <a:gd name="connsiteY19" fmla="*/ 71120 h 1673013"/>
                <a:gd name="connsiteX20" fmla="*/ 1270000 w 2397760"/>
                <a:gd name="connsiteY20" fmla="*/ 40640 h 1673013"/>
                <a:gd name="connsiteX21" fmla="*/ 1361440 w 2397760"/>
                <a:gd name="connsiteY21" fmla="*/ 0 h 1673013"/>
                <a:gd name="connsiteX22" fmla="*/ 1432560 w 2397760"/>
                <a:gd name="connsiteY22" fmla="*/ 10160 h 1673013"/>
                <a:gd name="connsiteX23" fmla="*/ 1503680 w 2397760"/>
                <a:gd name="connsiteY23" fmla="*/ 30480 h 1673013"/>
                <a:gd name="connsiteX24" fmla="*/ 1564640 w 2397760"/>
                <a:gd name="connsiteY24" fmla="*/ 111760 h 1673013"/>
                <a:gd name="connsiteX25" fmla="*/ 1635760 w 2397760"/>
                <a:gd name="connsiteY25" fmla="*/ 254000 h 1673013"/>
                <a:gd name="connsiteX26" fmla="*/ 1676400 w 2397760"/>
                <a:gd name="connsiteY26" fmla="*/ 447040 h 1673013"/>
                <a:gd name="connsiteX27" fmla="*/ 1706880 w 2397760"/>
                <a:gd name="connsiteY27" fmla="*/ 568960 h 1673013"/>
                <a:gd name="connsiteX28" fmla="*/ 1788160 w 2397760"/>
                <a:gd name="connsiteY28" fmla="*/ 863600 h 1673013"/>
                <a:gd name="connsiteX29" fmla="*/ 1859280 w 2397760"/>
                <a:gd name="connsiteY29" fmla="*/ 1046480 h 1673013"/>
                <a:gd name="connsiteX30" fmla="*/ 1869440 w 2397760"/>
                <a:gd name="connsiteY30" fmla="*/ 1076960 h 1673013"/>
                <a:gd name="connsiteX31" fmla="*/ 1910080 w 2397760"/>
                <a:gd name="connsiteY31" fmla="*/ 1168400 h 1673013"/>
                <a:gd name="connsiteX32" fmla="*/ 1930400 w 2397760"/>
                <a:gd name="connsiteY32" fmla="*/ 1198880 h 1673013"/>
                <a:gd name="connsiteX33" fmla="*/ 1971040 w 2397760"/>
                <a:gd name="connsiteY33" fmla="*/ 1290320 h 1673013"/>
                <a:gd name="connsiteX34" fmla="*/ 2042160 w 2397760"/>
                <a:gd name="connsiteY34" fmla="*/ 1412240 h 1673013"/>
                <a:gd name="connsiteX35" fmla="*/ 2092960 w 2397760"/>
                <a:gd name="connsiteY35" fmla="*/ 1463040 h 1673013"/>
                <a:gd name="connsiteX36" fmla="*/ 2225040 w 2397760"/>
                <a:gd name="connsiteY36" fmla="*/ 1564640 h 1673013"/>
                <a:gd name="connsiteX37" fmla="*/ 2255520 w 2397760"/>
                <a:gd name="connsiteY37" fmla="*/ 1574800 h 1673013"/>
                <a:gd name="connsiteX38" fmla="*/ 2377440 w 2397760"/>
                <a:gd name="connsiteY38" fmla="*/ 1666240 h 1673013"/>
                <a:gd name="connsiteX39" fmla="*/ 2397760 w 2397760"/>
                <a:gd name="connsiteY39" fmla="*/ 1666240 h 1673013"/>
                <a:gd name="connsiteX0" fmla="*/ 0 w 2397760"/>
                <a:gd name="connsiteY0" fmla="*/ 1645920 h 1673013"/>
                <a:gd name="connsiteX1" fmla="*/ 111760 w 2397760"/>
                <a:gd name="connsiteY1" fmla="*/ 1635760 h 1673013"/>
                <a:gd name="connsiteX2" fmla="*/ 243840 w 2397760"/>
                <a:gd name="connsiteY2" fmla="*/ 1595120 h 1673013"/>
                <a:gd name="connsiteX3" fmla="*/ 365760 w 2397760"/>
                <a:gd name="connsiteY3" fmla="*/ 1544320 h 1673013"/>
                <a:gd name="connsiteX4" fmla="*/ 426720 w 2397760"/>
                <a:gd name="connsiteY4" fmla="*/ 1503680 h 1673013"/>
                <a:gd name="connsiteX5" fmla="*/ 518160 w 2397760"/>
                <a:gd name="connsiteY5" fmla="*/ 1452880 h 1673013"/>
                <a:gd name="connsiteX6" fmla="*/ 609600 w 2397760"/>
                <a:gd name="connsiteY6" fmla="*/ 1361440 h 1673013"/>
                <a:gd name="connsiteX7" fmla="*/ 701040 w 2397760"/>
                <a:gd name="connsiteY7" fmla="*/ 1209040 h 1673013"/>
                <a:gd name="connsiteX8" fmla="*/ 772160 w 2397760"/>
                <a:gd name="connsiteY8" fmla="*/ 1087120 h 1673013"/>
                <a:gd name="connsiteX9" fmla="*/ 802640 w 2397760"/>
                <a:gd name="connsiteY9" fmla="*/ 995680 h 1673013"/>
                <a:gd name="connsiteX10" fmla="*/ 812800 w 2397760"/>
                <a:gd name="connsiteY10" fmla="*/ 965200 h 1673013"/>
                <a:gd name="connsiteX11" fmla="*/ 853440 w 2397760"/>
                <a:gd name="connsiteY11" fmla="*/ 873760 h 1673013"/>
                <a:gd name="connsiteX12" fmla="*/ 904240 w 2397760"/>
                <a:gd name="connsiteY12" fmla="*/ 741680 h 1673013"/>
                <a:gd name="connsiteX13" fmla="*/ 924560 w 2397760"/>
                <a:gd name="connsiteY13" fmla="*/ 650240 h 1673013"/>
                <a:gd name="connsiteX14" fmla="*/ 944880 w 2397760"/>
                <a:gd name="connsiteY14" fmla="*/ 568960 h 1673013"/>
                <a:gd name="connsiteX15" fmla="*/ 965200 w 2397760"/>
                <a:gd name="connsiteY15" fmla="*/ 487680 h 1673013"/>
                <a:gd name="connsiteX16" fmla="*/ 1016000 w 2397760"/>
                <a:gd name="connsiteY16" fmla="*/ 396240 h 1673013"/>
                <a:gd name="connsiteX17" fmla="*/ 1026160 w 2397760"/>
                <a:gd name="connsiteY17" fmla="*/ 365760 h 1673013"/>
                <a:gd name="connsiteX18" fmla="*/ 1097280 w 2397760"/>
                <a:gd name="connsiteY18" fmla="*/ 254000 h 1673013"/>
                <a:gd name="connsiteX19" fmla="*/ 1249680 w 2397760"/>
                <a:gd name="connsiteY19" fmla="*/ 71120 h 1673013"/>
                <a:gd name="connsiteX20" fmla="*/ 1270000 w 2397760"/>
                <a:gd name="connsiteY20" fmla="*/ 40640 h 1673013"/>
                <a:gd name="connsiteX21" fmla="*/ 1361440 w 2397760"/>
                <a:gd name="connsiteY21" fmla="*/ 0 h 1673013"/>
                <a:gd name="connsiteX22" fmla="*/ 1432560 w 2397760"/>
                <a:gd name="connsiteY22" fmla="*/ 10160 h 1673013"/>
                <a:gd name="connsiteX23" fmla="*/ 1503680 w 2397760"/>
                <a:gd name="connsiteY23" fmla="*/ 30480 h 1673013"/>
                <a:gd name="connsiteX24" fmla="*/ 1564640 w 2397760"/>
                <a:gd name="connsiteY24" fmla="*/ 111760 h 1673013"/>
                <a:gd name="connsiteX25" fmla="*/ 1635760 w 2397760"/>
                <a:gd name="connsiteY25" fmla="*/ 254000 h 1673013"/>
                <a:gd name="connsiteX26" fmla="*/ 1676400 w 2397760"/>
                <a:gd name="connsiteY26" fmla="*/ 447040 h 1673013"/>
                <a:gd name="connsiteX27" fmla="*/ 1706880 w 2397760"/>
                <a:gd name="connsiteY27" fmla="*/ 568960 h 1673013"/>
                <a:gd name="connsiteX28" fmla="*/ 1788160 w 2397760"/>
                <a:gd name="connsiteY28" fmla="*/ 863600 h 1673013"/>
                <a:gd name="connsiteX29" fmla="*/ 1859280 w 2397760"/>
                <a:gd name="connsiteY29" fmla="*/ 1046480 h 1673013"/>
                <a:gd name="connsiteX30" fmla="*/ 1869440 w 2397760"/>
                <a:gd name="connsiteY30" fmla="*/ 1076960 h 1673013"/>
                <a:gd name="connsiteX31" fmla="*/ 1910080 w 2397760"/>
                <a:gd name="connsiteY31" fmla="*/ 1168400 h 1673013"/>
                <a:gd name="connsiteX32" fmla="*/ 1971040 w 2397760"/>
                <a:gd name="connsiteY32" fmla="*/ 1290320 h 1673013"/>
                <a:gd name="connsiteX33" fmla="*/ 2042160 w 2397760"/>
                <a:gd name="connsiteY33" fmla="*/ 1412240 h 1673013"/>
                <a:gd name="connsiteX34" fmla="*/ 2092960 w 2397760"/>
                <a:gd name="connsiteY34" fmla="*/ 1463040 h 1673013"/>
                <a:gd name="connsiteX35" fmla="*/ 2225040 w 2397760"/>
                <a:gd name="connsiteY35" fmla="*/ 1564640 h 1673013"/>
                <a:gd name="connsiteX36" fmla="*/ 2255520 w 2397760"/>
                <a:gd name="connsiteY36" fmla="*/ 1574800 h 1673013"/>
                <a:gd name="connsiteX37" fmla="*/ 2377440 w 2397760"/>
                <a:gd name="connsiteY37" fmla="*/ 1666240 h 1673013"/>
                <a:gd name="connsiteX38" fmla="*/ 2397760 w 2397760"/>
                <a:gd name="connsiteY38" fmla="*/ 1666240 h 1673013"/>
                <a:gd name="connsiteX0" fmla="*/ 0 w 2397760"/>
                <a:gd name="connsiteY0" fmla="*/ 1645920 h 1673013"/>
                <a:gd name="connsiteX1" fmla="*/ 111760 w 2397760"/>
                <a:gd name="connsiteY1" fmla="*/ 1635760 h 1673013"/>
                <a:gd name="connsiteX2" fmla="*/ 243840 w 2397760"/>
                <a:gd name="connsiteY2" fmla="*/ 1595120 h 1673013"/>
                <a:gd name="connsiteX3" fmla="*/ 365760 w 2397760"/>
                <a:gd name="connsiteY3" fmla="*/ 1544320 h 1673013"/>
                <a:gd name="connsiteX4" fmla="*/ 426720 w 2397760"/>
                <a:gd name="connsiteY4" fmla="*/ 1503680 h 1673013"/>
                <a:gd name="connsiteX5" fmla="*/ 518160 w 2397760"/>
                <a:gd name="connsiteY5" fmla="*/ 1452880 h 1673013"/>
                <a:gd name="connsiteX6" fmla="*/ 609600 w 2397760"/>
                <a:gd name="connsiteY6" fmla="*/ 1361440 h 1673013"/>
                <a:gd name="connsiteX7" fmla="*/ 701040 w 2397760"/>
                <a:gd name="connsiteY7" fmla="*/ 1209040 h 1673013"/>
                <a:gd name="connsiteX8" fmla="*/ 772160 w 2397760"/>
                <a:gd name="connsiteY8" fmla="*/ 1087120 h 1673013"/>
                <a:gd name="connsiteX9" fmla="*/ 802640 w 2397760"/>
                <a:gd name="connsiteY9" fmla="*/ 995680 h 1673013"/>
                <a:gd name="connsiteX10" fmla="*/ 812800 w 2397760"/>
                <a:gd name="connsiteY10" fmla="*/ 965200 h 1673013"/>
                <a:gd name="connsiteX11" fmla="*/ 853440 w 2397760"/>
                <a:gd name="connsiteY11" fmla="*/ 873760 h 1673013"/>
                <a:gd name="connsiteX12" fmla="*/ 904240 w 2397760"/>
                <a:gd name="connsiteY12" fmla="*/ 741680 h 1673013"/>
                <a:gd name="connsiteX13" fmla="*/ 924560 w 2397760"/>
                <a:gd name="connsiteY13" fmla="*/ 650240 h 1673013"/>
                <a:gd name="connsiteX14" fmla="*/ 965200 w 2397760"/>
                <a:gd name="connsiteY14" fmla="*/ 487680 h 1673013"/>
                <a:gd name="connsiteX15" fmla="*/ 1016000 w 2397760"/>
                <a:gd name="connsiteY15" fmla="*/ 396240 h 1673013"/>
                <a:gd name="connsiteX16" fmla="*/ 1026160 w 2397760"/>
                <a:gd name="connsiteY16" fmla="*/ 365760 h 1673013"/>
                <a:gd name="connsiteX17" fmla="*/ 1097280 w 2397760"/>
                <a:gd name="connsiteY17" fmla="*/ 254000 h 1673013"/>
                <a:gd name="connsiteX18" fmla="*/ 1249680 w 2397760"/>
                <a:gd name="connsiteY18" fmla="*/ 71120 h 1673013"/>
                <a:gd name="connsiteX19" fmla="*/ 1270000 w 2397760"/>
                <a:gd name="connsiteY19" fmla="*/ 40640 h 1673013"/>
                <a:gd name="connsiteX20" fmla="*/ 1361440 w 2397760"/>
                <a:gd name="connsiteY20" fmla="*/ 0 h 1673013"/>
                <a:gd name="connsiteX21" fmla="*/ 1432560 w 2397760"/>
                <a:gd name="connsiteY21" fmla="*/ 10160 h 1673013"/>
                <a:gd name="connsiteX22" fmla="*/ 1503680 w 2397760"/>
                <a:gd name="connsiteY22" fmla="*/ 30480 h 1673013"/>
                <a:gd name="connsiteX23" fmla="*/ 1564640 w 2397760"/>
                <a:gd name="connsiteY23" fmla="*/ 111760 h 1673013"/>
                <a:gd name="connsiteX24" fmla="*/ 1635760 w 2397760"/>
                <a:gd name="connsiteY24" fmla="*/ 254000 h 1673013"/>
                <a:gd name="connsiteX25" fmla="*/ 1676400 w 2397760"/>
                <a:gd name="connsiteY25" fmla="*/ 447040 h 1673013"/>
                <a:gd name="connsiteX26" fmla="*/ 1706880 w 2397760"/>
                <a:gd name="connsiteY26" fmla="*/ 568960 h 1673013"/>
                <a:gd name="connsiteX27" fmla="*/ 1788160 w 2397760"/>
                <a:gd name="connsiteY27" fmla="*/ 863600 h 1673013"/>
                <a:gd name="connsiteX28" fmla="*/ 1859280 w 2397760"/>
                <a:gd name="connsiteY28" fmla="*/ 1046480 h 1673013"/>
                <a:gd name="connsiteX29" fmla="*/ 1869440 w 2397760"/>
                <a:gd name="connsiteY29" fmla="*/ 1076960 h 1673013"/>
                <a:gd name="connsiteX30" fmla="*/ 1910080 w 2397760"/>
                <a:gd name="connsiteY30" fmla="*/ 1168400 h 1673013"/>
                <a:gd name="connsiteX31" fmla="*/ 1971040 w 2397760"/>
                <a:gd name="connsiteY31" fmla="*/ 1290320 h 1673013"/>
                <a:gd name="connsiteX32" fmla="*/ 2042160 w 2397760"/>
                <a:gd name="connsiteY32" fmla="*/ 1412240 h 1673013"/>
                <a:gd name="connsiteX33" fmla="*/ 2092960 w 2397760"/>
                <a:gd name="connsiteY33" fmla="*/ 1463040 h 1673013"/>
                <a:gd name="connsiteX34" fmla="*/ 2225040 w 2397760"/>
                <a:gd name="connsiteY34" fmla="*/ 1564640 h 1673013"/>
                <a:gd name="connsiteX35" fmla="*/ 2255520 w 2397760"/>
                <a:gd name="connsiteY35" fmla="*/ 1574800 h 1673013"/>
                <a:gd name="connsiteX36" fmla="*/ 2377440 w 2397760"/>
                <a:gd name="connsiteY36" fmla="*/ 1666240 h 1673013"/>
                <a:gd name="connsiteX37" fmla="*/ 2397760 w 2397760"/>
                <a:gd name="connsiteY37" fmla="*/ 1666240 h 1673013"/>
                <a:gd name="connsiteX0" fmla="*/ 0 w 2397760"/>
                <a:gd name="connsiteY0" fmla="*/ 1645920 h 1673013"/>
                <a:gd name="connsiteX1" fmla="*/ 111760 w 2397760"/>
                <a:gd name="connsiteY1" fmla="*/ 1635760 h 1673013"/>
                <a:gd name="connsiteX2" fmla="*/ 243840 w 2397760"/>
                <a:gd name="connsiteY2" fmla="*/ 1595120 h 1673013"/>
                <a:gd name="connsiteX3" fmla="*/ 365760 w 2397760"/>
                <a:gd name="connsiteY3" fmla="*/ 1544320 h 1673013"/>
                <a:gd name="connsiteX4" fmla="*/ 426720 w 2397760"/>
                <a:gd name="connsiteY4" fmla="*/ 1503680 h 1673013"/>
                <a:gd name="connsiteX5" fmla="*/ 518160 w 2397760"/>
                <a:gd name="connsiteY5" fmla="*/ 1452880 h 1673013"/>
                <a:gd name="connsiteX6" fmla="*/ 609600 w 2397760"/>
                <a:gd name="connsiteY6" fmla="*/ 1361440 h 1673013"/>
                <a:gd name="connsiteX7" fmla="*/ 701040 w 2397760"/>
                <a:gd name="connsiteY7" fmla="*/ 1209040 h 1673013"/>
                <a:gd name="connsiteX8" fmla="*/ 772160 w 2397760"/>
                <a:gd name="connsiteY8" fmla="*/ 1087120 h 1673013"/>
                <a:gd name="connsiteX9" fmla="*/ 802640 w 2397760"/>
                <a:gd name="connsiteY9" fmla="*/ 995680 h 1673013"/>
                <a:gd name="connsiteX10" fmla="*/ 812800 w 2397760"/>
                <a:gd name="connsiteY10" fmla="*/ 965200 h 1673013"/>
                <a:gd name="connsiteX11" fmla="*/ 853440 w 2397760"/>
                <a:gd name="connsiteY11" fmla="*/ 873760 h 1673013"/>
                <a:gd name="connsiteX12" fmla="*/ 924560 w 2397760"/>
                <a:gd name="connsiteY12" fmla="*/ 650240 h 1673013"/>
                <a:gd name="connsiteX13" fmla="*/ 965200 w 2397760"/>
                <a:gd name="connsiteY13" fmla="*/ 487680 h 1673013"/>
                <a:gd name="connsiteX14" fmla="*/ 1016000 w 2397760"/>
                <a:gd name="connsiteY14" fmla="*/ 396240 h 1673013"/>
                <a:gd name="connsiteX15" fmla="*/ 1026160 w 2397760"/>
                <a:gd name="connsiteY15" fmla="*/ 365760 h 1673013"/>
                <a:gd name="connsiteX16" fmla="*/ 1097280 w 2397760"/>
                <a:gd name="connsiteY16" fmla="*/ 254000 h 1673013"/>
                <a:gd name="connsiteX17" fmla="*/ 1249680 w 2397760"/>
                <a:gd name="connsiteY17" fmla="*/ 71120 h 1673013"/>
                <a:gd name="connsiteX18" fmla="*/ 1270000 w 2397760"/>
                <a:gd name="connsiteY18" fmla="*/ 40640 h 1673013"/>
                <a:gd name="connsiteX19" fmla="*/ 1361440 w 2397760"/>
                <a:gd name="connsiteY19" fmla="*/ 0 h 1673013"/>
                <a:gd name="connsiteX20" fmla="*/ 1432560 w 2397760"/>
                <a:gd name="connsiteY20" fmla="*/ 10160 h 1673013"/>
                <a:gd name="connsiteX21" fmla="*/ 1503680 w 2397760"/>
                <a:gd name="connsiteY21" fmla="*/ 30480 h 1673013"/>
                <a:gd name="connsiteX22" fmla="*/ 1564640 w 2397760"/>
                <a:gd name="connsiteY22" fmla="*/ 111760 h 1673013"/>
                <a:gd name="connsiteX23" fmla="*/ 1635760 w 2397760"/>
                <a:gd name="connsiteY23" fmla="*/ 254000 h 1673013"/>
                <a:gd name="connsiteX24" fmla="*/ 1676400 w 2397760"/>
                <a:gd name="connsiteY24" fmla="*/ 447040 h 1673013"/>
                <a:gd name="connsiteX25" fmla="*/ 1706880 w 2397760"/>
                <a:gd name="connsiteY25" fmla="*/ 568960 h 1673013"/>
                <a:gd name="connsiteX26" fmla="*/ 1788160 w 2397760"/>
                <a:gd name="connsiteY26" fmla="*/ 863600 h 1673013"/>
                <a:gd name="connsiteX27" fmla="*/ 1859280 w 2397760"/>
                <a:gd name="connsiteY27" fmla="*/ 1046480 h 1673013"/>
                <a:gd name="connsiteX28" fmla="*/ 1869440 w 2397760"/>
                <a:gd name="connsiteY28" fmla="*/ 1076960 h 1673013"/>
                <a:gd name="connsiteX29" fmla="*/ 1910080 w 2397760"/>
                <a:gd name="connsiteY29" fmla="*/ 1168400 h 1673013"/>
                <a:gd name="connsiteX30" fmla="*/ 1971040 w 2397760"/>
                <a:gd name="connsiteY30" fmla="*/ 1290320 h 1673013"/>
                <a:gd name="connsiteX31" fmla="*/ 2042160 w 2397760"/>
                <a:gd name="connsiteY31" fmla="*/ 1412240 h 1673013"/>
                <a:gd name="connsiteX32" fmla="*/ 2092960 w 2397760"/>
                <a:gd name="connsiteY32" fmla="*/ 1463040 h 1673013"/>
                <a:gd name="connsiteX33" fmla="*/ 2225040 w 2397760"/>
                <a:gd name="connsiteY33" fmla="*/ 1564640 h 1673013"/>
                <a:gd name="connsiteX34" fmla="*/ 2255520 w 2397760"/>
                <a:gd name="connsiteY34" fmla="*/ 1574800 h 1673013"/>
                <a:gd name="connsiteX35" fmla="*/ 2377440 w 2397760"/>
                <a:gd name="connsiteY35" fmla="*/ 1666240 h 1673013"/>
                <a:gd name="connsiteX36" fmla="*/ 2397760 w 2397760"/>
                <a:gd name="connsiteY36" fmla="*/ 1666240 h 1673013"/>
                <a:gd name="connsiteX0" fmla="*/ 0 w 2397760"/>
                <a:gd name="connsiteY0" fmla="*/ 1645920 h 1673013"/>
                <a:gd name="connsiteX1" fmla="*/ 111760 w 2397760"/>
                <a:gd name="connsiteY1" fmla="*/ 1635760 h 1673013"/>
                <a:gd name="connsiteX2" fmla="*/ 243840 w 2397760"/>
                <a:gd name="connsiteY2" fmla="*/ 1595120 h 1673013"/>
                <a:gd name="connsiteX3" fmla="*/ 365760 w 2397760"/>
                <a:gd name="connsiteY3" fmla="*/ 1544320 h 1673013"/>
                <a:gd name="connsiteX4" fmla="*/ 426720 w 2397760"/>
                <a:gd name="connsiteY4" fmla="*/ 1503680 h 1673013"/>
                <a:gd name="connsiteX5" fmla="*/ 518160 w 2397760"/>
                <a:gd name="connsiteY5" fmla="*/ 1452880 h 1673013"/>
                <a:gd name="connsiteX6" fmla="*/ 609600 w 2397760"/>
                <a:gd name="connsiteY6" fmla="*/ 1361440 h 1673013"/>
                <a:gd name="connsiteX7" fmla="*/ 701040 w 2397760"/>
                <a:gd name="connsiteY7" fmla="*/ 1209040 h 1673013"/>
                <a:gd name="connsiteX8" fmla="*/ 772160 w 2397760"/>
                <a:gd name="connsiteY8" fmla="*/ 1087120 h 1673013"/>
                <a:gd name="connsiteX9" fmla="*/ 802640 w 2397760"/>
                <a:gd name="connsiteY9" fmla="*/ 995680 h 1673013"/>
                <a:gd name="connsiteX10" fmla="*/ 812800 w 2397760"/>
                <a:gd name="connsiteY10" fmla="*/ 965200 h 1673013"/>
                <a:gd name="connsiteX11" fmla="*/ 853440 w 2397760"/>
                <a:gd name="connsiteY11" fmla="*/ 873760 h 1673013"/>
                <a:gd name="connsiteX12" fmla="*/ 924560 w 2397760"/>
                <a:gd name="connsiteY12" fmla="*/ 650240 h 1673013"/>
                <a:gd name="connsiteX13" fmla="*/ 965200 w 2397760"/>
                <a:gd name="connsiteY13" fmla="*/ 487680 h 1673013"/>
                <a:gd name="connsiteX14" fmla="*/ 1016000 w 2397760"/>
                <a:gd name="connsiteY14" fmla="*/ 396240 h 1673013"/>
                <a:gd name="connsiteX15" fmla="*/ 1026160 w 2397760"/>
                <a:gd name="connsiteY15" fmla="*/ 365760 h 1673013"/>
                <a:gd name="connsiteX16" fmla="*/ 1097280 w 2397760"/>
                <a:gd name="connsiteY16" fmla="*/ 254000 h 1673013"/>
                <a:gd name="connsiteX17" fmla="*/ 1249680 w 2397760"/>
                <a:gd name="connsiteY17" fmla="*/ 71120 h 1673013"/>
                <a:gd name="connsiteX18" fmla="*/ 1361440 w 2397760"/>
                <a:gd name="connsiteY18" fmla="*/ 0 h 1673013"/>
                <a:gd name="connsiteX19" fmla="*/ 1432560 w 2397760"/>
                <a:gd name="connsiteY19" fmla="*/ 10160 h 1673013"/>
                <a:gd name="connsiteX20" fmla="*/ 1503680 w 2397760"/>
                <a:gd name="connsiteY20" fmla="*/ 30480 h 1673013"/>
                <a:gd name="connsiteX21" fmla="*/ 1564640 w 2397760"/>
                <a:gd name="connsiteY21" fmla="*/ 111760 h 1673013"/>
                <a:gd name="connsiteX22" fmla="*/ 1635760 w 2397760"/>
                <a:gd name="connsiteY22" fmla="*/ 254000 h 1673013"/>
                <a:gd name="connsiteX23" fmla="*/ 1676400 w 2397760"/>
                <a:gd name="connsiteY23" fmla="*/ 447040 h 1673013"/>
                <a:gd name="connsiteX24" fmla="*/ 1706880 w 2397760"/>
                <a:gd name="connsiteY24" fmla="*/ 568960 h 1673013"/>
                <a:gd name="connsiteX25" fmla="*/ 1788160 w 2397760"/>
                <a:gd name="connsiteY25" fmla="*/ 863600 h 1673013"/>
                <a:gd name="connsiteX26" fmla="*/ 1859280 w 2397760"/>
                <a:gd name="connsiteY26" fmla="*/ 1046480 h 1673013"/>
                <a:gd name="connsiteX27" fmla="*/ 1869440 w 2397760"/>
                <a:gd name="connsiteY27" fmla="*/ 1076960 h 1673013"/>
                <a:gd name="connsiteX28" fmla="*/ 1910080 w 2397760"/>
                <a:gd name="connsiteY28" fmla="*/ 1168400 h 1673013"/>
                <a:gd name="connsiteX29" fmla="*/ 1971040 w 2397760"/>
                <a:gd name="connsiteY29" fmla="*/ 1290320 h 1673013"/>
                <a:gd name="connsiteX30" fmla="*/ 2042160 w 2397760"/>
                <a:gd name="connsiteY30" fmla="*/ 1412240 h 1673013"/>
                <a:gd name="connsiteX31" fmla="*/ 2092960 w 2397760"/>
                <a:gd name="connsiteY31" fmla="*/ 1463040 h 1673013"/>
                <a:gd name="connsiteX32" fmla="*/ 2225040 w 2397760"/>
                <a:gd name="connsiteY32" fmla="*/ 1564640 h 1673013"/>
                <a:gd name="connsiteX33" fmla="*/ 2255520 w 2397760"/>
                <a:gd name="connsiteY33" fmla="*/ 1574800 h 1673013"/>
                <a:gd name="connsiteX34" fmla="*/ 2377440 w 2397760"/>
                <a:gd name="connsiteY34" fmla="*/ 1666240 h 1673013"/>
                <a:gd name="connsiteX35" fmla="*/ 2397760 w 2397760"/>
                <a:gd name="connsiteY35" fmla="*/ 1666240 h 1673013"/>
                <a:gd name="connsiteX0" fmla="*/ 0 w 2397760"/>
                <a:gd name="connsiteY0" fmla="*/ 1647341 h 1674434"/>
                <a:gd name="connsiteX1" fmla="*/ 111760 w 2397760"/>
                <a:gd name="connsiteY1" fmla="*/ 1637181 h 1674434"/>
                <a:gd name="connsiteX2" fmla="*/ 243840 w 2397760"/>
                <a:gd name="connsiteY2" fmla="*/ 1596541 h 1674434"/>
                <a:gd name="connsiteX3" fmla="*/ 365760 w 2397760"/>
                <a:gd name="connsiteY3" fmla="*/ 1545741 h 1674434"/>
                <a:gd name="connsiteX4" fmla="*/ 426720 w 2397760"/>
                <a:gd name="connsiteY4" fmla="*/ 1505101 h 1674434"/>
                <a:gd name="connsiteX5" fmla="*/ 518160 w 2397760"/>
                <a:gd name="connsiteY5" fmla="*/ 1454301 h 1674434"/>
                <a:gd name="connsiteX6" fmla="*/ 609600 w 2397760"/>
                <a:gd name="connsiteY6" fmla="*/ 1362861 h 1674434"/>
                <a:gd name="connsiteX7" fmla="*/ 701040 w 2397760"/>
                <a:gd name="connsiteY7" fmla="*/ 1210461 h 1674434"/>
                <a:gd name="connsiteX8" fmla="*/ 772160 w 2397760"/>
                <a:gd name="connsiteY8" fmla="*/ 1088541 h 1674434"/>
                <a:gd name="connsiteX9" fmla="*/ 802640 w 2397760"/>
                <a:gd name="connsiteY9" fmla="*/ 997101 h 1674434"/>
                <a:gd name="connsiteX10" fmla="*/ 812800 w 2397760"/>
                <a:gd name="connsiteY10" fmla="*/ 966621 h 1674434"/>
                <a:gd name="connsiteX11" fmla="*/ 853440 w 2397760"/>
                <a:gd name="connsiteY11" fmla="*/ 875181 h 1674434"/>
                <a:gd name="connsiteX12" fmla="*/ 924560 w 2397760"/>
                <a:gd name="connsiteY12" fmla="*/ 651661 h 1674434"/>
                <a:gd name="connsiteX13" fmla="*/ 965200 w 2397760"/>
                <a:gd name="connsiteY13" fmla="*/ 489101 h 1674434"/>
                <a:gd name="connsiteX14" fmla="*/ 1016000 w 2397760"/>
                <a:gd name="connsiteY14" fmla="*/ 397661 h 1674434"/>
                <a:gd name="connsiteX15" fmla="*/ 1026160 w 2397760"/>
                <a:gd name="connsiteY15" fmla="*/ 367181 h 1674434"/>
                <a:gd name="connsiteX16" fmla="*/ 1097280 w 2397760"/>
                <a:gd name="connsiteY16" fmla="*/ 255421 h 1674434"/>
                <a:gd name="connsiteX17" fmla="*/ 1249680 w 2397760"/>
                <a:gd name="connsiteY17" fmla="*/ 72541 h 1674434"/>
                <a:gd name="connsiteX18" fmla="*/ 1361440 w 2397760"/>
                <a:gd name="connsiteY18" fmla="*/ 1421 h 1674434"/>
                <a:gd name="connsiteX19" fmla="*/ 1503680 w 2397760"/>
                <a:gd name="connsiteY19" fmla="*/ 31901 h 1674434"/>
                <a:gd name="connsiteX20" fmla="*/ 1564640 w 2397760"/>
                <a:gd name="connsiteY20" fmla="*/ 113181 h 1674434"/>
                <a:gd name="connsiteX21" fmla="*/ 1635760 w 2397760"/>
                <a:gd name="connsiteY21" fmla="*/ 255421 h 1674434"/>
                <a:gd name="connsiteX22" fmla="*/ 1676400 w 2397760"/>
                <a:gd name="connsiteY22" fmla="*/ 448461 h 1674434"/>
                <a:gd name="connsiteX23" fmla="*/ 1706880 w 2397760"/>
                <a:gd name="connsiteY23" fmla="*/ 570381 h 1674434"/>
                <a:gd name="connsiteX24" fmla="*/ 1788160 w 2397760"/>
                <a:gd name="connsiteY24" fmla="*/ 865021 h 1674434"/>
                <a:gd name="connsiteX25" fmla="*/ 1859280 w 2397760"/>
                <a:gd name="connsiteY25" fmla="*/ 1047901 h 1674434"/>
                <a:gd name="connsiteX26" fmla="*/ 1869440 w 2397760"/>
                <a:gd name="connsiteY26" fmla="*/ 1078381 h 1674434"/>
                <a:gd name="connsiteX27" fmla="*/ 1910080 w 2397760"/>
                <a:gd name="connsiteY27" fmla="*/ 1169821 h 1674434"/>
                <a:gd name="connsiteX28" fmla="*/ 1971040 w 2397760"/>
                <a:gd name="connsiteY28" fmla="*/ 1291741 h 1674434"/>
                <a:gd name="connsiteX29" fmla="*/ 2042160 w 2397760"/>
                <a:gd name="connsiteY29" fmla="*/ 1413661 h 1674434"/>
                <a:gd name="connsiteX30" fmla="*/ 2092960 w 2397760"/>
                <a:gd name="connsiteY30" fmla="*/ 1464461 h 1674434"/>
                <a:gd name="connsiteX31" fmla="*/ 2225040 w 2397760"/>
                <a:gd name="connsiteY31" fmla="*/ 1566061 h 1674434"/>
                <a:gd name="connsiteX32" fmla="*/ 2255520 w 2397760"/>
                <a:gd name="connsiteY32" fmla="*/ 1576221 h 1674434"/>
                <a:gd name="connsiteX33" fmla="*/ 2377440 w 2397760"/>
                <a:gd name="connsiteY33" fmla="*/ 1667661 h 1674434"/>
                <a:gd name="connsiteX34" fmla="*/ 2397760 w 2397760"/>
                <a:gd name="connsiteY34" fmla="*/ 1667661 h 1674434"/>
                <a:gd name="connsiteX0" fmla="*/ 0 w 2397760"/>
                <a:gd name="connsiteY0" fmla="*/ 1647341 h 1674434"/>
                <a:gd name="connsiteX1" fmla="*/ 111760 w 2397760"/>
                <a:gd name="connsiteY1" fmla="*/ 1637181 h 1674434"/>
                <a:gd name="connsiteX2" fmla="*/ 243840 w 2397760"/>
                <a:gd name="connsiteY2" fmla="*/ 1596541 h 1674434"/>
                <a:gd name="connsiteX3" fmla="*/ 365760 w 2397760"/>
                <a:gd name="connsiteY3" fmla="*/ 1545741 h 1674434"/>
                <a:gd name="connsiteX4" fmla="*/ 426720 w 2397760"/>
                <a:gd name="connsiteY4" fmla="*/ 1505101 h 1674434"/>
                <a:gd name="connsiteX5" fmla="*/ 518160 w 2397760"/>
                <a:gd name="connsiteY5" fmla="*/ 1454301 h 1674434"/>
                <a:gd name="connsiteX6" fmla="*/ 609600 w 2397760"/>
                <a:gd name="connsiteY6" fmla="*/ 1362861 h 1674434"/>
                <a:gd name="connsiteX7" fmla="*/ 701040 w 2397760"/>
                <a:gd name="connsiteY7" fmla="*/ 1210461 h 1674434"/>
                <a:gd name="connsiteX8" fmla="*/ 772160 w 2397760"/>
                <a:gd name="connsiteY8" fmla="*/ 1088541 h 1674434"/>
                <a:gd name="connsiteX9" fmla="*/ 802640 w 2397760"/>
                <a:gd name="connsiteY9" fmla="*/ 997101 h 1674434"/>
                <a:gd name="connsiteX10" fmla="*/ 812800 w 2397760"/>
                <a:gd name="connsiteY10" fmla="*/ 966621 h 1674434"/>
                <a:gd name="connsiteX11" fmla="*/ 853440 w 2397760"/>
                <a:gd name="connsiteY11" fmla="*/ 875181 h 1674434"/>
                <a:gd name="connsiteX12" fmla="*/ 924560 w 2397760"/>
                <a:gd name="connsiteY12" fmla="*/ 651661 h 1674434"/>
                <a:gd name="connsiteX13" fmla="*/ 965200 w 2397760"/>
                <a:gd name="connsiteY13" fmla="*/ 489101 h 1674434"/>
                <a:gd name="connsiteX14" fmla="*/ 1016000 w 2397760"/>
                <a:gd name="connsiteY14" fmla="*/ 397661 h 1674434"/>
                <a:gd name="connsiteX15" fmla="*/ 1097280 w 2397760"/>
                <a:gd name="connsiteY15" fmla="*/ 255421 h 1674434"/>
                <a:gd name="connsiteX16" fmla="*/ 1249680 w 2397760"/>
                <a:gd name="connsiteY16" fmla="*/ 72541 h 1674434"/>
                <a:gd name="connsiteX17" fmla="*/ 1361440 w 2397760"/>
                <a:gd name="connsiteY17" fmla="*/ 1421 h 1674434"/>
                <a:gd name="connsiteX18" fmla="*/ 1503680 w 2397760"/>
                <a:gd name="connsiteY18" fmla="*/ 31901 h 1674434"/>
                <a:gd name="connsiteX19" fmla="*/ 1564640 w 2397760"/>
                <a:gd name="connsiteY19" fmla="*/ 113181 h 1674434"/>
                <a:gd name="connsiteX20" fmla="*/ 1635760 w 2397760"/>
                <a:gd name="connsiteY20" fmla="*/ 255421 h 1674434"/>
                <a:gd name="connsiteX21" fmla="*/ 1676400 w 2397760"/>
                <a:gd name="connsiteY21" fmla="*/ 448461 h 1674434"/>
                <a:gd name="connsiteX22" fmla="*/ 1706880 w 2397760"/>
                <a:gd name="connsiteY22" fmla="*/ 570381 h 1674434"/>
                <a:gd name="connsiteX23" fmla="*/ 1788160 w 2397760"/>
                <a:gd name="connsiteY23" fmla="*/ 865021 h 1674434"/>
                <a:gd name="connsiteX24" fmla="*/ 1859280 w 2397760"/>
                <a:gd name="connsiteY24" fmla="*/ 1047901 h 1674434"/>
                <a:gd name="connsiteX25" fmla="*/ 1869440 w 2397760"/>
                <a:gd name="connsiteY25" fmla="*/ 1078381 h 1674434"/>
                <a:gd name="connsiteX26" fmla="*/ 1910080 w 2397760"/>
                <a:gd name="connsiteY26" fmla="*/ 1169821 h 1674434"/>
                <a:gd name="connsiteX27" fmla="*/ 1971040 w 2397760"/>
                <a:gd name="connsiteY27" fmla="*/ 1291741 h 1674434"/>
                <a:gd name="connsiteX28" fmla="*/ 2042160 w 2397760"/>
                <a:gd name="connsiteY28" fmla="*/ 1413661 h 1674434"/>
                <a:gd name="connsiteX29" fmla="*/ 2092960 w 2397760"/>
                <a:gd name="connsiteY29" fmla="*/ 1464461 h 1674434"/>
                <a:gd name="connsiteX30" fmla="*/ 2225040 w 2397760"/>
                <a:gd name="connsiteY30" fmla="*/ 1566061 h 1674434"/>
                <a:gd name="connsiteX31" fmla="*/ 2255520 w 2397760"/>
                <a:gd name="connsiteY31" fmla="*/ 1576221 h 1674434"/>
                <a:gd name="connsiteX32" fmla="*/ 2377440 w 2397760"/>
                <a:gd name="connsiteY32" fmla="*/ 1667661 h 1674434"/>
                <a:gd name="connsiteX33" fmla="*/ 2397760 w 2397760"/>
                <a:gd name="connsiteY33" fmla="*/ 1667661 h 1674434"/>
                <a:gd name="connsiteX0" fmla="*/ 0 w 2397760"/>
                <a:gd name="connsiteY0" fmla="*/ 1647341 h 1674434"/>
                <a:gd name="connsiteX1" fmla="*/ 111760 w 2397760"/>
                <a:gd name="connsiteY1" fmla="*/ 1637181 h 1674434"/>
                <a:gd name="connsiteX2" fmla="*/ 243840 w 2397760"/>
                <a:gd name="connsiteY2" fmla="*/ 1596541 h 1674434"/>
                <a:gd name="connsiteX3" fmla="*/ 365760 w 2397760"/>
                <a:gd name="connsiteY3" fmla="*/ 1545741 h 1674434"/>
                <a:gd name="connsiteX4" fmla="*/ 426720 w 2397760"/>
                <a:gd name="connsiteY4" fmla="*/ 1505101 h 1674434"/>
                <a:gd name="connsiteX5" fmla="*/ 518160 w 2397760"/>
                <a:gd name="connsiteY5" fmla="*/ 1454301 h 1674434"/>
                <a:gd name="connsiteX6" fmla="*/ 609600 w 2397760"/>
                <a:gd name="connsiteY6" fmla="*/ 1362861 h 1674434"/>
                <a:gd name="connsiteX7" fmla="*/ 701040 w 2397760"/>
                <a:gd name="connsiteY7" fmla="*/ 1210461 h 1674434"/>
                <a:gd name="connsiteX8" fmla="*/ 772160 w 2397760"/>
                <a:gd name="connsiteY8" fmla="*/ 1088541 h 1674434"/>
                <a:gd name="connsiteX9" fmla="*/ 802640 w 2397760"/>
                <a:gd name="connsiteY9" fmla="*/ 997101 h 1674434"/>
                <a:gd name="connsiteX10" fmla="*/ 853440 w 2397760"/>
                <a:gd name="connsiteY10" fmla="*/ 875181 h 1674434"/>
                <a:gd name="connsiteX11" fmla="*/ 924560 w 2397760"/>
                <a:gd name="connsiteY11" fmla="*/ 651661 h 1674434"/>
                <a:gd name="connsiteX12" fmla="*/ 965200 w 2397760"/>
                <a:gd name="connsiteY12" fmla="*/ 489101 h 1674434"/>
                <a:gd name="connsiteX13" fmla="*/ 1016000 w 2397760"/>
                <a:gd name="connsiteY13" fmla="*/ 397661 h 1674434"/>
                <a:gd name="connsiteX14" fmla="*/ 1097280 w 2397760"/>
                <a:gd name="connsiteY14" fmla="*/ 255421 h 1674434"/>
                <a:gd name="connsiteX15" fmla="*/ 1249680 w 2397760"/>
                <a:gd name="connsiteY15" fmla="*/ 72541 h 1674434"/>
                <a:gd name="connsiteX16" fmla="*/ 1361440 w 2397760"/>
                <a:gd name="connsiteY16" fmla="*/ 1421 h 1674434"/>
                <a:gd name="connsiteX17" fmla="*/ 1503680 w 2397760"/>
                <a:gd name="connsiteY17" fmla="*/ 31901 h 1674434"/>
                <a:gd name="connsiteX18" fmla="*/ 1564640 w 2397760"/>
                <a:gd name="connsiteY18" fmla="*/ 113181 h 1674434"/>
                <a:gd name="connsiteX19" fmla="*/ 1635760 w 2397760"/>
                <a:gd name="connsiteY19" fmla="*/ 255421 h 1674434"/>
                <a:gd name="connsiteX20" fmla="*/ 1676400 w 2397760"/>
                <a:gd name="connsiteY20" fmla="*/ 448461 h 1674434"/>
                <a:gd name="connsiteX21" fmla="*/ 1706880 w 2397760"/>
                <a:gd name="connsiteY21" fmla="*/ 570381 h 1674434"/>
                <a:gd name="connsiteX22" fmla="*/ 1788160 w 2397760"/>
                <a:gd name="connsiteY22" fmla="*/ 865021 h 1674434"/>
                <a:gd name="connsiteX23" fmla="*/ 1859280 w 2397760"/>
                <a:gd name="connsiteY23" fmla="*/ 1047901 h 1674434"/>
                <a:gd name="connsiteX24" fmla="*/ 1869440 w 2397760"/>
                <a:gd name="connsiteY24" fmla="*/ 1078381 h 1674434"/>
                <a:gd name="connsiteX25" fmla="*/ 1910080 w 2397760"/>
                <a:gd name="connsiteY25" fmla="*/ 1169821 h 1674434"/>
                <a:gd name="connsiteX26" fmla="*/ 1971040 w 2397760"/>
                <a:gd name="connsiteY26" fmla="*/ 1291741 h 1674434"/>
                <a:gd name="connsiteX27" fmla="*/ 2042160 w 2397760"/>
                <a:gd name="connsiteY27" fmla="*/ 1413661 h 1674434"/>
                <a:gd name="connsiteX28" fmla="*/ 2092960 w 2397760"/>
                <a:gd name="connsiteY28" fmla="*/ 1464461 h 1674434"/>
                <a:gd name="connsiteX29" fmla="*/ 2225040 w 2397760"/>
                <a:gd name="connsiteY29" fmla="*/ 1566061 h 1674434"/>
                <a:gd name="connsiteX30" fmla="*/ 2255520 w 2397760"/>
                <a:gd name="connsiteY30" fmla="*/ 1576221 h 1674434"/>
                <a:gd name="connsiteX31" fmla="*/ 2377440 w 2397760"/>
                <a:gd name="connsiteY31" fmla="*/ 1667661 h 1674434"/>
                <a:gd name="connsiteX32" fmla="*/ 2397760 w 2397760"/>
                <a:gd name="connsiteY32" fmla="*/ 1667661 h 1674434"/>
                <a:gd name="connsiteX0" fmla="*/ 0 w 2397760"/>
                <a:gd name="connsiteY0" fmla="*/ 1647341 h 1674434"/>
                <a:gd name="connsiteX1" fmla="*/ 243840 w 2397760"/>
                <a:gd name="connsiteY1" fmla="*/ 1596541 h 1674434"/>
                <a:gd name="connsiteX2" fmla="*/ 365760 w 2397760"/>
                <a:gd name="connsiteY2" fmla="*/ 1545741 h 1674434"/>
                <a:gd name="connsiteX3" fmla="*/ 426720 w 2397760"/>
                <a:gd name="connsiteY3" fmla="*/ 1505101 h 1674434"/>
                <a:gd name="connsiteX4" fmla="*/ 518160 w 2397760"/>
                <a:gd name="connsiteY4" fmla="*/ 1454301 h 1674434"/>
                <a:gd name="connsiteX5" fmla="*/ 609600 w 2397760"/>
                <a:gd name="connsiteY5" fmla="*/ 1362861 h 1674434"/>
                <a:gd name="connsiteX6" fmla="*/ 701040 w 2397760"/>
                <a:gd name="connsiteY6" fmla="*/ 1210461 h 1674434"/>
                <a:gd name="connsiteX7" fmla="*/ 772160 w 2397760"/>
                <a:gd name="connsiteY7" fmla="*/ 1088541 h 1674434"/>
                <a:gd name="connsiteX8" fmla="*/ 802640 w 2397760"/>
                <a:gd name="connsiteY8" fmla="*/ 997101 h 1674434"/>
                <a:gd name="connsiteX9" fmla="*/ 853440 w 2397760"/>
                <a:gd name="connsiteY9" fmla="*/ 875181 h 1674434"/>
                <a:gd name="connsiteX10" fmla="*/ 924560 w 2397760"/>
                <a:gd name="connsiteY10" fmla="*/ 651661 h 1674434"/>
                <a:gd name="connsiteX11" fmla="*/ 965200 w 2397760"/>
                <a:gd name="connsiteY11" fmla="*/ 489101 h 1674434"/>
                <a:gd name="connsiteX12" fmla="*/ 1016000 w 2397760"/>
                <a:gd name="connsiteY12" fmla="*/ 397661 h 1674434"/>
                <a:gd name="connsiteX13" fmla="*/ 1097280 w 2397760"/>
                <a:gd name="connsiteY13" fmla="*/ 255421 h 1674434"/>
                <a:gd name="connsiteX14" fmla="*/ 1249680 w 2397760"/>
                <a:gd name="connsiteY14" fmla="*/ 72541 h 1674434"/>
                <a:gd name="connsiteX15" fmla="*/ 1361440 w 2397760"/>
                <a:gd name="connsiteY15" fmla="*/ 1421 h 1674434"/>
                <a:gd name="connsiteX16" fmla="*/ 1503680 w 2397760"/>
                <a:gd name="connsiteY16" fmla="*/ 31901 h 1674434"/>
                <a:gd name="connsiteX17" fmla="*/ 1564640 w 2397760"/>
                <a:gd name="connsiteY17" fmla="*/ 113181 h 1674434"/>
                <a:gd name="connsiteX18" fmla="*/ 1635760 w 2397760"/>
                <a:gd name="connsiteY18" fmla="*/ 255421 h 1674434"/>
                <a:gd name="connsiteX19" fmla="*/ 1676400 w 2397760"/>
                <a:gd name="connsiteY19" fmla="*/ 448461 h 1674434"/>
                <a:gd name="connsiteX20" fmla="*/ 1706880 w 2397760"/>
                <a:gd name="connsiteY20" fmla="*/ 570381 h 1674434"/>
                <a:gd name="connsiteX21" fmla="*/ 1788160 w 2397760"/>
                <a:gd name="connsiteY21" fmla="*/ 865021 h 1674434"/>
                <a:gd name="connsiteX22" fmla="*/ 1859280 w 2397760"/>
                <a:gd name="connsiteY22" fmla="*/ 1047901 h 1674434"/>
                <a:gd name="connsiteX23" fmla="*/ 1869440 w 2397760"/>
                <a:gd name="connsiteY23" fmla="*/ 1078381 h 1674434"/>
                <a:gd name="connsiteX24" fmla="*/ 1910080 w 2397760"/>
                <a:gd name="connsiteY24" fmla="*/ 1169821 h 1674434"/>
                <a:gd name="connsiteX25" fmla="*/ 1971040 w 2397760"/>
                <a:gd name="connsiteY25" fmla="*/ 1291741 h 1674434"/>
                <a:gd name="connsiteX26" fmla="*/ 2042160 w 2397760"/>
                <a:gd name="connsiteY26" fmla="*/ 1413661 h 1674434"/>
                <a:gd name="connsiteX27" fmla="*/ 2092960 w 2397760"/>
                <a:gd name="connsiteY27" fmla="*/ 1464461 h 1674434"/>
                <a:gd name="connsiteX28" fmla="*/ 2225040 w 2397760"/>
                <a:gd name="connsiteY28" fmla="*/ 1566061 h 1674434"/>
                <a:gd name="connsiteX29" fmla="*/ 2255520 w 2397760"/>
                <a:gd name="connsiteY29" fmla="*/ 1576221 h 1674434"/>
                <a:gd name="connsiteX30" fmla="*/ 2377440 w 2397760"/>
                <a:gd name="connsiteY30" fmla="*/ 1667661 h 1674434"/>
                <a:gd name="connsiteX31" fmla="*/ 2397760 w 2397760"/>
                <a:gd name="connsiteY31" fmla="*/ 1667661 h 1674434"/>
                <a:gd name="connsiteX0" fmla="*/ 0 w 2397760"/>
                <a:gd name="connsiteY0" fmla="*/ 1647341 h 1674434"/>
                <a:gd name="connsiteX1" fmla="*/ 243840 w 2397760"/>
                <a:gd name="connsiteY1" fmla="*/ 1596541 h 1674434"/>
                <a:gd name="connsiteX2" fmla="*/ 365760 w 2397760"/>
                <a:gd name="connsiteY2" fmla="*/ 1545741 h 1674434"/>
                <a:gd name="connsiteX3" fmla="*/ 426720 w 2397760"/>
                <a:gd name="connsiteY3" fmla="*/ 1505101 h 1674434"/>
                <a:gd name="connsiteX4" fmla="*/ 518160 w 2397760"/>
                <a:gd name="connsiteY4" fmla="*/ 1454301 h 1674434"/>
                <a:gd name="connsiteX5" fmla="*/ 609600 w 2397760"/>
                <a:gd name="connsiteY5" fmla="*/ 1362861 h 1674434"/>
                <a:gd name="connsiteX6" fmla="*/ 701040 w 2397760"/>
                <a:gd name="connsiteY6" fmla="*/ 1210461 h 1674434"/>
                <a:gd name="connsiteX7" fmla="*/ 772160 w 2397760"/>
                <a:gd name="connsiteY7" fmla="*/ 1088541 h 1674434"/>
                <a:gd name="connsiteX8" fmla="*/ 802640 w 2397760"/>
                <a:gd name="connsiteY8" fmla="*/ 997101 h 1674434"/>
                <a:gd name="connsiteX9" fmla="*/ 853440 w 2397760"/>
                <a:gd name="connsiteY9" fmla="*/ 875181 h 1674434"/>
                <a:gd name="connsiteX10" fmla="*/ 924560 w 2397760"/>
                <a:gd name="connsiteY10" fmla="*/ 651661 h 1674434"/>
                <a:gd name="connsiteX11" fmla="*/ 965200 w 2397760"/>
                <a:gd name="connsiteY11" fmla="*/ 489101 h 1674434"/>
                <a:gd name="connsiteX12" fmla="*/ 1016000 w 2397760"/>
                <a:gd name="connsiteY12" fmla="*/ 397661 h 1674434"/>
                <a:gd name="connsiteX13" fmla="*/ 1097280 w 2397760"/>
                <a:gd name="connsiteY13" fmla="*/ 255421 h 1674434"/>
                <a:gd name="connsiteX14" fmla="*/ 1249680 w 2397760"/>
                <a:gd name="connsiteY14" fmla="*/ 72541 h 1674434"/>
                <a:gd name="connsiteX15" fmla="*/ 1361440 w 2397760"/>
                <a:gd name="connsiteY15" fmla="*/ 1421 h 1674434"/>
                <a:gd name="connsiteX16" fmla="*/ 1503680 w 2397760"/>
                <a:gd name="connsiteY16" fmla="*/ 31901 h 1674434"/>
                <a:gd name="connsiteX17" fmla="*/ 1564640 w 2397760"/>
                <a:gd name="connsiteY17" fmla="*/ 113181 h 1674434"/>
                <a:gd name="connsiteX18" fmla="*/ 1635760 w 2397760"/>
                <a:gd name="connsiteY18" fmla="*/ 255421 h 1674434"/>
                <a:gd name="connsiteX19" fmla="*/ 1676400 w 2397760"/>
                <a:gd name="connsiteY19" fmla="*/ 448461 h 1674434"/>
                <a:gd name="connsiteX20" fmla="*/ 1706880 w 2397760"/>
                <a:gd name="connsiteY20" fmla="*/ 570381 h 1674434"/>
                <a:gd name="connsiteX21" fmla="*/ 1788160 w 2397760"/>
                <a:gd name="connsiteY21" fmla="*/ 865021 h 1674434"/>
                <a:gd name="connsiteX22" fmla="*/ 1859280 w 2397760"/>
                <a:gd name="connsiteY22" fmla="*/ 1047901 h 1674434"/>
                <a:gd name="connsiteX23" fmla="*/ 1869440 w 2397760"/>
                <a:gd name="connsiteY23" fmla="*/ 1078381 h 1674434"/>
                <a:gd name="connsiteX24" fmla="*/ 1910080 w 2397760"/>
                <a:gd name="connsiteY24" fmla="*/ 1169821 h 1674434"/>
                <a:gd name="connsiteX25" fmla="*/ 1971040 w 2397760"/>
                <a:gd name="connsiteY25" fmla="*/ 1291741 h 1674434"/>
                <a:gd name="connsiteX26" fmla="*/ 2092960 w 2397760"/>
                <a:gd name="connsiteY26" fmla="*/ 1464461 h 1674434"/>
                <a:gd name="connsiteX27" fmla="*/ 2225040 w 2397760"/>
                <a:gd name="connsiteY27" fmla="*/ 1566061 h 1674434"/>
                <a:gd name="connsiteX28" fmla="*/ 2255520 w 2397760"/>
                <a:gd name="connsiteY28" fmla="*/ 1576221 h 1674434"/>
                <a:gd name="connsiteX29" fmla="*/ 2377440 w 2397760"/>
                <a:gd name="connsiteY29" fmla="*/ 1667661 h 1674434"/>
                <a:gd name="connsiteX30" fmla="*/ 2397760 w 2397760"/>
                <a:gd name="connsiteY30" fmla="*/ 1667661 h 1674434"/>
                <a:gd name="connsiteX0" fmla="*/ 0 w 2377440"/>
                <a:gd name="connsiteY0" fmla="*/ 1647341 h 1667661"/>
                <a:gd name="connsiteX1" fmla="*/ 243840 w 2377440"/>
                <a:gd name="connsiteY1" fmla="*/ 1596541 h 1667661"/>
                <a:gd name="connsiteX2" fmla="*/ 365760 w 2377440"/>
                <a:gd name="connsiteY2" fmla="*/ 1545741 h 1667661"/>
                <a:gd name="connsiteX3" fmla="*/ 426720 w 2377440"/>
                <a:gd name="connsiteY3" fmla="*/ 1505101 h 1667661"/>
                <a:gd name="connsiteX4" fmla="*/ 518160 w 2377440"/>
                <a:gd name="connsiteY4" fmla="*/ 1454301 h 1667661"/>
                <a:gd name="connsiteX5" fmla="*/ 609600 w 2377440"/>
                <a:gd name="connsiteY5" fmla="*/ 1362861 h 1667661"/>
                <a:gd name="connsiteX6" fmla="*/ 701040 w 2377440"/>
                <a:gd name="connsiteY6" fmla="*/ 1210461 h 1667661"/>
                <a:gd name="connsiteX7" fmla="*/ 772160 w 2377440"/>
                <a:gd name="connsiteY7" fmla="*/ 1088541 h 1667661"/>
                <a:gd name="connsiteX8" fmla="*/ 802640 w 2377440"/>
                <a:gd name="connsiteY8" fmla="*/ 997101 h 1667661"/>
                <a:gd name="connsiteX9" fmla="*/ 853440 w 2377440"/>
                <a:gd name="connsiteY9" fmla="*/ 875181 h 1667661"/>
                <a:gd name="connsiteX10" fmla="*/ 924560 w 2377440"/>
                <a:gd name="connsiteY10" fmla="*/ 651661 h 1667661"/>
                <a:gd name="connsiteX11" fmla="*/ 965200 w 2377440"/>
                <a:gd name="connsiteY11" fmla="*/ 489101 h 1667661"/>
                <a:gd name="connsiteX12" fmla="*/ 1016000 w 2377440"/>
                <a:gd name="connsiteY12" fmla="*/ 397661 h 1667661"/>
                <a:gd name="connsiteX13" fmla="*/ 1097280 w 2377440"/>
                <a:gd name="connsiteY13" fmla="*/ 255421 h 1667661"/>
                <a:gd name="connsiteX14" fmla="*/ 1249680 w 2377440"/>
                <a:gd name="connsiteY14" fmla="*/ 72541 h 1667661"/>
                <a:gd name="connsiteX15" fmla="*/ 1361440 w 2377440"/>
                <a:gd name="connsiteY15" fmla="*/ 1421 h 1667661"/>
                <a:gd name="connsiteX16" fmla="*/ 1503680 w 2377440"/>
                <a:gd name="connsiteY16" fmla="*/ 31901 h 1667661"/>
                <a:gd name="connsiteX17" fmla="*/ 1564640 w 2377440"/>
                <a:gd name="connsiteY17" fmla="*/ 113181 h 1667661"/>
                <a:gd name="connsiteX18" fmla="*/ 1635760 w 2377440"/>
                <a:gd name="connsiteY18" fmla="*/ 255421 h 1667661"/>
                <a:gd name="connsiteX19" fmla="*/ 1676400 w 2377440"/>
                <a:gd name="connsiteY19" fmla="*/ 448461 h 1667661"/>
                <a:gd name="connsiteX20" fmla="*/ 1706880 w 2377440"/>
                <a:gd name="connsiteY20" fmla="*/ 570381 h 1667661"/>
                <a:gd name="connsiteX21" fmla="*/ 1788160 w 2377440"/>
                <a:gd name="connsiteY21" fmla="*/ 865021 h 1667661"/>
                <a:gd name="connsiteX22" fmla="*/ 1859280 w 2377440"/>
                <a:gd name="connsiteY22" fmla="*/ 1047901 h 1667661"/>
                <a:gd name="connsiteX23" fmla="*/ 1869440 w 2377440"/>
                <a:gd name="connsiteY23" fmla="*/ 1078381 h 1667661"/>
                <a:gd name="connsiteX24" fmla="*/ 1910080 w 2377440"/>
                <a:gd name="connsiteY24" fmla="*/ 1169821 h 1667661"/>
                <a:gd name="connsiteX25" fmla="*/ 1971040 w 2377440"/>
                <a:gd name="connsiteY25" fmla="*/ 1291741 h 1667661"/>
                <a:gd name="connsiteX26" fmla="*/ 2092960 w 2377440"/>
                <a:gd name="connsiteY26" fmla="*/ 1464461 h 1667661"/>
                <a:gd name="connsiteX27" fmla="*/ 2225040 w 2377440"/>
                <a:gd name="connsiteY27" fmla="*/ 1566061 h 1667661"/>
                <a:gd name="connsiteX28" fmla="*/ 2255520 w 2377440"/>
                <a:gd name="connsiteY28" fmla="*/ 1576221 h 1667661"/>
                <a:gd name="connsiteX29" fmla="*/ 2377440 w 2377440"/>
                <a:gd name="connsiteY29" fmla="*/ 1667661 h 1667661"/>
                <a:gd name="connsiteX0" fmla="*/ 0 w 2377440"/>
                <a:gd name="connsiteY0" fmla="*/ 1647341 h 1667661"/>
                <a:gd name="connsiteX1" fmla="*/ 243840 w 2377440"/>
                <a:gd name="connsiteY1" fmla="*/ 1596541 h 1667661"/>
                <a:gd name="connsiteX2" fmla="*/ 365760 w 2377440"/>
                <a:gd name="connsiteY2" fmla="*/ 1545741 h 1667661"/>
                <a:gd name="connsiteX3" fmla="*/ 426720 w 2377440"/>
                <a:gd name="connsiteY3" fmla="*/ 1505101 h 1667661"/>
                <a:gd name="connsiteX4" fmla="*/ 518160 w 2377440"/>
                <a:gd name="connsiteY4" fmla="*/ 1454301 h 1667661"/>
                <a:gd name="connsiteX5" fmla="*/ 609600 w 2377440"/>
                <a:gd name="connsiteY5" fmla="*/ 1362861 h 1667661"/>
                <a:gd name="connsiteX6" fmla="*/ 701040 w 2377440"/>
                <a:gd name="connsiteY6" fmla="*/ 1210461 h 1667661"/>
                <a:gd name="connsiteX7" fmla="*/ 772160 w 2377440"/>
                <a:gd name="connsiteY7" fmla="*/ 1088541 h 1667661"/>
                <a:gd name="connsiteX8" fmla="*/ 802640 w 2377440"/>
                <a:gd name="connsiteY8" fmla="*/ 997101 h 1667661"/>
                <a:gd name="connsiteX9" fmla="*/ 853440 w 2377440"/>
                <a:gd name="connsiteY9" fmla="*/ 875181 h 1667661"/>
                <a:gd name="connsiteX10" fmla="*/ 924560 w 2377440"/>
                <a:gd name="connsiteY10" fmla="*/ 651661 h 1667661"/>
                <a:gd name="connsiteX11" fmla="*/ 965200 w 2377440"/>
                <a:gd name="connsiteY11" fmla="*/ 489101 h 1667661"/>
                <a:gd name="connsiteX12" fmla="*/ 1016000 w 2377440"/>
                <a:gd name="connsiteY12" fmla="*/ 397661 h 1667661"/>
                <a:gd name="connsiteX13" fmla="*/ 1097280 w 2377440"/>
                <a:gd name="connsiteY13" fmla="*/ 255421 h 1667661"/>
                <a:gd name="connsiteX14" fmla="*/ 1249680 w 2377440"/>
                <a:gd name="connsiteY14" fmla="*/ 72541 h 1667661"/>
                <a:gd name="connsiteX15" fmla="*/ 1361440 w 2377440"/>
                <a:gd name="connsiteY15" fmla="*/ 1421 h 1667661"/>
                <a:gd name="connsiteX16" fmla="*/ 1503680 w 2377440"/>
                <a:gd name="connsiteY16" fmla="*/ 31901 h 1667661"/>
                <a:gd name="connsiteX17" fmla="*/ 1564640 w 2377440"/>
                <a:gd name="connsiteY17" fmla="*/ 113181 h 1667661"/>
                <a:gd name="connsiteX18" fmla="*/ 1635760 w 2377440"/>
                <a:gd name="connsiteY18" fmla="*/ 255421 h 1667661"/>
                <a:gd name="connsiteX19" fmla="*/ 1676400 w 2377440"/>
                <a:gd name="connsiteY19" fmla="*/ 448461 h 1667661"/>
                <a:gd name="connsiteX20" fmla="*/ 1706880 w 2377440"/>
                <a:gd name="connsiteY20" fmla="*/ 570381 h 1667661"/>
                <a:gd name="connsiteX21" fmla="*/ 1788160 w 2377440"/>
                <a:gd name="connsiteY21" fmla="*/ 865021 h 1667661"/>
                <a:gd name="connsiteX22" fmla="*/ 1859280 w 2377440"/>
                <a:gd name="connsiteY22" fmla="*/ 1047901 h 1667661"/>
                <a:gd name="connsiteX23" fmla="*/ 1869440 w 2377440"/>
                <a:gd name="connsiteY23" fmla="*/ 1078381 h 1667661"/>
                <a:gd name="connsiteX24" fmla="*/ 1910080 w 2377440"/>
                <a:gd name="connsiteY24" fmla="*/ 1169821 h 1667661"/>
                <a:gd name="connsiteX25" fmla="*/ 1971040 w 2377440"/>
                <a:gd name="connsiteY25" fmla="*/ 1291741 h 1667661"/>
                <a:gd name="connsiteX26" fmla="*/ 2092960 w 2377440"/>
                <a:gd name="connsiteY26" fmla="*/ 1464461 h 1667661"/>
                <a:gd name="connsiteX27" fmla="*/ 2225040 w 2377440"/>
                <a:gd name="connsiteY27" fmla="*/ 1566061 h 1667661"/>
                <a:gd name="connsiteX28" fmla="*/ 2377440 w 2377440"/>
                <a:gd name="connsiteY28" fmla="*/ 1667661 h 1667661"/>
                <a:gd name="connsiteX0" fmla="*/ 0 w 2377440"/>
                <a:gd name="connsiteY0" fmla="*/ 1647341 h 1667661"/>
                <a:gd name="connsiteX1" fmla="*/ 243840 w 2377440"/>
                <a:gd name="connsiteY1" fmla="*/ 1596541 h 1667661"/>
                <a:gd name="connsiteX2" fmla="*/ 365760 w 2377440"/>
                <a:gd name="connsiteY2" fmla="*/ 1545741 h 1667661"/>
                <a:gd name="connsiteX3" fmla="*/ 426720 w 2377440"/>
                <a:gd name="connsiteY3" fmla="*/ 1505101 h 1667661"/>
                <a:gd name="connsiteX4" fmla="*/ 518160 w 2377440"/>
                <a:gd name="connsiteY4" fmla="*/ 1454301 h 1667661"/>
                <a:gd name="connsiteX5" fmla="*/ 609600 w 2377440"/>
                <a:gd name="connsiteY5" fmla="*/ 1362861 h 1667661"/>
                <a:gd name="connsiteX6" fmla="*/ 701040 w 2377440"/>
                <a:gd name="connsiteY6" fmla="*/ 1210461 h 1667661"/>
                <a:gd name="connsiteX7" fmla="*/ 772160 w 2377440"/>
                <a:gd name="connsiteY7" fmla="*/ 1088541 h 1667661"/>
                <a:gd name="connsiteX8" fmla="*/ 802640 w 2377440"/>
                <a:gd name="connsiteY8" fmla="*/ 997101 h 1667661"/>
                <a:gd name="connsiteX9" fmla="*/ 853440 w 2377440"/>
                <a:gd name="connsiteY9" fmla="*/ 875181 h 1667661"/>
                <a:gd name="connsiteX10" fmla="*/ 924560 w 2377440"/>
                <a:gd name="connsiteY10" fmla="*/ 651661 h 1667661"/>
                <a:gd name="connsiteX11" fmla="*/ 965200 w 2377440"/>
                <a:gd name="connsiteY11" fmla="*/ 489101 h 1667661"/>
                <a:gd name="connsiteX12" fmla="*/ 1016000 w 2377440"/>
                <a:gd name="connsiteY12" fmla="*/ 397661 h 1667661"/>
                <a:gd name="connsiteX13" fmla="*/ 1097280 w 2377440"/>
                <a:gd name="connsiteY13" fmla="*/ 255421 h 1667661"/>
                <a:gd name="connsiteX14" fmla="*/ 1249680 w 2377440"/>
                <a:gd name="connsiteY14" fmla="*/ 72541 h 1667661"/>
                <a:gd name="connsiteX15" fmla="*/ 1361440 w 2377440"/>
                <a:gd name="connsiteY15" fmla="*/ 1421 h 1667661"/>
                <a:gd name="connsiteX16" fmla="*/ 1503680 w 2377440"/>
                <a:gd name="connsiteY16" fmla="*/ 31901 h 1667661"/>
                <a:gd name="connsiteX17" fmla="*/ 1564640 w 2377440"/>
                <a:gd name="connsiteY17" fmla="*/ 113181 h 1667661"/>
                <a:gd name="connsiteX18" fmla="*/ 1635760 w 2377440"/>
                <a:gd name="connsiteY18" fmla="*/ 255421 h 1667661"/>
                <a:gd name="connsiteX19" fmla="*/ 1676400 w 2377440"/>
                <a:gd name="connsiteY19" fmla="*/ 448461 h 1667661"/>
                <a:gd name="connsiteX20" fmla="*/ 1706880 w 2377440"/>
                <a:gd name="connsiteY20" fmla="*/ 570381 h 1667661"/>
                <a:gd name="connsiteX21" fmla="*/ 1788160 w 2377440"/>
                <a:gd name="connsiteY21" fmla="*/ 865021 h 1667661"/>
                <a:gd name="connsiteX22" fmla="*/ 1859280 w 2377440"/>
                <a:gd name="connsiteY22" fmla="*/ 1047901 h 1667661"/>
                <a:gd name="connsiteX23" fmla="*/ 1910080 w 2377440"/>
                <a:gd name="connsiteY23" fmla="*/ 1169821 h 1667661"/>
                <a:gd name="connsiteX24" fmla="*/ 1971040 w 2377440"/>
                <a:gd name="connsiteY24" fmla="*/ 1291741 h 1667661"/>
                <a:gd name="connsiteX25" fmla="*/ 2092960 w 2377440"/>
                <a:gd name="connsiteY25" fmla="*/ 1464461 h 1667661"/>
                <a:gd name="connsiteX26" fmla="*/ 2225040 w 2377440"/>
                <a:gd name="connsiteY26" fmla="*/ 1566061 h 1667661"/>
                <a:gd name="connsiteX27" fmla="*/ 2377440 w 2377440"/>
                <a:gd name="connsiteY27" fmla="*/ 1667661 h 1667661"/>
                <a:gd name="connsiteX0" fmla="*/ 0 w 2377440"/>
                <a:gd name="connsiteY0" fmla="*/ 1647341 h 1667661"/>
                <a:gd name="connsiteX1" fmla="*/ 243840 w 2377440"/>
                <a:gd name="connsiteY1" fmla="*/ 1596541 h 1667661"/>
                <a:gd name="connsiteX2" fmla="*/ 365760 w 2377440"/>
                <a:gd name="connsiteY2" fmla="*/ 1545741 h 1667661"/>
                <a:gd name="connsiteX3" fmla="*/ 426720 w 2377440"/>
                <a:gd name="connsiteY3" fmla="*/ 1505101 h 1667661"/>
                <a:gd name="connsiteX4" fmla="*/ 518160 w 2377440"/>
                <a:gd name="connsiteY4" fmla="*/ 1454301 h 1667661"/>
                <a:gd name="connsiteX5" fmla="*/ 609600 w 2377440"/>
                <a:gd name="connsiteY5" fmla="*/ 1362861 h 1667661"/>
                <a:gd name="connsiteX6" fmla="*/ 701040 w 2377440"/>
                <a:gd name="connsiteY6" fmla="*/ 1210461 h 1667661"/>
                <a:gd name="connsiteX7" fmla="*/ 772160 w 2377440"/>
                <a:gd name="connsiteY7" fmla="*/ 1088541 h 1667661"/>
                <a:gd name="connsiteX8" fmla="*/ 802640 w 2377440"/>
                <a:gd name="connsiteY8" fmla="*/ 997101 h 1667661"/>
                <a:gd name="connsiteX9" fmla="*/ 853440 w 2377440"/>
                <a:gd name="connsiteY9" fmla="*/ 875181 h 1667661"/>
                <a:gd name="connsiteX10" fmla="*/ 924560 w 2377440"/>
                <a:gd name="connsiteY10" fmla="*/ 651661 h 1667661"/>
                <a:gd name="connsiteX11" fmla="*/ 1016000 w 2377440"/>
                <a:gd name="connsiteY11" fmla="*/ 397661 h 1667661"/>
                <a:gd name="connsiteX12" fmla="*/ 1097280 w 2377440"/>
                <a:gd name="connsiteY12" fmla="*/ 255421 h 1667661"/>
                <a:gd name="connsiteX13" fmla="*/ 1249680 w 2377440"/>
                <a:gd name="connsiteY13" fmla="*/ 72541 h 1667661"/>
                <a:gd name="connsiteX14" fmla="*/ 1361440 w 2377440"/>
                <a:gd name="connsiteY14" fmla="*/ 1421 h 1667661"/>
                <a:gd name="connsiteX15" fmla="*/ 1503680 w 2377440"/>
                <a:gd name="connsiteY15" fmla="*/ 31901 h 1667661"/>
                <a:gd name="connsiteX16" fmla="*/ 1564640 w 2377440"/>
                <a:gd name="connsiteY16" fmla="*/ 113181 h 1667661"/>
                <a:gd name="connsiteX17" fmla="*/ 1635760 w 2377440"/>
                <a:gd name="connsiteY17" fmla="*/ 255421 h 1667661"/>
                <a:gd name="connsiteX18" fmla="*/ 1676400 w 2377440"/>
                <a:gd name="connsiteY18" fmla="*/ 448461 h 1667661"/>
                <a:gd name="connsiteX19" fmla="*/ 1706880 w 2377440"/>
                <a:gd name="connsiteY19" fmla="*/ 570381 h 1667661"/>
                <a:gd name="connsiteX20" fmla="*/ 1788160 w 2377440"/>
                <a:gd name="connsiteY20" fmla="*/ 865021 h 1667661"/>
                <a:gd name="connsiteX21" fmla="*/ 1859280 w 2377440"/>
                <a:gd name="connsiteY21" fmla="*/ 1047901 h 1667661"/>
                <a:gd name="connsiteX22" fmla="*/ 1910080 w 2377440"/>
                <a:gd name="connsiteY22" fmla="*/ 1169821 h 1667661"/>
                <a:gd name="connsiteX23" fmla="*/ 1971040 w 2377440"/>
                <a:gd name="connsiteY23" fmla="*/ 1291741 h 1667661"/>
                <a:gd name="connsiteX24" fmla="*/ 2092960 w 2377440"/>
                <a:gd name="connsiteY24" fmla="*/ 1464461 h 1667661"/>
                <a:gd name="connsiteX25" fmla="*/ 2225040 w 2377440"/>
                <a:gd name="connsiteY25" fmla="*/ 1566061 h 1667661"/>
                <a:gd name="connsiteX26" fmla="*/ 2377440 w 2377440"/>
                <a:gd name="connsiteY26" fmla="*/ 1667661 h 1667661"/>
                <a:gd name="connsiteX0" fmla="*/ 0 w 2377440"/>
                <a:gd name="connsiteY0" fmla="*/ 1647341 h 1667661"/>
                <a:gd name="connsiteX1" fmla="*/ 243840 w 2377440"/>
                <a:gd name="connsiteY1" fmla="*/ 1596541 h 1667661"/>
                <a:gd name="connsiteX2" fmla="*/ 365760 w 2377440"/>
                <a:gd name="connsiteY2" fmla="*/ 1545741 h 1667661"/>
                <a:gd name="connsiteX3" fmla="*/ 426720 w 2377440"/>
                <a:gd name="connsiteY3" fmla="*/ 1505101 h 1667661"/>
                <a:gd name="connsiteX4" fmla="*/ 609600 w 2377440"/>
                <a:gd name="connsiteY4" fmla="*/ 1362861 h 1667661"/>
                <a:gd name="connsiteX5" fmla="*/ 701040 w 2377440"/>
                <a:gd name="connsiteY5" fmla="*/ 1210461 h 1667661"/>
                <a:gd name="connsiteX6" fmla="*/ 772160 w 2377440"/>
                <a:gd name="connsiteY6" fmla="*/ 1088541 h 1667661"/>
                <a:gd name="connsiteX7" fmla="*/ 802640 w 2377440"/>
                <a:gd name="connsiteY7" fmla="*/ 997101 h 1667661"/>
                <a:gd name="connsiteX8" fmla="*/ 853440 w 2377440"/>
                <a:gd name="connsiteY8" fmla="*/ 875181 h 1667661"/>
                <a:gd name="connsiteX9" fmla="*/ 924560 w 2377440"/>
                <a:gd name="connsiteY9" fmla="*/ 651661 h 1667661"/>
                <a:gd name="connsiteX10" fmla="*/ 1016000 w 2377440"/>
                <a:gd name="connsiteY10" fmla="*/ 397661 h 1667661"/>
                <a:gd name="connsiteX11" fmla="*/ 1097280 w 2377440"/>
                <a:gd name="connsiteY11" fmla="*/ 255421 h 1667661"/>
                <a:gd name="connsiteX12" fmla="*/ 1249680 w 2377440"/>
                <a:gd name="connsiteY12" fmla="*/ 72541 h 1667661"/>
                <a:gd name="connsiteX13" fmla="*/ 1361440 w 2377440"/>
                <a:gd name="connsiteY13" fmla="*/ 1421 h 1667661"/>
                <a:gd name="connsiteX14" fmla="*/ 1503680 w 2377440"/>
                <a:gd name="connsiteY14" fmla="*/ 31901 h 1667661"/>
                <a:gd name="connsiteX15" fmla="*/ 1564640 w 2377440"/>
                <a:gd name="connsiteY15" fmla="*/ 113181 h 1667661"/>
                <a:gd name="connsiteX16" fmla="*/ 1635760 w 2377440"/>
                <a:gd name="connsiteY16" fmla="*/ 255421 h 1667661"/>
                <a:gd name="connsiteX17" fmla="*/ 1676400 w 2377440"/>
                <a:gd name="connsiteY17" fmla="*/ 448461 h 1667661"/>
                <a:gd name="connsiteX18" fmla="*/ 1706880 w 2377440"/>
                <a:gd name="connsiteY18" fmla="*/ 570381 h 1667661"/>
                <a:gd name="connsiteX19" fmla="*/ 1788160 w 2377440"/>
                <a:gd name="connsiteY19" fmla="*/ 865021 h 1667661"/>
                <a:gd name="connsiteX20" fmla="*/ 1859280 w 2377440"/>
                <a:gd name="connsiteY20" fmla="*/ 1047901 h 1667661"/>
                <a:gd name="connsiteX21" fmla="*/ 1910080 w 2377440"/>
                <a:gd name="connsiteY21" fmla="*/ 1169821 h 1667661"/>
                <a:gd name="connsiteX22" fmla="*/ 1971040 w 2377440"/>
                <a:gd name="connsiteY22" fmla="*/ 1291741 h 1667661"/>
                <a:gd name="connsiteX23" fmla="*/ 2092960 w 2377440"/>
                <a:gd name="connsiteY23" fmla="*/ 1464461 h 1667661"/>
                <a:gd name="connsiteX24" fmla="*/ 2225040 w 2377440"/>
                <a:gd name="connsiteY24" fmla="*/ 1566061 h 1667661"/>
                <a:gd name="connsiteX25" fmla="*/ 2377440 w 2377440"/>
                <a:gd name="connsiteY25" fmla="*/ 1667661 h 1667661"/>
                <a:gd name="connsiteX0" fmla="*/ 0 w 2377440"/>
                <a:gd name="connsiteY0" fmla="*/ 1647341 h 1667661"/>
                <a:gd name="connsiteX1" fmla="*/ 243840 w 2377440"/>
                <a:gd name="connsiteY1" fmla="*/ 1596541 h 1667661"/>
                <a:gd name="connsiteX2" fmla="*/ 426720 w 2377440"/>
                <a:gd name="connsiteY2" fmla="*/ 1505101 h 1667661"/>
                <a:gd name="connsiteX3" fmla="*/ 609600 w 2377440"/>
                <a:gd name="connsiteY3" fmla="*/ 1362861 h 1667661"/>
                <a:gd name="connsiteX4" fmla="*/ 701040 w 2377440"/>
                <a:gd name="connsiteY4" fmla="*/ 1210461 h 1667661"/>
                <a:gd name="connsiteX5" fmla="*/ 772160 w 2377440"/>
                <a:gd name="connsiteY5" fmla="*/ 1088541 h 1667661"/>
                <a:gd name="connsiteX6" fmla="*/ 802640 w 2377440"/>
                <a:gd name="connsiteY6" fmla="*/ 997101 h 1667661"/>
                <a:gd name="connsiteX7" fmla="*/ 853440 w 2377440"/>
                <a:gd name="connsiteY7" fmla="*/ 875181 h 1667661"/>
                <a:gd name="connsiteX8" fmla="*/ 924560 w 2377440"/>
                <a:gd name="connsiteY8" fmla="*/ 651661 h 1667661"/>
                <a:gd name="connsiteX9" fmla="*/ 1016000 w 2377440"/>
                <a:gd name="connsiteY9" fmla="*/ 397661 h 1667661"/>
                <a:gd name="connsiteX10" fmla="*/ 1097280 w 2377440"/>
                <a:gd name="connsiteY10" fmla="*/ 255421 h 1667661"/>
                <a:gd name="connsiteX11" fmla="*/ 1249680 w 2377440"/>
                <a:gd name="connsiteY11" fmla="*/ 72541 h 1667661"/>
                <a:gd name="connsiteX12" fmla="*/ 1361440 w 2377440"/>
                <a:gd name="connsiteY12" fmla="*/ 1421 h 1667661"/>
                <a:gd name="connsiteX13" fmla="*/ 1503680 w 2377440"/>
                <a:gd name="connsiteY13" fmla="*/ 31901 h 1667661"/>
                <a:gd name="connsiteX14" fmla="*/ 1564640 w 2377440"/>
                <a:gd name="connsiteY14" fmla="*/ 113181 h 1667661"/>
                <a:gd name="connsiteX15" fmla="*/ 1635760 w 2377440"/>
                <a:gd name="connsiteY15" fmla="*/ 255421 h 1667661"/>
                <a:gd name="connsiteX16" fmla="*/ 1676400 w 2377440"/>
                <a:gd name="connsiteY16" fmla="*/ 448461 h 1667661"/>
                <a:gd name="connsiteX17" fmla="*/ 1706880 w 2377440"/>
                <a:gd name="connsiteY17" fmla="*/ 570381 h 1667661"/>
                <a:gd name="connsiteX18" fmla="*/ 1788160 w 2377440"/>
                <a:gd name="connsiteY18" fmla="*/ 865021 h 1667661"/>
                <a:gd name="connsiteX19" fmla="*/ 1859280 w 2377440"/>
                <a:gd name="connsiteY19" fmla="*/ 1047901 h 1667661"/>
                <a:gd name="connsiteX20" fmla="*/ 1910080 w 2377440"/>
                <a:gd name="connsiteY20" fmla="*/ 1169821 h 1667661"/>
                <a:gd name="connsiteX21" fmla="*/ 1971040 w 2377440"/>
                <a:gd name="connsiteY21" fmla="*/ 1291741 h 1667661"/>
                <a:gd name="connsiteX22" fmla="*/ 2092960 w 2377440"/>
                <a:gd name="connsiteY22" fmla="*/ 1464461 h 1667661"/>
                <a:gd name="connsiteX23" fmla="*/ 2225040 w 2377440"/>
                <a:gd name="connsiteY23" fmla="*/ 1566061 h 1667661"/>
                <a:gd name="connsiteX24" fmla="*/ 2377440 w 2377440"/>
                <a:gd name="connsiteY24" fmla="*/ 1667661 h 1667661"/>
                <a:gd name="connsiteX0" fmla="*/ 0 w 2377440"/>
                <a:gd name="connsiteY0" fmla="*/ 1650449 h 1670769"/>
                <a:gd name="connsiteX1" fmla="*/ 243840 w 2377440"/>
                <a:gd name="connsiteY1" fmla="*/ 1599649 h 1670769"/>
                <a:gd name="connsiteX2" fmla="*/ 426720 w 2377440"/>
                <a:gd name="connsiteY2" fmla="*/ 1508209 h 1670769"/>
                <a:gd name="connsiteX3" fmla="*/ 609600 w 2377440"/>
                <a:gd name="connsiteY3" fmla="*/ 1365969 h 1670769"/>
                <a:gd name="connsiteX4" fmla="*/ 701040 w 2377440"/>
                <a:gd name="connsiteY4" fmla="*/ 1213569 h 1670769"/>
                <a:gd name="connsiteX5" fmla="*/ 772160 w 2377440"/>
                <a:gd name="connsiteY5" fmla="*/ 1091649 h 1670769"/>
                <a:gd name="connsiteX6" fmla="*/ 802640 w 2377440"/>
                <a:gd name="connsiteY6" fmla="*/ 1000209 h 1670769"/>
                <a:gd name="connsiteX7" fmla="*/ 853440 w 2377440"/>
                <a:gd name="connsiteY7" fmla="*/ 878289 h 1670769"/>
                <a:gd name="connsiteX8" fmla="*/ 924560 w 2377440"/>
                <a:gd name="connsiteY8" fmla="*/ 654769 h 1670769"/>
                <a:gd name="connsiteX9" fmla="*/ 1016000 w 2377440"/>
                <a:gd name="connsiteY9" fmla="*/ 400769 h 1670769"/>
                <a:gd name="connsiteX10" fmla="*/ 1097280 w 2377440"/>
                <a:gd name="connsiteY10" fmla="*/ 258529 h 1670769"/>
                <a:gd name="connsiteX11" fmla="*/ 1249680 w 2377440"/>
                <a:gd name="connsiteY11" fmla="*/ 75649 h 1670769"/>
                <a:gd name="connsiteX12" fmla="*/ 1361440 w 2377440"/>
                <a:gd name="connsiteY12" fmla="*/ 4529 h 1670769"/>
                <a:gd name="connsiteX13" fmla="*/ 1503680 w 2377440"/>
                <a:gd name="connsiteY13" fmla="*/ 35009 h 1670769"/>
                <a:gd name="connsiteX14" fmla="*/ 1635760 w 2377440"/>
                <a:gd name="connsiteY14" fmla="*/ 258529 h 1670769"/>
                <a:gd name="connsiteX15" fmla="*/ 1676400 w 2377440"/>
                <a:gd name="connsiteY15" fmla="*/ 451569 h 1670769"/>
                <a:gd name="connsiteX16" fmla="*/ 1706880 w 2377440"/>
                <a:gd name="connsiteY16" fmla="*/ 573489 h 1670769"/>
                <a:gd name="connsiteX17" fmla="*/ 1788160 w 2377440"/>
                <a:gd name="connsiteY17" fmla="*/ 868129 h 1670769"/>
                <a:gd name="connsiteX18" fmla="*/ 1859280 w 2377440"/>
                <a:gd name="connsiteY18" fmla="*/ 1051009 h 1670769"/>
                <a:gd name="connsiteX19" fmla="*/ 1910080 w 2377440"/>
                <a:gd name="connsiteY19" fmla="*/ 1172929 h 1670769"/>
                <a:gd name="connsiteX20" fmla="*/ 1971040 w 2377440"/>
                <a:gd name="connsiteY20" fmla="*/ 1294849 h 1670769"/>
                <a:gd name="connsiteX21" fmla="*/ 2092960 w 2377440"/>
                <a:gd name="connsiteY21" fmla="*/ 1467569 h 1670769"/>
                <a:gd name="connsiteX22" fmla="*/ 2225040 w 2377440"/>
                <a:gd name="connsiteY22" fmla="*/ 1569169 h 1670769"/>
                <a:gd name="connsiteX23" fmla="*/ 2377440 w 2377440"/>
                <a:gd name="connsiteY23" fmla="*/ 1670769 h 1670769"/>
                <a:gd name="connsiteX0" fmla="*/ 0 w 2377440"/>
                <a:gd name="connsiteY0" fmla="*/ 1650449 h 1670769"/>
                <a:gd name="connsiteX1" fmla="*/ 243840 w 2377440"/>
                <a:gd name="connsiteY1" fmla="*/ 1599649 h 1670769"/>
                <a:gd name="connsiteX2" fmla="*/ 426720 w 2377440"/>
                <a:gd name="connsiteY2" fmla="*/ 1508209 h 1670769"/>
                <a:gd name="connsiteX3" fmla="*/ 609600 w 2377440"/>
                <a:gd name="connsiteY3" fmla="*/ 1365969 h 1670769"/>
                <a:gd name="connsiteX4" fmla="*/ 701040 w 2377440"/>
                <a:gd name="connsiteY4" fmla="*/ 1213569 h 1670769"/>
                <a:gd name="connsiteX5" fmla="*/ 772160 w 2377440"/>
                <a:gd name="connsiteY5" fmla="*/ 1091649 h 1670769"/>
                <a:gd name="connsiteX6" fmla="*/ 853440 w 2377440"/>
                <a:gd name="connsiteY6" fmla="*/ 878289 h 1670769"/>
                <a:gd name="connsiteX7" fmla="*/ 924560 w 2377440"/>
                <a:gd name="connsiteY7" fmla="*/ 654769 h 1670769"/>
                <a:gd name="connsiteX8" fmla="*/ 1016000 w 2377440"/>
                <a:gd name="connsiteY8" fmla="*/ 400769 h 1670769"/>
                <a:gd name="connsiteX9" fmla="*/ 1097280 w 2377440"/>
                <a:gd name="connsiteY9" fmla="*/ 258529 h 1670769"/>
                <a:gd name="connsiteX10" fmla="*/ 1249680 w 2377440"/>
                <a:gd name="connsiteY10" fmla="*/ 75649 h 1670769"/>
                <a:gd name="connsiteX11" fmla="*/ 1361440 w 2377440"/>
                <a:gd name="connsiteY11" fmla="*/ 4529 h 1670769"/>
                <a:gd name="connsiteX12" fmla="*/ 1503680 w 2377440"/>
                <a:gd name="connsiteY12" fmla="*/ 35009 h 1670769"/>
                <a:gd name="connsiteX13" fmla="*/ 1635760 w 2377440"/>
                <a:gd name="connsiteY13" fmla="*/ 258529 h 1670769"/>
                <a:gd name="connsiteX14" fmla="*/ 1676400 w 2377440"/>
                <a:gd name="connsiteY14" fmla="*/ 451569 h 1670769"/>
                <a:gd name="connsiteX15" fmla="*/ 1706880 w 2377440"/>
                <a:gd name="connsiteY15" fmla="*/ 573489 h 1670769"/>
                <a:gd name="connsiteX16" fmla="*/ 1788160 w 2377440"/>
                <a:gd name="connsiteY16" fmla="*/ 868129 h 1670769"/>
                <a:gd name="connsiteX17" fmla="*/ 1859280 w 2377440"/>
                <a:gd name="connsiteY17" fmla="*/ 1051009 h 1670769"/>
                <a:gd name="connsiteX18" fmla="*/ 1910080 w 2377440"/>
                <a:gd name="connsiteY18" fmla="*/ 1172929 h 1670769"/>
                <a:gd name="connsiteX19" fmla="*/ 1971040 w 2377440"/>
                <a:gd name="connsiteY19" fmla="*/ 1294849 h 1670769"/>
                <a:gd name="connsiteX20" fmla="*/ 2092960 w 2377440"/>
                <a:gd name="connsiteY20" fmla="*/ 1467569 h 1670769"/>
                <a:gd name="connsiteX21" fmla="*/ 2225040 w 2377440"/>
                <a:gd name="connsiteY21" fmla="*/ 1569169 h 1670769"/>
                <a:gd name="connsiteX22" fmla="*/ 2377440 w 2377440"/>
                <a:gd name="connsiteY22" fmla="*/ 1670769 h 1670769"/>
                <a:gd name="connsiteX0" fmla="*/ 0 w 2377440"/>
                <a:gd name="connsiteY0" fmla="*/ 1650449 h 1670769"/>
                <a:gd name="connsiteX1" fmla="*/ 243840 w 2377440"/>
                <a:gd name="connsiteY1" fmla="*/ 1599649 h 1670769"/>
                <a:gd name="connsiteX2" fmla="*/ 426720 w 2377440"/>
                <a:gd name="connsiteY2" fmla="*/ 1508209 h 1670769"/>
                <a:gd name="connsiteX3" fmla="*/ 609600 w 2377440"/>
                <a:gd name="connsiteY3" fmla="*/ 1365969 h 1670769"/>
                <a:gd name="connsiteX4" fmla="*/ 701040 w 2377440"/>
                <a:gd name="connsiteY4" fmla="*/ 1213569 h 1670769"/>
                <a:gd name="connsiteX5" fmla="*/ 772160 w 2377440"/>
                <a:gd name="connsiteY5" fmla="*/ 1091649 h 1670769"/>
                <a:gd name="connsiteX6" fmla="*/ 853440 w 2377440"/>
                <a:gd name="connsiteY6" fmla="*/ 878289 h 1670769"/>
                <a:gd name="connsiteX7" fmla="*/ 924560 w 2377440"/>
                <a:gd name="connsiteY7" fmla="*/ 654769 h 1670769"/>
                <a:gd name="connsiteX8" fmla="*/ 1016000 w 2377440"/>
                <a:gd name="connsiteY8" fmla="*/ 400769 h 1670769"/>
                <a:gd name="connsiteX9" fmla="*/ 1097280 w 2377440"/>
                <a:gd name="connsiteY9" fmla="*/ 258529 h 1670769"/>
                <a:gd name="connsiteX10" fmla="*/ 1219200 w 2377440"/>
                <a:gd name="connsiteY10" fmla="*/ 65489 h 1670769"/>
                <a:gd name="connsiteX11" fmla="*/ 1361440 w 2377440"/>
                <a:gd name="connsiteY11" fmla="*/ 4529 h 1670769"/>
                <a:gd name="connsiteX12" fmla="*/ 1503680 w 2377440"/>
                <a:gd name="connsiteY12" fmla="*/ 35009 h 1670769"/>
                <a:gd name="connsiteX13" fmla="*/ 1635760 w 2377440"/>
                <a:gd name="connsiteY13" fmla="*/ 258529 h 1670769"/>
                <a:gd name="connsiteX14" fmla="*/ 1676400 w 2377440"/>
                <a:gd name="connsiteY14" fmla="*/ 451569 h 1670769"/>
                <a:gd name="connsiteX15" fmla="*/ 1706880 w 2377440"/>
                <a:gd name="connsiteY15" fmla="*/ 573489 h 1670769"/>
                <a:gd name="connsiteX16" fmla="*/ 1788160 w 2377440"/>
                <a:gd name="connsiteY16" fmla="*/ 868129 h 1670769"/>
                <a:gd name="connsiteX17" fmla="*/ 1859280 w 2377440"/>
                <a:gd name="connsiteY17" fmla="*/ 1051009 h 1670769"/>
                <a:gd name="connsiteX18" fmla="*/ 1910080 w 2377440"/>
                <a:gd name="connsiteY18" fmla="*/ 1172929 h 1670769"/>
                <a:gd name="connsiteX19" fmla="*/ 1971040 w 2377440"/>
                <a:gd name="connsiteY19" fmla="*/ 1294849 h 1670769"/>
                <a:gd name="connsiteX20" fmla="*/ 2092960 w 2377440"/>
                <a:gd name="connsiteY20" fmla="*/ 1467569 h 1670769"/>
                <a:gd name="connsiteX21" fmla="*/ 2225040 w 2377440"/>
                <a:gd name="connsiteY21" fmla="*/ 1569169 h 1670769"/>
                <a:gd name="connsiteX22" fmla="*/ 2377440 w 2377440"/>
                <a:gd name="connsiteY22" fmla="*/ 1670769 h 1670769"/>
                <a:gd name="connsiteX0" fmla="*/ 0 w 2377440"/>
                <a:gd name="connsiteY0" fmla="*/ 1646403 h 1666723"/>
                <a:gd name="connsiteX1" fmla="*/ 243840 w 2377440"/>
                <a:gd name="connsiteY1" fmla="*/ 1595603 h 1666723"/>
                <a:gd name="connsiteX2" fmla="*/ 426720 w 2377440"/>
                <a:gd name="connsiteY2" fmla="*/ 1504163 h 1666723"/>
                <a:gd name="connsiteX3" fmla="*/ 609600 w 2377440"/>
                <a:gd name="connsiteY3" fmla="*/ 1361923 h 1666723"/>
                <a:gd name="connsiteX4" fmla="*/ 701040 w 2377440"/>
                <a:gd name="connsiteY4" fmla="*/ 1209523 h 1666723"/>
                <a:gd name="connsiteX5" fmla="*/ 772160 w 2377440"/>
                <a:gd name="connsiteY5" fmla="*/ 1087603 h 1666723"/>
                <a:gd name="connsiteX6" fmla="*/ 853440 w 2377440"/>
                <a:gd name="connsiteY6" fmla="*/ 874243 h 1666723"/>
                <a:gd name="connsiteX7" fmla="*/ 924560 w 2377440"/>
                <a:gd name="connsiteY7" fmla="*/ 650723 h 1666723"/>
                <a:gd name="connsiteX8" fmla="*/ 1016000 w 2377440"/>
                <a:gd name="connsiteY8" fmla="*/ 396723 h 1666723"/>
                <a:gd name="connsiteX9" fmla="*/ 1097280 w 2377440"/>
                <a:gd name="connsiteY9" fmla="*/ 254483 h 1666723"/>
                <a:gd name="connsiteX10" fmla="*/ 1219200 w 2377440"/>
                <a:gd name="connsiteY10" fmla="*/ 61443 h 1666723"/>
                <a:gd name="connsiteX11" fmla="*/ 1361440 w 2377440"/>
                <a:gd name="connsiteY11" fmla="*/ 483 h 1666723"/>
                <a:gd name="connsiteX12" fmla="*/ 1534160 w 2377440"/>
                <a:gd name="connsiteY12" fmla="*/ 102083 h 1666723"/>
                <a:gd name="connsiteX13" fmla="*/ 1635760 w 2377440"/>
                <a:gd name="connsiteY13" fmla="*/ 254483 h 1666723"/>
                <a:gd name="connsiteX14" fmla="*/ 1676400 w 2377440"/>
                <a:gd name="connsiteY14" fmla="*/ 447523 h 1666723"/>
                <a:gd name="connsiteX15" fmla="*/ 1706880 w 2377440"/>
                <a:gd name="connsiteY15" fmla="*/ 569443 h 1666723"/>
                <a:gd name="connsiteX16" fmla="*/ 1788160 w 2377440"/>
                <a:gd name="connsiteY16" fmla="*/ 864083 h 1666723"/>
                <a:gd name="connsiteX17" fmla="*/ 1859280 w 2377440"/>
                <a:gd name="connsiteY17" fmla="*/ 1046963 h 1666723"/>
                <a:gd name="connsiteX18" fmla="*/ 1910080 w 2377440"/>
                <a:gd name="connsiteY18" fmla="*/ 1168883 h 1666723"/>
                <a:gd name="connsiteX19" fmla="*/ 1971040 w 2377440"/>
                <a:gd name="connsiteY19" fmla="*/ 1290803 h 1666723"/>
                <a:gd name="connsiteX20" fmla="*/ 2092960 w 2377440"/>
                <a:gd name="connsiteY20" fmla="*/ 1463523 h 1666723"/>
                <a:gd name="connsiteX21" fmla="*/ 2225040 w 2377440"/>
                <a:gd name="connsiteY21" fmla="*/ 1565123 h 1666723"/>
                <a:gd name="connsiteX22" fmla="*/ 2377440 w 2377440"/>
                <a:gd name="connsiteY22" fmla="*/ 1666723 h 1666723"/>
                <a:gd name="connsiteX0" fmla="*/ 0 w 2377440"/>
                <a:gd name="connsiteY0" fmla="*/ 1646181 h 1666501"/>
                <a:gd name="connsiteX1" fmla="*/ 243840 w 2377440"/>
                <a:gd name="connsiteY1" fmla="*/ 1595381 h 1666501"/>
                <a:gd name="connsiteX2" fmla="*/ 426720 w 2377440"/>
                <a:gd name="connsiteY2" fmla="*/ 1503941 h 1666501"/>
                <a:gd name="connsiteX3" fmla="*/ 609600 w 2377440"/>
                <a:gd name="connsiteY3" fmla="*/ 1361701 h 1666501"/>
                <a:gd name="connsiteX4" fmla="*/ 701040 w 2377440"/>
                <a:gd name="connsiteY4" fmla="*/ 1209301 h 1666501"/>
                <a:gd name="connsiteX5" fmla="*/ 772160 w 2377440"/>
                <a:gd name="connsiteY5" fmla="*/ 1087381 h 1666501"/>
                <a:gd name="connsiteX6" fmla="*/ 853440 w 2377440"/>
                <a:gd name="connsiteY6" fmla="*/ 874021 h 1666501"/>
                <a:gd name="connsiteX7" fmla="*/ 924560 w 2377440"/>
                <a:gd name="connsiteY7" fmla="*/ 650501 h 1666501"/>
                <a:gd name="connsiteX8" fmla="*/ 1016000 w 2377440"/>
                <a:gd name="connsiteY8" fmla="*/ 396501 h 1666501"/>
                <a:gd name="connsiteX9" fmla="*/ 1097280 w 2377440"/>
                <a:gd name="connsiteY9" fmla="*/ 254261 h 1666501"/>
                <a:gd name="connsiteX10" fmla="*/ 1219200 w 2377440"/>
                <a:gd name="connsiteY10" fmla="*/ 61221 h 1666501"/>
                <a:gd name="connsiteX11" fmla="*/ 1361440 w 2377440"/>
                <a:gd name="connsiteY11" fmla="*/ 261 h 1666501"/>
                <a:gd name="connsiteX12" fmla="*/ 1554480 w 2377440"/>
                <a:gd name="connsiteY12" fmla="*/ 162821 h 1666501"/>
                <a:gd name="connsiteX13" fmla="*/ 1635760 w 2377440"/>
                <a:gd name="connsiteY13" fmla="*/ 254261 h 1666501"/>
                <a:gd name="connsiteX14" fmla="*/ 1676400 w 2377440"/>
                <a:gd name="connsiteY14" fmla="*/ 447301 h 1666501"/>
                <a:gd name="connsiteX15" fmla="*/ 1706880 w 2377440"/>
                <a:gd name="connsiteY15" fmla="*/ 569221 h 1666501"/>
                <a:gd name="connsiteX16" fmla="*/ 1788160 w 2377440"/>
                <a:gd name="connsiteY16" fmla="*/ 863861 h 1666501"/>
                <a:gd name="connsiteX17" fmla="*/ 1859280 w 2377440"/>
                <a:gd name="connsiteY17" fmla="*/ 1046741 h 1666501"/>
                <a:gd name="connsiteX18" fmla="*/ 1910080 w 2377440"/>
                <a:gd name="connsiteY18" fmla="*/ 1168661 h 1666501"/>
                <a:gd name="connsiteX19" fmla="*/ 1971040 w 2377440"/>
                <a:gd name="connsiteY19" fmla="*/ 1290581 h 1666501"/>
                <a:gd name="connsiteX20" fmla="*/ 2092960 w 2377440"/>
                <a:gd name="connsiteY20" fmla="*/ 1463301 h 1666501"/>
                <a:gd name="connsiteX21" fmla="*/ 2225040 w 2377440"/>
                <a:gd name="connsiteY21" fmla="*/ 1564901 h 1666501"/>
                <a:gd name="connsiteX22" fmla="*/ 2377440 w 2377440"/>
                <a:gd name="connsiteY22" fmla="*/ 1666501 h 1666501"/>
                <a:gd name="connsiteX0" fmla="*/ 0 w 2377440"/>
                <a:gd name="connsiteY0" fmla="*/ 1646339 h 1666659"/>
                <a:gd name="connsiteX1" fmla="*/ 243840 w 2377440"/>
                <a:gd name="connsiteY1" fmla="*/ 1595539 h 1666659"/>
                <a:gd name="connsiteX2" fmla="*/ 426720 w 2377440"/>
                <a:gd name="connsiteY2" fmla="*/ 1504099 h 1666659"/>
                <a:gd name="connsiteX3" fmla="*/ 609600 w 2377440"/>
                <a:gd name="connsiteY3" fmla="*/ 1361859 h 1666659"/>
                <a:gd name="connsiteX4" fmla="*/ 701040 w 2377440"/>
                <a:gd name="connsiteY4" fmla="*/ 1209459 h 1666659"/>
                <a:gd name="connsiteX5" fmla="*/ 772160 w 2377440"/>
                <a:gd name="connsiteY5" fmla="*/ 1087539 h 1666659"/>
                <a:gd name="connsiteX6" fmla="*/ 853440 w 2377440"/>
                <a:gd name="connsiteY6" fmla="*/ 874179 h 1666659"/>
                <a:gd name="connsiteX7" fmla="*/ 924560 w 2377440"/>
                <a:gd name="connsiteY7" fmla="*/ 650659 h 1666659"/>
                <a:gd name="connsiteX8" fmla="*/ 1016000 w 2377440"/>
                <a:gd name="connsiteY8" fmla="*/ 396659 h 1666659"/>
                <a:gd name="connsiteX9" fmla="*/ 1097280 w 2377440"/>
                <a:gd name="connsiteY9" fmla="*/ 254419 h 1666659"/>
                <a:gd name="connsiteX10" fmla="*/ 1219200 w 2377440"/>
                <a:gd name="connsiteY10" fmla="*/ 61379 h 1666659"/>
                <a:gd name="connsiteX11" fmla="*/ 1361440 w 2377440"/>
                <a:gd name="connsiteY11" fmla="*/ 419 h 1666659"/>
                <a:gd name="connsiteX12" fmla="*/ 1554480 w 2377440"/>
                <a:gd name="connsiteY12" fmla="*/ 162979 h 1666659"/>
                <a:gd name="connsiteX13" fmla="*/ 1635760 w 2377440"/>
                <a:gd name="connsiteY13" fmla="*/ 254419 h 1666659"/>
                <a:gd name="connsiteX14" fmla="*/ 1676400 w 2377440"/>
                <a:gd name="connsiteY14" fmla="*/ 447459 h 1666659"/>
                <a:gd name="connsiteX15" fmla="*/ 1706880 w 2377440"/>
                <a:gd name="connsiteY15" fmla="*/ 569379 h 1666659"/>
                <a:gd name="connsiteX16" fmla="*/ 1788160 w 2377440"/>
                <a:gd name="connsiteY16" fmla="*/ 864019 h 1666659"/>
                <a:gd name="connsiteX17" fmla="*/ 1859280 w 2377440"/>
                <a:gd name="connsiteY17" fmla="*/ 1046899 h 1666659"/>
                <a:gd name="connsiteX18" fmla="*/ 1910080 w 2377440"/>
                <a:gd name="connsiteY18" fmla="*/ 1168819 h 1666659"/>
                <a:gd name="connsiteX19" fmla="*/ 1971040 w 2377440"/>
                <a:gd name="connsiteY19" fmla="*/ 1290739 h 1666659"/>
                <a:gd name="connsiteX20" fmla="*/ 2092960 w 2377440"/>
                <a:gd name="connsiteY20" fmla="*/ 1463459 h 1666659"/>
                <a:gd name="connsiteX21" fmla="*/ 2225040 w 2377440"/>
                <a:gd name="connsiteY21" fmla="*/ 1565059 h 1666659"/>
                <a:gd name="connsiteX22" fmla="*/ 2377440 w 2377440"/>
                <a:gd name="connsiteY22" fmla="*/ 1666659 h 1666659"/>
                <a:gd name="connsiteX0" fmla="*/ 0 w 2377440"/>
                <a:gd name="connsiteY0" fmla="*/ 1646339 h 1666659"/>
                <a:gd name="connsiteX1" fmla="*/ 243840 w 2377440"/>
                <a:gd name="connsiteY1" fmla="*/ 1595539 h 1666659"/>
                <a:gd name="connsiteX2" fmla="*/ 426720 w 2377440"/>
                <a:gd name="connsiteY2" fmla="*/ 1504099 h 1666659"/>
                <a:gd name="connsiteX3" fmla="*/ 609600 w 2377440"/>
                <a:gd name="connsiteY3" fmla="*/ 1361859 h 1666659"/>
                <a:gd name="connsiteX4" fmla="*/ 701040 w 2377440"/>
                <a:gd name="connsiteY4" fmla="*/ 1209459 h 1666659"/>
                <a:gd name="connsiteX5" fmla="*/ 772160 w 2377440"/>
                <a:gd name="connsiteY5" fmla="*/ 1087539 h 1666659"/>
                <a:gd name="connsiteX6" fmla="*/ 853440 w 2377440"/>
                <a:gd name="connsiteY6" fmla="*/ 874179 h 1666659"/>
                <a:gd name="connsiteX7" fmla="*/ 924560 w 2377440"/>
                <a:gd name="connsiteY7" fmla="*/ 650659 h 1666659"/>
                <a:gd name="connsiteX8" fmla="*/ 1016000 w 2377440"/>
                <a:gd name="connsiteY8" fmla="*/ 396659 h 1666659"/>
                <a:gd name="connsiteX9" fmla="*/ 1097280 w 2377440"/>
                <a:gd name="connsiteY9" fmla="*/ 254419 h 1666659"/>
                <a:gd name="connsiteX10" fmla="*/ 1219200 w 2377440"/>
                <a:gd name="connsiteY10" fmla="*/ 61379 h 1666659"/>
                <a:gd name="connsiteX11" fmla="*/ 1361440 w 2377440"/>
                <a:gd name="connsiteY11" fmla="*/ 419 h 1666659"/>
                <a:gd name="connsiteX12" fmla="*/ 1554480 w 2377440"/>
                <a:gd name="connsiteY12" fmla="*/ 162979 h 1666659"/>
                <a:gd name="connsiteX13" fmla="*/ 1676400 w 2377440"/>
                <a:gd name="connsiteY13" fmla="*/ 447459 h 1666659"/>
                <a:gd name="connsiteX14" fmla="*/ 1706880 w 2377440"/>
                <a:gd name="connsiteY14" fmla="*/ 569379 h 1666659"/>
                <a:gd name="connsiteX15" fmla="*/ 1788160 w 2377440"/>
                <a:gd name="connsiteY15" fmla="*/ 864019 h 1666659"/>
                <a:gd name="connsiteX16" fmla="*/ 1859280 w 2377440"/>
                <a:gd name="connsiteY16" fmla="*/ 1046899 h 1666659"/>
                <a:gd name="connsiteX17" fmla="*/ 1910080 w 2377440"/>
                <a:gd name="connsiteY17" fmla="*/ 1168819 h 1666659"/>
                <a:gd name="connsiteX18" fmla="*/ 1971040 w 2377440"/>
                <a:gd name="connsiteY18" fmla="*/ 1290739 h 1666659"/>
                <a:gd name="connsiteX19" fmla="*/ 2092960 w 2377440"/>
                <a:gd name="connsiteY19" fmla="*/ 1463459 h 1666659"/>
                <a:gd name="connsiteX20" fmla="*/ 2225040 w 2377440"/>
                <a:gd name="connsiteY20" fmla="*/ 1565059 h 1666659"/>
                <a:gd name="connsiteX21" fmla="*/ 2377440 w 2377440"/>
                <a:gd name="connsiteY21" fmla="*/ 1666659 h 1666659"/>
                <a:gd name="connsiteX0" fmla="*/ 0 w 2377440"/>
                <a:gd name="connsiteY0" fmla="*/ 1646339 h 1666659"/>
                <a:gd name="connsiteX1" fmla="*/ 243840 w 2377440"/>
                <a:gd name="connsiteY1" fmla="*/ 1595539 h 1666659"/>
                <a:gd name="connsiteX2" fmla="*/ 426720 w 2377440"/>
                <a:gd name="connsiteY2" fmla="*/ 1504099 h 1666659"/>
                <a:gd name="connsiteX3" fmla="*/ 609600 w 2377440"/>
                <a:gd name="connsiteY3" fmla="*/ 1361859 h 1666659"/>
                <a:gd name="connsiteX4" fmla="*/ 701040 w 2377440"/>
                <a:gd name="connsiteY4" fmla="*/ 1209459 h 1666659"/>
                <a:gd name="connsiteX5" fmla="*/ 772160 w 2377440"/>
                <a:gd name="connsiteY5" fmla="*/ 1087539 h 1666659"/>
                <a:gd name="connsiteX6" fmla="*/ 853440 w 2377440"/>
                <a:gd name="connsiteY6" fmla="*/ 874179 h 1666659"/>
                <a:gd name="connsiteX7" fmla="*/ 924560 w 2377440"/>
                <a:gd name="connsiteY7" fmla="*/ 650659 h 1666659"/>
                <a:gd name="connsiteX8" fmla="*/ 1016000 w 2377440"/>
                <a:gd name="connsiteY8" fmla="*/ 396659 h 1666659"/>
                <a:gd name="connsiteX9" fmla="*/ 1219200 w 2377440"/>
                <a:gd name="connsiteY9" fmla="*/ 61379 h 1666659"/>
                <a:gd name="connsiteX10" fmla="*/ 1361440 w 2377440"/>
                <a:gd name="connsiteY10" fmla="*/ 419 h 1666659"/>
                <a:gd name="connsiteX11" fmla="*/ 1554480 w 2377440"/>
                <a:gd name="connsiteY11" fmla="*/ 162979 h 1666659"/>
                <a:gd name="connsiteX12" fmla="*/ 1676400 w 2377440"/>
                <a:gd name="connsiteY12" fmla="*/ 447459 h 1666659"/>
                <a:gd name="connsiteX13" fmla="*/ 1706880 w 2377440"/>
                <a:gd name="connsiteY13" fmla="*/ 569379 h 1666659"/>
                <a:gd name="connsiteX14" fmla="*/ 1788160 w 2377440"/>
                <a:gd name="connsiteY14" fmla="*/ 864019 h 1666659"/>
                <a:gd name="connsiteX15" fmla="*/ 1859280 w 2377440"/>
                <a:gd name="connsiteY15" fmla="*/ 1046899 h 1666659"/>
                <a:gd name="connsiteX16" fmla="*/ 1910080 w 2377440"/>
                <a:gd name="connsiteY16" fmla="*/ 1168819 h 1666659"/>
                <a:gd name="connsiteX17" fmla="*/ 1971040 w 2377440"/>
                <a:gd name="connsiteY17" fmla="*/ 1290739 h 1666659"/>
                <a:gd name="connsiteX18" fmla="*/ 2092960 w 2377440"/>
                <a:gd name="connsiteY18" fmla="*/ 1463459 h 1666659"/>
                <a:gd name="connsiteX19" fmla="*/ 2225040 w 2377440"/>
                <a:gd name="connsiteY19" fmla="*/ 1565059 h 1666659"/>
                <a:gd name="connsiteX20" fmla="*/ 2377440 w 2377440"/>
                <a:gd name="connsiteY20" fmla="*/ 1666659 h 1666659"/>
                <a:gd name="connsiteX0" fmla="*/ 0 w 2377440"/>
                <a:gd name="connsiteY0" fmla="*/ 1646339 h 1666659"/>
                <a:gd name="connsiteX1" fmla="*/ 243840 w 2377440"/>
                <a:gd name="connsiteY1" fmla="*/ 1595539 h 1666659"/>
                <a:gd name="connsiteX2" fmla="*/ 426720 w 2377440"/>
                <a:gd name="connsiteY2" fmla="*/ 1504099 h 1666659"/>
                <a:gd name="connsiteX3" fmla="*/ 609600 w 2377440"/>
                <a:gd name="connsiteY3" fmla="*/ 1361859 h 1666659"/>
                <a:gd name="connsiteX4" fmla="*/ 701040 w 2377440"/>
                <a:gd name="connsiteY4" fmla="*/ 1209459 h 1666659"/>
                <a:gd name="connsiteX5" fmla="*/ 772160 w 2377440"/>
                <a:gd name="connsiteY5" fmla="*/ 1087539 h 1666659"/>
                <a:gd name="connsiteX6" fmla="*/ 853440 w 2377440"/>
                <a:gd name="connsiteY6" fmla="*/ 874179 h 1666659"/>
                <a:gd name="connsiteX7" fmla="*/ 924560 w 2377440"/>
                <a:gd name="connsiteY7" fmla="*/ 650659 h 1666659"/>
                <a:gd name="connsiteX8" fmla="*/ 1016000 w 2377440"/>
                <a:gd name="connsiteY8" fmla="*/ 396659 h 1666659"/>
                <a:gd name="connsiteX9" fmla="*/ 1219200 w 2377440"/>
                <a:gd name="connsiteY9" fmla="*/ 61379 h 1666659"/>
                <a:gd name="connsiteX10" fmla="*/ 1361440 w 2377440"/>
                <a:gd name="connsiteY10" fmla="*/ 419 h 1666659"/>
                <a:gd name="connsiteX11" fmla="*/ 1554480 w 2377440"/>
                <a:gd name="connsiteY11" fmla="*/ 162979 h 1666659"/>
                <a:gd name="connsiteX12" fmla="*/ 1676400 w 2377440"/>
                <a:gd name="connsiteY12" fmla="*/ 447459 h 1666659"/>
                <a:gd name="connsiteX13" fmla="*/ 1788160 w 2377440"/>
                <a:gd name="connsiteY13" fmla="*/ 864019 h 1666659"/>
                <a:gd name="connsiteX14" fmla="*/ 1859280 w 2377440"/>
                <a:gd name="connsiteY14" fmla="*/ 1046899 h 1666659"/>
                <a:gd name="connsiteX15" fmla="*/ 1910080 w 2377440"/>
                <a:gd name="connsiteY15" fmla="*/ 1168819 h 1666659"/>
                <a:gd name="connsiteX16" fmla="*/ 1971040 w 2377440"/>
                <a:gd name="connsiteY16" fmla="*/ 1290739 h 1666659"/>
                <a:gd name="connsiteX17" fmla="*/ 2092960 w 2377440"/>
                <a:gd name="connsiteY17" fmla="*/ 1463459 h 1666659"/>
                <a:gd name="connsiteX18" fmla="*/ 2225040 w 2377440"/>
                <a:gd name="connsiteY18" fmla="*/ 1565059 h 1666659"/>
                <a:gd name="connsiteX19" fmla="*/ 2377440 w 2377440"/>
                <a:gd name="connsiteY19" fmla="*/ 1666659 h 1666659"/>
                <a:gd name="connsiteX0" fmla="*/ 0 w 2377440"/>
                <a:gd name="connsiteY0" fmla="*/ 1646339 h 1666659"/>
                <a:gd name="connsiteX1" fmla="*/ 243840 w 2377440"/>
                <a:gd name="connsiteY1" fmla="*/ 1595539 h 1666659"/>
                <a:gd name="connsiteX2" fmla="*/ 426720 w 2377440"/>
                <a:gd name="connsiteY2" fmla="*/ 1504099 h 1666659"/>
                <a:gd name="connsiteX3" fmla="*/ 609600 w 2377440"/>
                <a:gd name="connsiteY3" fmla="*/ 1361859 h 1666659"/>
                <a:gd name="connsiteX4" fmla="*/ 701040 w 2377440"/>
                <a:gd name="connsiteY4" fmla="*/ 1209459 h 1666659"/>
                <a:gd name="connsiteX5" fmla="*/ 772160 w 2377440"/>
                <a:gd name="connsiteY5" fmla="*/ 1087539 h 1666659"/>
                <a:gd name="connsiteX6" fmla="*/ 853440 w 2377440"/>
                <a:gd name="connsiteY6" fmla="*/ 874179 h 1666659"/>
                <a:gd name="connsiteX7" fmla="*/ 924560 w 2377440"/>
                <a:gd name="connsiteY7" fmla="*/ 650659 h 1666659"/>
                <a:gd name="connsiteX8" fmla="*/ 1016000 w 2377440"/>
                <a:gd name="connsiteY8" fmla="*/ 396659 h 1666659"/>
                <a:gd name="connsiteX9" fmla="*/ 1219200 w 2377440"/>
                <a:gd name="connsiteY9" fmla="*/ 61379 h 1666659"/>
                <a:gd name="connsiteX10" fmla="*/ 1361440 w 2377440"/>
                <a:gd name="connsiteY10" fmla="*/ 419 h 1666659"/>
                <a:gd name="connsiteX11" fmla="*/ 1554480 w 2377440"/>
                <a:gd name="connsiteY11" fmla="*/ 162979 h 1666659"/>
                <a:gd name="connsiteX12" fmla="*/ 1676400 w 2377440"/>
                <a:gd name="connsiteY12" fmla="*/ 447459 h 1666659"/>
                <a:gd name="connsiteX13" fmla="*/ 1788160 w 2377440"/>
                <a:gd name="connsiteY13" fmla="*/ 864019 h 1666659"/>
                <a:gd name="connsiteX14" fmla="*/ 1859280 w 2377440"/>
                <a:gd name="connsiteY14" fmla="*/ 1046899 h 1666659"/>
                <a:gd name="connsiteX15" fmla="*/ 1971040 w 2377440"/>
                <a:gd name="connsiteY15" fmla="*/ 1290739 h 1666659"/>
                <a:gd name="connsiteX16" fmla="*/ 2092960 w 2377440"/>
                <a:gd name="connsiteY16" fmla="*/ 1463459 h 1666659"/>
                <a:gd name="connsiteX17" fmla="*/ 2225040 w 2377440"/>
                <a:gd name="connsiteY17" fmla="*/ 1565059 h 1666659"/>
                <a:gd name="connsiteX18" fmla="*/ 2377440 w 2377440"/>
                <a:gd name="connsiteY18" fmla="*/ 1666659 h 1666659"/>
                <a:gd name="connsiteX0" fmla="*/ 0 w 2377440"/>
                <a:gd name="connsiteY0" fmla="*/ 1646339 h 1666659"/>
                <a:gd name="connsiteX1" fmla="*/ 243840 w 2377440"/>
                <a:gd name="connsiteY1" fmla="*/ 1595539 h 1666659"/>
                <a:gd name="connsiteX2" fmla="*/ 426720 w 2377440"/>
                <a:gd name="connsiteY2" fmla="*/ 1504099 h 1666659"/>
                <a:gd name="connsiteX3" fmla="*/ 609600 w 2377440"/>
                <a:gd name="connsiteY3" fmla="*/ 1361859 h 1666659"/>
                <a:gd name="connsiteX4" fmla="*/ 772160 w 2377440"/>
                <a:gd name="connsiteY4" fmla="*/ 1087539 h 1666659"/>
                <a:gd name="connsiteX5" fmla="*/ 853440 w 2377440"/>
                <a:gd name="connsiteY5" fmla="*/ 874179 h 1666659"/>
                <a:gd name="connsiteX6" fmla="*/ 924560 w 2377440"/>
                <a:gd name="connsiteY6" fmla="*/ 650659 h 1666659"/>
                <a:gd name="connsiteX7" fmla="*/ 1016000 w 2377440"/>
                <a:gd name="connsiteY7" fmla="*/ 396659 h 1666659"/>
                <a:gd name="connsiteX8" fmla="*/ 1219200 w 2377440"/>
                <a:gd name="connsiteY8" fmla="*/ 61379 h 1666659"/>
                <a:gd name="connsiteX9" fmla="*/ 1361440 w 2377440"/>
                <a:gd name="connsiteY9" fmla="*/ 419 h 1666659"/>
                <a:gd name="connsiteX10" fmla="*/ 1554480 w 2377440"/>
                <a:gd name="connsiteY10" fmla="*/ 162979 h 1666659"/>
                <a:gd name="connsiteX11" fmla="*/ 1676400 w 2377440"/>
                <a:gd name="connsiteY11" fmla="*/ 447459 h 1666659"/>
                <a:gd name="connsiteX12" fmla="*/ 1788160 w 2377440"/>
                <a:gd name="connsiteY12" fmla="*/ 864019 h 1666659"/>
                <a:gd name="connsiteX13" fmla="*/ 1859280 w 2377440"/>
                <a:gd name="connsiteY13" fmla="*/ 1046899 h 1666659"/>
                <a:gd name="connsiteX14" fmla="*/ 1971040 w 2377440"/>
                <a:gd name="connsiteY14" fmla="*/ 1290739 h 1666659"/>
                <a:gd name="connsiteX15" fmla="*/ 2092960 w 2377440"/>
                <a:gd name="connsiteY15" fmla="*/ 1463459 h 1666659"/>
                <a:gd name="connsiteX16" fmla="*/ 2225040 w 2377440"/>
                <a:gd name="connsiteY16" fmla="*/ 1565059 h 1666659"/>
                <a:gd name="connsiteX17" fmla="*/ 2377440 w 2377440"/>
                <a:gd name="connsiteY17" fmla="*/ 1666659 h 1666659"/>
                <a:gd name="connsiteX0" fmla="*/ 0 w 2590800"/>
                <a:gd name="connsiteY0" fmla="*/ 1646339 h 1676819"/>
                <a:gd name="connsiteX1" fmla="*/ 243840 w 2590800"/>
                <a:gd name="connsiteY1" fmla="*/ 1595539 h 1676819"/>
                <a:gd name="connsiteX2" fmla="*/ 426720 w 2590800"/>
                <a:gd name="connsiteY2" fmla="*/ 1504099 h 1676819"/>
                <a:gd name="connsiteX3" fmla="*/ 609600 w 2590800"/>
                <a:gd name="connsiteY3" fmla="*/ 1361859 h 1676819"/>
                <a:gd name="connsiteX4" fmla="*/ 772160 w 2590800"/>
                <a:gd name="connsiteY4" fmla="*/ 1087539 h 1676819"/>
                <a:gd name="connsiteX5" fmla="*/ 853440 w 2590800"/>
                <a:gd name="connsiteY5" fmla="*/ 874179 h 1676819"/>
                <a:gd name="connsiteX6" fmla="*/ 924560 w 2590800"/>
                <a:gd name="connsiteY6" fmla="*/ 650659 h 1676819"/>
                <a:gd name="connsiteX7" fmla="*/ 1016000 w 2590800"/>
                <a:gd name="connsiteY7" fmla="*/ 396659 h 1676819"/>
                <a:gd name="connsiteX8" fmla="*/ 1219200 w 2590800"/>
                <a:gd name="connsiteY8" fmla="*/ 61379 h 1676819"/>
                <a:gd name="connsiteX9" fmla="*/ 1361440 w 2590800"/>
                <a:gd name="connsiteY9" fmla="*/ 419 h 1676819"/>
                <a:gd name="connsiteX10" fmla="*/ 1554480 w 2590800"/>
                <a:gd name="connsiteY10" fmla="*/ 162979 h 1676819"/>
                <a:gd name="connsiteX11" fmla="*/ 1676400 w 2590800"/>
                <a:gd name="connsiteY11" fmla="*/ 447459 h 1676819"/>
                <a:gd name="connsiteX12" fmla="*/ 1788160 w 2590800"/>
                <a:gd name="connsiteY12" fmla="*/ 864019 h 1676819"/>
                <a:gd name="connsiteX13" fmla="*/ 1859280 w 2590800"/>
                <a:gd name="connsiteY13" fmla="*/ 1046899 h 1676819"/>
                <a:gd name="connsiteX14" fmla="*/ 1971040 w 2590800"/>
                <a:gd name="connsiteY14" fmla="*/ 1290739 h 1676819"/>
                <a:gd name="connsiteX15" fmla="*/ 2092960 w 2590800"/>
                <a:gd name="connsiteY15" fmla="*/ 1463459 h 1676819"/>
                <a:gd name="connsiteX16" fmla="*/ 2225040 w 2590800"/>
                <a:gd name="connsiteY16" fmla="*/ 1565059 h 1676819"/>
                <a:gd name="connsiteX17" fmla="*/ 2590800 w 2590800"/>
                <a:gd name="connsiteY17" fmla="*/ 1676819 h 1676819"/>
                <a:gd name="connsiteX0" fmla="*/ 0 w 2590800"/>
                <a:gd name="connsiteY0" fmla="*/ 1646339 h 1676819"/>
                <a:gd name="connsiteX1" fmla="*/ 243840 w 2590800"/>
                <a:gd name="connsiteY1" fmla="*/ 1595539 h 1676819"/>
                <a:gd name="connsiteX2" fmla="*/ 426720 w 2590800"/>
                <a:gd name="connsiteY2" fmla="*/ 1504099 h 1676819"/>
                <a:gd name="connsiteX3" fmla="*/ 609600 w 2590800"/>
                <a:gd name="connsiteY3" fmla="*/ 1361859 h 1676819"/>
                <a:gd name="connsiteX4" fmla="*/ 772160 w 2590800"/>
                <a:gd name="connsiteY4" fmla="*/ 1087539 h 1676819"/>
                <a:gd name="connsiteX5" fmla="*/ 853440 w 2590800"/>
                <a:gd name="connsiteY5" fmla="*/ 874179 h 1676819"/>
                <a:gd name="connsiteX6" fmla="*/ 924560 w 2590800"/>
                <a:gd name="connsiteY6" fmla="*/ 650659 h 1676819"/>
                <a:gd name="connsiteX7" fmla="*/ 1016000 w 2590800"/>
                <a:gd name="connsiteY7" fmla="*/ 396659 h 1676819"/>
                <a:gd name="connsiteX8" fmla="*/ 1198033 w 2590800"/>
                <a:gd name="connsiteY8" fmla="*/ 82546 h 1676819"/>
                <a:gd name="connsiteX9" fmla="*/ 1361440 w 2590800"/>
                <a:gd name="connsiteY9" fmla="*/ 419 h 1676819"/>
                <a:gd name="connsiteX10" fmla="*/ 1554480 w 2590800"/>
                <a:gd name="connsiteY10" fmla="*/ 162979 h 1676819"/>
                <a:gd name="connsiteX11" fmla="*/ 1676400 w 2590800"/>
                <a:gd name="connsiteY11" fmla="*/ 447459 h 1676819"/>
                <a:gd name="connsiteX12" fmla="*/ 1788160 w 2590800"/>
                <a:gd name="connsiteY12" fmla="*/ 864019 h 1676819"/>
                <a:gd name="connsiteX13" fmla="*/ 1859280 w 2590800"/>
                <a:gd name="connsiteY13" fmla="*/ 1046899 h 1676819"/>
                <a:gd name="connsiteX14" fmla="*/ 1971040 w 2590800"/>
                <a:gd name="connsiteY14" fmla="*/ 1290739 h 1676819"/>
                <a:gd name="connsiteX15" fmla="*/ 2092960 w 2590800"/>
                <a:gd name="connsiteY15" fmla="*/ 1463459 h 1676819"/>
                <a:gd name="connsiteX16" fmla="*/ 2225040 w 2590800"/>
                <a:gd name="connsiteY16" fmla="*/ 1565059 h 1676819"/>
                <a:gd name="connsiteX17" fmla="*/ 2590800 w 2590800"/>
                <a:gd name="connsiteY17" fmla="*/ 1676819 h 1676819"/>
                <a:gd name="connsiteX0" fmla="*/ 0 w 2590800"/>
                <a:gd name="connsiteY0" fmla="*/ 1646339 h 1676819"/>
                <a:gd name="connsiteX1" fmla="*/ 243840 w 2590800"/>
                <a:gd name="connsiteY1" fmla="*/ 1595539 h 1676819"/>
                <a:gd name="connsiteX2" fmla="*/ 426720 w 2590800"/>
                <a:gd name="connsiteY2" fmla="*/ 1504099 h 1676819"/>
                <a:gd name="connsiteX3" fmla="*/ 609600 w 2590800"/>
                <a:gd name="connsiteY3" fmla="*/ 1361859 h 1676819"/>
                <a:gd name="connsiteX4" fmla="*/ 772160 w 2590800"/>
                <a:gd name="connsiteY4" fmla="*/ 1087539 h 1676819"/>
                <a:gd name="connsiteX5" fmla="*/ 853440 w 2590800"/>
                <a:gd name="connsiteY5" fmla="*/ 874179 h 1676819"/>
                <a:gd name="connsiteX6" fmla="*/ 924560 w 2590800"/>
                <a:gd name="connsiteY6" fmla="*/ 650659 h 1676819"/>
                <a:gd name="connsiteX7" fmla="*/ 1028700 w 2590800"/>
                <a:gd name="connsiteY7" fmla="*/ 396659 h 1676819"/>
                <a:gd name="connsiteX8" fmla="*/ 1198033 w 2590800"/>
                <a:gd name="connsiteY8" fmla="*/ 82546 h 1676819"/>
                <a:gd name="connsiteX9" fmla="*/ 1361440 w 2590800"/>
                <a:gd name="connsiteY9" fmla="*/ 419 h 1676819"/>
                <a:gd name="connsiteX10" fmla="*/ 1554480 w 2590800"/>
                <a:gd name="connsiteY10" fmla="*/ 162979 h 1676819"/>
                <a:gd name="connsiteX11" fmla="*/ 1676400 w 2590800"/>
                <a:gd name="connsiteY11" fmla="*/ 447459 h 1676819"/>
                <a:gd name="connsiteX12" fmla="*/ 1788160 w 2590800"/>
                <a:gd name="connsiteY12" fmla="*/ 864019 h 1676819"/>
                <a:gd name="connsiteX13" fmla="*/ 1859280 w 2590800"/>
                <a:gd name="connsiteY13" fmla="*/ 1046899 h 1676819"/>
                <a:gd name="connsiteX14" fmla="*/ 1971040 w 2590800"/>
                <a:gd name="connsiteY14" fmla="*/ 1290739 h 1676819"/>
                <a:gd name="connsiteX15" fmla="*/ 2092960 w 2590800"/>
                <a:gd name="connsiteY15" fmla="*/ 1463459 h 1676819"/>
                <a:gd name="connsiteX16" fmla="*/ 2225040 w 2590800"/>
                <a:gd name="connsiteY16" fmla="*/ 1565059 h 1676819"/>
                <a:gd name="connsiteX17" fmla="*/ 2590800 w 2590800"/>
                <a:gd name="connsiteY17" fmla="*/ 1676819 h 1676819"/>
                <a:gd name="connsiteX0" fmla="*/ 0 w 2590800"/>
                <a:gd name="connsiteY0" fmla="*/ 1646339 h 1676819"/>
                <a:gd name="connsiteX1" fmla="*/ 243840 w 2590800"/>
                <a:gd name="connsiteY1" fmla="*/ 1595539 h 1676819"/>
                <a:gd name="connsiteX2" fmla="*/ 426720 w 2590800"/>
                <a:gd name="connsiteY2" fmla="*/ 1504099 h 1676819"/>
                <a:gd name="connsiteX3" fmla="*/ 609600 w 2590800"/>
                <a:gd name="connsiteY3" fmla="*/ 1361859 h 1676819"/>
                <a:gd name="connsiteX4" fmla="*/ 772160 w 2590800"/>
                <a:gd name="connsiteY4" fmla="*/ 1087539 h 1676819"/>
                <a:gd name="connsiteX5" fmla="*/ 853440 w 2590800"/>
                <a:gd name="connsiteY5" fmla="*/ 874179 h 1676819"/>
                <a:gd name="connsiteX6" fmla="*/ 937260 w 2590800"/>
                <a:gd name="connsiteY6" fmla="*/ 659125 h 1676819"/>
                <a:gd name="connsiteX7" fmla="*/ 1028700 w 2590800"/>
                <a:gd name="connsiteY7" fmla="*/ 396659 h 1676819"/>
                <a:gd name="connsiteX8" fmla="*/ 1198033 w 2590800"/>
                <a:gd name="connsiteY8" fmla="*/ 82546 h 1676819"/>
                <a:gd name="connsiteX9" fmla="*/ 1361440 w 2590800"/>
                <a:gd name="connsiteY9" fmla="*/ 419 h 1676819"/>
                <a:gd name="connsiteX10" fmla="*/ 1554480 w 2590800"/>
                <a:gd name="connsiteY10" fmla="*/ 162979 h 1676819"/>
                <a:gd name="connsiteX11" fmla="*/ 1676400 w 2590800"/>
                <a:gd name="connsiteY11" fmla="*/ 447459 h 1676819"/>
                <a:gd name="connsiteX12" fmla="*/ 1788160 w 2590800"/>
                <a:gd name="connsiteY12" fmla="*/ 864019 h 1676819"/>
                <a:gd name="connsiteX13" fmla="*/ 1859280 w 2590800"/>
                <a:gd name="connsiteY13" fmla="*/ 1046899 h 1676819"/>
                <a:gd name="connsiteX14" fmla="*/ 1971040 w 2590800"/>
                <a:gd name="connsiteY14" fmla="*/ 1290739 h 1676819"/>
                <a:gd name="connsiteX15" fmla="*/ 2092960 w 2590800"/>
                <a:gd name="connsiteY15" fmla="*/ 1463459 h 1676819"/>
                <a:gd name="connsiteX16" fmla="*/ 2225040 w 2590800"/>
                <a:gd name="connsiteY16" fmla="*/ 1565059 h 1676819"/>
                <a:gd name="connsiteX17" fmla="*/ 2590800 w 2590800"/>
                <a:gd name="connsiteY17" fmla="*/ 1676819 h 1676819"/>
                <a:gd name="connsiteX0" fmla="*/ 0 w 2590800"/>
                <a:gd name="connsiteY0" fmla="*/ 1646339 h 1676819"/>
                <a:gd name="connsiteX1" fmla="*/ 243840 w 2590800"/>
                <a:gd name="connsiteY1" fmla="*/ 1595539 h 1676819"/>
                <a:gd name="connsiteX2" fmla="*/ 426720 w 2590800"/>
                <a:gd name="connsiteY2" fmla="*/ 1504099 h 1676819"/>
                <a:gd name="connsiteX3" fmla="*/ 609600 w 2590800"/>
                <a:gd name="connsiteY3" fmla="*/ 1361859 h 1676819"/>
                <a:gd name="connsiteX4" fmla="*/ 772160 w 2590800"/>
                <a:gd name="connsiteY4" fmla="*/ 1087539 h 1676819"/>
                <a:gd name="connsiteX5" fmla="*/ 853440 w 2590800"/>
                <a:gd name="connsiteY5" fmla="*/ 874179 h 1676819"/>
                <a:gd name="connsiteX6" fmla="*/ 937260 w 2590800"/>
                <a:gd name="connsiteY6" fmla="*/ 659125 h 1676819"/>
                <a:gd name="connsiteX7" fmla="*/ 1028700 w 2590800"/>
                <a:gd name="connsiteY7" fmla="*/ 396659 h 1676819"/>
                <a:gd name="connsiteX8" fmla="*/ 1198033 w 2590800"/>
                <a:gd name="connsiteY8" fmla="*/ 82546 h 1676819"/>
                <a:gd name="connsiteX9" fmla="*/ 1361440 w 2590800"/>
                <a:gd name="connsiteY9" fmla="*/ 419 h 1676819"/>
                <a:gd name="connsiteX10" fmla="*/ 1554480 w 2590800"/>
                <a:gd name="connsiteY10" fmla="*/ 162979 h 1676819"/>
                <a:gd name="connsiteX11" fmla="*/ 1676400 w 2590800"/>
                <a:gd name="connsiteY11" fmla="*/ 447459 h 1676819"/>
                <a:gd name="connsiteX12" fmla="*/ 1766993 w 2590800"/>
                <a:gd name="connsiteY12" fmla="*/ 770885 h 1676819"/>
                <a:gd name="connsiteX13" fmla="*/ 1859280 w 2590800"/>
                <a:gd name="connsiteY13" fmla="*/ 1046899 h 1676819"/>
                <a:gd name="connsiteX14" fmla="*/ 1971040 w 2590800"/>
                <a:gd name="connsiteY14" fmla="*/ 1290739 h 1676819"/>
                <a:gd name="connsiteX15" fmla="*/ 2092960 w 2590800"/>
                <a:gd name="connsiteY15" fmla="*/ 1463459 h 1676819"/>
                <a:gd name="connsiteX16" fmla="*/ 2225040 w 2590800"/>
                <a:gd name="connsiteY16" fmla="*/ 1565059 h 1676819"/>
                <a:gd name="connsiteX17" fmla="*/ 2590800 w 2590800"/>
                <a:gd name="connsiteY17" fmla="*/ 1676819 h 1676819"/>
                <a:gd name="connsiteX0" fmla="*/ 0 w 2590800"/>
                <a:gd name="connsiteY0" fmla="*/ 1646339 h 1676819"/>
                <a:gd name="connsiteX1" fmla="*/ 243840 w 2590800"/>
                <a:gd name="connsiteY1" fmla="*/ 1595539 h 1676819"/>
                <a:gd name="connsiteX2" fmla="*/ 426720 w 2590800"/>
                <a:gd name="connsiteY2" fmla="*/ 1504099 h 1676819"/>
                <a:gd name="connsiteX3" fmla="*/ 609600 w 2590800"/>
                <a:gd name="connsiteY3" fmla="*/ 1361859 h 1676819"/>
                <a:gd name="connsiteX4" fmla="*/ 772160 w 2590800"/>
                <a:gd name="connsiteY4" fmla="*/ 1087539 h 1676819"/>
                <a:gd name="connsiteX5" fmla="*/ 853440 w 2590800"/>
                <a:gd name="connsiteY5" fmla="*/ 874179 h 1676819"/>
                <a:gd name="connsiteX6" fmla="*/ 937260 w 2590800"/>
                <a:gd name="connsiteY6" fmla="*/ 659125 h 1676819"/>
                <a:gd name="connsiteX7" fmla="*/ 1028700 w 2590800"/>
                <a:gd name="connsiteY7" fmla="*/ 396659 h 1676819"/>
                <a:gd name="connsiteX8" fmla="*/ 1198033 w 2590800"/>
                <a:gd name="connsiteY8" fmla="*/ 82546 h 1676819"/>
                <a:gd name="connsiteX9" fmla="*/ 1361440 w 2590800"/>
                <a:gd name="connsiteY9" fmla="*/ 419 h 1676819"/>
                <a:gd name="connsiteX10" fmla="*/ 1554480 w 2590800"/>
                <a:gd name="connsiteY10" fmla="*/ 162979 h 1676819"/>
                <a:gd name="connsiteX11" fmla="*/ 1667933 w 2590800"/>
                <a:gd name="connsiteY11" fmla="*/ 422059 h 1676819"/>
                <a:gd name="connsiteX12" fmla="*/ 1766993 w 2590800"/>
                <a:gd name="connsiteY12" fmla="*/ 770885 h 1676819"/>
                <a:gd name="connsiteX13" fmla="*/ 1859280 w 2590800"/>
                <a:gd name="connsiteY13" fmla="*/ 1046899 h 1676819"/>
                <a:gd name="connsiteX14" fmla="*/ 1971040 w 2590800"/>
                <a:gd name="connsiteY14" fmla="*/ 1290739 h 1676819"/>
                <a:gd name="connsiteX15" fmla="*/ 2092960 w 2590800"/>
                <a:gd name="connsiteY15" fmla="*/ 1463459 h 1676819"/>
                <a:gd name="connsiteX16" fmla="*/ 2225040 w 2590800"/>
                <a:gd name="connsiteY16" fmla="*/ 1565059 h 1676819"/>
                <a:gd name="connsiteX17" fmla="*/ 2590800 w 2590800"/>
                <a:gd name="connsiteY17" fmla="*/ 1676819 h 1676819"/>
                <a:gd name="connsiteX0" fmla="*/ 0 w 2590800"/>
                <a:gd name="connsiteY0" fmla="*/ 1646339 h 1676819"/>
                <a:gd name="connsiteX1" fmla="*/ 243840 w 2590800"/>
                <a:gd name="connsiteY1" fmla="*/ 1595539 h 1676819"/>
                <a:gd name="connsiteX2" fmla="*/ 426720 w 2590800"/>
                <a:gd name="connsiteY2" fmla="*/ 1504099 h 1676819"/>
                <a:gd name="connsiteX3" fmla="*/ 609600 w 2590800"/>
                <a:gd name="connsiteY3" fmla="*/ 1361859 h 1676819"/>
                <a:gd name="connsiteX4" fmla="*/ 772160 w 2590800"/>
                <a:gd name="connsiteY4" fmla="*/ 1087539 h 1676819"/>
                <a:gd name="connsiteX5" fmla="*/ 853440 w 2590800"/>
                <a:gd name="connsiteY5" fmla="*/ 874179 h 1676819"/>
                <a:gd name="connsiteX6" fmla="*/ 937260 w 2590800"/>
                <a:gd name="connsiteY6" fmla="*/ 659125 h 1676819"/>
                <a:gd name="connsiteX7" fmla="*/ 1028700 w 2590800"/>
                <a:gd name="connsiteY7" fmla="*/ 396659 h 1676819"/>
                <a:gd name="connsiteX8" fmla="*/ 1198033 w 2590800"/>
                <a:gd name="connsiteY8" fmla="*/ 82546 h 1676819"/>
                <a:gd name="connsiteX9" fmla="*/ 1361440 w 2590800"/>
                <a:gd name="connsiteY9" fmla="*/ 419 h 1676819"/>
                <a:gd name="connsiteX10" fmla="*/ 1554480 w 2590800"/>
                <a:gd name="connsiteY10" fmla="*/ 162979 h 1676819"/>
                <a:gd name="connsiteX11" fmla="*/ 1667933 w 2590800"/>
                <a:gd name="connsiteY11" fmla="*/ 422059 h 1676819"/>
                <a:gd name="connsiteX12" fmla="*/ 1766993 w 2590800"/>
                <a:gd name="connsiteY12" fmla="*/ 770885 h 1676819"/>
                <a:gd name="connsiteX13" fmla="*/ 1859280 w 2590800"/>
                <a:gd name="connsiteY13" fmla="*/ 1046899 h 1676819"/>
                <a:gd name="connsiteX14" fmla="*/ 1971040 w 2590800"/>
                <a:gd name="connsiteY14" fmla="*/ 1290739 h 1676819"/>
                <a:gd name="connsiteX15" fmla="*/ 2105660 w 2590800"/>
                <a:gd name="connsiteY15" fmla="*/ 1450759 h 1676819"/>
                <a:gd name="connsiteX16" fmla="*/ 2225040 w 2590800"/>
                <a:gd name="connsiteY16" fmla="*/ 1565059 h 1676819"/>
                <a:gd name="connsiteX17" fmla="*/ 2590800 w 2590800"/>
                <a:gd name="connsiteY17" fmla="*/ 1676819 h 1676819"/>
                <a:gd name="connsiteX0" fmla="*/ 0 w 2590800"/>
                <a:gd name="connsiteY0" fmla="*/ 1646339 h 1676819"/>
                <a:gd name="connsiteX1" fmla="*/ 243840 w 2590800"/>
                <a:gd name="connsiteY1" fmla="*/ 1595539 h 1676819"/>
                <a:gd name="connsiteX2" fmla="*/ 426720 w 2590800"/>
                <a:gd name="connsiteY2" fmla="*/ 1504099 h 1676819"/>
                <a:gd name="connsiteX3" fmla="*/ 609600 w 2590800"/>
                <a:gd name="connsiteY3" fmla="*/ 1361859 h 1676819"/>
                <a:gd name="connsiteX4" fmla="*/ 772160 w 2590800"/>
                <a:gd name="connsiteY4" fmla="*/ 1087539 h 1676819"/>
                <a:gd name="connsiteX5" fmla="*/ 853440 w 2590800"/>
                <a:gd name="connsiteY5" fmla="*/ 874179 h 1676819"/>
                <a:gd name="connsiteX6" fmla="*/ 937260 w 2590800"/>
                <a:gd name="connsiteY6" fmla="*/ 659125 h 1676819"/>
                <a:gd name="connsiteX7" fmla="*/ 1028700 w 2590800"/>
                <a:gd name="connsiteY7" fmla="*/ 396659 h 1676819"/>
                <a:gd name="connsiteX8" fmla="*/ 1198033 w 2590800"/>
                <a:gd name="connsiteY8" fmla="*/ 82546 h 1676819"/>
                <a:gd name="connsiteX9" fmla="*/ 1361440 w 2590800"/>
                <a:gd name="connsiteY9" fmla="*/ 419 h 1676819"/>
                <a:gd name="connsiteX10" fmla="*/ 1554480 w 2590800"/>
                <a:gd name="connsiteY10" fmla="*/ 162979 h 1676819"/>
                <a:gd name="connsiteX11" fmla="*/ 1667933 w 2590800"/>
                <a:gd name="connsiteY11" fmla="*/ 422059 h 1676819"/>
                <a:gd name="connsiteX12" fmla="*/ 1766993 w 2590800"/>
                <a:gd name="connsiteY12" fmla="*/ 770885 h 1676819"/>
                <a:gd name="connsiteX13" fmla="*/ 1859280 w 2590800"/>
                <a:gd name="connsiteY13" fmla="*/ 1046899 h 1676819"/>
                <a:gd name="connsiteX14" fmla="*/ 1971040 w 2590800"/>
                <a:gd name="connsiteY14" fmla="*/ 1290739 h 1676819"/>
                <a:gd name="connsiteX15" fmla="*/ 2105660 w 2590800"/>
                <a:gd name="connsiteY15" fmla="*/ 1450759 h 1676819"/>
                <a:gd name="connsiteX16" fmla="*/ 2220807 w 2590800"/>
                <a:gd name="connsiteY16" fmla="*/ 1537120 h 1676819"/>
                <a:gd name="connsiteX17" fmla="*/ 2225040 w 2590800"/>
                <a:gd name="connsiteY17" fmla="*/ 1565059 h 1676819"/>
                <a:gd name="connsiteX18" fmla="*/ 2590800 w 2590800"/>
                <a:gd name="connsiteY18" fmla="*/ 1676819 h 1676819"/>
                <a:gd name="connsiteX0" fmla="*/ 0 w 2590800"/>
                <a:gd name="connsiteY0" fmla="*/ 1646339 h 1676819"/>
                <a:gd name="connsiteX1" fmla="*/ 243840 w 2590800"/>
                <a:gd name="connsiteY1" fmla="*/ 1595539 h 1676819"/>
                <a:gd name="connsiteX2" fmla="*/ 426720 w 2590800"/>
                <a:gd name="connsiteY2" fmla="*/ 1504099 h 1676819"/>
                <a:gd name="connsiteX3" fmla="*/ 609600 w 2590800"/>
                <a:gd name="connsiteY3" fmla="*/ 1361859 h 1676819"/>
                <a:gd name="connsiteX4" fmla="*/ 772160 w 2590800"/>
                <a:gd name="connsiteY4" fmla="*/ 1087539 h 1676819"/>
                <a:gd name="connsiteX5" fmla="*/ 853440 w 2590800"/>
                <a:gd name="connsiteY5" fmla="*/ 874179 h 1676819"/>
                <a:gd name="connsiteX6" fmla="*/ 937260 w 2590800"/>
                <a:gd name="connsiteY6" fmla="*/ 659125 h 1676819"/>
                <a:gd name="connsiteX7" fmla="*/ 1028700 w 2590800"/>
                <a:gd name="connsiteY7" fmla="*/ 396659 h 1676819"/>
                <a:gd name="connsiteX8" fmla="*/ 1198033 w 2590800"/>
                <a:gd name="connsiteY8" fmla="*/ 82546 h 1676819"/>
                <a:gd name="connsiteX9" fmla="*/ 1361440 w 2590800"/>
                <a:gd name="connsiteY9" fmla="*/ 419 h 1676819"/>
                <a:gd name="connsiteX10" fmla="*/ 1554480 w 2590800"/>
                <a:gd name="connsiteY10" fmla="*/ 162979 h 1676819"/>
                <a:gd name="connsiteX11" fmla="*/ 1667933 w 2590800"/>
                <a:gd name="connsiteY11" fmla="*/ 422059 h 1676819"/>
                <a:gd name="connsiteX12" fmla="*/ 1766993 w 2590800"/>
                <a:gd name="connsiteY12" fmla="*/ 770885 h 1676819"/>
                <a:gd name="connsiteX13" fmla="*/ 1859280 w 2590800"/>
                <a:gd name="connsiteY13" fmla="*/ 1046899 h 1676819"/>
                <a:gd name="connsiteX14" fmla="*/ 1971040 w 2590800"/>
                <a:gd name="connsiteY14" fmla="*/ 1290739 h 1676819"/>
                <a:gd name="connsiteX15" fmla="*/ 2105660 w 2590800"/>
                <a:gd name="connsiteY15" fmla="*/ 1450759 h 1676819"/>
                <a:gd name="connsiteX16" fmla="*/ 2220807 w 2590800"/>
                <a:gd name="connsiteY16" fmla="*/ 1537120 h 1676819"/>
                <a:gd name="connsiteX17" fmla="*/ 2590800 w 2590800"/>
                <a:gd name="connsiteY17" fmla="*/ 1676819 h 1676819"/>
                <a:gd name="connsiteX0" fmla="*/ 0 w 2590800"/>
                <a:gd name="connsiteY0" fmla="*/ 1646339 h 1676819"/>
                <a:gd name="connsiteX1" fmla="*/ 243840 w 2590800"/>
                <a:gd name="connsiteY1" fmla="*/ 1595539 h 1676819"/>
                <a:gd name="connsiteX2" fmla="*/ 426720 w 2590800"/>
                <a:gd name="connsiteY2" fmla="*/ 1504099 h 1676819"/>
                <a:gd name="connsiteX3" fmla="*/ 609600 w 2590800"/>
                <a:gd name="connsiteY3" fmla="*/ 1361859 h 1676819"/>
                <a:gd name="connsiteX4" fmla="*/ 772160 w 2590800"/>
                <a:gd name="connsiteY4" fmla="*/ 1087539 h 1676819"/>
                <a:gd name="connsiteX5" fmla="*/ 853440 w 2590800"/>
                <a:gd name="connsiteY5" fmla="*/ 874179 h 1676819"/>
                <a:gd name="connsiteX6" fmla="*/ 937260 w 2590800"/>
                <a:gd name="connsiteY6" fmla="*/ 659125 h 1676819"/>
                <a:gd name="connsiteX7" fmla="*/ 1028700 w 2590800"/>
                <a:gd name="connsiteY7" fmla="*/ 396659 h 1676819"/>
                <a:gd name="connsiteX8" fmla="*/ 1198033 w 2590800"/>
                <a:gd name="connsiteY8" fmla="*/ 82546 h 1676819"/>
                <a:gd name="connsiteX9" fmla="*/ 1361440 w 2590800"/>
                <a:gd name="connsiteY9" fmla="*/ 419 h 1676819"/>
                <a:gd name="connsiteX10" fmla="*/ 1554480 w 2590800"/>
                <a:gd name="connsiteY10" fmla="*/ 162979 h 1676819"/>
                <a:gd name="connsiteX11" fmla="*/ 1667933 w 2590800"/>
                <a:gd name="connsiteY11" fmla="*/ 422059 h 1676819"/>
                <a:gd name="connsiteX12" fmla="*/ 1766993 w 2590800"/>
                <a:gd name="connsiteY12" fmla="*/ 770885 h 1676819"/>
                <a:gd name="connsiteX13" fmla="*/ 1859280 w 2590800"/>
                <a:gd name="connsiteY13" fmla="*/ 1046899 h 1676819"/>
                <a:gd name="connsiteX14" fmla="*/ 1971040 w 2590800"/>
                <a:gd name="connsiteY14" fmla="*/ 1290739 h 1676819"/>
                <a:gd name="connsiteX15" fmla="*/ 2088726 w 2590800"/>
                <a:gd name="connsiteY15" fmla="*/ 1429593 h 1676819"/>
                <a:gd name="connsiteX16" fmla="*/ 2220807 w 2590800"/>
                <a:gd name="connsiteY16" fmla="*/ 1537120 h 1676819"/>
                <a:gd name="connsiteX17" fmla="*/ 2590800 w 2590800"/>
                <a:gd name="connsiteY17" fmla="*/ 1676819 h 1676819"/>
                <a:gd name="connsiteX0" fmla="*/ 0 w 2590800"/>
                <a:gd name="connsiteY0" fmla="*/ 1646339 h 1676819"/>
                <a:gd name="connsiteX1" fmla="*/ 243840 w 2590800"/>
                <a:gd name="connsiteY1" fmla="*/ 1595539 h 1676819"/>
                <a:gd name="connsiteX2" fmla="*/ 426720 w 2590800"/>
                <a:gd name="connsiteY2" fmla="*/ 1504099 h 1676819"/>
                <a:gd name="connsiteX3" fmla="*/ 609600 w 2590800"/>
                <a:gd name="connsiteY3" fmla="*/ 1361859 h 1676819"/>
                <a:gd name="connsiteX4" fmla="*/ 772160 w 2590800"/>
                <a:gd name="connsiteY4" fmla="*/ 1087539 h 1676819"/>
                <a:gd name="connsiteX5" fmla="*/ 853440 w 2590800"/>
                <a:gd name="connsiteY5" fmla="*/ 874179 h 1676819"/>
                <a:gd name="connsiteX6" fmla="*/ 937260 w 2590800"/>
                <a:gd name="connsiteY6" fmla="*/ 659125 h 1676819"/>
                <a:gd name="connsiteX7" fmla="*/ 1028700 w 2590800"/>
                <a:gd name="connsiteY7" fmla="*/ 396659 h 1676819"/>
                <a:gd name="connsiteX8" fmla="*/ 1198033 w 2590800"/>
                <a:gd name="connsiteY8" fmla="*/ 82546 h 1676819"/>
                <a:gd name="connsiteX9" fmla="*/ 1361440 w 2590800"/>
                <a:gd name="connsiteY9" fmla="*/ 419 h 1676819"/>
                <a:gd name="connsiteX10" fmla="*/ 1554480 w 2590800"/>
                <a:gd name="connsiteY10" fmla="*/ 162979 h 1676819"/>
                <a:gd name="connsiteX11" fmla="*/ 1667933 w 2590800"/>
                <a:gd name="connsiteY11" fmla="*/ 422059 h 1676819"/>
                <a:gd name="connsiteX12" fmla="*/ 1766993 w 2590800"/>
                <a:gd name="connsiteY12" fmla="*/ 770885 h 1676819"/>
                <a:gd name="connsiteX13" fmla="*/ 1859280 w 2590800"/>
                <a:gd name="connsiteY13" fmla="*/ 1046899 h 1676819"/>
                <a:gd name="connsiteX14" fmla="*/ 1971040 w 2590800"/>
                <a:gd name="connsiteY14" fmla="*/ 1290739 h 1676819"/>
                <a:gd name="connsiteX15" fmla="*/ 2088726 w 2590800"/>
                <a:gd name="connsiteY15" fmla="*/ 1429593 h 1676819"/>
                <a:gd name="connsiteX16" fmla="*/ 2220807 w 2590800"/>
                <a:gd name="connsiteY16" fmla="*/ 1537120 h 1676819"/>
                <a:gd name="connsiteX17" fmla="*/ 2590800 w 2590800"/>
                <a:gd name="connsiteY17" fmla="*/ 1676819 h 1676819"/>
                <a:gd name="connsiteX0" fmla="*/ 0 w 2590800"/>
                <a:gd name="connsiteY0" fmla="*/ 1646339 h 1676819"/>
                <a:gd name="connsiteX1" fmla="*/ 243840 w 2590800"/>
                <a:gd name="connsiteY1" fmla="*/ 1595539 h 1676819"/>
                <a:gd name="connsiteX2" fmla="*/ 426720 w 2590800"/>
                <a:gd name="connsiteY2" fmla="*/ 1504099 h 1676819"/>
                <a:gd name="connsiteX3" fmla="*/ 609600 w 2590800"/>
                <a:gd name="connsiteY3" fmla="*/ 1361859 h 1676819"/>
                <a:gd name="connsiteX4" fmla="*/ 772160 w 2590800"/>
                <a:gd name="connsiteY4" fmla="*/ 1087539 h 1676819"/>
                <a:gd name="connsiteX5" fmla="*/ 853440 w 2590800"/>
                <a:gd name="connsiteY5" fmla="*/ 874179 h 1676819"/>
                <a:gd name="connsiteX6" fmla="*/ 937260 w 2590800"/>
                <a:gd name="connsiteY6" fmla="*/ 659125 h 1676819"/>
                <a:gd name="connsiteX7" fmla="*/ 1028700 w 2590800"/>
                <a:gd name="connsiteY7" fmla="*/ 396659 h 1676819"/>
                <a:gd name="connsiteX8" fmla="*/ 1198033 w 2590800"/>
                <a:gd name="connsiteY8" fmla="*/ 82546 h 1676819"/>
                <a:gd name="connsiteX9" fmla="*/ 1361440 w 2590800"/>
                <a:gd name="connsiteY9" fmla="*/ 419 h 1676819"/>
                <a:gd name="connsiteX10" fmla="*/ 1554480 w 2590800"/>
                <a:gd name="connsiteY10" fmla="*/ 162979 h 1676819"/>
                <a:gd name="connsiteX11" fmla="*/ 1667933 w 2590800"/>
                <a:gd name="connsiteY11" fmla="*/ 422059 h 1676819"/>
                <a:gd name="connsiteX12" fmla="*/ 1766993 w 2590800"/>
                <a:gd name="connsiteY12" fmla="*/ 770885 h 1676819"/>
                <a:gd name="connsiteX13" fmla="*/ 1859280 w 2590800"/>
                <a:gd name="connsiteY13" fmla="*/ 1046899 h 1676819"/>
                <a:gd name="connsiteX14" fmla="*/ 1971040 w 2590800"/>
                <a:gd name="connsiteY14" fmla="*/ 1290739 h 1676819"/>
                <a:gd name="connsiteX15" fmla="*/ 2088726 w 2590800"/>
                <a:gd name="connsiteY15" fmla="*/ 1429593 h 1676819"/>
                <a:gd name="connsiteX16" fmla="*/ 2220807 w 2590800"/>
                <a:gd name="connsiteY16" fmla="*/ 1537120 h 1676819"/>
                <a:gd name="connsiteX17" fmla="*/ 2590800 w 2590800"/>
                <a:gd name="connsiteY17" fmla="*/ 1676819 h 1676819"/>
                <a:gd name="connsiteX0" fmla="*/ 0 w 2590800"/>
                <a:gd name="connsiteY0" fmla="*/ 1646339 h 1676819"/>
                <a:gd name="connsiteX1" fmla="*/ 243840 w 2590800"/>
                <a:gd name="connsiteY1" fmla="*/ 1595539 h 1676819"/>
                <a:gd name="connsiteX2" fmla="*/ 426720 w 2590800"/>
                <a:gd name="connsiteY2" fmla="*/ 1504099 h 1676819"/>
                <a:gd name="connsiteX3" fmla="*/ 609600 w 2590800"/>
                <a:gd name="connsiteY3" fmla="*/ 1361859 h 1676819"/>
                <a:gd name="connsiteX4" fmla="*/ 772160 w 2590800"/>
                <a:gd name="connsiteY4" fmla="*/ 1087539 h 1676819"/>
                <a:gd name="connsiteX5" fmla="*/ 853440 w 2590800"/>
                <a:gd name="connsiteY5" fmla="*/ 874179 h 1676819"/>
                <a:gd name="connsiteX6" fmla="*/ 937260 w 2590800"/>
                <a:gd name="connsiteY6" fmla="*/ 659125 h 1676819"/>
                <a:gd name="connsiteX7" fmla="*/ 1028700 w 2590800"/>
                <a:gd name="connsiteY7" fmla="*/ 396659 h 1676819"/>
                <a:gd name="connsiteX8" fmla="*/ 1198033 w 2590800"/>
                <a:gd name="connsiteY8" fmla="*/ 82546 h 1676819"/>
                <a:gd name="connsiteX9" fmla="*/ 1361440 w 2590800"/>
                <a:gd name="connsiteY9" fmla="*/ 419 h 1676819"/>
                <a:gd name="connsiteX10" fmla="*/ 1554480 w 2590800"/>
                <a:gd name="connsiteY10" fmla="*/ 162979 h 1676819"/>
                <a:gd name="connsiteX11" fmla="*/ 1667933 w 2590800"/>
                <a:gd name="connsiteY11" fmla="*/ 422059 h 1676819"/>
                <a:gd name="connsiteX12" fmla="*/ 1766993 w 2590800"/>
                <a:gd name="connsiteY12" fmla="*/ 770885 h 1676819"/>
                <a:gd name="connsiteX13" fmla="*/ 1859280 w 2590800"/>
                <a:gd name="connsiteY13" fmla="*/ 1046899 h 1676819"/>
                <a:gd name="connsiteX14" fmla="*/ 1971040 w 2590800"/>
                <a:gd name="connsiteY14" fmla="*/ 1290739 h 1676819"/>
                <a:gd name="connsiteX15" fmla="*/ 2088726 w 2590800"/>
                <a:gd name="connsiteY15" fmla="*/ 1429593 h 1676819"/>
                <a:gd name="connsiteX16" fmla="*/ 2220807 w 2590800"/>
                <a:gd name="connsiteY16" fmla="*/ 1537120 h 1676819"/>
                <a:gd name="connsiteX17" fmla="*/ 2590800 w 2590800"/>
                <a:gd name="connsiteY17" fmla="*/ 1676819 h 1676819"/>
                <a:gd name="connsiteX0" fmla="*/ 0 w 2590800"/>
                <a:gd name="connsiteY0" fmla="*/ 1646339 h 1676819"/>
                <a:gd name="connsiteX1" fmla="*/ 243840 w 2590800"/>
                <a:gd name="connsiteY1" fmla="*/ 1595539 h 1676819"/>
                <a:gd name="connsiteX2" fmla="*/ 426720 w 2590800"/>
                <a:gd name="connsiteY2" fmla="*/ 1504099 h 1676819"/>
                <a:gd name="connsiteX3" fmla="*/ 609600 w 2590800"/>
                <a:gd name="connsiteY3" fmla="*/ 1361859 h 1676819"/>
                <a:gd name="connsiteX4" fmla="*/ 772160 w 2590800"/>
                <a:gd name="connsiteY4" fmla="*/ 1087539 h 1676819"/>
                <a:gd name="connsiteX5" fmla="*/ 853440 w 2590800"/>
                <a:gd name="connsiteY5" fmla="*/ 874179 h 1676819"/>
                <a:gd name="connsiteX6" fmla="*/ 937260 w 2590800"/>
                <a:gd name="connsiteY6" fmla="*/ 659125 h 1676819"/>
                <a:gd name="connsiteX7" fmla="*/ 1028700 w 2590800"/>
                <a:gd name="connsiteY7" fmla="*/ 396659 h 1676819"/>
                <a:gd name="connsiteX8" fmla="*/ 1198033 w 2590800"/>
                <a:gd name="connsiteY8" fmla="*/ 82546 h 1676819"/>
                <a:gd name="connsiteX9" fmla="*/ 1361440 w 2590800"/>
                <a:gd name="connsiteY9" fmla="*/ 419 h 1676819"/>
                <a:gd name="connsiteX10" fmla="*/ 1554480 w 2590800"/>
                <a:gd name="connsiteY10" fmla="*/ 162979 h 1676819"/>
                <a:gd name="connsiteX11" fmla="*/ 1667933 w 2590800"/>
                <a:gd name="connsiteY11" fmla="*/ 422059 h 1676819"/>
                <a:gd name="connsiteX12" fmla="*/ 1766993 w 2590800"/>
                <a:gd name="connsiteY12" fmla="*/ 770885 h 1676819"/>
                <a:gd name="connsiteX13" fmla="*/ 1859280 w 2590800"/>
                <a:gd name="connsiteY13" fmla="*/ 1046899 h 1676819"/>
                <a:gd name="connsiteX14" fmla="*/ 1971040 w 2590800"/>
                <a:gd name="connsiteY14" fmla="*/ 1290739 h 1676819"/>
                <a:gd name="connsiteX15" fmla="*/ 2088726 w 2590800"/>
                <a:gd name="connsiteY15" fmla="*/ 1429593 h 1676819"/>
                <a:gd name="connsiteX16" fmla="*/ 2220807 w 2590800"/>
                <a:gd name="connsiteY16" fmla="*/ 1537120 h 1676819"/>
                <a:gd name="connsiteX17" fmla="*/ 2590800 w 2590800"/>
                <a:gd name="connsiteY17" fmla="*/ 1676819 h 1676819"/>
                <a:gd name="connsiteX0" fmla="*/ 0 w 2590800"/>
                <a:gd name="connsiteY0" fmla="*/ 1646339 h 1676819"/>
                <a:gd name="connsiteX1" fmla="*/ 243840 w 2590800"/>
                <a:gd name="connsiteY1" fmla="*/ 1595539 h 1676819"/>
                <a:gd name="connsiteX2" fmla="*/ 426720 w 2590800"/>
                <a:gd name="connsiteY2" fmla="*/ 1504099 h 1676819"/>
                <a:gd name="connsiteX3" fmla="*/ 609600 w 2590800"/>
                <a:gd name="connsiteY3" fmla="*/ 1361859 h 1676819"/>
                <a:gd name="connsiteX4" fmla="*/ 772160 w 2590800"/>
                <a:gd name="connsiteY4" fmla="*/ 1087539 h 1676819"/>
                <a:gd name="connsiteX5" fmla="*/ 853440 w 2590800"/>
                <a:gd name="connsiteY5" fmla="*/ 874179 h 1676819"/>
                <a:gd name="connsiteX6" fmla="*/ 937260 w 2590800"/>
                <a:gd name="connsiteY6" fmla="*/ 659125 h 1676819"/>
                <a:gd name="connsiteX7" fmla="*/ 1028700 w 2590800"/>
                <a:gd name="connsiteY7" fmla="*/ 396659 h 1676819"/>
                <a:gd name="connsiteX8" fmla="*/ 1198033 w 2590800"/>
                <a:gd name="connsiteY8" fmla="*/ 82546 h 1676819"/>
                <a:gd name="connsiteX9" fmla="*/ 1361440 w 2590800"/>
                <a:gd name="connsiteY9" fmla="*/ 419 h 1676819"/>
                <a:gd name="connsiteX10" fmla="*/ 1554480 w 2590800"/>
                <a:gd name="connsiteY10" fmla="*/ 162979 h 1676819"/>
                <a:gd name="connsiteX11" fmla="*/ 1667933 w 2590800"/>
                <a:gd name="connsiteY11" fmla="*/ 422059 h 1676819"/>
                <a:gd name="connsiteX12" fmla="*/ 1766993 w 2590800"/>
                <a:gd name="connsiteY12" fmla="*/ 770885 h 1676819"/>
                <a:gd name="connsiteX13" fmla="*/ 1859280 w 2590800"/>
                <a:gd name="connsiteY13" fmla="*/ 1046899 h 1676819"/>
                <a:gd name="connsiteX14" fmla="*/ 1971040 w 2590800"/>
                <a:gd name="connsiteY14" fmla="*/ 1290739 h 1676819"/>
                <a:gd name="connsiteX15" fmla="*/ 2088726 w 2590800"/>
                <a:gd name="connsiteY15" fmla="*/ 1429593 h 1676819"/>
                <a:gd name="connsiteX16" fmla="*/ 2220807 w 2590800"/>
                <a:gd name="connsiteY16" fmla="*/ 1537120 h 1676819"/>
                <a:gd name="connsiteX17" fmla="*/ 2590800 w 2590800"/>
                <a:gd name="connsiteY17" fmla="*/ 1676819 h 1676819"/>
                <a:gd name="connsiteX0" fmla="*/ 0 w 2590800"/>
                <a:gd name="connsiteY0" fmla="*/ 1646339 h 1676819"/>
                <a:gd name="connsiteX1" fmla="*/ 243840 w 2590800"/>
                <a:gd name="connsiteY1" fmla="*/ 1595539 h 1676819"/>
                <a:gd name="connsiteX2" fmla="*/ 426720 w 2590800"/>
                <a:gd name="connsiteY2" fmla="*/ 1504099 h 1676819"/>
                <a:gd name="connsiteX3" fmla="*/ 609600 w 2590800"/>
                <a:gd name="connsiteY3" fmla="*/ 1361859 h 1676819"/>
                <a:gd name="connsiteX4" fmla="*/ 772160 w 2590800"/>
                <a:gd name="connsiteY4" fmla="*/ 1087539 h 1676819"/>
                <a:gd name="connsiteX5" fmla="*/ 853440 w 2590800"/>
                <a:gd name="connsiteY5" fmla="*/ 874179 h 1676819"/>
                <a:gd name="connsiteX6" fmla="*/ 937260 w 2590800"/>
                <a:gd name="connsiteY6" fmla="*/ 659125 h 1676819"/>
                <a:gd name="connsiteX7" fmla="*/ 1028700 w 2590800"/>
                <a:gd name="connsiteY7" fmla="*/ 396659 h 1676819"/>
                <a:gd name="connsiteX8" fmla="*/ 1198033 w 2590800"/>
                <a:gd name="connsiteY8" fmla="*/ 82546 h 1676819"/>
                <a:gd name="connsiteX9" fmla="*/ 1361440 w 2590800"/>
                <a:gd name="connsiteY9" fmla="*/ 419 h 1676819"/>
                <a:gd name="connsiteX10" fmla="*/ 1554480 w 2590800"/>
                <a:gd name="connsiteY10" fmla="*/ 162979 h 1676819"/>
                <a:gd name="connsiteX11" fmla="*/ 1667933 w 2590800"/>
                <a:gd name="connsiteY11" fmla="*/ 422059 h 1676819"/>
                <a:gd name="connsiteX12" fmla="*/ 1766993 w 2590800"/>
                <a:gd name="connsiteY12" fmla="*/ 770885 h 1676819"/>
                <a:gd name="connsiteX13" fmla="*/ 1859280 w 2590800"/>
                <a:gd name="connsiteY13" fmla="*/ 1046899 h 1676819"/>
                <a:gd name="connsiteX14" fmla="*/ 1971040 w 2590800"/>
                <a:gd name="connsiteY14" fmla="*/ 1290739 h 1676819"/>
                <a:gd name="connsiteX15" fmla="*/ 2088726 w 2590800"/>
                <a:gd name="connsiteY15" fmla="*/ 1429593 h 1676819"/>
                <a:gd name="connsiteX16" fmla="*/ 2220807 w 2590800"/>
                <a:gd name="connsiteY16" fmla="*/ 1537120 h 1676819"/>
                <a:gd name="connsiteX17" fmla="*/ 2590800 w 2590800"/>
                <a:gd name="connsiteY17" fmla="*/ 1676819 h 1676819"/>
                <a:gd name="connsiteX0" fmla="*/ 0 w 2590800"/>
                <a:gd name="connsiteY0" fmla="*/ 1646339 h 1676819"/>
                <a:gd name="connsiteX1" fmla="*/ 243840 w 2590800"/>
                <a:gd name="connsiteY1" fmla="*/ 1595539 h 1676819"/>
                <a:gd name="connsiteX2" fmla="*/ 426720 w 2590800"/>
                <a:gd name="connsiteY2" fmla="*/ 1504099 h 1676819"/>
                <a:gd name="connsiteX3" fmla="*/ 609600 w 2590800"/>
                <a:gd name="connsiteY3" fmla="*/ 1361859 h 1676819"/>
                <a:gd name="connsiteX4" fmla="*/ 772160 w 2590800"/>
                <a:gd name="connsiteY4" fmla="*/ 1087539 h 1676819"/>
                <a:gd name="connsiteX5" fmla="*/ 853440 w 2590800"/>
                <a:gd name="connsiteY5" fmla="*/ 874179 h 1676819"/>
                <a:gd name="connsiteX6" fmla="*/ 937260 w 2590800"/>
                <a:gd name="connsiteY6" fmla="*/ 659125 h 1676819"/>
                <a:gd name="connsiteX7" fmla="*/ 1028700 w 2590800"/>
                <a:gd name="connsiteY7" fmla="*/ 396659 h 1676819"/>
                <a:gd name="connsiteX8" fmla="*/ 1198033 w 2590800"/>
                <a:gd name="connsiteY8" fmla="*/ 82546 h 1676819"/>
                <a:gd name="connsiteX9" fmla="*/ 1361440 w 2590800"/>
                <a:gd name="connsiteY9" fmla="*/ 419 h 1676819"/>
                <a:gd name="connsiteX10" fmla="*/ 1554480 w 2590800"/>
                <a:gd name="connsiteY10" fmla="*/ 162979 h 1676819"/>
                <a:gd name="connsiteX11" fmla="*/ 1667933 w 2590800"/>
                <a:gd name="connsiteY11" fmla="*/ 422059 h 1676819"/>
                <a:gd name="connsiteX12" fmla="*/ 1766993 w 2590800"/>
                <a:gd name="connsiteY12" fmla="*/ 770885 h 1676819"/>
                <a:gd name="connsiteX13" fmla="*/ 1859280 w 2590800"/>
                <a:gd name="connsiteY13" fmla="*/ 1046899 h 1676819"/>
                <a:gd name="connsiteX14" fmla="*/ 1971040 w 2590800"/>
                <a:gd name="connsiteY14" fmla="*/ 1290739 h 1676819"/>
                <a:gd name="connsiteX15" fmla="*/ 2084493 w 2590800"/>
                <a:gd name="connsiteY15" fmla="*/ 1433827 h 1676819"/>
                <a:gd name="connsiteX16" fmla="*/ 2220807 w 2590800"/>
                <a:gd name="connsiteY16" fmla="*/ 1537120 h 1676819"/>
                <a:gd name="connsiteX17" fmla="*/ 2590800 w 2590800"/>
                <a:gd name="connsiteY17" fmla="*/ 1676819 h 1676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590800" h="1676819">
                  <a:moveTo>
                    <a:pt x="0" y="1646339"/>
                  </a:moveTo>
                  <a:cubicBezTo>
                    <a:pt x="50800" y="1635756"/>
                    <a:pt x="172720" y="1619246"/>
                    <a:pt x="243840" y="1595539"/>
                  </a:cubicBezTo>
                  <a:cubicBezTo>
                    <a:pt x="314960" y="1571832"/>
                    <a:pt x="365760" y="1543046"/>
                    <a:pt x="426720" y="1504099"/>
                  </a:cubicBezTo>
                  <a:cubicBezTo>
                    <a:pt x="487680" y="1465152"/>
                    <a:pt x="552027" y="1431286"/>
                    <a:pt x="609600" y="1361859"/>
                  </a:cubicBezTo>
                  <a:cubicBezTo>
                    <a:pt x="667173" y="1292432"/>
                    <a:pt x="731520" y="1168819"/>
                    <a:pt x="772160" y="1087539"/>
                  </a:cubicBezTo>
                  <a:cubicBezTo>
                    <a:pt x="812800" y="1006259"/>
                    <a:pt x="825923" y="945581"/>
                    <a:pt x="853440" y="874179"/>
                  </a:cubicBezTo>
                  <a:cubicBezTo>
                    <a:pt x="880957" y="802777"/>
                    <a:pt x="908050" y="738712"/>
                    <a:pt x="937260" y="659125"/>
                  </a:cubicBezTo>
                  <a:cubicBezTo>
                    <a:pt x="966470" y="579538"/>
                    <a:pt x="985238" y="492755"/>
                    <a:pt x="1028700" y="396659"/>
                  </a:cubicBezTo>
                  <a:cubicBezTo>
                    <a:pt x="1072162" y="300563"/>
                    <a:pt x="1142576" y="148586"/>
                    <a:pt x="1198033" y="82546"/>
                  </a:cubicBezTo>
                  <a:cubicBezTo>
                    <a:pt x="1253490" y="16506"/>
                    <a:pt x="1330960" y="10579"/>
                    <a:pt x="1361440" y="419"/>
                  </a:cubicBezTo>
                  <a:cubicBezTo>
                    <a:pt x="1403773" y="-6354"/>
                    <a:pt x="1518920" y="69846"/>
                    <a:pt x="1554480" y="162979"/>
                  </a:cubicBezTo>
                  <a:cubicBezTo>
                    <a:pt x="1606973" y="237486"/>
                    <a:pt x="1632514" y="320741"/>
                    <a:pt x="1667933" y="422059"/>
                  </a:cubicBezTo>
                  <a:cubicBezTo>
                    <a:pt x="1703352" y="523377"/>
                    <a:pt x="1735102" y="666745"/>
                    <a:pt x="1766993" y="770885"/>
                  </a:cubicBezTo>
                  <a:cubicBezTo>
                    <a:pt x="1798884" y="875025"/>
                    <a:pt x="1825272" y="960257"/>
                    <a:pt x="1859280" y="1046899"/>
                  </a:cubicBezTo>
                  <a:cubicBezTo>
                    <a:pt x="1893288" y="1133541"/>
                    <a:pt x="1933505" y="1226251"/>
                    <a:pt x="1971040" y="1290739"/>
                  </a:cubicBezTo>
                  <a:cubicBezTo>
                    <a:pt x="2008575" y="1355227"/>
                    <a:pt x="2021699" y="1373714"/>
                    <a:pt x="2084493" y="1433827"/>
                  </a:cubicBezTo>
                  <a:cubicBezTo>
                    <a:pt x="2143055" y="1493940"/>
                    <a:pt x="2139950" y="1499443"/>
                    <a:pt x="2220807" y="1537120"/>
                  </a:cubicBezTo>
                  <a:cubicBezTo>
                    <a:pt x="2310131" y="1600197"/>
                    <a:pt x="2484085" y="1651948"/>
                    <a:pt x="2590800" y="1676819"/>
                  </a:cubicBezTo>
                </a:path>
              </a:pathLst>
            </a:custGeom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3355159" y="2819398"/>
              <a:ext cx="1239881" cy="2655979"/>
            </a:xfrm>
            <a:custGeom>
              <a:avLst/>
              <a:gdLst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14400 w 2397760"/>
                <a:gd name="connsiteY26" fmla="*/ 680720 h 1667788"/>
                <a:gd name="connsiteX27" fmla="*/ 924560 w 2397760"/>
                <a:gd name="connsiteY27" fmla="*/ 650240 h 1667788"/>
                <a:gd name="connsiteX28" fmla="*/ 944880 w 2397760"/>
                <a:gd name="connsiteY28" fmla="*/ 568960 h 1667788"/>
                <a:gd name="connsiteX29" fmla="*/ 965200 w 2397760"/>
                <a:gd name="connsiteY29" fmla="*/ 487680 h 1667788"/>
                <a:gd name="connsiteX30" fmla="*/ 985520 w 2397760"/>
                <a:gd name="connsiteY30" fmla="*/ 457200 h 1667788"/>
                <a:gd name="connsiteX31" fmla="*/ 995680 w 2397760"/>
                <a:gd name="connsiteY31" fmla="*/ 426720 h 1667788"/>
                <a:gd name="connsiteX32" fmla="*/ 1016000 w 2397760"/>
                <a:gd name="connsiteY32" fmla="*/ 396240 h 1667788"/>
                <a:gd name="connsiteX33" fmla="*/ 1026160 w 2397760"/>
                <a:gd name="connsiteY33" fmla="*/ 365760 h 1667788"/>
                <a:gd name="connsiteX34" fmla="*/ 1056640 w 2397760"/>
                <a:gd name="connsiteY34" fmla="*/ 345440 h 1667788"/>
                <a:gd name="connsiteX35" fmla="*/ 1076960 w 2397760"/>
                <a:gd name="connsiteY35" fmla="*/ 284480 h 1667788"/>
                <a:gd name="connsiteX36" fmla="*/ 1097280 w 2397760"/>
                <a:gd name="connsiteY36" fmla="*/ 254000 h 1667788"/>
                <a:gd name="connsiteX37" fmla="*/ 1107440 w 2397760"/>
                <a:gd name="connsiteY37" fmla="*/ 223520 h 1667788"/>
                <a:gd name="connsiteX38" fmla="*/ 1137920 w 2397760"/>
                <a:gd name="connsiteY38" fmla="*/ 203200 h 1667788"/>
                <a:gd name="connsiteX39" fmla="*/ 1209040 w 2397760"/>
                <a:gd name="connsiteY39" fmla="*/ 121920 h 1667788"/>
                <a:gd name="connsiteX40" fmla="*/ 1249680 w 2397760"/>
                <a:gd name="connsiteY40" fmla="*/ 71120 h 1667788"/>
                <a:gd name="connsiteX41" fmla="*/ 1270000 w 2397760"/>
                <a:gd name="connsiteY41" fmla="*/ 40640 h 1667788"/>
                <a:gd name="connsiteX42" fmla="*/ 1300480 w 2397760"/>
                <a:gd name="connsiteY42" fmla="*/ 30480 h 1667788"/>
                <a:gd name="connsiteX43" fmla="*/ 1361440 w 2397760"/>
                <a:gd name="connsiteY43" fmla="*/ 0 h 1667788"/>
                <a:gd name="connsiteX44" fmla="*/ 1432560 w 2397760"/>
                <a:gd name="connsiteY44" fmla="*/ 10160 h 1667788"/>
                <a:gd name="connsiteX45" fmla="*/ 1503680 w 2397760"/>
                <a:gd name="connsiteY45" fmla="*/ 30480 h 1667788"/>
                <a:gd name="connsiteX46" fmla="*/ 1544320 w 2397760"/>
                <a:gd name="connsiteY46" fmla="*/ 81280 h 1667788"/>
                <a:gd name="connsiteX47" fmla="*/ 1564640 w 2397760"/>
                <a:gd name="connsiteY47" fmla="*/ 111760 h 1667788"/>
                <a:gd name="connsiteX48" fmla="*/ 1615440 w 2397760"/>
                <a:gd name="connsiteY48" fmla="*/ 172720 h 1667788"/>
                <a:gd name="connsiteX49" fmla="*/ 1635760 w 2397760"/>
                <a:gd name="connsiteY49" fmla="*/ 254000 h 1667788"/>
                <a:gd name="connsiteX50" fmla="*/ 1656080 w 2397760"/>
                <a:gd name="connsiteY50" fmla="*/ 325120 h 1667788"/>
                <a:gd name="connsiteX51" fmla="*/ 1645920 w 2397760"/>
                <a:gd name="connsiteY51" fmla="*/ 355600 h 1667788"/>
                <a:gd name="connsiteX52" fmla="*/ 1676400 w 2397760"/>
                <a:gd name="connsiteY52" fmla="*/ 447040 h 1667788"/>
                <a:gd name="connsiteX53" fmla="*/ 1706880 w 2397760"/>
                <a:gd name="connsiteY53" fmla="*/ 568960 h 1667788"/>
                <a:gd name="connsiteX54" fmla="*/ 1717040 w 2397760"/>
                <a:gd name="connsiteY54" fmla="*/ 609600 h 1667788"/>
                <a:gd name="connsiteX55" fmla="*/ 1737360 w 2397760"/>
                <a:gd name="connsiteY55" fmla="*/ 670560 h 1667788"/>
                <a:gd name="connsiteX56" fmla="*/ 1767840 w 2397760"/>
                <a:gd name="connsiteY56" fmla="*/ 772160 h 1667788"/>
                <a:gd name="connsiteX57" fmla="*/ 1778000 w 2397760"/>
                <a:gd name="connsiteY57" fmla="*/ 802640 h 1667788"/>
                <a:gd name="connsiteX58" fmla="*/ 1798320 w 2397760"/>
                <a:gd name="connsiteY58" fmla="*/ 833120 h 1667788"/>
                <a:gd name="connsiteX59" fmla="*/ 1788160 w 2397760"/>
                <a:gd name="connsiteY59" fmla="*/ 863600 h 1667788"/>
                <a:gd name="connsiteX60" fmla="*/ 1808480 w 2397760"/>
                <a:gd name="connsiteY60" fmla="*/ 894080 h 1667788"/>
                <a:gd name="connsiteX61" fmla="*/ 1838960 w 2397760"/>
                <a:gd name="connsiteY61" fmla="*/ 985520 h 1667788"/>
                <a:gd name="connsiteX62" fmla="*/ 1859280 w 2397760"/>
                <a:gd name="connsiteY62" fmla="*/ 1046480 h 1667788"/>
                <a:gd name="connsiteX63" fmla="*/ 1869440 w 2397760"/>
                <a:gd name="connsiteY63" fmla="*/ 1076960 h 1667788"/>
                <a:gd name="connsiteX64" fmla="*/ 1889760 w 2397760"/>
                <a:gd name="connsiteY64" fmla="*/ 1107440 h 1667788"/>
                <a:gd name="connsiteX65" fmla="*/ 1910080 w 2397760"/>
                <a:gd name="connsiteY65" fmla="*/ 1168400 h 1667788"/>
                <a:gd name="connsiteX66" fmla="*/ 1930400 w 2397760"/>
                <a:gd name="connsiteY66" fmla="*/ 1198880 h 1667788"/>
                <a:gd name="connsiteX67" fmla="*/ 1950720 w 2397760"/>
                <a:gd name="connsiteY67" fmla="*/ 1259840 h 1667788"/>
                <a:gd name="connsiteX68" fmla="*/ 1971040 w 2397760"/>
                <a:gd name="connsiteY68" fmla="*/ 1290320 h 1667788"/>
                <a:gd name="connsiteX69" fmla="*/ 1981200 w 2397760"/>
                <a:gd name="connsiteY69" fmla="*/ 1320800 h 1667788"/>
                <a:gd name="connsiteX70" fmla="*/ 2021840 w 2397760"/>
                <a:gd name="connsiteY70" fmla="*/ 1381760 h 1667788"/>
                <a:gd name="connsiteX71" fmla="*/ 2042160 w 2397760"/>
                <a:gd name="connsiteY71" fmla="*/ 1412240 h 1667788"/>
                <a:gd name="connsiteX72" fmla="*/ 2062480 w 2397760"/>
                <a:gd name="connsiteY72" fmla="*/ 1442720 h 1667788"/>
                <a:gd name="connsiteX73" fmla="*/ 2092960 w 2397760"/>
                <a:gd name="connsiteY73" fmla="*/ 1463040 h 1667788"/>
                <a:gd name="connsiteX74" fmla="*/ 2133600 w 2397760"/>
                <a:gd name="connsiteY74" fmla="*/ 1503680 h 1667788"/>
                <a:gd name="connsiteX75" fmla="*/ 2164080 w 2397760"/>
                <a:gd name="connsiteY75" fmla="*/ 1534160 h 1667788"/>
                <a:gd name="connsiteX76" fmla="*/ 2194560 w 2397760"/>
                <a:gd name="connsiteY76" fmla="*/ 1544320 h 1667788"/>
                <a:gd name="connsiteX77" fmla="*/ 2225040 w 2397760"/>
                <a:gd name="connsiteY77" fmla="*/ 1564640 h 1667788"/>
                <a:gd name="connsiteX78" fmla="*/ 2255520 w 2397760"/>
                <a:gd name="connsiteY78" fmla="*/ 1574800 h 1667788"/>
                <a:gd name="connsiteX79" fmla="*/ 2316480 w 2397760"/>
                <a:gd name="connsiteY79" fmla="*/ 1615440 h 1667788"/>
                <a:gd name="connsiteX80" fmla="*/ 2346960 w 2397760"/>
                <a:gd name="connsiteY80" fmla="*/ 1635760 h 1667788"/>
                <a:gd name="connsiteX81" fmla="*/ 2377440 w 2397760"/>
                <a:gd name="connsiteY81" fmla="*/ 1666240 h 1667788"/>
                <a:gd name="connsiteX82" fmla="*/ 2397760 w 2397760"/>
                <a:gd name="connsiteY82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14400 w 2397760"/>
                <a:gd name="connsiteY26" fmla="*/ 680720 h 1667788"/>
                <a:gd name="connsiteX27" fmla="*/ 924560 w 2397760"/>
                <a:gd name="connsiteY27" fmla="*/ 650240 h 1667788"/>
                <a:gd name="connsiteX28" fmla="*/ 944880 w 2397760"/>
                <a:gd name="connsiteY28" fmla="*/ 568960 h 1667788"/>
                <a:gd name="connsiteX29" fmla="*/ 965200 w 2397760"/>
                <a:gd name="connsiteY29" fmla="*/ 487680 h 1667788"/>
                <a:gd name="connsiteX30" fmla="*/ 985520 w 2397760"/>
                <a:gd name="connsiteY30" fmla="*/ 457200 h 1667788"/>
                <a:gd name="connsiteX31" fmla="*/ 995680 w 2397760"/>
                <a:gd name="connsiteY31" fmla="*/ 426720 h 1667788"/>
                <a:gd name="connsiteX32" fmla="*/ 1016000 w 2397760"/>
                <a:gd name="connsiteY32" fmla="*/ 396240 h 1667788"/>
                <a:gd name="connsiteX33" fmla="*/ 1026160 w 2397760"/>
                <a:gd name="connsiteY33" fmla="*/ 365760 h 1667788"/>
                <a:gd name="connsiteX34" fmla="*/ 1056640 w 2397760"/>
                <a:gd name="connsiteY34" fmla="*/ 345440 h 1667788"/>
                <a:gd name="connsiteX35" fmla="*/ 1076960 w 2397760"/>
                <a:gd name="connsiteY35" fmla="*/ 284480 h 1667788"/>
                <a:gd name="connsiteX36" fmla="*/ 1097280 w 2397760"/>
                <a:gd name="connsiteY36" fmla="*/ 254000 h 1667788"/>
                <a:gd name="connsiteX37" fmla="*/ 1107440 w 2397760"/>
                <a:gd name="connsiteY37" fmla="*/ 223520 h 1667788"/>
                <a:gd name="connsiteX38" fmla="*/ 1137920 w 2397760"/>
                <a:gd name="connsiteY38" fmla="*/ 203200 h 1667788"/>
                <a:gd name="connsiteX39" fmla="*/ 1209040 w 2397760"/>
                <a:gd name="connsiteY39" fmla="*/ 121920 h 1667788"/>
                <a:gd name="connsiteX40" fmla="*/ 1249680 w 2397760"/>
                <a:gd name="connsiteY40" fmla="*/ 71120 h 1667788"/>
                <a:gd name="connsiteX41" fmla="*/ 1270000 w 2397760"/>
                <a:gd name="connsiteY41" fmla="*/ 40640 h 1667788"/>
                <a:gd name="connsiteX42" fmla="*/ 1300480 w 2397760"/>
                <a:gd name="connsiteY42" fmla="*/ 30480 h 1667788"/>
                <a:gd name="connsiteX43" fmla="*/ 1361440 w 2397760"/>
                <a:gd name="connsiteY43" fmla="*/ 0 h 1667788"/>
                <a:gd name="connsiteX44" fmla="*/ 1432560 w 2397760"/>
                <a:gd name="connsiteY44" fmla="*/ 10160 h 1667788"/>
                <a:gd name="connsiteX45" fmla="*/ 1503680 w 2397760"/>
                <a:gd name="connsiteY45" fmla="*/ 30480 h 1667788"/>
                <a:gd name="connsiteX46" fmla="*/ 1564640 w 2397760"/>
                <a:gd name="connsiteY46" fmla="*/ 111760 h 1667788"/>
                <a:gd name="connsiteX47" fmla="*/ 1615440 w 2397760"/>
                <a:gd name="connsiteY47" fmla="*/ 172720 h 1667788"/>
                <a:gd name="connsiteX48" fmla="*/ 1635760 w 2397760"/>
                <a:gd name="connsiteY48" fmla="*/ 254000 h 1667788"/>
                <a:gd name="connsiteX49" fmla="*/ 1656080 w 2397760"/>
                <a:gd name="connsiteY49" fmla="*/ 325120 h 1667788"/>
                <a:gd name="connsiteX50" fmla="*/ 1645920 w 2397760"/>
                <a:gd name="connsiteY50" fmla="*/ 355600 h 1667788"/>
                <a:gd name="connsiteX51" fmla="*/ 1676400 w 2397760"/>
                <a:gd name="connsiteY51" fmla="*/ 447040 h 1667788"/>
                <a:gd name="connsiteX52" fmla="*/ 1706880 w 2397760"/>
                <a:gd name="connsiteY52" fmla="*/ 568960 h 1667788"/>
                <a:gd name="connsiteX53" fmla="*/ 1717040 w 2397760"/>
                <a:gd name="connsiteY53" fmla="*/ 609600 h 1667788"/>
                <a:gd name="connsiteX54" fmla="*/ 1737360 w 2397760"/>
                <a:gd name="connsiteY54" fmla="*/ 670560 h 1667788"/>
                <a:gd name="connsiteX55" fmla="*/ 1767840 w 2397760"/>
                <a:gd name="connsiteY55" fmla="*/ 772160 h 1667788"/>
                <a:gd name="connsiteX56" fmla="*/ 1778000 w 2397760"/>
                <a:gd name="connsiteY56" fmla="*/ 802640 h 1667788"/>
                <a:gd name="connsiteX57" fmla="*/ 1798320 w 2397760"/>
                <a:gd name="connsiteY57" fmla="*/ 833120 h 1667788"/>
                <a:gd name="connsiteX58" fmla="*/ 1788160 w 2397760"/>
                <a:gd name="connsiteY58" fmla="*/ 863600 h 1667788"/>
                <a:gd name="connsiteX59" fmla="*/ 1808480 w 2397760"/>
                <a:gd name="connsiteY59" fmla="*/ 894080 h 1667788"/>
                <a:gd name="connsiteX60" fmla="*/ 1838960 w 2397760"/>
                <a:gd name="connsiteY60" fmla="*/ 985520 h 1667788"/>
                <a:gd name="connsiteX61" fmla="*/ 1859280 w 2397760"/>
                <a:gd name="connsiteY61" fmla="*/ 1046480 h 1667788"/>
                <a:gd name="connsiteX62" fmla="*/ 1869440 w 2397760"/>
                <a:gd name="connsiteY62" fmla="*/ 1076960 h 1667788"/>
                <a:gd name="connsiteX63" fmla="*/ 1889760 w 2397760"/>
                <a:gd name="connsiteY63" fmla="*/ 1107440 h 1667788"/>
                <a:gd name="connsiteX64" fmla="*/ 1910080 w 2397760"/>
                <a:gd name="connsiteY64" fmla="*/ 1168400 h 1667788"/>
                <a:gd name="connsiteX65" fmla="*/ 1930400 w 2397760"/>
                <a:gd name="connsiteY65" fmla="*/ 1198880 h 1667788"/>
                <a:gd name="connsiteX66" fmla="*/ 1950720 w 2397760"/>
                <a:gd name="connsiteY66" fmla="*/ 1259840 h 1667788"/>
                <a:gd name="connsiteX67" fmla="*/ 1971040 w 2397760"/>
                <a:gd name="connsiteY67" fmla="*/ 1290320 h 1667788"/>
                <a:gd name="connsiteX68" fmla="*/ 1981200 w 2397760"/>
                <a:gd name="connsiteY68" fmla="*/ 1320800 h 1667788"/>
                <a:gd name="connsiteX69" fmla="*/ 2021840 w 2397760"/>
                <a:gd name="connsiteY69" fmla="*/ 1381760 h 1667788"/>
                <a:gd name="connsiteX70" fmla="*/ 2042160 w 2397760"/>
                <a:gd name="connsiteY70" fmla="*/ 1412240 h 1667788"/>
                <a:gd name="connsiteX71" fmla="*/ 2062480 w 2397760"/>
                <a:gd name="connsiteY71" fmla="*/ 1442720 h 1667788"/>
                <a:gd name="connsiteX72" fmla="*/ 2092960 w 2397760"/>
                <a:gd name="connsiteY72" fmla="*/ 1463040 h 1667788"/>
                <a:gd name="connsiteX73" fmla="*/ 2133600 w 2397760"/>
                <a:gd name="connsiteY73" fmla="*/ 1503680 h 1667788"/>
                <a:gd name="connsiteX74" fmla="*/ 2164080 w 2397760"/>
                <a:gd name="connsiteY74" fmla="*/ 1534160 h 1667788"/>
                <a:gd name="connsiteX75" fmla="*/ 2194560 w 2397760"/>
                <a:gd name="connsiteY75" fmla="*/ 1544320 h 1667788"/>
                <a:gd name="connsiteX76" fmla="*/ 2225040 w 2397760"/>
                <a:gd name="connsiteY76" fmla="*/ 1564640 h 1667788"/>
                <a:gd name="connsiteX77" fmla="*/ 2255520 w 2397760"/>
                <a:gd name="connsiteY77" fmla="*/ 1574800 h 1667788"/>
                <a:gd name="connsiteX78" fmla="*/ 2316480 w 2397760"/>
                <a:gd name="connsiteY78" fmla="*/ 1615440 h 1667788"/>
                <a:gd name="connsiteX79" fmla="*/ 2346960 w 2397760"/>
                <a:gd name="connsiteY79" fmla="*/ 1635760 h 1667788"/>
                <a:gd name="connsiteX80" fmla="*/ 2377440 w 2397760"/>
                <a:gd name="connsiteY80" fmla="*/ 1666240 h 1667788"/>
                <a:gd name="connsiteX81" fmla="*/ 2397760 w 2397760"/>
                <a:gd name="connsiteY81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14400 w 2397760"/>
                <a:gd name="connsiteY26" fmla="*/ 680720 h 1667788"/>
                <a:gd name="connsiteX27" fmla="*/ 924560 w 2397760"/>
                <a:gd name="connsiteY27" fmla="*/ 650240 h 1667788"/>
                <a:gd name="connsiteX28" fmla="*/ 944880 w 2397760"/>
                <a:gd name="connsiteY28" fmla="*/ 568960 h 1667788"/>
                <a:gd name="connsiteX29" fmla="*/ 965200 w 2397760"/>
                <a:gd name="connsiteY29" fmla="*/ 487680 h 1667788"/>
                <a:gd name="connsiteX30" fmla="*/ 985520 w 2397760"/>
                <a:gd name="connsiteY30" fmla="*/ 457200 h 1667788"/>
                <a:gd name="connsiteX31" fmla="*/ 995680 w 2397760"/>
                <a:gd name="connsiteY31" fmla="*/ 426720 h 1667788"/>
                <a:gd name="connsiteX32" fmla="*/ 1016000 w 2397760"/>
                <a:gd name="connsiteY32" fmla="*/ 396240 h 1667788"/>
                <a:gd name="connsiteX33" fmla="*/ 1026160 w 2397760"/>
                <a:gd name="connsiteY33" fmla="*/ 365760 h 1667788"/>
                <a:gd name="connsiteX34" fmla="*/ 1056640 w 2397760"/>
                <a:gd name="connsiteY34" fmla="*/ 345440 h 1667788"/>
                <a:gd name="connsiteX35" fmla="*/ 1076960 w 2397760"/>
                <a:gd name="connsiteY35" fmla="*/ 284480 h 1667788"/>
                <a:gd name="connsiteX36" fmla="*/ 1097280 w 2397760"/>
                <a:gd name="connsiteY36" fmla="*/ 254000 h 1667788"/>
                <a:gd name="connsiteX37" fmla="*/ 1107440 w 2397760"/>
                <a:gd name="connsiteY37" fmla="*/ 223520 h 1667788"/>
                <a:gd name="connsiteX38" fmla="*/ 1137920 w 2397760"/>
                <a:gd name="connsiteY38" fmla="*/ 203200 h 1667788"/>
                <a:gd name="connsiteX39" fmla="*/ 1209040 w 2397760"/>
                <a:gd name="connsiteY39" fmla="*/ 121920 h 1667788"/>
                <a:gd name="connsiteX40" fmla="*/ 1249680 w 2397760"/>
                <a:gd name="connsiteY40" fmla="*/ 71120 h 1667788"/>
                <a:gd name="connsiteX41" fmla="*/ 1270000 w 2397760"/>
                <a:gd name="connsiteY41" fmla="*/ 40640 h 1667788"/>
                <a:gd name="connsiteX42" fmla="*/ 1300480 w 2397760"/>
                <a:gd name="connsiteY42" fmla="*/ 30480 h 1667788"/>
                <a:gd name="connsiteX43" fmla="*/ 1361440 w 2397760"/>
                <a:gd name="connsiteY43" fmla="*/ 0 h 1667788"/>
                <a:gd name="connsiteX44" fmla="*/ 1432560 w 2397760"/>
                <a:gd name="connsiteY44" fmla="*/ 10160 h 1667788"/>
                <a:gd name="connsiteX45" fmla="*/ 1503680 w 2397760"/>
                <a:gd name="connsiteY45" fmla="*/ 30480 h 1667788"/>
                <a:gd name="connsiteX46" fmla="*/ 1564640 w 2397760"/>
                <a:gd name="connsiteY46" fmla="*/ 111760 h 1667788"/>
                <a:gd name="connsiteX47" fmla="*/ 1635760 w 2397760"/>
                <a:gd name="connsiteY47" fmla="*/ 254000 h 1667788"/>
                <a:gd name="connsiteX48" fmla="*/ 1656080 w 2397760"/>
                <a:gd name="connsiteY48" fmla="*/ 325120 h 1667788"/>
                <a:gd name="connsiteX49" fmla="*/ 1645920 w 2397760"/>
                <a:gd name="connsiteY49" fmla="*/ 355600 h 1667788"/>
                <a:gd name="connsiteX50" fmla="*/ 1676400 w 2397760"/>
                <a:gd name="connsiteY50" fmla="*/ 447040 h 1667788"/>
                <a:gd name="connsiteX51" fmla="*/ 1706880 w 2397760"/>
                <a:gd name="connsiteY51" fmla="*/ 568960 h 1667788"/>
                <a:gd name="connsiteX52" fmla="*/ 1717040 w 2397760"/>
                <a:gd name="connsiteY52" fmla="*/ 609600 h 1667788"/>
                <a:gd name="connsiteX53" fmla="*/ 1737360 w 2397760"/>
                <a:gd name="connsiteY53" fmla="*/ 670560 h 1667788"/>
                <a:gd name="connsiteX54" fmla="*/ 1767840 w 2397760"/>
                <a:gd name="connsiteY54" fmla="*/ 772160 h 1667788"/>
                <a:gd name="connsiteX55" fmla="*/ 1778000 w 2397760"/>
                <a:gd name="connsiteY55" fmla="*/ 802640 h 1667788"/>
                <a:gd name="connsiteX56" fmla="*/ 1798320 w 2397760"/>
                <a:gd name="connsiteY56" fmla="*/ 833120 h 1667788"/>
                <a:gd name="connsiteX57" fmla="*/ 1788160 w 2397760"/>
                <a:gd name="connsiteY57" fmla="*/ 863600 h 1667788"/>
                <a:gd name="connsiteX58" fmla="*/ 1808480 w 2397760"/>
                <a:gd name="connsiteY58" fmla="*/ 894080 h 1667788"/>
                <a:gd name="connsiteX59" fmla="*/ 1838960 w 2397760"/>
                <a:gd name="connsiteY59" fmla="*/ 985520 h 1667788"/>
                <a:gd name="connsiteX60" fmla="*/ 1859280 w 2397760"/>
                <a:gd name="connsiteY60" fmla="*/ 1046480 h 1667788"/>
                <a:gd name="connsiteX61" fmla="*/ 1869440 w 2397760"/>
                <a:gd name="connsiteY61" fmla="*/ 1076960 h 1667788"/>
                <a:gd name="connsiteX62" fmla="*/ 1889760 w 2397760"/>
                <a:gd name="connsiteY62" fmla="*/ 1107440 h 1667788"/>
                <a:gd name="connsiteX63" fmla="*/ 1910080 w 2397760"/>
                <a:gd name="connsiteY63" fmla="*/ 1168400 h 1667788"/>
                <a:gd name="connsiteX64" fmla="*/ 1930400 w 2397760"/>
                <a:gd name="connsiteY64" fmla="*/ 1198880 h 1667788"/>
                <a:gd name="connsiteX65" fmla="*/ 1950720 w 2397760"/>
                <a:gd name="connsiteY65" fmla="*/ 1259840 h 1667788"/>
                <a:gd name="connsiteX66" fmla="*/ 1971040 w 2397760"/>
                <a:gd name="connsiteY66" fmla="*/ 1290320 h 1667788"/>
                <a:gd name="connsiteX67" fmla="*/ 1981200 w 2397760"/>
                <a:gd name="connsiteY67" fmla="*/ 1320800 h 1667788"/>
                <a:gd name="connsiteX68" fmla="*/ 2021840 w 2397760"/>
                <a:gd name="connsiteY68" fmla="*/ 1381760 h 1667788"/>
                <a:gd name="connsiteX69" fmla="*/ 2042160 w 2397760"/>
                <a:gd name="connsiteY69" fmla="*/ 1412240 h 1667788"/>
                <a:gd name="connsiteX70" fmla="*/ 2062480 w 2397760"/>
                <a:gd name="connsiteY70" fmla="*/ 1442720 h 1667788"/>
                <a:gd name="connsiteX71" fmla="*/ 2092960 w 2397760"/>
                <a:gd name="connsiteY71" fmla="*/ 1463040 h 1667788"/>
                <a:gd name="connsiteX72" fmla="*/ 2133600 w 2397760"/>
                <a:gd name="connsiteY72" fmla="*/ 1503680 h 1667788"/>
                <a:gd name="connsiteX73" fmla="*/ 2164080 w 2397760"/>
                <a:gd name="connsiteY73" fmla="*/ 1534160 h 1667788"/>
                <a:gd name="connsiteX74" fmla="*/ 2194560 w 2397760"/>
                <a:gd name="connsiteY74" fmla="*/ 1544320 h 1667788"/>
                <a:gd name="connsiteX75" fmla="*/ 2225040 w 2397760"/>
                <a:gd name="connsiteY75" fmla="*/ 1564640 h 1667788"/>
                <a:gd name="connsiteX76" fmla="*/ 2255520 w 2397760"/>
                <a:gd name="connsiteY76" fmla="*/ 1574800 h 1667788"/>
                <a:gd name="connsiteX77" fmla="*/ 2316480 w 2397760"/>
                <a:gd name="connsiteY77" fmla="*/ 1615440 h 1667788"/>
                <a:gd name="connsiteX78" fmla="*/ 2346960 w 2397760"/>
                <a:gd name="connsiteY78" fmla="*/ 1635760 h 1667788"/>
                <a:gd name="connsiteX79" fmla="*/ 2377440 w 2397760"/>
                <a:gd name="connsiteY79" fmla="*/ 1666240 h 1667788"/>
                <a:gd name="connsiteX80" fmla="*/ 2397760 w 2397760"/>
                <a:gd name="connsiteY80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14400 w 2397760"/>
                <a:gd name="connsiteY26" fmla="*/ 680720 h 1667788"/>
                <a:gd name="connsiteX27" fmla="*/ 924560 w 2397760"/>
                <a:gd name="connsiteY27" fmla="*/ 650240 h 1667788"/>
                <a:gd name="connsiteX28" fmla="*/ 944880 w 2397760"/>
                <a:gd name="connsiteY28" fmla="*/ 568960 h 1667788"/>
                <a:gd name="connsiteX29" fmla="*/ 965200 w 2397760"/>
                <a:gd name="connsiteY29" fmla="*/ 487680 h 1667788"/>
                <a:gd name="connsiteX30" fmla="*/ 985520 w 2397760"/>
                <a:gd name="connsiteY30" fmla="*/ 457200 h 1667788"/>
                <a:gd name="connsiteX31" fmla="*/ 995680 w 2397760"/>
                <a:gd name="connsiteY31" fmla="*/ 426720 h 1667788"/>
                <a:gd name="connsiteX32" fmla="*/ 1016000 w 2397760"/>
                <a:gd name="connsiteY32" fmla="*/ 396240 h 1667788"/>
                <a:gd name="connsiteX33" fmla="*/ 1026160 w 2397760"/>
                <a:gd name="connsiteY33" fmla="*/ 365760 h 1667788"/>
                <a:gd name="connsiteX34" fmla="*/ 1056640 w 2397760"/>
                <a:gd name="connsiteY34" fmla="*/ 345440 h 1667788"/>
                <a:gd name="connsiteX35" fmla="*/ 1076960 w 2397760"/>
                <a:gd name="connsiteY35" fmla="*/ 284480 h 1667788"/>
                <a:gd name="connsiteX36" fmla="*/ 1097280 w 2397760"/>
                <a:gd name="connsiteY36" fmla="*/ 254000 h 1667788"/>
                <a:gd name="connsiteX37" fmla="*/ 1107440 w 2397760"/>
                <a:gd name="connsiteY37" fmla="*/ 223520 h 1667788"/>
                <a:gd name="connsiteX38" fmla="*/ 1137920 w 2397760"/>
                <a:gd name="connsiteY38" fmla="*/ 203200 h 1667788"/>
                <a:gd name="connsiteX39" fmla="*/ 1209040 w 2397760"/>
                <a:gd name="connsiteY39" fmla="*/ 121920 h 1667788"/>
                <a:gd name="connsiteX40" fmla="*/ 1249680 w 2397760"/>
                <a:gd name="connsiteY40" fmla="*/ 71120 h 1667788"/>
                <a:gd name="connsiteX41" fmla="*/ 1270000 w 2397760"/>
                <a:gd name="connsiteY41" fmla="*/ 40640 h 1667788"/>
                <a:gd name="connsiteX42" fmla="*/ 1300480 w 2397760"/>
                <a:gd name="connsiteY42" fmla="*/ 30480 h 1667788"/>
                <a:gd name="connsiteX43" fmla="*/ 1361440 w 2397760"/>
                <a:gd name="connsiteY43" fmla="*/ 0 h 1667788"/>
                <a:gd name="connsiteX44" fmla="*/ 1432560 w 2397760"/>
                <a:gd name="connsiteY44" fmla="*/ 10160 h 1667788"/>
                <a:gd name="connsiteX45" fmla="*/ 1503680 w 2397760"/>
                <a:gd name="connsiteY45" fmla="*/ 30480 h 1667788"/>
                <a:gd name="connsiteX46" fmla="*/ 1564640 w 2397760"/>
                <a:gd name="connsiteY46" fmla="*/ 111760 h 1667788"/>
                <a:gd name="connsiteX47" fmla="*/ 1635760 w 2397760"/>
                <a:gd name="connsiteY47" fmla="*/ 254000 h 1667788"/>
                <a:gd name="connsiteX48" fmla="*/ 1656080 w 2397760"/>
                <a:gd name="connsiteY48" fmla="*/ 325120 h 1667788"/>
                <a:gd name="connsiteX49" fmla="*/ 1676400 w 2397760"/>
                <a:gd name="connsiteY49" fmla="*/ 447040 h 1667788"/>
                <a:gd name="connsiteX50" fmla="*/ 1706880 w 2397760"/>
                <a:gd name="connsiteY50" fmla="*/ 568960 h 1667788"/>
                <a:gd name="connsiteX51" fmla="*/ 1717040 w 2397760"/>
                <a:gd name="connsiteY51" fmla="*/ 609600 h 1667788"/>
                <a:gd name="connsiteX52" fmla="*/ 1737360 w 2397760"/>
                <a:gd name="connsiteY52" fmla="*/ 670560 h 1667788"/>
                <a:gd name="connsiteX53" fmla="*/ 1767840 w 2397760"/>
                <a:gd name="connsiteY53" fmla="*/ 772160 h 1667788"/>
                <a:gd name="connsiteX54" fmla="*/ 1778000 w 2397760"/>
                <a:gd name="connsiteY54" fmla="*/ 802640 h 1667788"/>
                <a:gd name="connsiteX55" fmla="*/ 1798320 w 2397760"/>
                <a:gd name="connsiteY55" fmla="*/ 833120 h 1667788"/>
                <a:gd name="connsiteX56" fmla="*/ 1788160 w 2397760"/>
                <a:gd name="connsiteY56" fmla="*/ 863600 h 1667788"/>
                <a:gd name="connsiteX57" fmla="*/ 1808480 w 2397760"/>
                <a:gd name="connsiteY57" fmla="*/ 894080 h 1667788"/>
                <a:gd name="connsiteX58" fmla="*/ 1838960 w 2397760"/>
                <a:gd name="connsiteY58" fmla="*/ 985520 h 1667788"/>
                <a:gd name="connsiteX59" fmla="*/ 1859280 w 2397760"/>
                <a:gd name="connsiteY59" fmla="*/ 1046480 h 1667788"/>
                <a:gd name="connsiteX60" fmla="*/ 1869440 w 2397760"/>
                <a:gd name="connsiteY60" fmla="*/ 1076960 h 1667788"/>
                <a:gd name="connsiteX61" fmla="*/ 1889760 w 2397760"/>
                <a:gd name="connsiteY61" fmla="*/ 1107440 h 1667788"/>
                <a:gd name="connsiteX62" fmla="*/ 1910080 w 2397760"/>
                <a:gd name="connsiteY62" fmla="*/ 1168400 h 1667788"/>
                <a:gd name="connsiteX63" fmla="*/ 1930400 w 2397760"/>
                <a:gd name="connsiteY63" fmla="*/ 1198880 h 1667788"/>
                <a:gd name="connsiteX64" fmla="*/ 1950720 w 2397760"/>
                <a:gd name="connsiteY64" fmla="*/ 1259840 h 1667788"/>
                <a:gd name="connsiteX65" fmla="*/ 1971040 w 2397760"/>
                <a:gd name="connsiteY65" fmla="*/ 1290320 h 1667788"/>
                <a:gd name="connsiteX66" fmla="*/ 1981200 w 2397760"/>
                <a:gd name="connsiteY66" fmla="*/ 1320800 h 1667788"/>
                <a:gd name="connsiteX67" fmla="*/ 2021840 w 2397760"/>
                <a:gd name="connsiteY67" fmla="*/ 1381760 h 1667788"/>
                <a:gd name="connsiteX68" fmla="*/ 2042160 w 2397760"/>
                <a:gd name="connsiteY68" fmla="*/ 1412240 h 1667788"/>
                <a:gd name="connsiteX69" fmla="*/ 2062480 w 2397760"/>
                <a:gd name="connsiteY69" fmla="*/ 1442720 h 1667788"/>
                <a:gd name="connsiteX70" fmla="*/ 2092960 w 2397760"/>
                <a:gd name="connsiteY70" fmla="*/ 1463040 h 1667788"/>
                <a:gd name="connsiteX71" fmla="*/ 2133600 w 2397760"/>
                <a:gd name="connsiteY71" fmla="*/ 1503680 h 1667788"/>
                <a:gd name="connsiteX72" fmla="*/ 2164080 w 2397760"/>
                <a:gd name="connsiteY72" fmla="*/ 1534160 h 1667788"/>
                <a:gd name="connsiteX73" fmla="*/ 2194560 w 2397760"/>
                <a:gd name="connsiteY73" fmla="*/ 1544320 h 1667788"/>
                <a:gd name="connsiteX74" fmla="*/ 2225040 w 2397760"/>
                <a:gd name="connsiteY74" fmla="*/ 1564640 h 1667788"/>
                <a:gd name="connsiteX75" fmla="*/ 2255520 w 2397760"/>
                <a:gd name="connsiteY75" fmla="*/ 1574800 h 1667788"/>
                <a:gd name="connsiteX76" fmla="*/ 2316480 w 2397760"/>
                <a:gd name="connsiteY76" fmla="*/ 1615440 h 1667788"/>
                <a:gd name="connsiteX77" fmla="*/ 2346960 w 2397760"/>
                <a:gd name="connsiteY77" fmla="*/ 1635760 h 1667788"/>
                <a:gd name="connsiteX78" fmla="*/ 2377440 w 2397760"/>
                <a:gd name="connsiteY78" fmla="*/ 1666240 h 1667788"/>
                <a:gd name="connsiteX79" fmla="*/ 2397760 w 2397760"/>
                <a:gd name="connsiteY79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14400 w 2397760"/>
                <a:gd name="connsiteY26" fmla="*/ 680720 h 1667788"/>
                <a:gd name="connsiteX27" fmla="*/ 924560 w 2397760"/>
                <a:gd name="connsiteY27" fmla="*/ 650240 h 1667788"/>
                <a:gd name="connsiteX28" fmla="*/ 944880 w 2397760"/>
                <a:gd name="connsiteY28" fmla="*/ 568960 h 1667788"/>
                <a:gd name="connsiteX29" fmla="*/ 965200 w 2397760"/>
                <a:gd name="connsiteY29" fmla="*/ 487680 h 1667788"/>
                <a:gd name="connsiteX30" fmla="*/ 985520 w 2397760"/>
                <a:gd name="connsiteY30" fmla="*/ 457200 h 1667788"/>
                <a:gd name="connsiteX31" fmla="*/ 995680 w 2397760"/>
                <a:gd name="connsiteY31" fmla="*/ 426720 h 1667788"/>
                <a:gd name="connsiteX32" fmla="*/ 1016000 w 2397760"/>
                <a:gd name="connsiteY32" fmla="*/ 396240 h 1667788"/>
                <a:gd name="connsiteX33" fmla="*/ 1026160 w 2397760"/>
                <a:gd name="connsiteY33" fmla="*/ 365760 h 1667788"/>
                <a:gd name="connsiteX34" fmla="*/ 1056640 w 2397760"/>
                <a:gd name="connsiteY34" fmla="*/ 345440 h 1667788"/>
                <a:gd name="connsiteX35" fmla="*/ 1076960 w 2397760"/>
                <a:gd name="connsiteY35" fmla="*/ 284480 h 1667788"/>
                <a:gd name="connsiteX36" fmla="*/ 1097280 w 2397760"/>
                <a:gd name="connsiteY36" fmla="*/ 254000 h 1667788"/>
                <a:gd name="connsiteX37" fmla="*/ 1107440 w 2397760"/>
                <a:gd name="connsiteY37" fmla="*/ 223520 h 1667788"/>
                <a:gd name="connsiteX38" fmla="*/ 1137920 w 2397760"/>
                <a:gd name="connsiteY38" fmla="*/ 203200 h 1667788"/>
                <a:gd name="connsiteX39" fmla="*/ 1209040 w 2397760"/>
                <a:gd name="connsiteY39" fmla="*/ 121920 h 1667788"/>
                <a:gd name="connsiteX40" fmla="*/ 1249680 w 2397760"/>
                <a:gd name="connsiteY40" fmla="*/ 71120 h 1667788"/>
                <a:gd name="connsiteX41" fmla="*/ 1270000 w 2397760"/>
                <a:gd name="connsiteY41" fmla="*/ 40640 h 1667788"/>
                <a:gd name="connsiteX42" fmla="*/ 1300480 w 2397760"/>
                <a:gd name="connsiteY42" fmla="*/ 30480 h 1667788"/>
                <a:gd name="connsiteX43" fmla="*/ 1361440 w 2397760"/>
                <a:gd name="connsiteY43" fmla="*/ 0 h 1667788"/>
                <a:gd name="connsiteX44" fmla="*/ 1432560 w 2397760"/>
                <a:gd name="connsiteY44" fmla="*/ 10160 h 1667788"/>
                <a:gd name="connsiteX45" fmla="*/ 1503680 w 2397760"/>
                <a:gd name="connsiteY45" fmla="*/ 30480 h 1667788"/>
                <a:gd name="connsiteX46" fmla="*/ 1564640 w 2397760"/>
                <a:gd name="connsiteY46" fmla="*/ 111760 h 1667788"/>
                <a:gd name="connsiteX47" fmla="*/ 1635760 w 2397760"/>
                <a:gd name="connsiteY47" fmla="*/ 254000 h 1667788"/>
                <a:gd name="connsiteX48" fmla="*/ 1656080 w 2397760"/>
                <a:gd name="connsiteY48" fmla="*/ 325120 h 1667788"/>
                <a:gd name="connsiteX49" fmla="*/ 1676400 w 2397760"/>
                <a:gd name="connsiteY49" fmla="*/ 447040 h 1667788"/>
                <a:gd name="connsiteX50" fmla="*/ 1706880 w 2397760"/>
                <a:gd name="connsiteY50" fmla="*/ 568960 h 1667788"/>
                <a:gd name="connsiteX51" fmla="*/ 1737360 w 2397760"/>
                <a:gd name="connsiteY51" fmla="*/ 670560 h 1667788"/>
                <a:gd name="connsiteX52" fmla="*/ 1767840 w 2397760"/>
                <a:gd name="connsiteY52" fmla="*/ 772160 h 1667788"/>
                <a:gd name="connsiteX53" fmla="*/ 1778000 w 2397760"/>
                <a:gd name="connsiteY53" fmla="*/ 802640 h 1667788"/>
                <a:gd name="connsiteX54" fmla="*/ 1798320 w 2397760"/>
                <a:gd name="connsiteY54" fmla="*/ 833120 h 1667788"/>
                <a:gd name="connsiteX55" fmla="*/ 1788160 w 2397760"/>
                <a:gd name="connsiteY55" fmla="*/ 863600 h 1667788"/>
                <a:gd name="connsiteX56" fmla="*/ 1808480 w 2397760"/>
                <a:gd name="connsiteY56" fmla="*/ 894080 h 1667788"/>
                <a:gd name="connsiteX57" fmla="*/ 1838960 w 2397760"/>
                <a:gd name="connsiteY57" fmla="*/ 985520 h 1667788"/>
                <a:gd name="connsiteX58" fmla="*/ 1859280 w 2397760"/>
                <a:gd name="connsiteY58" fmla="*/ 1046480 h 1667788"/>
                <a:gd name="connsiteX59" fmla="*/ 1869440 w 2397760"/>
                <a:gd name="connsiteY59" fmla="*/ 1076960 h 1667788"/>
                <a:gd name="connsiteX60" fmla="*/ 1889760 w 2397760"/>
                <a:gd name="connsiteY60" fmla="*/ 1107440 h 1667788"/>
                <a:gd name="connsiteX61" fmla="*/ 1910080 w 2397760"/>
                <a:gd name="connsiteY61" fmla="*/ 1168400 h 1667788"/>
                <a:gd name="connsiteX62" fmla="*/ 1930400 w 2397760"/>
                <a:gd name="connsiteY62" fmla="*/ 1198880 h 1667788"/>
                <a:gd name="connsiteX63" fmla="*/ 1950720 w 2397760"/>
                <a:gd name="connsiteY63" fmla="*/ 1259840 h 1667788"/>
                <a:gd name="connsiteX64" fmla="*/ 1971040 w 2397760"/>
                <a:gd name="connsiteY64" fmla="*/ 1290320 h 1667788"/>
                <a:gd name="connsiteX65" fmla="*/ 1981200 w 2397760"/>
                <a:gd name="connsiteY65" fmla="*/ 1320800 h 1667788"/>
                <a:gd name="connsiteX66" fmla="*/ 2021840 w 2397760"/>
                <a:gd name="connsiteY66" fmla="*/ 1381760 h 1667788"/>
                <a:gd name="connsiteX67" fmla="*/ 2042160 w 2397760"/>
                <a:gd name="connsiteY67" fmla="*/ 1412240 h 1667788"/>
                <a:gd name="connsiteX68" fmla="*/ 2062480 w 2397760"/>
                <a:gd name="connsiteY68" fmla="*/ 1442720 h 1667788"/>
                <a:gd name="connsiteX69" fmla="*/ 2092960 w 2397760"/>
                <a:gd name="connsiteY69" fmla="*/ 1463040 h 1667788"/>
                <a:gd name="connsiteX70" fmla="*/ 2133600 w 2397760"/>
                <a:gd name="connsiteY70" fmla="*/ 1503680 h 1667788"/>
                <a:gd name="connsiteX71" fmla="*/ 2164080 w 2397760"/>
                <a:gd name="connsiteY71" fmla="*/ 1534160 h 1667788"/>
                <a:gd name="connsiteX72" fmla="*/ 2194560 w 2397760"/>
                <a:gd name="connsiteY72" fmla="*/ 1544320 h 1667788"/>
                <a:gd name="connsiteX73" fmla="*/ 2225040 w 2397760"/>
                <a:gd name="connsiteY73" fmla="*/ 1564640 h 1667788"/>
                <a:gd name="connsiteX74" fmla="*/ 2255520 w 2397760"/>
                <a:gd name="connsiteY74" fmla="*/ 1574800 h 1667788"/>
                <a:gd name="connsiteX75" fmla="*/ 2316480 w 2397760"/>
                <a:gd name="connsiteY75" fmla="*/ 1615440 h 1667788"/>
                <a:gd name="connsiteX76" fmla="*/ 2346960 w 2397760"/>
                <a:gd name="connsiteY76" fmla="*/ 1635760 h 1667788"/>
                <a:gd name="connsiteX77" fmla="*/ 2377440 w 2397760"/>
                <a:gd name="connsiteY77" fmla="*/ 1666240 h 1667788"/>
                <a:gd name="connsiteX78" fmla="*/ 2397760 w 2397760"/>
                <a:gd name="connsiteY78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14400 w 2397760"/>
                <a:gd name="connsiteY26" fmla="*/ 680720 h 1667788"/>
                <a:gd name="connsiteX27" fmla="*/ 924560 w 2397760"/>
                <a:gd name="connsiteY27" fmla="*/ 650240 h 1667788"/>
                <a:gd name="connsiteX28" fmla="*/ 944880 w 2397760"/>
                <a:gd name="connsiteY28" fmla="*/ 568960 h 1667788"/>
                <a:gd name="connsiteX29" fmla="*/ 965200 w 2397760"/>
                <a:gd name="connsiteY29" fmla="*/ 487680 h 1667788"/>
                <a:gd name="connsiteX30" fmla="*/ 985520 w 2397760"/>
                <a:gd name="connsiteY30" fmla="*/ 457200 h 1667788"/>
                <a:gd name="connsiteX31" fmla="*/ 995680 w 2397760"/>
                <a:gd name="connsiteY31" fmla="*/ 426720 h 1667788"/>
                <a:gd name="connsiteX32" fmla="*/ 1016000 w 2397760"/>
                <a:gd name="connsiteY32" fmla="*/ 396240 h 1667788"/>
                <a:gd name="connsiteX33" fmla="*/ 1026160 w 2397760"/>
                <a:gd name="connsiteY33" fmla="*/ 365760 h 1667788"/>
                <a:gd name="connsiteX34" fmla="*/ 1056640 w 2397760"/>
                <a:gd name="connsiteY34" fmla="*/ 345440 h 1667788"/>
                <a:gd name="connsiteX35" fmla="*/ 1076960 w 2397760"/>
                <a:gd name="connsiteY35" fmla="*/ 284480 h 1667788"/>
                <a:gd name="connsiteX36" fmla="*/ 1097280 w 2397760"/>
                <a:gd name="connsiteY36" fmla="*/ 254000 h 1667788"/>
                <a:gd name="connsiteX37" fmla="*/ 1107440 w 2397760"/>
                <a:gd name="connsiteY37" fmla="*/ 223520 h 1667788"/>
                <a:gd name="connsiteX38" fmla="*/ 1137920 w 2397760"/>
                <a:gd name="connsiteY38" fmla="*/ 203200 h 1667788"/>
                <a:gd name="connsiteX39" fmla="*/ 1209040 w 2397760"/>
                <a:gd name="connsiteY39" fmla="*/ 121920 h 1667788"/>
                <a:gd name="connsiteX40" fmla="*/ 1249680 w 2397760"/>
                <a:gd name="connsiteY40" fmla="*/ 71120 h 1667788"/>
                <a:gd name="connsiteX41" fmla="*/ 1270000 w 2397760"/>
                <a:gd name="connsiteY41" fmla="*/ 40640 h 1667788"/>
                <a:gd name="connsiteX42" fmla="*/ 1300480 w 2397760"/>
                <a:gd name="connsiteY42" fmla="*/ 30480 h 1667788"/>
                <a:gd name="connsiteX43" fmla="*/ 1361440 w 2397760"/>
                <a:gd name="connsiteY43" fmla="*/ 0 h 1667788"/>
                <a:gd name="connsiteX44" fmla="*/ 1432560 w 2397760"/>
                <a:gd name="connsiteY44" fmla="*/ 10160 h 1667788"/>
                <a:gd name="connsiteX45" fmla="*/ 1503680 w 2397760"/>
                <a:gd name="connsiteY45" fmla="*/ 30480 h 1667788"/>
                <a:gd name="connsiteX46" fmla="*/ 1564640 w 2397760"/>
                <a:gd name="connsiteY46" fmla="*/ 111760 h 1667788"/>
                <a:gd name="connsiteX47" fmla="*/ 1635760 w 2397760"/>
                <a:gd name="connsiteY47" fmla="*/ 254000 h 1667788"/>
                <a:gd name="connsiteX48" fmla="*/ 1656080 w 2397760"/>
                <a:gd name="connsiteY48" fmla="*/ 325120 h 1667788"/>
                <a:gd name="connsiteX49" fmla="*/ 1676400 w 2397760"/>
                <a:gd name="connsiteY49" fmla="*/ 447040 h 1667788"/>
                <a:gd name="connsiteX50" fmla="*/ 1706880 w 2397760"/>
                <a:gd name="connsiteY50" fmla="*/ 568960 h 1667788"/>
                <a:gd name="connsiteX51" fmla="*/ 1737360 w 2397760"/>
                <a:gd name="connsiteY51" fmla="*/ 670560 h 1667788"/>
                <a:gd name="connsiteX52" fmla="*/ 1767840 w 2397760"/>
                <a:gd name="connsiteY52" fmla="*/ 772160 h 1667788"/>
                <a:gd name="connsiteX53" fmla="*/ 1778000 w 2397760"/>
                <a:gd name="connsiteY53" fmla="*/ 802640 h 1667788"/>
                <a:gd name="connsiteX54" fmla="*/ 1788160 w 2397760"/>
                <a:gd name="connsiteY54" fmla="*/ 863600 h 1667788"/>
                <a:gd name="connsiteX55" fmla="*/ 1808480 w 2397760"/>
                <a:gd name="connsiteY55" fmla="*/ 894080 h 1667788"/>
                <a:gd name="connsiteX56" fmla="*/ 1838960 w 2397760"/>
                <a:gd name="connsiteY56" fmla="*/ 985520 h 1667788"/>
                <a:gd name="connsiteX57" fmla="*/ 1859280 w 2397760"/>
                <a:gd name="connsiteY57" fmla="*/ 1046480 h 1667788"/>
                <a:gd name="connsiteX58" fmla="*/ 1869440 w 2397760"/>
                <a:gd name="connsiteY58" fmla="*/ 1076960 h 1667788"/>
                <a:gd name="connsiteX59" fmla="*/ 1889760 w 2397760"/>
                <a:gd name="connsiteY59" fmla="*/ 1107440 h 1667788"/>
                <a:gd name="connsiteX60" fmla="*/ 1910080 w 2397760"/>
                <a:gd name="connsiteY60" fmla="*/ 1168400 h 1667788"/>
                <a:gd name="connsiteX61" fmla="*/ 1930400 w 2397760"/>
                <a:gd name="connsiteY61" fmla="*/ 1198880 h 1667788"/>
                <a:gd name="connsiteX62" fmla="*/ 1950720 w 2397760"/>
                <a:gd name="connsiteY62" fmla="*/ 1259840 h 1667788"/>
                <a:gd name="connsiteX63" fmla="*/ 1971040 w 2397760"/>
                <a:gd name="connsiteY63" fmla="*/ 1290320 h 1667788"/>
                <a:gd name="connsiteX64" fmla="*/ 1981200 w 2397760"/>
                <a:gd name="connsiteY64" fmla="*/ 1320800 h 1667788"/>
                <a:gd name="connsiteX65" fmla="*/ 2021840 w 2397760"/>
                <a:gd name="connsiteY65" fmla="*/ 1381760 h 1667788"/>
                <a:gd name="connsiteX66" fmla="*/ 2042160 w 2397760"/>
                <a:gd name="connsiteY66" fmla="*/ 1412240 h 1667788"/>
                <a:gd name="connsiteX67" fmla="*/ 2062480 w 2397760"/>
                <a:gd name="connsiteY67" fmla="*/ 1442720 h 1667788"/>
                <a:gd name="connsiteX68" fmla="*/ 2092960 w 2397760"/>
                <a:gd name="connsiteY68" fmla="*/ 1463040 h 1667788"/>
                <a:gd name="connsiteX69" fmla="*/ 2133600 w 2397760"/>
                <a:gd name="connsiteY69" fmla="*/ 1503680 h 1667788"/>
                <a:gd name="connsiteX70" fmla="*/ 2164080 w 2397760"/>
                <a:gd name="connsiteY70" fmla="*/ 1534160 h 1667788"/>
                <a:gd name="connsiteX71" fmla="*/ 2194560 w 2397760"/>
                <a:gd name="connsiteY71" fmla="*/ 1544320 h 1667788"/>
                <a:gd name="connsiteX72" fmla="*/ 2225040 w 2397760"/>
                <a:gd name="connsiteY72" fmla="*/ 1564640 h 1667788"/>
                <a:gd name="connsiteX73" fmla="*/ 2255520 w 2397760"/>
                <a:gd name="connsiteY73" fmla="*/ 1574800 h 1667788"/>
                <a:gd name="connsiteX74" fmla="*/ 2316480 w 2397760"/>
                <a:gd name="connsiteY74" fmla="*/ 1615440 h 1667788"/>
                <a:gd name="connsiteX75" fmla="*/ 2346960 w 2397760"/>
                <a:gd name="connsiteY75" fmla="*/ 1635760 h 1667788"/>
                <a:gd name="connsiteX76" fmla="*/ 2377440 w 2397760"/>
                <a:gd name="connsiteY76" fmla="*/ 1666240 h 1667788"/>
                <a:gd name="connsiteX77" fmla="*/ 2397760 w 2397760"/>
                <a:gd name="connsiteY77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14400 w 2397760"/>
                <a:gd name="connsiteY26" fmla="*/ 680720 h 1667788"/>
                <a:gd name="connsiteX27" fmla="*/ 924560 w 2397760"/>
                <a:gd name="connsiteY27" fmla="*/ 650240 h 1667788"/>
                <a:gd name="connsiteX28" fmla="*/ 944880 w 2397760"/>
                <a:gd name="connsiteY28" fmla="*/ 568960 h 1667788"/>
                <a:gd name="connsiteX29" fmla="*/ 965200 w 2397760"/>
                <a:gd name="connsiteY29" fmla="*/ 487680 h 1667788"/>
                <a:gd name="connsiteX30" fmla="*/ 985520 w 2397760"/>
                <a:gd name="connsiteY30" fmla="*/ 457200 h 1667788"/>
                <a:gd name="connsiteX31" fmla="*/ 995680 w 2397760"/>
                <a:gd name="connsiteY31" fmla="*/ 426720 h 1667788"/>
                <a:gd name="connsiteX32" fmla="*/ 1016000 w 2397760"/>
                <a:gd name="connsiteY32" fmla="*/ 396240 h 1667788"/>
                <a:gd name="connsiteX33" fmla="*/ 1026160 w 2397760"/>
                <a:gd name="connsiteY33" fmla="*/ 365760 h 1667788"/>
                <a:gd name="connsiteX34" fmla="*/ 1056640 w 2397760"/>
                <a:gd name="connsiteY34" fmla="*/ 345440 h 1667788"/>
                <a:gd name="connsiteX35" fmla="*/ 1076960 w 2397760"/>
                <a:gd name="connsiteY35" fmla="*/ 284480 h 1667788"/>
                <a:gd name="connsiteX36" fmla="*/ 1097280 w 2397760"/>
                <a:gd name="connsiteY36" fmla="*/ 254000 h 1667788"/>
                <a:gd name="connsiteX37" fmla="*/ 1107440 w 2397760"/>
                <a:gd name="connsiteY37" fmla="*/ 223520 h 1667788"/>
                <a:gd name="connsiteX38" fmla="*/ 1137920 w 2397760"/>
                <a:gd name="connsiteY38" fmla="*/ 203200 h 1667788"/>
                <a:gd name="connsiteX39" fmla="*/ 1209040 w 2397760"/>
                <a:gd name="connsiteY39" fmla="*/ 121920 h 1667788"/>
                <a:gd name="connsiteX40" fmla="*/ 1249680 w 2397760"/>
                <a:gd name="connsiteY40" fmla="*/ 71120 h 1667788"/>
                <a:gd name="connsiteX41" fmla="*/ 1270000 w 2397760"/>
                <a:gd name="connsiteY41" fmla="*/ 40640 h 1667788"/>
                <a:gd name="connsiteX42" fmla="*/ 1300480 w 2397760"/>
                <a:gd name="connsiteY42" fmla="*/ 30480 h 1667788"/>
                <a:gd name="connsiteX43" fmla="*/ 1361440 w 2397760"/>
                <a:gd name="connsiteY43" fmla="*/ 0 h 1667788"/>
                <a:gd name="connsiteX44" fmla="*/ 1432560 w 2397760"/>
                <a:gd name="connsiteY44" fmla="*/ 10160 h 1667788"/>
                <a:gd name="connsiteX45" fmla="*/ 1503680 w 2397760"/>
                <a:gd name="connsiteY45" fmla="*/ 30480 h 1667788"/>
                <a:gd name="connsiteX46" fmla="*/ 1564640 w 2397760"/>
                <a:gd name="connsiteY46" fmla="*/ 111760 h 1667788"/>
                <a:gd name="connsiteX47" fmla="*/ 1635760 w 2397760"/>
                <a:gd name="connsiteY47" fmla="*/ 254000 h 1667788"/>
                <a:gd name="connsiteX48" fmla="*/ 1656080 w 2397760"/>
                <a:gd name="connsiteY48" fmla="*/ 325120 h 1667788"/>
                <a:gd name="connsiteX49" fmla="*/ 1676400 w 2397760"/>
                <a:gd name="connsiteY49" fmla="*/ 447040 h 1667788"/>
                <a:gd name="connsiteX50" fmla="*/ 1706880 w 2397760"/>
                <a:gd name="connsiteY50" fmla="*/ 568960 h 1667788"/>
                <a:gd name="connsiteX51" fmla="*/ 1737360 w 2397760"/>
                <a:gd name="connsiteY51" fmla="*/ 670560 h 1667788"/>
                <a:gd name="connsiteX52" fmla="*/ 1767840 w 2397760"/>
                <a:gd name="connsiteY52" fmla="*/ 772160 h 1667788"/>
                <a:gd name="connsiteX53" fmla="*/ 1788160 w 2397760"/>
                <a:gd name="connsiteY53" fmla="*/ 863600 h 1667788"/>
                <a:gd name="connsiteX54" fmla="*/ 1808480 w 2397760"/>
                <a:gd name="connsiteY54" fmla="*/ 894080 h 1667788"/>
                <a:gd name="connsiteX55" fmla="*/ 1838960 w 2397760"/>
                <a:gd name="connsiteY55" fmla="*/ 985520 h 1667788"/>
                <a:gd name="connsiteX56" fmla="*/ 1859280 w 2397760"/>
                <a:gd name="connsiteY56" fmla="*/ 1046480 h 1667788"/>
                <a:gd name="connsiteX57" fmla="*/ 1869440 w 2397760"/>
                <a:gd name="connsiteY57" fmla="*/ 1076960 h 1667788"/>
                <a:gd name="connsiteX58" fmla="*/ 1889760 w 2397760"/>
                <a:gd name="connsiteY58" fmla="*/ 1107440 h 1667788"/>
                <a:gd name="connsiteX59" fmla="*/ 1910080 w 2397760"/>
                <a:gd name="connsiteY59" fmla="*/ 1168400 h 1667788"/>
                <a:gd name="connsiteX60" fmla="*/ 1930400 w 2397760"/>
                <a:gd name="connsiteY60" fmla="*/ 1198880 h 1667788"/>
                <a:gd name="connsiteX61" fmla="*/ 1950720 w 2397760"/>
                <a:gd name="connsiteY61" fmla="*/ 1259840 h 1667788"/>
                <a:gd name="connsiteX62" fmla="*/ 1971040 w 2397760"/>
                <a:gd name="connsiteY62" fmla="*/ 1290320 h 1667788"/>
                <a:gd name="connsiteX63" fmla="*/ 1981200 w 2397760"/>
                <a:gd name="connsiteY63" fmla="*/ 1320800 h 1667788"/>
                <a:gd name="connsiteX64" fmla="*/ 2021840 w 2397760"/>
                <a:gd name="connsiteY64" fmla="*/ 1381760 h 1667788"/>
                <a:gd name="connsiteX65" fmla="*/ 2042160 w 2397760"/>
                <a:gd name="connsiteY65" fmla="*/ 1412240 h 1667788"/>
                <a:gd name="connsiteX66" fmla="*/ 2062480 w 2397760"/>
                <a:gd name="connsiteY66" fmla="*/ 1442720 h 1667788"/>
                <a:gd name="connsiteX67" fmla="*/ 2092960 w 2397760"/>
                <a:gd name="connsiteY67" fmla="*/ 1463040 h 1667788"/>
                <a:gd name="connsiteX68" fmla="*/ 2133600 w 2397760"/>
                <a:gd name="connsiteY68" fmla="*/ 1503680 h 1667788"/>
                <a:gd name="connsiteX69" fmla="*/ 2164080 w 2397760"/>
                <a:gd name="connsiteY69" fmla="*/ 1534160 h 1667788"/>
                <a:gd name="connsiteX70" fmla="*/ 2194560 w 2397760"/>
                <a:gd name="connsiteY70" fmla="*/ 1544320 h 1667788"/>
                <a:gd name="connsiteX71" fmla="*/ 2225040 w 2397760"/>
                <a:gd name="connsiteY71" fmla="*/ 1564640 h 1667788"/>
                <a:gd name="connsiteX72" fmla="*/ 2255520 w 2397760"/>
                <a:gd name="connsiteY72" fmla="*/ 1574800 h 1667788"/>
                <a:gd name="connsiteX73" fmla="*/ 2316480 w 2397760"/>
                <a:gd name="connsiteY73" fmla="*/ 1615440 h 1667788"/>
                <a:gd name="connsiteX74" fmla="*/ 2346960 w 2397760"/>
                <a:gd name="connsiteY74" fmla="*/ 1635760 h 1667788"/>
                <a:gd name="connsiteX75" fmla="*/ 2377440 w 2397760"/>
                <a:gd name="connsiteY75" fmla="*/ 1666240 h 1667788"/>
                <a:gd name="connsiteX76" fmla="*/ 2397760 w 2397760"/>
                <a:gd name="connsiteY76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14400 w 2397760"/>
                <a:gd name="connsiteY26" fmla="*/ 680720 h 1667788"/>
                <a:gd name="connsiteX27" fmla="*/ 924560 w 2397760"/>
                <a:gd name="connsiteY27" fmla="*/ 650240 h 1667788"/>
                <a:gd name="connsiteX28" fmla="*/ 944880 w 2397760"/>
                <a:gd name="connsiteY28" fmla="*/ 568960 h 1667788"/>
                <a:gd name="connsiteX29" fmla="*/ 965200 w 2397760"/>
                <a:gd name="connsiteY29" fmla="*/ 487680 h 1667788"/>
                <a:gd name="connsiteX30" fmla="*/ 985520 w 2397760"/>
                <a:gd name="connsiteY30" fmla="*/ 457200 h 1667788"/>
                <a:gd name="connsiteX31" fmla="*/ 995680 w 2397760"/>
                <a:gd name="connsiteY31" fmla="*/ 426720 h 1667788"/>
                <a:gd name="connsiteX32" fmla="*/ 1016000 w 2397760"/>
                <a:gd name="connsiteY32" fmla="*/ 396240 h 1667788"/>
                <a:gd name="connsiteX33" fmla="*/ 1026160 w 2397760"/>
                <a:gd name="connsiteY33" fmla="*/ 365760 h 1667788"/>
                <a:gd name="connsiteX34" fmla="*/ 1056640 w 2397760"/>
                <a:gd name="connsiteY34" fmla="*/ 345440 h 1667788"/>
                <a:gd name="connsiteX35" fmla="*/ 1076960 w 2397760"/>
                <a:gd name="connsiteY35" fmla="*/ 284480 h 1667788"/>
                <a:gd name="connsiteX36" fmla="*/ 1097280 w 2397760"/>
                <a:gd name="connsiteY36" fmla="*/ 254000 h 1667788"/>
                <a:gd name="connsiteX37" fmla="*/ 1107440 w 2397760"/>
                <a:gd name="connsiteY37" fmla="*/ 223520 h 1667788"/>
                <a:gd name="connsiteX38" fmla="*/ 1137920 w 2397760"/>
                <a:gd name="connsiteY38" fmla="*/ 203200 h 1667788"/>
                <a:gd name="connsiteX39" fmla="*/ 1209040 w 2397760"/>
                <a:gd name="connsiteY39" fmla="*/ 121920 h 1667788"/>
                <a:gd name="connsiteX40" fmla="*/ 1249680 w 2397760"/>
                <a:gd name="connsiteY40" fmla="*/ 71120 h 1667788"/>
                <a:gd name="connsiteX41" fmla="*/ 1270000 w 2397760"/>
                <a:gd name="connsiteY41" fmla="*/ 40640 h 1667788"/>
                <a:gd name="connsiteX42" fmla="*/ 1300480 w 2397760"/>
                <a:gd name="connsiteY42" fmla="*/ 30480 h 1667788"/>
                <a:gd name="connsiteX43" fmla="*/ 1361440 w 2397760"/>
                <a:gd name="connsiteY43" fmla="*/ 0 h 1667788"/>
                <a:gd name="connsiteX44" fmla="*/ 1432560 w 2397760"/>
                <a:gd name="connsiteY44" fmla="*/ 10160 h 1667788"/>
                <a:gd name="connsiteX45" fmla="*/ 1503680 w 2397760"/>
                <a:gd name="connsiteY45" fmla="*/ 30480 h 1667788"/>
                <a:gd name="connsiteX46" fmla="*/ 1564640 w 2397760"/>
                <a:gd name="connsiteY46" fmla="*/ 111760 h 1667788"/>
                <a:gd name="connsiteX47" fmla="*/ 1635760 w 2397760"/>
                <a:gd name="connsiteY47" fmla="*/ 254000 h 1667788"/>
                <a:gd name="connsiteX48" fmla="*/ 1656080 w 2397760"/>
                <a:gd name="connsiteY48" fmla="*/ 325120 h 1667788"/>
                <a:gd name="connsiteX49" fmla="*/ 1676400 w 2397760"/>
                <a:gd name="connsiteY49" fmla="*/ 447040 h 1667788"/>
                <a:gd name="connsiteX50" fmla="*/ 1706880 w 2397760"/>
                <a:gd name="connsiteY50" fmla="*/ 568960 h 1667788"/>
                <a:gd name="connsiteX51" fmla="*/ 1767840 w 2397760"/>
                <a:gd name="connsiteY51" fmla="*/ 772160 h 1667788"/>
                <a:gd name="connsiteX52" fmla="*/ 1788160 w 2397760"/>
                <a:gd name="connsiteY52" fmla="*/ 863600 h 1667788"/>
                <a:gd name="connsiteX53" fmla="*/ 1808480 w 2397760"/>
                <a:gd name="connsiteY53" fmla="*/ 894080 h 1667788"/>
                <a:gd name="connsiteX54" fmla="*/ 1838960 w 2397760"/>
                <a:gd name="connsiteY54" fmla="*/ 985520 h 1667788"/>
                <a:gd name="connsiteX55" fmla="*/ 1859280 w 2397760"/>
                <a:gd name="connsiteY55" fmla="*/ 1046480 h 1667788"/>
                <a:gd name="connsiteX56" fmla="*/ 1869440 w 2397760"/>
                <a:gd name="connsiteY56" fmla="*/ 1076960 h 1667788"/>
                <a:gd name="connsiteX57" fmla="*/ 1889760 w 2397760"/>
                <a:gd name="connsiteY57" fmla="*/ 1107440 h 1667788"/>
                <a:gd name="connsiteX58" fmla="*/ 1910080 w 2397760"/>
                <a:gd name="connsiteY58" fmla="*/ 1168400 h 1667788"/>
                <a:gd name="connsiteX59" fmla="*/ 1930400 w 2397760"/>
                <a:gd name="connsiteY59" fmla="*/ 1198880 h 1667788"/>
                <a:gd name="connsiteX60" fmla="*/ 1950720 w 2397760"/>
                <a:gd name="connsiteY60" fmla="*/ 1259840 h 1667788"/>
                <a:gd name="connsiteX61" fmla="*/ 1971040 w 2397760"/>
                <a:gd name="connsiteY61" fmla="*/ 1290320 h 1667788"/>
                <a:gd name="connsiteX62" fmla="*/ 1981200 w 2397760"/>
                <a:gd name="connsiteY62" fmla="*/ 1320800 h 1667788"/>
                <a:gd name="connsiteX63" fmla="*/ 2021840 w 2397760"/>
                <a:gd name="connsiteY63" fmla="*/ 1381760 h 1667788"/>
                <a:gd name="connsiteX64" fmla="*/ 2042160 w 2397760"/>
                <a:gd name="connsiteY64" fmla="*/ 1412240 h 1667788"/>
                <a:gd name="connsiteX65" fmla="*/ 2062480 w 2397760"/>
                <a:gd name="connsiteY65" fmla="*/ 1442720 h 1667788"/>
                <a:gd name="connsiteX66" fmla="*/ 2092960 w 2397760"/>
                <a:gd name="connsiteY66" fmla="*/ 1463040 h 1667788"/>
                <a:gd name="connsiteX67" fmla="*/ 2133600 w 2397760"/>
                <a:gd name="connsiteY67" fmla="*/ 1503680 h 1667788"/>
                <a:gd name="connsiteX68" fmla="*/ 2164080 w 2397760"/>
                <a:gd name="connsiteY68" fmla="*/ 1534160 h 1667788"/>
                <a:gd name="connsiteX69" fmla="*/ 2194560 w 2397760"/>
                <a:gd name="connsiteY69" fmla="*/ 1544320 h 1667788"/>
                <a:gd name="connsiteX70" fmla="*/ 2225040 w 2397760"/>
                <a:gd name="connsiteY70" fmla="*/ 1564640 h 1667788"/>
                <a:gd name="connsiteX71" fmla="*/ 2255520 w 2397760"/>
                <a:gd name="connsiteY71" fmla="*/ 1574800 h 1667788"/>
                <a:gd name="connsiteX72" fmla="*/ 2316480 w 2397760"/>
                <a:gd name="connsiteY72" fmla="*/ 1615440 h 1667788"/>
                <a:gd name="connsiteX73" fmla="*/ 2346960 w 2397760"/>
                <a:gd name="connsiteY73" fmla="*/ 1635760 h 1667788"/>
                <a:gd name="connsiteX74" fmla="*/ 2377440 w 2397760"/>
                <a:gd name="connsiteY74" fmla="*/ 1666240 h 1667788"/>
                <a:gd name="connsiteX75" fmla="*/ 2397760 w 2397760"/>
                <a:gd name="connsiteY75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14400 w 2397760"/>
                <a:gd name="connsiteY26" fmla="*/ 680720 h 1667788"/>
                <a:gd name="connsiteX27" fmla="*/ 924560 w 2397760"/>
                <a:gd name="connsiteY27" fmla="*/ 650240 h 1667788"/>
                <a:gd name="connsiteX28" fmla="*/ 944880 w 2397760"/>
                <a:gd name="connsiteY28" fmla="*/ 568960 h 1667788"/>
                <a:gd name="connsiteX29" fmla="*/ 965200 w 2397760"/>
                <a:gd name="connsiteY29" fmla="*/ 487680 h 1667788"/>
                <a:gd name="connsiteX30" fmla="*/ 985520 w 2397760"/>
                <a:gd name="connsiteY30" fmla="*/ 457200 h 1667788"/>
                <a:gd name="connsiteX31" fmla="*/ 995680 w 2397760"/>
                <a:gd name="connsiteY31" fmla="*/ 426720 h 1667788"/>
                <a:gd name="connsiteX32" fmla="*/ 1016000 w 2397760"/>
                <a:gd name="connsiteY32" fmla="*/ 396240 h 1667788"/>
                <a:gd name="connsiteX33" fmla="*/ 1026160 w 2397760"/>
                <a:gd name="connsiteY33" fmla="*/ 365760 h 1667788"/>
                <a:gd name="connsiteX34" fmla="*/ 1056640 w 2397760"/>
                <a:gd name="connsiteY34" fmla="*/ 345440 h 1667788"/>
                <a:gd name="connsiteX35" fmla="*/ 1076960 w 2397760"/>
                <a:gd name="connsiteY35" fmla="*/ 284480 h 1667788"/>
                <a:gd name="connsiteX36" fmla="*/ 1097280 w 2397760"/>
                <a:gd name="connsiteY36" fmla="*/ 254000 h 1667788"/>
                <a:gd name="connsiteX37" fmla="*/ 1107440 w 2397760"/>
                <a:gd name="connsiteY37" fmla="*/ 223520 h 1667788"/>
                <a:gd name="connsiteX38" fmla="*/ 1137920 w 2397760"/>
                <a:gd name="connsiteY38" fmla="*/ 203200 h 1667788"/>
                <a:gd name="connsiteX39" fmla="*/ 1209040 w 2397760"/>
                <a:gd name="connsiteY39" fmla="*/ 121920 h 1667788"/>
                <a:gd name="connsiteX40" fmla="*/ 1249680 w 2397760"/>
                <a:gd name="connsiteY40" fmla="*/ 71120 h 1667788"/>
                <a:gd name="connsiteX41" fmla="*/ 1270000 w 2397760"/>
                <a:gd name="connsiteY41" fmla="*/ 40640 h 1667788"/>
                <a:gd name="connsiteX42" fmla="*/ 1300480 w 2397760"/>
                <a:gd name="connsiteY42" fmla="*/ 30480 h 1667788"/>
                <a:gd name="connsiteX43" fmla="*/ 1361440 w 2397760"/>
                <a:gd name="connsiteY43" fmla="*/ 0 h 1667788"/>
                <a:gd name="connsiteX44" fmla="*/ 1432560 w 2397760"/>
                <a:gd name="connsiteY44" fmla="*/ 10160 h 1667788"/>
                <a:gd name="connsiteX45" fmla="*/ 1503680 w 2397760"/>
                <a:gd name="connsiteY45" fmla="*/ 30480 h 1667788"/>
                <a:gd name="connsiteX46" fmla="*/ 1564640 w 2397760"/>
                <a:gd name="connsiteY46" fmla="*/ 111760 h 1667788"/>
                <a:gd name="connsiteX47" fmla="*/ 1635760 w 2397760"/>
                <a:gd name="connsiteY47" fmla="*/ 254000 h 1667788"/>
                <a:gd name="connsiteX48" fmla="*/ 1656080 w 2397760"/>
                <a:gd name="connsiteY48" fmla="*/ 325120 h 1667788"/>
                <a:gd name="connsiteX49" fmla="*/ 1676400 w 2397760"/>
                <a:gd name="connsiteY49" fmla="*/ 447040 h 1667788"/>
                <a:gd name="connsiteX50" fmla="*/ 1706880 w 2397760"/>
                <a:gd name="connsiteY50" fmla="*/ 568960 h 1667788"/>
                <a:gd name="connsiteX51" fmla="*/ 1788160 w 2397760"/>
                <a:gd name="connsiteY51" fmla="*/ 863600 h 1667788"/>
                <a:gd name="connsiteX52" fmla="*/ 1808480 w 2397760"/>
                <a:gd name="connsiteY52" fmla="*/ 894080 h 1667788"/>
                <a:gd name="connsiteX53" fmla="*/ 1838960 w 2397760"/>
                <a:gd name="connsiteY53" fmla="*/ 985520 h 1667788"/>
                <a:gd name="connsiteX54" fmla="*/ 1859280 w 2397760"/>
                <a:gd name="connsiteY54" fmla="*/ 1046480 h 1667788"/>
                <a:gd name="connsiteX55" fmla="*/ 1869440 w 2397760"/>
                <a:gd name="connsiteY55" fmla="*/ 1076960 h 1667788"/>
                <a:gd name="connsiteX56" fmla="*/ 1889760 w 2397760"/>
                <a:gd name="connsiteY56" fmla="*/ 1107440 h 1667788"/>
                <a:gd name="connsiteX57" fmla="*/ 1910080 w 2397760"/>
                <a:gd name="connsiteY57" fmla="*/ 1168400 h 1667788"/>
                <a:gd name="connsiteX58" fmla="*/ 1930400 w 2397760"/>
                <a:gd name="connsiteY58" fmla="*/ 1198880 h 1667788"/>
                <a:gd name="connsiteX59" fmla="*/ 1950720 w 2397760"/>
                <a:gd name="connsiteY59" fmla="*/ 1259840 h 1667788"/>
                <a:gd name="connsiteX60" fmla="*/ 1971040 w 2397760"/>
                <a:gd name="connsiteY60" fmla="*/ 1290320 h 1667788"/>
                <a:gd name="connsiteX61" fmla="*/ 1981200 w 2397760"/>
                <a:gd name="connsiteY61" fmla="*/ 1320800 h 1667788"/>
                <a:gd name="connsiteX62" fmla="*/ 2021840 w 2397760"/>
                <a:gd name="connsiteY62" fmla="*/ 1381760 h 1667788"/>
                <a:gd name="connsiteX63" fmla="*/ 2042160 w 2397760"/>
                <a:gd name="connsiteY63" fmla="*/ 1412240 h 1667788"/>
                <a:gd name="connsiteX64" fmla="*/ 2062480 w 2397760"/>
                <a:gd name="connsiteY64" fmla="*/ 1442720 h 1667788"/>
                <a:gd name="connsiteX65" fmla="*/ 2092960 w 2397760"/>
                <a:gd name="connsiteY65" fmla="*/ 1463040 h 1667788"/>
                <a:gd name="connsiteX66" fmla="*/ 2133600 w 2397760"/>
                <a:gd name="connsiteY66" fmla="*/ 1503680 h 1667788"/>
                <a:gd name="connsiteX67" fmla="*/ 2164080 w 2397760"/>
                <a:gd name="connsiteY67" fmla="*/ 1534160 h 1667788"/>
                <a:gd name="connsiteX68" fmla="*/ 2194560 w 2397760"/>
                <a:gd name="connsiteY68" fmla="*/ 1544320 h 1667788"/>
                <a:gd name="connsiteX69" fmla="*/ 2225040 w 2397760"/>
                <a:gd name="connsiteY69" fmla="*/ 1564640 h 1667788"/>
                <a:gd name="connsiteX70" fmla="*/ 2255520 w 2397760"/>
                <a:gd name="connsiteY70" fmla="*/ 1574800 h 1667788"/>
                <a:gd name="connsiteX71" fmla="*/ 2316480 w 2397760"/>
                <a:gd name="connsiteY71" fmla="*/ 1615440 h 1667788"/>
                <a:gd name="connsiteX72" fmla="*/ 2346960 w 2397760"/>
                <a:gd name="connsiteY72" fmla="*/ 1635760 h 1667788"/>
                <a:gd name="connsiteX73" fmla="*/ 2377440 w 2397760"/>
                <a:gd name="connsiteY73" fmla="*/ 1666240 h 1667788"/>
                <a:gd name="connsiteX74" fmla="*/ 2397760 w 2397760"/>
                <a:gd name="connsiteY74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14400 w 2397760"/>
                <a:gd name="connsiteY26" fmla="*/ 680720 h 1667788"/>
                <a:gd name="connsiteX27" fmla="*/ 924560 w 2397760"/>
                <a:gd name="connsiteY27" fmla="*/ 650240 h 1667788"/>
                <a:gd name="connsiteX28" fmla="*/ 944880 w 2397760"/>
                <a:gd name="connsiteY28" fmla="*/ 568960 h 1667788"/>
                <a:gd name="connsiteX29" fmla="*/ 965200 w 2397760"/>
                <a:gd name="connsiteY29" fmla="*/ 487680 h 1667788"/>
                <a:gd name="connsiteX30" fmla="*/ 985520 w 2397760"/>
                <a:gd name="connsiteY30" fmla="*/ 457200 h 1667788"/>
                <a:gd name="connsiteX31" fmla="*/ 1016000 w 2397760"/>
                <a:gd name="connsiteY31" fmla="*/ 396240 h 1667788"/>
                <a:gd name="connsiteX32" fmla="*/ 1026160 w 2397760"/>
                <a:gd name="connsiteY32" fmla="*/ 365760 h 1667788"/>
                <a:gd name="connsiteX33" fmla="*/ 1056640 w 2397760"/>
                <a:gd name="connsiteY33" fmla="*/ 345440 h 1667788"/>
                <a:gd name="connsiteX34" fmla="*/ 1076960 w 2397760"/>
                <a:gd name="connsiteY34" fmla="*/ 284480 h 1667788"/>
                <a:gd name="connsiteX35" fmla="*/ 1097280 w 2397760"/>
                <a:gd name="connsiteY35" fmla="*/ 254000 h 1667788"/>
                <a:gd name="connsiteX36" fmla="*/ 1107440 w 2397760"/>
                <a:gd name="connsiteY36" fmla="*/ 223520 h 1667788"/>
                <a:gd name="connsiteX37" fmla="*/ 1137920 w 2397760"/>
                <a:gd name="connsiteY37" fmla="*/ 203200 h 1667788"/>
                <a:gd name="connsiteX38" fmla="*/ 1209040 w 2397760"/>
                <a:gd name="connsiteY38" fmla="*/ 121920 h 1667788"/>
                <a:gd name="connsiteX39" fmla="*/ 1249680 w 2397760"/>
                <a:gd name="connsiteY39" fmla="*/ 71120 h 1667788"/>
                <a:gd name="connsiteX40" fmla="*/ 1270000 w 2397760"/>
                <a:gd name="connsiteY40" fmla="*/ 40640 h 1667788"/>
                <a:gd name="connsiteX41" fmla="*/ 1300480 w 2397760"/>
                <a:gd name="connsiteY41" fmla="*/ 30480 h 1667788"/>
                <a:gd name="connsiteX42" fmla="*/ 1361440 w 2397760"/>
                <a:gd name="connsiteY42" fmla="*/ 0 h 1667788"/>
                <a:gd name="connsiteX43" fmla="*/ 1432560 w 2397760"/>
                <a:gd name="connsiteY43" fmla="*/ 10160 h 1667788"/>
                <a:gd name="connsiteX44" fmla="*/ 1503680 w 2397760"/>
                <a:gd name="connsiteY44" fmla="*/ 30480 h 1667788"/>
                <a:gd name="connsiteX45" fmla="*/ 1564640 w 2397760"/>
                <a:gd name="connsiteY45" fmla="*/ 111760 h 1667788"/>
                <a:gd name="connsiteX46" fmla="*/ 1635760 w 2397760"/>
                <a:gd name="connsiteY46" fmla="*/ 254000 h 1667788"/>
                <a:gd name="connsiteX47" fmla="*/ 1656080 w 2397760"/>
                <a:gd name="connsiteY47" fmla="*/ 325120 h 1667788"/>
                <a:gd name="connsiteX48" fmla="*/ 1676400 w 2397760"/>
                <a:gd name="connsiteY48" fmla="*/ 447040 h 1667788"/>
                <a:gd name="connsiteX49" fmla="*/ 1706880 w 2397760"/>
                <a:gd name="connsiteY49" fmla="*/ 568960 h 1667788"/>
                <a:gd name="connsiteX50" fmla="*/ 1788160 w 2397760"/>
                <a:gd name="connsiteY50" fmla="*/ 863600 h 1667788"/>
                <a:gd name="connsiteX51" fmla="*/ 1808480 w 2397760"/>
                <a:gd name="connsiteY51" fmla="*/ 894080 h 1667788"/>
                <a:gd name="connsiteX52" fmla="*/ 1838960 w 2397760"/>
                <a:gd name="connsiteY52" fmla="*/ 985520 h 1667788"/>
                <a:gd name="connsiteX53" fmla="*/ 1859280 w 2397760"/>
                <a:gd name="connsiteY53" fmla="*/ 1046480 h 1667788"/>
                <a:gd name="connsiteX54" fmla="*/ 1869440 w 2397760"/>
                <a:gd name="connsiteY54" fmla="*/ 1076960 h 1667788"/>
                <a:gd name="connsiteX55" fmla="*/ 1889760 w 2397760"/>
                <a:gd name="connsiteY55" fmla="*/ 1107440 h 1667788"/>
                <a:gd name="connsiteX56" fmla="*/ 1910080 w 2397760"/>
                <a:gd name="connsiteY56" fmla="*/ 1168400 h 1667788"/>
                <a:gd name="connsiteX57" fmla="*/ 1930400 w 2397760"/>
                <a:gd name="connsiteY57" fmla="*/ 1198880 h 1667788"/>
                <a:gd name="connsiteX58" fmla="*/ 1950720 w 2397760"/>
                <a:gd name="connsiteY58" fmla="*/ 1259840 h 1667788"/>
                <a:gd name="connsiteX59" fmla="*/ 1971040 w 2397760"/>
                <a:gd name="connsiteY59" fmla="*/ 1290320 h 1667788"/>
                <a:gd name="connsiteX60" fmla="*/ 1981200 w 2397760"/>
                <a:gd name="connsiteY60" fmla="*/ 1320800 h 1667788"/>
                <a:gd name="connsiteX61" fmla="*/ 2021840 w 2397760"/>
                <a:gd name="connsiteY61" fmla="*/ 1381760 h 1667788"/>
                <a:gd name="connsiteX62" fmla="*/ 2042160 w 2397760"/>
                <a:gd name="connsiteY62" fmla="*/ 1412240 h 1667788"/>
                <a:gd name="connsiteX63" fmla="*/ 2062480 w 2397760"/>
                <a:gd name="connsiteY63" fmla="*/ 1442720 h 1667788"/>
                <a:gd name="connsiteX64" fmla="*/ 2092960 w 2397760"/>
                <a:gd name="connsiteY64" fmla="*/ 1463040 h 1667788"/>
                <a:gd name="connsiteX65" fmla="*/ 2133600 w 2397760"/>
                <a:gd name="connsiteY65" fmla="*/ 1503680 h 1667788"/>
                <a:gd name="connsiteX66" fmla="*/ 2164080 w 2397760"/>
                <a:gd name="connsiteY66" fmla="*/ 1534160 h 1667788"/>
                <a:gd name="connsiteX67" fmla="*/ 2194560 w 2397760"/>
                <a:gd name="connsiteY67" fmla="*/ 1544320 h 1667788"/>
                <a:gd name="connsiteX68" fmla="*/ 2225040 w 2397760"/>
                <a:gd name="connsiteY68" fmla="*/ 1564640 h 1667788"/>
                <a:gd name="connsiteX69" fmla="*/ 2255520 w 2397760"/>
                <a:gd name="connsiteY69" fmla="*/ 1574800 h 1667788"/>
                <a:gd name="connsiteX70" fmla="*/ 2316480 w 2397760"/>
                <a:gd name="connsiteY70" fmla="*/ 1615440 h 1667788"/>
                <a:gd name="connsiteX71" fmla="*/ 2346960 w 2397760"/>
                <a:gd name="connsiteY71" fmla="*/ 1635760 h 1667788"/>
                <a:gd name="connsiteX72" fmla="*/ 2377440 w 2397760"/>
                <a:gd name="connsiteY72" fmla="*/ 1666240 h 1667788"/>
                <a:gd name="connsiteX73" fmla="*/ 2397760 w 2397760"/>
                <a:gd name="connsiteY73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14400 w 2397760"/>
                <a:gd name="connsiteY26" fmla="*/ 680720 h 1667788"/>
                <a:gd name="connsiteX27" fmla="*/ 924560 w 2397760"/>
                <a:gd name="connsiteY27" fmla="*/ 650240 h 1667788"/>
                <a:gd name="connsiteX28" fmla="*/ 944880 w 2397760"/>
                <a:gd name="connsiteY28" fmla="*/ 568960 h 1667788"/>
                <a:gd name="connsiteX29" fmla="*/ 965200 w 2397760"/>
                <a:gd name="connsiteY29" fmla="*/ 487680 h 1667788"/>
                <a:gd name="connsiteX30" fmla="*/ 985520 w 2397760"/>
                <a:gd name="connsiteY30" fmla="*/ 457200 h 1667788"/>
                <a:gd name="connsiteX31" fmla="*/ 1016000 w 2397760"/>
                <a:gd name="connsiteY31" fmla="*/ 396240 h 1667788"/>
                <a:gd name="connsiteX32" fmla="*/ 1026160 w 2397760"/>
                <a:gd name="connsiteY32" fmla="*/ 365760 h 1667788"/>
                <a:gd name="connsiteX33" fmla="*/ 1076960 w 2397760"/>
                <a:gd name="connsiteY33" fmla="*/ 284480 h 1667788"/>
                <a:gd name="connsiteX34" fmla="*/ 1097280 w 2397760"/>
                <a:gd name="connsiteY34" fmla="*/ 254000 h 1667788"/>
                <a:gd name="connsiteX35" fmla="*/ 1107440 w 2397760"/>
                <a:gd name="connsiteY35" fmla="*/ 223520 h 1667788"/>
                <a:gd name="connsiteX36" fmla="*/ 1137920 w 2397760"/>
                <a:gd name="connsiteY36" fmla="*/ 203200 h 1667788"/>
                <a:gd name="connsiteX37" fmla="*/ 1209040 w 2397760"/>
                <a:gd name="connsiteY37" fmla="*/ 121920 h 1667788"/>
                <a:gd name="connsiteX38" fmla="*/ 1249680 w 2397760"/>
                <a:gd name="connsiteY38" fmla="*/ 71120 h 1667788"/>
                <a:gd name="connsiteX39" fmla="*/ 1270000 w 2397760"/>
                <a:gd name="connsiteY39" fmla="*/ 40640 h 1667788"/>
                <a:gd name="connsiteX40" fmla="*/ 1300480 w 2397760"/>
                <a:gd name="connsiteY40" fmla="*/ 30480 h 1667788"/>
                <a:gd name="connsiteX41" fmla="*/ 1361440 w 2397760"/>
                <a:gd name="connsiteY41" fmla="*/ 0 h 1667788"/>
                <a:gd name="connsiteX42" fmla="*/ 1432560 w 2397760"/>
                <a:gd name="connsiteY42" fmla="*/ 10160 h 1667788"/>
                <a:gd name="connsiteX43" fmla="*/ 1503680 w 2397760"/>
                <a:gd name="connsiteY43" fmla="*/ 30480 h 1667788"/>
                <a:gd name="connsiteX44" fmla="*/ 1564640 w 2397760"/>
                <a:gd name="connsiteY44" fmla="*/ 111760 h 1667788"/>
                <a:gd name="connsiteX45" fmla="*/ 1635760 w 2397760"/>
                <a:gd name="connsiteY45" fmla="*/ 254000 h 1667788"/>
                <a:gd name="connsiteX46" fmla="*/ 1656080 w 2397760"/>
                <a:gd name="connsiteY46" fmla="*/ 325120 h 1667788"/>
                <a:gd name="connsiteX47" fmla="*/ 1676400 w 2397760"/>
                <a:gd name="connsiteY47" fmla="*/ 447040 h 1667788"/>
                <a:gd name="connsiteX48" fmla="*/ 1706880 w 2397760"/>
                <a:gd name="connsiteY48" fmla="*/ 568960 h 1667788"/>
                <a:gd name="connsiteX49" fmla="*/ 1788160 w 2397760"/>
                <a:gd name="connsiteY49" fmla="*/ 863600 h 1667788"/>
                <a:gd name="connsiteX50" fmla="*/ 1808480 w 2397760"/>
                <a:gd name="connsiteY50" fmla="*/ 894080 h 1667788"/>
                <a:gd name="connsiteX51" fmla="*/ 1838960 w 2397760"/>
                <a:gd name="connsiteY51" fmla="*/ 985520 h 1667788"/>
                <a:gd name="connsiteX52" fmla="*/ 1859280 w 2397760"/>
                <a:gd name="connsiteY52" fmla="*/ 1046480 h 1667788"/>
                <a:gd name="connsiteX53" fmla="*/ 1869440 w 2397760"/>
                <a:gd name="connsiteY53" fmla="*/ 1076960 h 1667788"/>
                <a:gd name="connsiteX54" fmla="*/ 1889760 w 2397760"/>
                <a:gd name="connsiteY54" fmla="*/ 1107440 h 1667788"/>
                <a:gd name="connsiteX55" fmla="*/ 1910080 w 2397760"/>
                <a:gd name="connsiteY55" fmla="*/ 1168400 h 1667788"/>
                <a:gd name="connsiteX56" fmla="*/ 1930400 w 2397760"/>
                <a:gd name="connsiteY56" fmla="*/ 1198880 h 1667788"/>
                <a:gd name="connsiteX57" fmla="*/ 1950720 w 2397760"/>
                <a:gd name="connsiteY57" fmla="*/ 1259840 h 1667788"/>
                <a:gd name="connsiteX58" fmla="*/ 1971040 w 2397760"/>
                <a:gd name="connsiteY58" fmla="*/ 1290320 h 1667788"/>
                <a:gd name="connsiteX59" fmla="*/ 1981200 w 2397760"/>
                <a:gd name="connsiteY59" fmla="*/ 1320800 h 1667788"/>
                <a:gd name="connsiteX60" fmla="*/ 2021840 w 2397760"/>
                <a:gd name="connsiteY60" fmla="*/ 1381760 h 1667788"/>
                <a:gd name="connsiteX61" fmla="*/ 2042160 w 2397760"/>
                <a:gd name="connsiteY61" fmla="*/ 1412240 h 1667788"/>
                <a:gd name="connsiteX62" fmla="*/ 2062480 w 2397760"/>
                <a:gd name="connsiteY62" fmla="*/ 1442720 h 1667788"/>
                <a:gd name="connsiteX63" fmla="*/ 2092960 w 2397760"/>
                <a:gd name="connsiteY63" fmla="*/ 1463040 h 1667788"/>
                <a:gd name="connsiteX64" fmla="*/ 2133600 w 2397760"/>
                <a:gd name="connsiteY64" fmla="*/ 1503680 h 1667788"/>
                <a:gd name="connsiteX65" fmla="*/ 2164080 w 2397760"/>
                <a:gd name="connsiteY65" fmla="*/ 1534160 h 1667788"/>
                <a:gd name="connsiteX66" fmla="*/ 2194560 w 2397760"/>
                <a:gd name="connsiteY66" fmla="*/ 1544320 h 1667788"/>
                <a:gd name="connsiteX67" fmla="*/ 2225040 w 2397760"/>
                <a:gd name="connsiteY67" fmla="*/ 1564640 h 1667788"/>
                <a:gd name="connsiteX68" fmla="*/ 2255520 w 2397760"/>
                <a:gd name="connsiteY68" fmla="*/ 1574800 h 1667788"/>
                <a:gd name="connsiteX69" fmla="*/ 2316480 w 2397760"/>
                <a:gd name="connsiteY69" fmla="*/ 1615440 h 1667788"/>
                <a:gd name="connsiteX70" fmla="*/ 2346960 w 2397760"/>
                <a:gd name="connsiteY70" fmla="*/ 1635760 h 1667788"/>
                <a:gd name="connsiteX71" fmla="*/ 2377440 w 2397760"/>
                <a:gd name="connsiteY71" fmla="*/ 1666240 h 1667788"/>
                <a:gd name="connsiteX72" fmla="*/ 2397760 w 2397760"/>
                <a:gd name="connsiteY72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14400 w 2397760"/>
                <a:gd name="connsiteY26" fmla="*/ 680720 h 1667788"/>
                <a:gd name="connsiteX27" fmla="*/ 924560 w 2397760"/>
                <a:gd name="connsiteY27" fmla="*/ 650240 h 1667788"/>
                <a:gd name="connsiteX28" fmla="*/ 944880 w 2397760"/>
                <a:gd name="connsiteY28" fmla="*/ 568960 h 1667788"/>
                <a:gd name="connsiteX29" fmla="*/ 965200 w 2397760"/>
                <a:gd name="connsiteY29" fmla="*/ 487680 h 1667788"/>
                <a:gd name="connsiteX30" fmla="*/ 985520 w 2397760"/>
                <a:gd name="connsiteY30" fmla="*/ 457200 h 1667788"/>
                <a:gd name="connsiteX31" fmla="*/ 1016000 w 2397760"/>
                <a:gd name="connsiteY31" fmla="*/ 396240 h 1667788"/>
                <a:gd name="connsiteX32" fmla="*/ 1026160 w 2397760"/>
                <a:gd name="connsiteY32" fmla="*/ 365760 h 1667788"/>
                <a:gd name="connsiteX33" fmla="*/ 1076960 w 2397760"/>
                <a:gd name="connsiteY33" fmla="*/ 284480 h 1667788"/>
                <a:gd name="connsiteX34" fmla="*/ 1097280 w 2397760"/>
                <a:gd name="connsiteY34" fmla="*/ 254000 h 1667788"/>
                <a:gd name="connsiteX35" fmla="*/ 1107440 w 2397760"/>
                <a:gd name="connsiteY35" fmla="*/ 223520 h 1667788"/>
                <a:gd name="connsiteX36" fmla="*/ 1209040 w 2397760"/>
                <a:gd name="connsiteY36" fmla="*/ 121920 h 1667788"/>
                <a:gd name="connsiteX37" fmla="*/ 1249680 w 2397760"/>
                <a:gd name="connsiteY37" fmla="*/ 71120 h 1667788"/>
                <a:gd name="connsiteX38" fmla="*/ 1270000 w 2397760"/>
                <a:gd name="connsiteY38" fmla="*/ 40640 h 1667788"/>
                <a:gd name="connsiteX39" fmla="*/ 1300480 w 2397760"/>
                <a:gd name="connsiteY39" fmla="*/ 30480 h 1667788"/>
                <a:gd name="connsiteX40" fmla="*/ 1361440 w 2397760"/>
                <a:gd name="connsiteY40" fmla="*/ 0 h 1667788"/>
                <a:gd name="connsiteX41" fmla="*/ 1432560 w 2397760"/>
                <a:gd name="connsiteY41" fmla="*/ 10160 h 1667788"/>
                <a:gd name="connsiteX42" fmla="*/ 1503680 w 2397760"/>
                <a:gd name="connsiteY42" fmla="*/ 30480 h 1667788"/>
                <a:gd name="connsiteX43" fmla="*/ 1564640 w 2397760"/>
                <a:gd name="connsiteY43" fmla="*/ 111760 h 1667788"/>
                <a:gd name="connsiteX44" fmla="*/ 1635760 w 2397760"/>
                <a:gd name="connsiteY44" fmla="*/ 254000 h 1667788"/>
                <a:gd name="connsiteX45" fmla="*/ 1656080 w 2397760"/>
                <a:gd name="connsiteY45" fmla="*/ 325120 h 1667788"/>
                <a:gd name="connsiteX46" fmla="*/ 1676400 w 2397760"/>
                <a:gd name="connsiteY46" fmla="*/ 447040 h 1667788"/>
                <a:gd name="connsiteX47" fmla="*/ 1706880 w 2397760"/>
                <a:gd name="connsiteY47" fmla="*/ 568960 h 1667788"/>
                <a:gd name="connsiteX48" fmla="*/ 1788160 w 2397760"/>
                <a:gd name="connsiteY48" fmla="*/ 863600 h 1667788"/>
                <a:gd name="connsiteX49" fmla="*/ 1808480 w 2397760"/>
                <a:gd name="connsiteY49" fmla="*/ 894080 h 1667788"/>
                <a:gd name="connsiteX50" fmla="*/ 1838960 w 2397760"/>
                <a:gd name="connsiteY50" fmla="*/ 985520 h 1667788"/>
                <a:gd name="connsiteX51" fmla="*/ 1859280 w 2397760"/>
                <a:gd name="connsiteY51" fmla="*/ 1046480 h 1667788"/>
                <a:gd name="connsiteX52" fmla="*/ 1869440 w 2397760"/>
                <a:gd name="connsiteY52" fmla="*/ 1076960 h 1667788"/>
                <a:gd name="connsiteX53" fmla="*/ 1889760 w 2397760"/>
                <a:gd name="connsiteY53" fmla="*/ 1107440 h 1667788"/>
                <a:gd name="connsiteX54" fmla="*/ 1910080 w 2397760"/>
                <a:gd name="connsiteY54" fmla="*/ 1168400 h 1667788"/>
                <a:gd name="connsiteX55" fmla="*/ 1930400 w 2397760"/>
                <a:gd name="connsiteY55" fmla="*/ 1198880 h 1667788"/>
                <a:gd name="connsiteX56" fmla="*/ 1950720 w 2397760"/>
                <a:gd name="connsiteY56" fmla="*/ 1259840 h 1667788"/>
                <a:gd name="connsiteX57" fmla="*/ 1971040 w 2397760"/>
                <a:gd name="connsiteY57" fmla="*/ 1290320 h 1667788"/>
                <a:gd name="connsiteX58" fmla="*/ 1981200 w 2397760"/>
                <a:gd name="connsiteY58" fmla="*/ 1320800 h 1667788"/>
                <a:gd name="connsiteX59" fmla="*/ 2021840 w 2397760"/>
                <a:gd name="connsiteY59" fmla="*/ 1381760 h 1667788"/>
                <a:gd name="connsiteX60" fmla="*/ 2042160 w 2397760"/>
                <a:gd name="connsiteY60" fmla="*/ 1412240 h 1667788"/>
                <a:gd name="connsiteX61" fmla="*/ 2062480 w 2397760"/>
                <a:gd name="connsiteY61" fmla="*/ 1442720 h 1667788"/>
                <a:gd name="connsiteX62" fmla="*/ 2092960 w 2397760"/>
                <a:gd name="connsiteY62" fmla="*/ 1463040 h 1667788"/>
                <a:gd name="connsiteX63" fmla="*/ 2133600 w 2397760"/>
                <a:gd name="connsiteY63" fmla="*/ 1503680 h 1667788"/>
                <a:gd name="connsiteX64" fmla="*/ 2164080 w 2397760"/>
                <a:gd name="connsiteY64" fmla="*/ 1534160 h 1667788"/>
                <a:gd name="connsiteX65" fmla="*/ 2194560 w 2397760"/>
                <a:gd name="connsiteY65" fmla="*/ 1544320 h 1667788"/>
                <a:gd name="connsiteX66" fmla="*/ 2225040 w 2397760"/>
                <a:gd name="connsiteY66" fmla="*/ 1564640 h 1667788"/>
                <a:gd name="connsiteX67" fmla="*/ 2255520 w 2397760"/>
                <a:gd name="connsiteY67" fmla="*/ 1574800 h 1667788"/>
                <a:gd name="connsiteX68" fmla="*/ 2316480 w 2397760"/>
                <a:gd name="connsiteY68" fmla="*/ 1615440 h 1667788"/>
                <a:gd name="connsiteX69" fmla="*/ 2346960 w 2397760"/>
                <a:gd name="connsiteY69" fmla="*/ 1635760 h 1667788"/>
                <a:gd name="connsiteX70" fmla="*/ 2377440 w 2397760"/>
                <a:gd name="connsiteY70" fmla="*/ 1666240 h 1667788"/>
                <a:gd name="connsiteX71" fmla="*/ 2397760 w 2397760"/>
                <a:gd name="connsiteY71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24560 w 2397760"/>
                <a:gd name="connsiteY26" fmla="*/ 650240 h 1667788"/>
                <a:gd name="connsiteX27" fmla="*/ 944880 w 2397760"/>
                <a:gd name="connsiteY27" fmla="*/ 568960 h 1667788"/>
                <a:gd name="connsiteX28" fmla="*/ 965200 w 2397760"/>
                <a:gd name="connsiteY28" fmla="*/ 487680 h 1667788"/>
                <a:gd name="connsiteX29" fmla="*/ 985520 w 2397760"/>
                <a:gd name="connsiteY29" fmla="*/ 457200 h 1667788"/>
                <a:gd name="connsiteX30" fmla="*/ 1016000 w 2397760"/>
                <a:gd name="connsiteY30" fmla="*/ 396240 h 1667788"/>
                <a:gd name="connsiteX31" fmla="*/ 1026160 w 2397760"/>
                <a:gd name="connsiteY31" fmla="*/ 365760 h 1667788"/>
                <a:gd name="connsiteX32" fmla="*/ 1076960 w 2397760"/>
                <a:gd name="connsiteY32" fmla="*/ 284480 h 1667788"/>
                <a:gd name="connsiteX33" fmla="*/ 1097280 w 2397760"/>
                <a:gd name="connsiteY33" fmla="*/ 254000 h 1667788"/>
                <a:gd name="connsiteX34" fmla="*/ 1107440 w 2397760"/>
                <a:gd name="connsiteY34" fmla="*/ 223520 h 1667788"/>
                <a:gd name="connsiteX35" fmla="*/ 1209040 w 2397760"/>
                <a:gd name="connsiteY35" fmla="*/ 121920 h 1667788"/>
                <a:gd name="connsiteX36" fmla="*/ 1249680 w 2397760"/>
                <a:gd name="connsiteY36" fmla="*/ 71120 h 1667788"/>
                <a:gd name="connsiteX37" fmla="*/ 1270000 w 2397760"/>
                <a:gd name="connsiteY37" fmla="*/ 40640 h 1667788"/>
                <a:gd name="connsiteX38" fmla="*/ 1300480 w 2397760"/>
                <a:gd name="connsiteY38" fmla="*/ 30480 h 1667788"/>
                <a:gd name="connsiteX39" fmla="*/ 1361440 w 2397760"/>
                <a:gd name="connsiteY39" fmla="*/ 0 h 1667788"/>
                <a:gd name="connsiteX40" fmla="*/ 1432560 w 2397760"/>
                <a:gd name="connsiteY40" fmla="*/ 10160 h 1667788"/>
                <a:gd name="connsiteX41" fmla="*/ 1503680 w 2397760"/>
                <a:gd name="connsiteY41" fmla="*/ 30480 h 1667788"/>
                <a:gd name="connsiteX42" fmla="*/ 1564640 w 2397760"/>
                <a:gd name="connsiteY42" fmla="*/ 111760 h 1667788"/>
                <a:gd name="connsiteX43" fmla="*/ 1635760 w 2397760"/>
                <a:gd name="connsiteY43" fmla="*/ 254000 h 1667788"/>
                <a:gd name="connsiteX44" fmla="*/ 1656080 w 2397760"/>
                <a:gd name="connsiteY44" fmla="*/ 325120 h 1667788"/>
                <a:gd name="connsiteX45" fmla="*/ 1676400 w 2397760"/>
                <a:gd name="connsiteY45" fmla="*/ 447040 h 1667788"/>
                <a:gd name="connsiteX46" fmla="*/ 1706880 w 2397760"/>
                <a:gd name="connsiteY46" fmla="*/ 568960 h 1667788"/>
                <a:gd name="connsiteX47" fmla="*/ 1788160 w 2397760"/>
                <a:gd name="connsiteY47" fmla="*/ 863600 h 1667788"/>
                <a:gd name="connsiteX48" fmla="*/ 1808480 w 2397760"/>
                <a:gd name="connsiteY48" fmla="*/ 894080 h 1667788"/>
                <a:gd name="connsiteX49" fmla="*/ 1838960 w 2397760"/>
                <a:gd name="connsiteY49" fmla="*/ 985520 h 1667788"/>
                <a:gd name="connsiteX50" fmla="*/ 1859280 w 2397760"/>
                <a:gd name="connsiteY50" fmla="*/ 1046480 h 1667788"/>
                <a:gd name="connsiteX51" fmla="*/ 1869440 w 2397760"/>
                <a:gd name="connsiteY51" fmla="*/ 1076960 h 1667788"/>
                <a:gd name="connsiteX52" fmla="*/ 1889760 w 2397760"/>
                <a:gd name="connsiteY52" fmla="*/ 1107440 h 1667788"/>
                <a:gd name="connsiteX53" fmla="*/ 1910080 w 2397760"/>
                <a:gd name="connsiteY53" fmla="*/ 1168400 h 1667788"/>
                <a:gd name="connsiteX54" fmla="*/ 1930400 w 2397760"/>
                <a:gd name="connsiteY54" fmla="*/ 1198880 h 1667788"/>
                <a:gd name="connsiteX55" fmla="*/ 1950720 w 2397760"/>
                <a:gd name="connsiteY55" fmla="*/ 1259840 h 1667788"/>
                <a:gd name="connsiteX56" fmla="*/ 1971040 w 2397760"/>
                <a:gd name="connsiteY56" fmla="*/ 1290320 h 1667788"/>
                <a:gd name="connsiteX57" fmla="*/ 1981200 w 2397760"/>
                <a:gd name="connsiteY57" fmla="*/ 1320800 h 1667788"/>
                <a:gd name="connsiteX58" fmla="*/ 2021840 w 2397760"/>
                <a:gd name="connsiteY58" fmla="*/ 1381760 h 1667788"/>
                <a:gd name="connsiteX59" fmla="*/ 2042160 w 2397760"/>
                <a:gd name="connsiteY59" fmla="*/ 1412240 h 1667788"/>
                <a:gd name="connsiteX60" fmla="*/ 2062480 w 2397760"/>
                <a:gd name="connsiteY60" fmla="*/ 1442720 h 1667788"/>
                <a:gd name="connsiteX61" fmla="*/ 2092960 w 2397760"/>
                <a:gd name="connsiteY61" fmla="*/ 1463040 h 1667788"/>
                <a:gd name="connsiteX62" fmla="*/ 2133600 w 2397760"/>
                <a:gd name="connsiteY62" fmla="*/ 1503680 h 1667788"/>
                <a:gd name="connsiteX63" fmla="*/ 2164080 w 2397760"/>
                <a:gd name="connsiteY63" fmla="*/ 1534160 h 1667788"/>
                <a:gd name="connsiteX64" fmla="*/ 2194560 w 2397760"/>
                <a:gd name="connsiteY64" fmla="*/ 1544320 h 1667788"/>
                <a:gd name="connsiteX65" fmla="*/ 2225040 w 2397760"/>
                <a:gd name="connsiteY65" fmla="*/ 1564640 h 1667788"/>
                <a:gd name="connsiteX66" fmla="*/ 2255520 w 2397760"/>
                <a:gd name="connsiteY66" fmla="*/ 1574800 h 1667788"/>
                <a:gd name="connsiteX67" fmla="*/ 2316480 w 2397760"/>
                <a:gd name="connsiteY67" fmla="*/ 1615440 h 1667788"/>
                <a:gd name="connsiteX68" fmla="*/ 2346960 w 2397760"/>
                <a:gd name="connsiteY68" fmla="*/ 1635760 h 1667788"/>
                <a:gd name="connsiteX69" fmla="*/ 2377440 w 2397760"/>
                <a:gd name="connsiteY69" fmla="*/ 1666240 h 1667788"/>
                <a:gd name="connsiteX70" fmla="*/ 2397760 w 2397760"/>
                <a:gd name="connsiteY70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24560 w 2397760"/>
                <a:gd name="connsiteY26" fmla="*/ 650240 h 1667788"/>
                <a:gd name="connsiteX27" fmla="*/ 944880 w 2397760"/>
                <a:gd name="connsiteY27" fmla="*/ 568960 h 1667788"/>
                <a:gd name="connsiteX28" fmla="*/ 965200 w 2397760"/>
                <a:gd name="connsiteY28" fmla="*/ 487680 h 1667788"/>
                <a:gd name="connsiteX29" fmla="*/ 1016000 w 2397760"/>
                <a:gd name="connsiteY29" fmla="*/ 396240 h 1667788"/>
                <a:gd name="connsiteX30" fmla="*/ 1026160 w 2397760"/>
                <a:gd name="connsiteY30" fmla="*/ 365760 h 1667788"/>
                <a:gd name="connsiteX31" fmla="*/ 1076960 w 2397760"/>
                <a:gd name="connsiteY31" fmla="*/ 284480 h 1667788"/>
                <a:gd name="connsiteX32" fmla="*/ 1097280 w 2397760"/>
                <a:gd name="connsiteY32" fmla="*/ 254000 h 1667788"/>
                <a:gd name="connsiteX33" fmla="*/ 1107440 w 2397760"/>
                <a:gd name="connsiteY33" fmla="*/ 223520 h 1667788"/>
                <a:gd name="connsiteX34" fmla="*/ 1209040 w 2397760"/>
                <a:gd name="connsiteY34" fmla="*/ 121920 h 1667788"/>
                <a:gd name="connsiteX35" fmla="*/ 1249680 w 2397760"/>
                <a:gd name="connsiteY35" fmla="*/ 71120 h 1667788"/>
                <a:gd name="connsiteX36" fmla="*/ 1270000 w 2397760"/>
                <a:gd name="connsiteY36" fmla="*/ 40640 h 1667788"/>
                <a:gd name="connsiteX37" fmla="*/ 1300480 w 2397760"/>
                <a:gd name="connsiteY37" fmla="*/ 30480 h 1667788"/>
                <a:gd name="connsiteX38" fmla="*/ 1361440 w 2397760"/>
                <a:gd name="connsiteY38" fmla="*/ 0 h 1667788"/>
                <a:gd name="connsiteX39" fmla="*/ 1432560 w 2397760"/>
                <a:gd name="connsiteY39" fmla="*/ 10160 h 1667788"/>
                <a:gd name="connsiteX40" fmla="*/ 1503680 w 2397760"/>
                <a:gd name="connsiteY40" fmla="*/ 30480 h 1667788"/>
                <a:gd name="connsiteX41" fmla="*/ 1564640 w 2397760"/>
                <a:gd name="connsiteY41" fmla="*/ 111760 h 1667788"/>
                <a:gd name="connsiteX42" fmla="*/ 1635760 w 2397760"/>
                <a:gd name="connsiteY42" fmla="*/ 254000 h 1667788"/>
                <a:gd name="connsiteX43" fmla="*/ 1656080 w 2397760"/>
                <a:gd name="connsiteY43" fmla="*/ 325120 h 1667788"/>
                <a:gd name="connsiteX44" fmla="*/ 1676400 w 2397760"/>
                <a:gd name="connsiteY44" fmla="*/ 447040 h 1667788"/>
                <a:gd name="connsiteX45" fmla="*/ 1706880 w 2397760"/>
                <a:gd name="connsiteY45" fmla="*/ 568960 h 1667788"/>
                <a:gd name="connsiteX46" fmla="*/ 1788160 w 2397760"/>
                <a:gd name="connsiteY46" fmla="*/ 863600 h 1667788"/>
                <a:gd name="connsiteX47" fmla="*/ 1808480 w 2397760"/>
                <a:gd name="connsiteY47" fmla="*/ 894080 h 1667788"/>
                <a:gd name="connsiteX48" fmla="*/ 1838960 w 2397760"/>
                <a:gd name="connsiteY48" fmla="*/ 985520 h 1667788"/>
                <a:gd name="connsiteX49" fmla="*/ 1859280 w 2397760"/>
                <a:gd name="connsiteY49" fmla="*/ 1046480 h 1667788"/>
                <a:gd name="connsiteX50" fmla="*/ 1869440 w 2397760"/>
                <a:gd name="connsiteY50" fmla="*/ 1076960 h 1667788"/>
                <a:gd name="connsiteX51" fmla="*/ 1889760 w 2397760"/>
                <a:gd name="connsiteY51" fmla="*/ 1107440 h 1667788"/>
                <a:gd name="connsiteX52" fmla="*/ 1910080 w 2397760"/>
                <a:gd name="connsiteY52" fmla="*/ 1168400 h 1667788"/>
                <a:gd name="connsiteX53" fmla="*/ 1930400 w 2397760"/>
                <a:gd name="connsiteY53" fmla="*/ 1198880 h 1667788"/>
                <a:gd name="connsiteX54" fmla="*/ 1950720 w 2397760"/>
                <a:gd name="connsiteY54" fmla="*/ 1259840 h 1667788"/>
                <a:gd name="connsiteX55" fmla="*/ 1971040 w 2397760"/>
                <a:gd name="connsiteY55" fmla="*/ 1290320 h 1667788"/>
                <a:gd name="connsiteX56" fmla="*/ 1981200 w 2397760"/>
                <a:gd name="connsiteY56" fmla="*/ 1320800 h 1667788"/>
                <a:gd name="connsiteX57" fmla="*/ 2021840 w 2397760"/>
                <a:gd name="connsiteY57" fmla="*/ 1381760 h 1667788"/>
                <a:gd name="connsiteX58" fmla="*/ 2042160 w 2397760"/>
                <a:gd name="connsiteY58" fmla="*/ 1412240 h 1667788"/>
                <a:gd name="connsiteX59" fmla="*/ 2062480 w 2397760"/>
                <a:gd name="connsiteY59" fmla="*/ 1442720 h 1667788"/>
                <a:gd name="connsiteX60" fmla="*/ 2092960 w 2397760"/>
                <a:gd name="connsiteY60" fmla="*/ 1463040 h 1667788"/>
                <a:gd name="connsiteX61" fmla="*/ 2133600 w 2397760"/>
                <a:gd name="connsiteY61" fmla="*/ 1503680 h 1667788"/>
                <a:gd name="connsiteX62" fmla="*/ 2164080 w 2397760"/>
                <a:gd name="connsiteY62" fmla="*/ 1534160 h 1667788"/>
                <a:gd name="connsiteX63" fmla="*/ 2194560 w 2397760"/>
                <a:gd name="connsiteY63" fmla="*/ 1544320 h 1667788"/>
                <a:gd name="connsiteX64" fmla="*/ 2225040 w 2397760"/>
                <a:gd name="connsiteY64" fmla="*/ 1564640 h 1667788"/>
                <a:gd name="connsiteX65" fmla="*/ 2255520 w 2397760"/>
                <a:gd name="connsiteY65" fmla="*/ 1574800 h 1667788"/>
                <a:gd name="connsiteX66" fmla="*/ 2316480 w 2397760"/>
                <a:gd name="connsiteY66" fmla="*/ 1615440 h 1667788"/>
                <a:gd name="connsiteX67" fmla="*/ 2346960 w 2397760"/>
                <a:gd name="connsiteY67" fmla="*/ 1635760 h 1667788"/>
                <a:gd name="connsiteX68" fmla="*/ 2377440 w 2397760"/>
                <a:gd name="connsiteY68" fmla="*/ 1666240 h 1667788"/>
                <a:gd name="connsiteX69" fmla="*/ 2397760 w 2397760"/>
                <a:gd name="connsiteY69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24560 w 2397760"/>
                <a:gd name="connsiteY26" fmla="*/ 650240 h 1667788"/>
                <a:gd name="connsiteX27" fmla="*/ 944880 w 2397760"/>
                <a:gd name="connsiteY27" fmla="*/ 568960 h 1667788"/>
                <a:gd name="connsiteX28" fmla="*/ 965200 w 2397760"/>
                <a:gd name="connsiteY28" fmla="*/ 487680 h 1667788"/>
                <a:gd name="connsiteX29" fmla="*/ 1016000 w 2397760"/>
                <a:gd name="connsiteY29" fmla="*/ 396240 h 1667788"/>
                <a:gd name="connsiteX30" fmla="*/ 1026160 w 2397760"/>
                <a:gd name="connsiteY30" fmla="*/ 365760 h 1667788"/>
                <a:gd name="connsiteX31" fmla="*/ 1076960 w 2397760"/>
                <a:gd name="connsiteY31" fmla="*/ 284480 h 1667788"/>
                <a:gd name="connsiteX32" fmla="*/ 1097280 w 2397760"/>
                <a:gd name="connsiteY32" fmla="*/ 254000 h 1667788"/>
                <a:gd name="connsiteX33" fmla="*/ 1209040 w 2397760"/>
                <a:gd name="connsiteY33" fmla="*/ 121920 h 1667788"/>
                <a:gd name="connsiteX34" fmla="*/ 1249680 w 2397760"/>
                <a:gd name="connsiteY34" fmla="*/ 71120 h 1667788"/>
                <a:gd name="connsiteX35" fmla="*/ 1270000 w 2397760"/>
                <a:gd name="connsiteY35" fmla="*/ 40640 h 1667788"/>
                <a:gd name="connsiteX36" fmla="*/ 1300480 w 2397760"/>
                <a:gd name="connsiteY36" fmla="*/ 30480 h 1667788"/>
                <a:gd name="connsiteX37" fmla="*/ 1361440 w 2397760"/>
                <a:gd name="connsiteY37" fmla="*/ 0 h 1667788"/>
                <a:gd name="connsiteX38" fmla="*/ 1432560 w 2397760"/>
                <a:gd name="connsiteY38" fmla="*/ 10160 h 1667788"/>
                <a:gd name="connsiteX39" fmla="*/ 1503680 w 2397760"/>
                <a:gd name="connsiteY39" fmla="*/ 30480 h 1667788"/>
                <a:gd name="connsiteX40" fmla="*/ 1564640 w 2397760"/>
                <a:gd name="connsiteY40" fmla="*/ 111760 h 1667788"/>
                <a:gd name="connsiteX41" fmla="*/ 1635760 w 2397760"/>
                <a:gd name="connsiteY41" fmla="*/ 254000 h 1667788"/>
                <a:gd name="connsiteX42" fmla="*/ 1656080 w 2397760"/>
                <a:gd name="connsiteY42" fmla="*/ 325120 h 1667788"/>
                <a:gd name="connsiteX43" fmla="*/ 1676400 w 2397760"/>
                <a:gd name="connsiteY43" fmla="*/ 447040 h 1667788"/>
                <a:gd name="connsiteX44" fmla="*/ 1706880 w 2397760"/>
                <a:gd name="connsiteY44" fmla="*/ 568960 h 1667788"/>
                <a:gd name="connsiteX45" fmla="*/ 1788160 w 2397760"/>
                <a:gd name="connsiteY45" fmla="*/ 863600 h 1667788"/>
                <a:gd name="connsiteX46" fmla="*/ 1808480 w 2397760"/>
                <a:gd name="connsiteY46" fmla="*/ 894080 h 1667788"/>
                <a:gd name="connsiteX47" fmla="*/ 1838960 w 2397760"/>
                <a:gd name="connsiteY47" fmla="*/ 985520 h 1667788"/>
                <a:gd name="connsiteX48" fmla="*/ 1859280 w 2397760"/>
                <a:gd name="connsiteY48" fmla="*/ 1046480 h 1667788"/>
                <a:gd name="connsiteX49" fmla="*/ 1869440 w 2397760"/>
                <a:gd name="connsiteY49" fmla="*/ 1076960 h 1667788"/>
                <a:gd name="connsiteX50" fmla="*/ 1889760 w 2397760"/>
                <a:gd name="connsiteY50" fmla="*/ 1107440 h 1667788"/>
                <a:gd name="connsiteX51" fmla="*/ 1910080 w 2397760"/>
                <a:gd name="connsiteY51" fmla="*/ 1168400 h 1667788"/>
                <a:gd name="connsiteX52" fmla="*/ 1930400 w 2397760"/>
                <a:gd name="connsiteY52" fmla="*/ 1198880 h 1667788"/>
                <a:gd name="connsiteX53" fmla="*/ 1950720 w 2397760"/>
                <a:gd name="connsiteY53" fmla="*/ 1259840 h 1667788"/>
                <a:gd name="connsiteX54" fmla="*/ 1971040 w 2397760"/>
                <a:gd name="connsiteY54" fmla="*/ 1290320 h 1667788"/>
                <a:gd name="connsiteX55" fmla="*/ 1981200 w 2397760"/>
                <a:gd name="connsiteY55" fmla="*/ 1320800 h 1667788"/>
                <a:gd name="connsiteX56" fmla="*/ 2021840 w 2397760"/>
                <a:gd name="connsiteY56" fmla="*/ 1381760 h 1667788"/>
                <a:gd name="connsiteX57" fmla="*/ 2042160 w 2397760"/>
                <a:gd name="connsiteY57" fmla="*/ 1412240 h 1667788"/>
                <a:gd name="connsiteX58" fmla="*/ 2062480 w 2397760"/>
                <a:gd name="connsiteY58" fmla="*/ 1442720 h 1667788"/>
                <a:gd name="connsiteX59" fmla="*/ 2092960 w 2397760"/>
                <a:gd name="connsiteY59" fmla="*/ 1463040 h 1667788"/>
                <a:gd name="connsiteX60" fmla="*/ 2133600 w 2397760"/>
                <a:gd name="connsiteY60" fmla="*/ 1503680 h 1667788"/>
                <a:gd name="connsiteX61" fmla="*/ 2164080 w 2397760"/>
                <a:gd name="connsiteY61" fmla="*/ 1534160 h 1667788"/>
                <a:gd name="connsiteX62" fmla="*/ 2194560 w 2397760"/>
                <a:gd name="connsiteY62" fmla="*/ 1544320 h 1667788"/>
                <a:gd name="connsiteX63" fmla="*/ 2225040 w 2397760"/>
                <a:gd name="connsiteY63" fmla="*/ 1564640 h 1667788"/>
                <a:gd name="connsiteX64" fmla="*/ 2255520 w 2397760"/>
                <a:gd name="connsiteY64" fmla="*/ 1574800 h 1667788"/>
                <a:gd name="connsiteX65" fmla="*/ 2316480 w 2397760"/>
                <a:gd name="connsiteY65" fmla="*/ 1615440 h 1667788"/>
                <a:gd name="connsiteX66" fmla="*/ 2346960 w 2397760"/>
                <a:gd name="connsiteY66" fmla="*/ 1635760 h 1667788"/>
                <a:gd name="connsiteX67" fmla="*/ 2377440 w 2397760"/>
                <a:gd name="connsiteY67" fmla="*/ 1666240 h 1667788"/>
                <a:gd name="connsiteX68" fmla="*/ 2397760 w 2397760"/>
                <a:gd name="connsiteY68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24560 w 2397760"/>
                <a:gd name="connsiteY26" fmla="*/ 650240 h 1667788"/>
                <a:gd name="connsiteX27" fmla="*/ 944880 w 2397760"/>
                <a:gd name="connsiteY27" fmla="*/ 568960 h 1667788"/>
                <a:gd name="connsiteX28" fmla="*/ 965200 w 2397760"/>
                <a:gd name="connsiteY28" fmla="*/ 487680 h 1667788"/>
                <a:gd name="connsiteX29" fmla="*/ 1016000 w 2397760"/>
                <a:gd name="connsiteY29" fmla="*/ 396240 h 1667788"/>
                <a:gd name="connsiteX30" fmla="*/ 1026160 w 2397760"/>
                <a:gd name="connsiteY30" fmla="*/ 365760 h 1667788"/>
                <a:gd name="connsiteX31" fmla="*/ 1076960 w 2397760"/>
                <a:gd name="connsiteY31" fmla="*/ 284480 h 1667788"/>
                <a:gd name="connsiteX32" fmla="*/ 1097280 w 2397760"/>
                <a:gd name="connsiteY32" fmla="*/ 254000 h 1667788"/>
                <a:gd name="connsiteX33" fmla="*/ 1249680 w 2397760"/>
                <a:gd name="connsiteY33" fmla="*/ 71120 h 1667788"/>
                <a:gd name="connsiteX34" fmla="*/ 1270000 w 2397760"/>
                <a:gd name="connsiteY34" fmla="*/ 40640 h 1667788"/>
                <a:gd name="connsiteX35" fmla="*/ 1300480 w 2397760"/>
                <a:gd name="connsiteY35" fmla="*/ 30480 h 1667788"/>
                <a:gd name="connsiteX36" fmla="*/ 1361440 w 2397760"/>
                <a:gd name="connsiteY36" fmla="*/ 0 h 1667788"/>
                <a:gd name="connsiteX37" fmla="*/ 1432560 w 2397760"/>
                <a:gd name="connsiteY37" fmla="*/ 10160 h 1667788"/>
                <a:gd name="connsiteX38" fmla="*/ 1503680 w 2397760"/>
                <a:gd name="connsiteY38" fmla="*/ 30480 h 1667788"/>
                <a:gd name="connsiteX39" fmla="*/ 1564640 w 2397760"/>
                <a:gd name="connsiteY39" fmla="*/ 111760 h 1667788"/>
                <a:gd name="connsiteX40" fmla="*/ 1635760 w 2397760"/>
                <a:gd name="connsiteY40" fmla="*/ 254000 h 1667788"/>
                <a:gd name="connsiteX41" fmla="*/ 1656080 w 2397760"/>
                <a:gd name="connsiteY41" fmla="*/ 325120 h 1667788"/>
                <a:gd name="connsiteX42" fmla="*/ 1676400 w 2397760"/>
                <a:gd name="connsiteY42" fmla="*/ 447040 h 1667788"/>
                <a:gd name="connsiteX43" fmla="*/ 1706880 w 2397760"/>
                <a:gd name="connsiteY43" fmla="*/ 568960 h 1667788"/>
                <a:gd name="connsiteX44" fmla="*/ 1788160 w 2397760"/>
                <a:gd name="connsiteY44" fmla="*/ 863600 h 1667788"/>
                <a:gd name="connsiteX45" fmla="*/ 1808480 w 2397760"/>
                <a:gd name="connsiteY45" fmla="*/ 894080 h 1667788"/>
                <a:gd name="connsiteX46" fmla="*/ 1838960 w 2397760"/>
                <a:gd name="connsiteY46" fmla="*/ 985520 h 1667788"/>
                <a:gd name="connsiteX47" fmla="*/ 1859280 w 2397760"/>
                <a:gd name="connsiteY47" fmla="*/ 1046480 h 1667788"/>
                <a:gd name="connsiteX48" fmla="*/ 1869440 w 2397760"/>
                <a:gd name="connsiteY48" fmla="*/ 1076960 h 1667788"/>
                <a:gd name="connsiteX49" fmla="*/ 1889760 w 2397760"/>
                <a:gd name="connsiteY49" fmla="*/ 1107440 h 1667788"/>
                <a:gd name="connsiteX50" fmla="*/ 1910080 w 2397760"/>
                <a:gd name="connsiteY50" fmla="*/ 1168400 h 1667788"/>
                <a:gd name="connsiteX51" fmla="*/ 1930400 w 2397760"/>
                <a:gd name="connsiteY51" fmla="*/ 1198880 h 1667788"/>
                <a:gd name="connsiteX52" fmla="*/ 1950720 w 2397760"/>
                <a:gd name="connsiteY52" fmla="*/ 1259840 h 1667788"/>
                <a:gd name="connsiteX53" fmla="*/ 1971040 w 2397760"/>
                <a:gd name="connsiteY53" fmla="*/ 1290320 h 1667788"/>
                <a:gd name="connsiteX54" fmla="*/ 1981200 w 2397760"/>
                <a:gd name="connsiteY54" fmla="*/ 1320800 h 1667788"/>
                <a:gd name="connsiteX55" fmla="*/ 2021840 w 2397760"/>
                <a:gd name="connsiteY55" fmla="*/ 1381760 h 1667788"/>
                <a:gd name="connsiteX56" fmla="*/ 2042160 w 2397760"/>
                <a:gd name="connsiteY56" fmla="*/ 1412240 h 1667788"/>
                <a:gd name="connsiteX57" fmla="*/ 2062480 w 2397760"/>
                <a:gd name="connsiteY57" fmla="*/ 1442720 h 1667788"/>
                <a:gd name="connsiteX58" fmla="*/ 2092960 w 2397760"/>
                <a:gd name="connsiteY58" fmla="*/ 1463040 h 1667788"/>
                <a:gd name="connsiteX59" fmla="*/ 2133600 w 2397760"/>
                <a:gd name="connsiteY59" fmla="*/ 1503680 h 1667788"/>
                <a:gd name="connsiteX60" fmla="*/ 2164080 w 2397760"/>
                <a:gd name="connsiteY60" fmla="*/ 1534160 h 1667788"/>
                <a:gd name="connsiteX61" fmla="*/ 2194560 w 2397760"/>
                <a:gd name="connsiteY61" fmla="*/ 1544320 h 1667788"/>
                <a:gd name="connsiteX62" fmla="*/ 2225040 w 2397760"/>
                <a:gd name="connsiteY62" fmla="*/ 1564640 h 1667788"/>
                <a:gd name="connsiteX63" fmla="*/ 2255520 w 2397760"/>
                <a:gd name="connsiteY63" fmla="*/ 1574800 h 1667788"/>
                <a:gd name="connsiteX64" fmla="*/ 2316480 w 2397760"/>
                <a:gd name="connsiteY64" fmla="*/ 1615440 h 1667788"/>
                <a:gd name="connsiteX65" fmla="*/ 2346960 w 2397760"/>
                <a:gd name="connsiteY65" fmla="*/ 1635760 h 1667788"/>
                <a:gd name="connsiteX66" fmla="*/ 2377440 w 2397760"/>
                <a:gd name="connsiteY66" fmla="*/ 1666240 h 1667788"/>
                <a:gd name="connsiteX67" fmla="*/ 2397760 w 2397760"/>
                <a:gd name="connsiteY67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24560 w 2397760"/>
                <a:gd name="connsiteY26" fmla="*/ 650240 h 1667788"/>
                <a:gd name="connsiteX27" fmla="*/ 944880 w 2397760"/>
                <a:gd name="connsiteY27" fmla="*/ 568960 h 1667788"/>
                <a:gd name="connsiteX28" fmla="*/ 965200 w 2397760"/>
                <a:gd name="connsiteY28" fmla="*/ 487680 h 1667788"/>
                <a:gd name="connsiteX29" fmla="*/ 1016000 w 2397760"/>
                <a:gd name="connsiteY29" fmla="*/ 396240 h 1667788"/>
                <a:gd name="connsiteX30" fmla="*/ 1026160 w 2397760"/>
                <a:gd name="connsiteY30" fmla="*/ 365760 h 1667788"/>
                <a:gd name="connsiteX31" fmla="*/ 1076960 w 2397760"/>
                <a:gd name="connsiteY31" fmla="*/ 284480 h 1667788"/>
                <a:gd name="connsiteX32" fmla="*/ 1097280 w 2397760"/>
                <a:gd name="connsiteY32" fmla="*/ 254000 h 1667788"/>
                <a:gd name="connsiteX33" fmla="*/ 1249680 w 2397760"/>
                <a:gd name="connsiteY33" fmla="*/ 71120 h 1667788"/>
                <a:gd name="connsiteX34" fmla="*/ 1270000 w 2397760"/>
                <a:gd name="connsiteY34" fmla="*/ 40640 h 1667788"/>
                <a:gd name="connsiteX35" fmla="*/ 1300480 w 2397760"/>
                <a:gd name="connsiteY35" fmla="*/ 30480 h 1667788"/>
                <a:gd name="connsiteX36" fmla="*/ 1361440 w 2397760"/>
                <a:gd name="connsiteY36" fmla="*/ 0 h 1667788"/>
                <a:gd name="connsiteX37" fmla="*/ 1432560 w 2397760"/>
                <a:gd name="connsiteY37" fmla="*/ 10160 h 1667788"/>
                <a:gd name="connsiteX38" fmla="*/ 1503680 w 2397760"/>
                <a:gd name="connsiteY38" fmla="*/ 30480 h 1667788"/>
                <a:gd name="connsiteX39" fmla="*/ 1564640 w 2397760"/>
                <a:gd name="connsiteY39" fmla="*/ 111760 h 1667788"/>
                <a:gd name="connsiteX40" fmla="*/ 1635760 w 2397760"/>
                <a:gd name="connsiteY40" fmla="*/ 254000 h 1667788"/>
                <a:gd name="connsiteX41" fmla="*/ 1656080 w 2397760"/>
                <a:gd name="connsiteY41" fmla="*/ 325120 h 1667788"/>
                <a:gd name="connsiteX42" fmla="*/ 1676400 w 2397760"/>
                <a:gd name="connsiteY42" fmla="*/ 447040 h 1667788"/>
                <a:gd name="connsiteX43" fmla="*/ 1706880 w 2397760"/>
                <a:gd name="connsiteY43" fmla="*/ 568960 h 1667788"/>
                <a:gd name="connsiteX44" fmla="*/ 1788160 w 2397760"/>
                <a:gd name="connsiteY44" fmla="*/ 863600 h 1667788"/>
                <a:gd name="connsiteX45" fmla="*/ 1808480 w 2397760"/>
                <a:gd name="connsiteY45" fmla="*/ 894080 h 1667788"/>
                <a:gd name="connsiteX46" fmla="*/ 1859280 w 2397760"/>
                <a:gd name="connsiteY46" fmla="*/ 1046480 h 1667788"/>
                <a:gd name="connsiteX47" fmla="*/ 1869440 w 2397760"/>
                <a:gd name="connsiteY47" fmla="*/ 1076960 h 1667788"/>
                <a:gd name="connsiteX48" fmla="*/ 1889760 w 2397760"/>
                <a:gd name="connsiteY48" fmla="*/ 1107440 h 1667788"/>
                <a:gd name="connsiteX49" fmla="*/ 1910080 w 2397760"/>
                <a:gd name="connsiteY49" fmla="*/ 1168400 h 1667788"/>
                <a:gd name="connsiteX50" fmla="*/ 1930400 w 2397760"/>
                <a:gd name="connsiteY50" fmla="*/ 1198880 h 1667788"/>
                <a:gd name="connsiteX51" fmla="*/ 1950720 w 2397760"/>
                <a:gd name="connsiteY51" fmla="*/ 1259840 h 1667788"/>
                <a:gd name="connsiteX52" fmla="*/ 1971040 w 2397760"/>
                <a:gd name="connsiteY52" fmla="*/ 1290320 h 1667788"/>
                <a:gd name="connsiteX53" fmla="*/ 1981200 w 2397760"/>
                <a:gd name="connsiteY53" fmla="*/ 1320800 h 1667788"/>
                <a:gd name="connsiteX54" fmla="*/ 2021840 w 2397760"/>
                <a:gd name="connsiteY54" fmla="*/ 1381760 h 1667788"/>
                <a:gd name="connsiteX55" fmla="*/ 2042160 w 2397760"/>
                <a:gd name="connsiteY55" fmla="*/ 1412240 h 1667788"/>
                <a:gd name="connsiteX56" fmla="*/ 2062480 w 2397760"/>
                <a:gd name="connsiteY56" fmla="*/ 1442720 h 1667788"/>
                <a:gd name="connsiteX57" fmla="*/ 2092960 w 2397760"/>
                <a:gd name="connsiteY57" fmla="*/ 1463040 h 1667788"/>
                <a:gd name="connsiteX58" fmla="*/ 2133600 w 2397760"/>
                <a:gd name="connsiteY58" fmla="*/ 1503680 h 1667788"/>
                <a:gd name="connsiteX59" fmla="*/ 2164080 w 2397760"/>
                <a:gd name="connsiteY59" fmla="*/ 1534160 h 1667788"/>
                <a:gd name="connsiteX60" fmla="*/ 2194560 w 2397760"/>
                <a:gd name="connsiteY60" fmla="*/ 1544320 h 1667788"/>
                <a:gd name="connsiteX61" fmla="*/ 2225040 w 2397760"/>
                <a:gd name="connsiteY61" fmla="*/ 1564640 h 1667788"/>
                <a:gd name="connsiteX62" fmla="*/ 2255520 w 2397760"/>
                <a:gd name="connsiteY62" fmla="*/ 1574800 h 1667788"/>
                <a:gd name="connsiteX63" fmla="*/ 2316480 w 2397760"/>
                <a:gd name="connsiteY63" fmla="*/ 1615440 h 1667788"/>
                <a:gd name="connsiteX64" fmla="*/ 2346960 w 2397760"/>
                <a:gd name="connsiteY64" fmla="*/ 1635760 h 1667788"/>
                <a:gd name="connsiteX65" fmla="*/ 2377440 w 2397760"/>
                <a:gd name="connsiteY65" fmla="*/ 1666240 h 1667788"/>
                <a:gd name="connsiteX66" fmla="*/ 2397760 w 2397760"/>
                <a:gd name="connsiteY66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24560 w 2397760"/>
                <a:gd name="connsiteY26" fmla="*/ 650240 h 1667788"/>
                <a:gd name="connsiteX27" fmla="*/ 944880 w 2397760"/>
                <a:gd name="connsiteY27" fmla="*/ 568960 h 1667788"/>
                <a:gd name="connsiteX28" fmla="*/ 965200 w 2397760"/>
                <a:gd name="connsiteY28" fmla="*/ 487680 h 1667788"/>
                <a:gd name="connsiteX29" fmla="*/ 1016000 w 2397760"/>
                <a:gd name="connsiteY29" fmla="*/ 396240 h 1667788"/>
                <a:gd name="connsiteX30" fmla="*/ 1026160 w 2397760"/>
                <a:gd name="connsiteY30" fmla="*/ 365760 h 1667788"/>
                <a:gd name="connsiteX31" fmla="*/ 1076960 w 2397760"/>
                <a:gd name="connsiteY31" fmla="*/ 284480 h 1667788"/>
                <a:gd name="connsiteX32" fmla="*/ 1097280 w 2397760"/>
                <a:gd name="connsiteY32" fmla="*/ 254000 h 1667788"/>
                <a:gd name="connsiteX33" fmla="*/ 1249680 w 2397760"/>
                <a:gd name="connsiteY33" fmla="*/ 71120 h 1667788"/>
                <a:gd name="connsiteX34" fmla="*/ 1270000 w 2397760"/>
                <a:gd name="connsiteY34" fmla="*/ 40640 h 1667788"/>
                <a:gd name="connsiteX35" fmla="*/ 1300480 w 2397760"/>
                <a:gd name="connsiteY35" fmla="*/ 30480 h 1667788"/>
                <a:gd name="connsiteX36" fmla="*/ 1361440 w 2397760"/>
                <a:gd name="connsiteY36" fmla="*/ 0 h 1667788"/>
                <a:gd name="connsiteX37" fmla="*/ 1432560 w 2397760"/>
                <a:gd name="connsiteY37" fmla="*/ 10160 h 1667788"/>
                <a:gd name="connsiteX38" fmla="*/ 1503680 w 2397760"/>
                <a:gd name="connsiteY38" fmla="*/ 30480 h 1667788"/>
                <a:gd name="connsiteX39" fmla="*/ 1564640 w 2397760"/>
                <a:gd name="connsiteY39" fmla="*/ 111760 h 1667788"/>
                <a:gd name="connsiteX40" fmla="*/ 1635760 w 2397760"/>
                <a:gd name="connsiteY40" fmla="*/ 254000 h 1667788"/>
                <a:gd name="connsiteX41" fmla="*/ 1656080 w 2397760"/>
                <a:gd name="connsiteY41" fmla="*/ 325120 h 1667788"/>
                <a:gd name="connsiteX42" fmla="*/ 1676400 w 2397760"/>
                <a:gd name="connsiteY42" fmla="*/ 447040 h 1667788"/>
                <a:gd name="connsiteX43" fmla="*/ 1706880 w 2397760"/>
                <a:gd name="connsiteY43" fmla="*/ 568960 h 1667788"/>
                <a:gd name="connsiteX44" fmla="*/ 1788160 w 2397760"/>
                <a:gd name="connsiteY44" fmla="*/ 863600 h 1667788"/>
                <a:gd name="connsiteX45" fmla="*/ 1808480 w 2397760"/>
                <a:gd name="connsiteY45" fmla="*/ 894080 h 1667788"/>
                <a:gd name="connsiteX46" fmla="*/ 1859280 w 2397760"/>
                <a:gd name="connsiteY46" fmla="*/ 1046480 h 1667788"/>
                <a:gd name="connsiteX47" fmla="*/ 1869440 w 2397760"/>
                <a:gd name="connsiteY47" fmla="*/ 1076960 h 1667788"/>
                <a:gd name="connsiteX48" fmla="*/ 1910080 w 2397760"/>
                <a:gd name="connsiteY48" fmla="*/ 1168400 h 1667788"/>
                <a:gd name="connsiteX49" fmla="*/ 1930400 w 2397760"/>
                <a:gd name="connsiteY49" fmla="*/ 1198880 h 1667788"/>
                <a:gd name="connsiteX50" fmla="*/ 1950720 w 2397760"/>
                <a:gd name="connsiteY50" fmla="*/ 1259840 h 1667788"/>
                <a:gd name="connsiteX51" fmla="*/ 1971040 w 2397760"/>
                <a:gd name="connsiteY51" fmla="*/ 1290320 h 1667788"/>
                <a:gd name="connsiteX52" fmla="*/ 1981200 w 2397760"/>
                <a:gd name="connsiteY52" fmla="*/ 1320800 h 1667788"/>
                <a:gd name="connsiteX53" fmla="*/ 2021840 w 2397760"/>
                <a:gd name="connsiteY53" fmla="*/ 1381760 h 1667788"/>
                <a:gd name="connsiteX54" fmla="*/ 2042160 w 2397760"/>
                <a:gd name="connsiteY54" fmla="*/ 1412240 h 1667788"/>
                <a:gd name="connsiteX55" fmla="*/ 2062480 w 2397760"/>
                <a:gd name="connsiteY55" fmla="*/ 1442720 h 1667788"/>
                <a:gd name="connsiteX56" fmla="*/ 2092960 w 2397760"/>
                <a:gd name="connsiteY56" fmla="*/ 1463040 h 1667788"/>
                <a:gd name="connsiteX57" fmla="*/ 2133600 w 2397760"/>
                <a:gd name="connsiteY57" fmla="*/ 1503680 h 1667788"/>
                <a:gd name="connsiteX58" fmla="*/ 2164080 w 2397760"/>
                <a:gd name="connsiteY58" fmla="*/ 1534160 h 1667788"/>
                <a:gd name="connsiteX59" fmla="*/ 2194560 w 2397760"/>
                <a:gd name="connsiteY59" fmla="*/ 1544320 h 1667788"/>
                <a:gd name="connsiteX60" fmla="*/ 2225040 w 2397760"/>
                <a:gd name="connsiteY60" fmla="*/ 1564640 h 1667788"/>
                <a:gd name="connsiteX61" fmla="*/ 2255520 w 2397760"/>
                <a:gd name="connsiteY61" fmla="*/ 1574800 h 1667788"/>
                <a:gd name="connsiteX62" fmla="*/ 2316480 w 2397760"/>
                <a:gd name="connsiteY62" fmla="*/ 1615440 h 1667788"/>
                <a:gd name="connsiteX63" fmla="*/ 2346960 w 2397760"/>
                <a:gd name="connsiteY63" fmla="*/ 1635760 h 1667788"/>
                <a:gd name="connsiteX64" fmla="*/ 2377440 w 2397760"/>
                <a:gd name="connsiteY64" fmla="*/ 1666240 h 1667788"/>
                <a:gd name="connsiteX65" fmla="*/ 2397760 w 2397760"/>
                <a:gd name="connsiteY65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24560 w 2397760"/>
                <a:gd name="connsiteY26" fmla="*/ 650240 h 1667788"/>
                <a:gd name="connsiteX27" fmla="*/ 944880 w 2397760"/>
                <a:gd name="connsiteY27" fmla="*/ 568960 h 1667788"/>
                <a:gd name="connsiteX28" fmla="*/ 965200 w 2397760"/>
                <a:gd name="connsiteY28" fmla="*/ 487680 h 1667788"/>
                <a:gd name="connsiteX29" fmla="*/ 1016000 w 2397760"/>
                <a:gd name="connsiteY29" fmla="*/ 396240 h 1667788"/>
                <a:gd name="connsiteX30" fmla="*/ 1026160 w 2397760"/>
                <a:gd name="connsiteY30" fmla="*/ 365760 h 1667788"/>
                <a:gd name="connsiteX31" fmla="*/ 1076960 w 2397760"/>
                <a:gd name="connsiteY31" fmla="*/ 284480 h 1667788"/>
                <a:gd name="connsiteX32" fmla="*/ 1097280 w 2397760"/>
                <a:gd name="connsiteY32" fmla="*/ 254000 h 1667788"/>
                <a:gd name="connsiteX33" fmla="*/ 1249680 w 2397760"/>
                <a:gd name="connsiteY33" fmla="*/ 71120 h 1667788"/>
                <a:gd name="connsiteX34" fmla="*/ 1270000 w 2397760"/>
                <a:gd name="connsiteY34" fmla="*/ 40640 h 1667788"/>
                <a:gd name="connsiteX35" fmla="*/ 1300480 w 2397760"/>
                <a:gd name="connsiteY35" fmla="*/ 30480 h 1667788"/>
                <a:gd name="connsiteX36" fmla="*/ 1361440 w 2397760"/>
                <a:gd name="connsiteY36" fmla="*/ 0 h 1667788"/>
                <a:gd name="connsiteX37" fmla="*/ 1432560 w 2397760"/>
                <a:gd name="connsiteY37" fmla="*/ 10160 h 1667788"/>
                <a:gd name="connsiteX38" fmla="*/ 1503680 w 2397760"/>
                <a:gd name="connsiteY38" fmla="*/ 30480 h 1667788"/>
                <a:gd name="connsiteX39" fmla="*/ 1564640 w 2397760"/>
                <a:gd name="connsiteY39" fmla="*/ 111760 h 1667788"/>
                <a:gd name="connsiteX40" fmla="*/ 1635760 w 2397760"/>
                <a:gd name="connsiteY40" fmla="*/ 254000 h 1667788"/>
                <a:gd name="connsiteX41" fmla="*/ 1656080 w 2397760"/>
                <a:gd name="connsiteY41" fmla="*/ 325120 h 1667788"/>
                <a:gd name="connsiteX42" fmla="*/ 1676400 w 2397760"/>
                <a:gd name="connsiteY42" fmla="*/ 447040 h 1667788"/>
                <a:gd name="connsiteX43" fmla="*/ 1706880 w 2397760"/>
                <a:gd name="connsiteY43" fmla="*/ 568960 h 1667788"/>
                <a:gd name="connsiteX44" fmla="*/ 1788160 w 2397760"/>
                <a:gd name="connsiteY44" fmla="*/ 863600 h 1667788"/>
                <a:gd name="connsiteX45" fmla="*/ 1808480 w 2397760"/>
                <a:gd name="connsiteY45" fmla="*/ 894080 h 1667788"/>
                <a:gd name="connsiteX46" fmla="*/ 1859280 w 2397760"/>
                <a:gd name="connsiteY46" fmla="*/ 1046480 h 1667788"/>
                <a:gd name="connsiteX47" fmla="*/ 1869440 w 2397760"/>
                <a:gd name="connsiteY47" fmla="*/ 1076960 h 1667788"/>
                <a:gd name="connsiteX48" fmla="*/ 1910080 w 2397760"/>
                <a:gd name="connsiteY48" fmla="*/ 1168400 h 1667788"/>
                <a:gd name="connsiteX49" fmla="*/ 1930400 w 2397760"/>
                <a:gd name="connsiteY49" fmla="*/ 1198880 h 1667788"/>
                <a:gd name="connsiteX50" fmla="*/ 1971040 w 2397760"/>
                <a:gd name="connsiteY50" fmla="*/ 1290320 h 1667788"/>
                <a:gd name="connsiteX51" fmla="*/ 1981200 w 2397760"/>
                <a:gd name="connsiteY51" fmla="*/ 1320800 h 1667788"/>
                <a:gd name="connsiteX52" fmla="*/ 2021840 w 2397760"/>
                <a:gd name="connsiteY52" fmla="*/ 1381760 h 1667788"/>
                <a:gd name="connsiteX53" fmla="*/ 2042160 w 2397760"/>
                <a:gd name="connsiteY53" fmla="*/ 1412240 h 1667788"/>
                <a:gd name="connsiteX54" fmla="*/ 2062480 w 2397760"/>
                <a:gd name="connsiteY54" fmla="*/ 1442720 h 1667788"/>
                <a:gd name="connsiteX55" fmla="*/ 2092960 w 2397760"/>
                <a:gd name="connsiteY55" fmla="*/ 1463040 h 1667788"/>
                <a:gd name="connsiteX56" fmla="*/ 2133600 w 2397760"/>
                <a:gd name="connsiteY56" fmla="*/ 1503680 h 1667788"/>
                <a:gd name="connsiteX57" fmla="*/ 2164080 w 2397760"/>
                <a:gd name="connsiteY57" fmla="*/ 1534160 h 1667788"/>
                <a:gd name="connsiteX58" fmla="*/ 2194560 w 2397760"/>
                <a:gd name="connsiteY58" fmla="*/ 1544320 h 1667788"/>
                <a:gd name="connsiteX59" fmla="*/ 2225040 w 2397760"/>
                <a:gd name="connsiteY59" fmla="*/ 1564640 h 1667788"/>
                <a:gd name="connsiteX60" fmla="*/ 2255520 w 2397760"/>
                <a:gd name="connsiteY60" fmla="*/ 1574800 h 1667788"/>
                <a:gd name="connsiteX61" fmla="*/ 2316480 w 2397760"/>
                <a:gd name="connsiteY61" fmla="*/ 1615440 h 1667788"/>
                <a:gd name="connsiteX62" fmla="*/ 2346960 w 2397760"/>
                <a:gd name="connsiteY62" fmla="*/ 1635760 h 1667788"/>
                <a:gd name="connsiteX63" fmla="*/ 2377440 w 2397760"/>
                <a:gd name="connsiteY63" fmla="*/ 1666240 h 1667788"/>
                <a:gd name="connsiteX64" fmla="*/ 2397760 w 2397760"/>
                <a:gd name="connsiteY64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24560 w 2397760"/>
                <a:gd name="connsiteY26" fmla="*/ 650240 h 1667788"/>
                <a:gd name="connsiteX27" fmla="*/ 944880 w 2397760"/>
                <a:gd name="connsiteY27" fmla="*/ 568960 h 1667788"/>
                <a:gd name="connsiteX28" fmla="*/ 965200 w 2397760"/>
                <a:gd name="connsiteY28" fmla="*/ 487680 h 1667788"/>
                <a:gd name="connsiteX29" fmla="*/ 1016000 w 2397760"/>
                <a:gd name="connsiteY29" fmla="*/ 396240 h 1667788"/>
                <a:gd name="connsiteX30" fmla="*/ 1026160 w 2397760"/>
                <a:gd name="connsiteY30" fmla="*/ 365760 h 1667788"/>
                <a:gd name="connsiteX31" fmla="*/ 1076960 w 2397760"/>
                <a:gd name="connsiteY31" fmla="*/ 284480 h 1667788"/>
                <a:gd name="connsiteX32" fmla="*/ 1097280 w 2397760"/>
                <a:gd name="connsiteY32" fmla="*/ 254000 h 1667788"/>
                <a:gd name="connsiteX33" fmla="*/ 1249680 w 2397760"/>
                <a:gd name="connsiteY33" fmla="*/ 71120 h 1667788"/>
                <a:gd name="connsiteX34" fmla="*/ 1270000 w 2397760"/>
                <a:gd name="connsiteY34" fmla="*/ 40640 h 1667788"/>
                <a:gd name="connsiteX35" fmla="*/ 1300480 w 2397760"/>
                <a:gd name="connsiteY35" fmla="*/ 30480 h 1667788"/>
                <a:gd name="connsiteX36" fmla="*/ 1361440 w 2397760"/>
                <a:gd name="connsiteY36" fmla="*/ 0 h 1667788"/>
                <a:gd name="connsiteX37" fmla="*/ 1432560 w 2397760"/>
                <a:gd name="connsiteY37" fmla="*/ 10160 h 1667788"/>
                <a:gd name="connsiteX38" fmla="*/ 1503680 w 2397760"/>
                <a:gd name="connsiteY38" fmla="*/ 30480 h 1667788"/>
                <a:gd name="connsiteX39" fmla="*/ 1564640 w 2397760"/>
                <a:gd name="connsiteY39" fmla="*/ 111760 h 1667788"/>
                <a:gd name="connsiteX40" fmla="*/ 1635760 w 2397760"/>
                <a:gd name="connsiteY40" fmla="*/ 254000 h 1667788"/>
                <a:gd name="connsiteX41" fmla="*/ 1656080 w 2397760"/>
                <a:gd name="connsiteY41" fmla="*/ 325120 h 1667788"/>
                <a:gd name="connsiteX42" fmla="*/ 1676400 w 2397760"/>
                <a:gd name="connsiteY42" fmla="*/ 447040 h 1667788"/>
                <a:gd name="connsiteX43" fmla="*/ 1706880 w 2397760"/>
                <a:gd name="connsiteY43" fmla="*/ 568960 h 1667788"/>
                <a:gd name="connsiteX44" fmla="*/ 1788160 w 2397760"/>
                <a:gd name="connsiteY44" fmla="*/ 863600 h 1667788"/>
                <a:gd name="connsiteX45" fmla="*/ 1808480 w 2397760"/>
                <a:gd name="connsiteY45" fmla="*/ 894080 h 1667788"/>
                <a:gd name="connsiteX46" fmla="*/ 1859280 w 2397760"/>
                <a:gd name="connsiteY46" fmla="*/ 1046480 h 1667788"/>
                <a:gd name="connsiteX47" fmla="*/ 1869440 w 2397760"/>
                <a:gd name="connsiteY47" fmla="*/ 1076960 h 1667788"/>
                <a:gd name="connsiteX48" fmla="*/ 1910080 w 2397760"/>
                <a:gd name="connsiteY48" fmla="*/ 1168400 h 1667788"/>
                <a:gd name="connsiteX49" fmla="*/ 1930400 w 2397760"/>
                <a:gd name="connsiteY49" fmla="*/ 1198880 h 1667788"/>
                <a:gd name="connsiteX50" fmla="*/ 1971040 w 2397760"/>
                <a:gd name="connsiteY50" fmla="*/ 1290320 h 1667788"/>
                <a:gd name="connsiteX51" fmla="*/ 2021840 w 2397760"/>
                <a:gd name="connsiteY51" fmla="*/ 1381760 h 1667788"/>
                <a:gd name="connsiteX52" fmla="*/ 2042160 w 2397760"/>
                <a:gd name="connsiteY52" fmla="*/ 1412240 h 1667788"/>
                <a:gd name="connsiteX53" fmla="*/ 2062480 w 2397760"/>
                <a:gd name="connsiteY53" fmla="*/ 1442720 h 1667788"/>
                <a:gd name="connsiteX54" fmla="*/ 2092960 w 2397760"/>
                <a:gd name="connsiteY54" fmla="*/ 1463040 h 1667788"/>
                <a:gd name="connsiteX55" fmla="*/ 2133600 w 2397760"/>
                <a:gd name="connsiteY55" fmla="*/ 1503680 h 1667788"/>
                <a:gd name="connsiteX56" fmla="*/ 2164080 w 2397760"/>
                <a:gd name="connsiteY56" fmla="*/ 1534160 h 1667788"/>
                <a:gd name="connsiteX57" fmla="*/ 2194560 w 2397760"/>
                <a:gd name="connsiteY57" fmla="*/ 1544320 h 1667788"/>
                <a:gd name="connsiteX58" fmla="*/ 2225040 w 2397760"/>
                <a:gd name="connsiteY58" fmla="*/ 1564640 h 1667788"/>
                <a:gd name="connsiteX59" fmla="*/ 2255520 w 2397760"/>
                <a:gd name="connsiteY59" fmla="*/ 1574800 h 1667788"/>
                <a:gd name="connsiteX60" fmla="*/ 2316480 w 2397760"/>
                <a:gd name="connsiteY60" fmla="*/ 1615440 h 1667788"/>
                <a:gd name="connsiteX61" fmla="*/ 2346960 w 2397760"/>
                <a:gd name="connsiteY61" fmla="*/ 1635760 h 1667788"/>
                <a:gd name="connsiteX62" fmla="*/ 2377440 w 2397760"/>
                <a:gd name="connsiteY62" fmla="*/ 1666240 h 1667788"/>
                <a:gd name="connsiteX63" fmla="*/ 2397760 w 2397760"/>
                <a:gd name="connsiteY63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701040 w 2397760"/>
                <a:gd name="connsiteY15" fmla="*/ 1209040 h 1667788"/>
                <a:gd name="connsiteX16" fmla="*/ 721360 w 2397760"/>
                <a:gd name="connsiteY16" fmla="*/ 1178560 h 1667788"/>
                <a:gd name="connsiteX17" fmla="*/ 741680 w 2397760"/>
                <a:gd name="connsiteY17" fmla="*/ 1148080 h 1667788"/>
                <a:gd name="connsiteX18" fmla="*/ 772160 w 2397760"/>
                <a:gd name="connsiteY18" fmla="*/ 1087120 h 1667788"/>
                <a:gd name="connsiteX19" fmla="*/ 802640 w 2397760"/>
                <a:gd name="connsiteY19" fmla="*/ 995680 h 1667788"/>
                <a:gd name="connsiteX20" fmla="*/ 812800 w 2397760"/>
                <a:gd name="connsiteY20" fmla="*/ 965200 h 1667788"/>
                <a:gd name="connsiteX21" fmla="*/ 833120 w 2397760"/>
                <a:gd name="connsiteY21" fmla="*/ 934720 h 1667788"/>
                <a:gd name="connsiteX22" fmla="*/ 853440 w 2397760"/>
                <a:gd name="connsiteY22" fmla="*/ 873760 h 1667788"/>
                <a:gd name="connsiteX23" fmla="*/ 873760 w 2397760"/>
                <a:gd name="connsiteY23" fmla="*/ 843280 h 1667788"/>
                <a:gd name="connsiteX24" fmla="*/ 904240 w 2397760"/>
                <a:gd name="connsiteY24" fmla="*/ 741680 h 1667788"/>
                <a:gd name="connsiteX25" fmla="*/ 924560 w 2397760"/>
                <a:gd name="connsiteY25" fmla="*/ 650240 h 1667788"/>
                <a:gd name="connsiteX26" fmla="*/ 944880 w 2397760"/>
                <a:gd name="connsiteY26" fmla="*/ 568960 h 1667788"/>
                <a:gd name="connsiteX27" fmla="*/ 965200 w 2397760"/>
                <a:gd name="connsiteY27" fmla="*/ 487680 h 1667788"/>
                <a:gd name="connsiteX28" fmla="*/ 1016000 w 2397760"/>
                <a:gd name="connsiteY28" fmla="*/ 396240 h 1667788"/>
                <a:gd name="connsiteX29" fmla="*/ 1026160 w 2397760"/>
                <a:gd name="connsiteY29" fmla="*/ 365760 h 1667788"/>
                <a:gd name="connsiteX30" fmla="*/ 1076960 w 2397760"/>
                <a:gd name="connsiteY30" fmla="*/ 284480 h 1667788"/>
                <a:gd name="connsiteX31" fmla="*/ 1097280 w 2397760"/>
                <a:gd name="connsiteY31" fmla="*/ 254000 h 1667788"/>
                <a:gd name="connsiteX32" fmla="*/ 1249680 w 2397760"/>
                <a:gd name="connsiteY32" fmla="*/ 71120 h 1667788"/>
                <a:gd name="connsiteX33" fmla="*/ 1270000 w 2397760"/>
                <a:gd name="connsiteY33" fmla="*/ 40640 h 1667788"/>
                <a:gd name="connsiteX34" fmla="*/ 1300480 w 2397760"/>
                <a:gd name="connsiteY34" fmla="*/ 30480 h 1667788"/>
                <a:gd name="connsiteX35" fmla="*/ 1361440 w 2397760"/>
                <a:gd name="connsiteY35" fmla="*/ 0 h 1667788"/>
                <a:gd name="connsiteX36" fmla="*/ 1432560 w 2397760"/>
                <a:gd name="connsiteY36" fmla="*/ 10160 h 1667788"/>
                <a:gd name="connsiteX37" fmla="*/ 1503680 w 2397760"/>
                <a:gd name="connsiteY37" fmla="*/ 30480 h 1667788"/>
                <a:gd name="connsiteX38" fmla="*/ 1564640 w 2397760"/>
                <a:gd name="connsiteY38" fmla="*/ 111760 h 1667788"/>
                <a:gd name="connsiteX39" fmla="*/ 1635760 w 2397760"/>
                <a:gd name="connsiteY39" fmla="*/ 254000 h 1667788"/>
                <a:gd name="connsiteX40" fmla="*/ 1656080 w 2397760"/>
                <a:gd name="connsiteY40" fmla="*/ 325120 h 1667788"/>
                <a:gd name="connsiteX41" fmla="*/ 1676400 w 2397760"/>
                <a:gd name="connsiteY41" fmla="*/ 447040 h 1667788"/>
                <a:gd name="connsiteX42" fmla="*/ 1706880 w 2397760"/>
                <a:gd name="connsiteY42" fmla="*/ 568960 h 1667788"/>
                <a:gd name="connsiteX43" fmla="*/ 1788160 w 2397760"/>
                <a:gd name="connsiteY43" fmla="*/ 863600 h 1667788"/>
                <a:gd name="connsiteX44" fmla="*/ 1808480 w 2397760"/>
                <a:gd name="connsiteY44" fmla="*/ 894080 h 1667788"/>
                <a:gd name="connsiteX45" fmla="*/ 1859280 w 2397760"/>
                <a:gd name="connsiteY45" fmla="*/ 1046480 h 1667788"/>
                <a:gd name="connsiteX46" fmla="*/ 1869440 w 2397760"/>
                <a:gd name="connsiteY46" fmla="*/ 1076960 h 1667788"/>
                <a:gd name="connsiteX47" fmla="*/ 1910080 w 2397760"/>
                <a:gd name="connsiteY47" fmla="*/ 1168400 h 1667788"/>
                <a:gd name="connsiteX48" fmla="*/ 1930400 w 2397760"/>
                <a:gd name="connsiteY48" fmla="*/ 1198880 h 1667788"/>
                <a:gd name="connsiteX49" fmla="*/ 1971040 w 2397760"/>
                <a:gd name="connsiteY49" fmla="*/ 1290320 h 1667788"/>
                <a:gd name="connsiteX50" fmla="*/ 2021840 w 2397760"/>
                <a:gd name="connsiteY50" fmla="*/ 1381760 h 1667788"/>
                <a:gd name="connsiteX51" fmla="*/ 2042160 w 2397760"/>
                <a:gd name="connsiteY51" fmla="*/ 1412240 h 1667788"/>
                <a:gd name="connsiteX52" fmla="*/ 2062480 w 2397760"/>
                <a:gd name="connsiteY52" fmla="*/ 1442720 h 1667788"/>
                <a:gd name="connsiteX53" fmla="*/ 2092960 w 2397760"/>
                <a:gd name="connsiteY53" fmla="*/ 1463040 h 1667788"/>
                <a:gd name="connsiteX54" fmla="*/ 2133600 w 2397760"/>
                <a:gd name="connsiteY54" fmla="*/ 1503680 h 1667788"/>
                <a:gd name="connsiteX55" fmla="*/ 2164080 w 2397760"/>
                <a:gd name="connsiteY55" fmla="*/ 1534160 h 1667788"/>
                <a:gd name="connsiteX56" fmla="*/ 2194560 w 2397760"/>
                <a:gd name="connsiteY56" fmla="*/ 1544320 h 1667788"/>
                <a:gd name="connsiteX57" fmla="*/ 2225040 w 2397760"/>
                <a:gd name="connsiteY57" fmla="*/ 1564640 h 1667788"/>
                <a:gd name="connsiteX58" fmla="*/ 2255520 w 2397760"/>
                <a:gd name="connsiteY58" fmla="*/ 1574800 h 1667788"/>
                <a:gd name="connsiteX59" fmla="*/ 2316480 w 2397760"/>
                <a:gd name="connsiteY59" fmla="*/ 1615440 h 1667788"/>
                <a:gd name="connsiteX60" fmla="*/ 2346960 w 2397760"/>
                <a:gd name="connsiteY60" fmla="*/ 1635760 h 1667788"/>
                <a:gd name="connsiteX61" fmla="*/ 2377440 w 2397760"/>
                <a:gd name="connsiteY61" fmla="*/ 1666240 h 1667788"/>
                <a:gd name="connsiteX62" fmla="*/ 2397760 w 2397760"/>
                <a:gd name="connsiteY62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701040 w 2397760"/>
                <a:gd name="connsiteY15" fmla="*/ 1209040 h 1667788"/>
                <a:gd name="connsiteX16" fmla="*/ 721360 w 2397760"/>
                <a:gd name="connsiteY16" fmla="*/ 1178560 h 1667788"/>
                <a:gd name="connsiteX17" fmla="*/ 741680 w 2397760"/>
                <a:gd name="connsiteY17" fmla="*/ 1148080 h 1667788"/>
                <a:gd name="connsiteX18" fmla="*/ 772160 w 2397760"/>
                <a:gd name="connsiteY18" fmla="*/ 1087120 h 1667788"/>
                <a:gd name="connsiteX19" fmla="*/ 802640 w 2397760"/>
                <a:gd name="connsiteY19" fmla="*/ 995680 h 1667788"/>
                <a:gd name="connsiteX20" fmla="*/ 812800 w 2397760"/>
                <a:gd name="connsiteY20" fmla="*/ 965200 h 1667788"/>
                <a:gd name="connsiteX21" fmla="*/ 853440 w 2397760"/>
                <a:gd name="connsiteY21" fmla="*/ 873760 h 1667788"/>
                <a:gd name="connsiteX22" fmla="*/ 873760 w 2397760"/>
                <a:gd name="connsiteY22" fmla="*/ 843280 h 1667788"/>
                <a:gd name="connsiteX23" fmla="*/ 904240 w 2397760"/>
                <a:gd name="connsiteY23" fmla="*/ 741680 h 1667788"/>
                <a:gd name="connsiteX24" fmla="*/ 924560 w 2397760"/>
                <a:gd name="connsiteY24" fmla="*/ 650240 h 1667788"/>
                <a:gd name="connsiteX25" fmla="*/ 944880 w 2397760"/>
                <a:gd name="connsiteY25" fmla="*/ 568960 h 1667788"/>
                <a:gd name="connsiteX26" fmla="*/ 965200 w 2397760"/>
                <a:gd name="connsiteY26" fmla="*/ 487680 h 1667788"/>
                <a:gd name="connsiteX27" fmla="*/ 1016000 w 2397760"/>
                <a:gd name="connsiteY27" fmla="*/ 396240 h 1667788"/>
                <a:gd name="connsiteX28" fmla="*/ 1026160 w 2397760"/>
                <a:gd name="connsiteY28" fmla="*/ 365760 h 1667788"/>
                <a:gd name="connsiteX29" fmla="*/ 1076960 w 2397760"/>
                <a:gd name="connsiteY29" fmla="*/ 284480 h 1667788"/>
                <a:gd name="connsiteX30" fmla="*/ 1097280 w 2397760"/>
                <a:gd name="connsiteY30" fmla="*/ 254000 h 1667788"/>
                <a:gd name="connsiteX31" fmla="*/ 1249680 w 2397760"/>
                <a:gd name="connsiteY31" fmla="*/ 71120 h 1667788"/>
                <a:gd name="connsiteX32" fmla="*/ 1270000 w 2397760"/>
                <a:gd name="connsiteY32" fmla="*/ 40640 h 1667788"/>
                <a:gd name="connsiteX33" fmla="*/ 1300480 w 2397760"/>
                <a:gd name="connsiteY33" fmla="*/ 30480 h 1667788"/>
                <a:gd name="connsiteX34" fmla="*/ 1361440 w 2397760"/>
                <a:gd name="connsiteY34" fmla="*/ 0 h 1667788"/>
                <a:gd name="connsiteX35" fmla="*/ 1432560 w 2397760"/>
                <a:gd name="connsiteY35" fmla="*/ 10160 h 1667788"/>
                <a:gd name="connsiteX36" fmla="*/ 1503680 w 2397760"/>
                <a:gd name="connsiteY36" fmla="*/ 30480 h 1667788"/>
                <a:gd name="connsiteX37" fmla="*/ 1564640 w 2397760"/>
                <a:gd name="connsiteY37" fmla="*/ 111760 h 1667788"/>
                <a:gd name="connsiteX38" fmla="*/ 1635760 w 2397760"/>
                <a:gd name="connsiteY38" fmla="*/ 254000 h 1667788"/>
                <a:gd name="connsiteX39" fmla="*/ 1656080 w 2397760"/>
                <a:gd name="connsiteY39" fmla="*/ 325120 h 1667788"/>
                <a:gd name="connsiteX40" fmla="*/ 1676400 w 2397760"/>
                <a:gd name="connsiteY40" fmla="*/ 447040 h 1667788"/>
                <a:gd name="connsiteX41" fmla="*/ 1706880 w 2397760"/>
                <a:gd name="connsiteY41" fmla="*/ 568960 h 1667788"/>
                <a:gd name="connsiteX42" fmla="*/ 1788160 w 2397760"/>
                <a:gd name="connsiteY42" fmla="*/ 863600 h 1667788"/>
                <a:gd name="connsiteX43" fmla="*/ 1808480 w 2397760"/>
                <a:gd name="connsiteY43" fmla="*/ 894080 h 1667788"/>
                <a:gd name="connsiteX44" fmla="*/ 1859280 w 2397760"/>
                <a:gd name="connsiteY44" fmla="*/ 1046480 h 1667788"/>
                <a:gd name="connsiteX45" fmla="*/ 1869440 w 2397760"/>
                <a:gd name="connsiteY45" fmla="*/ 1076960 h 1667788"/>
                <a:gd name="connsiteX46" fmla="*/ 1910080 w 2397760"/>
                <a:gd name="connsiteY46" fmla="*/ 1168400 h 1667788"/>
                <a:gd name="connsiteX47" fmla="*/ 1930400 w 2397760"/>
                <a:gd name="connsiteY47" fmla="*/ 1198880 h 1667788"/>
                <a:gd name="connsiteX48" fmla="*/ 1971040 w 2397760"/>
                <a:gd name="connsiteY48" fmla="*/ 1290320 h 1667788"/>
                <a:gd name="connsiteX49" fmla="*/ 2021840 w 2397760"/>
                <a:gd name="connsiteY49" fmla="*/ 1381760 h 1667788"/>
                <a:gd name="connsiteX50" fmla="*/ 2042160 w 2397760"/>
                <a:gd name="connsiteY50" fmla="*/ 1412240 h 1667788"/>
                <a:gd name="connsiteX51" fmla="*/ 2062480 w 2397760"/>
                <a:gd name="connsiteY51" fmla="*/ 1442720 h 1667788"/>
                <a:gd name="connsiteX52" fmla="*/ 2092960 w 2397760"/>
                <a:gd name="connsiteY52" fmla="*/ 1463040 h 1667788"/>
                <a:gd name="connsiteX53" fmla="*/ 2133600 w 2397760"/>
                <a:gd name="connsiteY53" fmla="*/ 1503680 h 1667788"/>
                <a:gd name="connsiteX54" fmla="*/ 2164080 w 2397760"/>
                <a:gd name="connsiteY54" fmla="*/ 1534160 h 1667788"/>
                <a:gd name="connsiteX55" fmla="*/ 2194560 w 2397760"/>
                <a:gd name="connsiteY55" fmla="*/ 1544320 h 1667788"/>
                <a:gd name="connsiteX56" fmla="*/ 2225040 w 2397760"/>
                <a:gd name="connsiteY56" fmla="*/ 1564640 h 1667788"/>
                <a:gd name="connsiteX57" fmla="*/ 2255520 w 2397760"/>
                <a:gd name="connsiteY57" fmla="*/ 1574800 h 1667788"/>
                <a:gd name="connsiteX58" fmla="*/ 2316480 w 2397760"/>
                <a:gd name="connsiteY58" fmla="*/ 1615440 h 1667788"/>
                <a:gd name="connsiteX59" fmla="*/ 2346960 w 2397760"/>
                <a:gd name="connsiteY59" fmla="*/ 1635760 h 1667788"/>
                <a:gd name="connsiteX60" fmla="*/ 2377440 w 2397760"/>
                <a:gd name="connsiteY60" fmla="*/ 1666240 h 1667788"/>
                <a:gd name="connsiteX61" fmla="*/ 2397760 w 2397760"/>
                <a:gd name="connsiteY61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701040 w 2397760"/>
                <a:gd name="connsiteY15" fmla="*/ 1209040 h 1667788"/>
                <a:gd name="connsiteX16" fmla="*/ 721360 w 2397760"/>
                <a:gd name="connsiteY16" fmla="*/ 1178560 h 1667788"/>
                <a:gd name="connsiteX17" fmla="*/ 741680 w 2397760"/>
                <a:gd name="connsiteY17" fmla="*/ 1148080 h 1667788"/>
                <a:gd name="connsiteX18" fmla="*/ 772160 w 2397760"/>
                <a:gd name="connsiteY18" fmla="*/ 1087120 h 1667788"/>
                <a:gd name="connsiteX19" fmla="*/ 802640 w 2397760"/>
                <a:gd name="connsiteY19" fmla="*/ 995680 h 1667788"/>
                <a:gd name="connsiteX20" fmla="*/ 812800 w 2397760"/>
                <a:gd name="connsiteY20" fmla="*/ 965200 h 1667788"/>
                <a:gd name="connsiteX21" fmla="*/ 853440 w 2397760"/>
                <a:gd name="connsiteY21" fmla="*/ 873760 h 1667788"/>
                <a:gd name="connsiteX22" fmla="*/ 904240 w 2397760"/>
                <a:gd name="connsiteY22" fmla="*/ 741680 h 1667788"/>
                <a:gd name="connsiteX23" fmla="*/ 924560 w 2397760"/>
                <a:gd name="connsiteY23" fmla="*/ 650240 h 1667788"/>
                <a:gd name="connsiteX24" fmla="*/ 944880 w 2397760"/>
                <a:gd name="connsiteY24" fmla="*/ 568960 h 1667788"/>
                <a:gd name="connsiteX25" fmla="*/ 965200 w 2397760"/>
                <a:gd name="connsiteY25" fmla="*/ 487680 h 1667788"/>
                <a:gd name="connsiteX26" fmla="*/ 1016000 w 2397760"/>
                <a:gd name="connsiteY26" fmla="*/ 396240 h 1667788"/>
                <a:gd name="connsiteX27" fmla="*/ 1026160 w 2397760"/>
                <a:gd name="connsiteY27" fmla="*/ 365760 h 1667788"/>
                <a:gd name="connsiteX28" fmla="*/ 1076960 w 2397760"/>
                <a:gd name="connsiteY28" fmla="*/ 284480 h 1667788"/>
                <a:gd name="connsiteX29" fmla="*/ 1097280 w 2397760"/>
                <a:gd name="connsiteY29" fmla="*/ 254000 h 1667788"/>
                <a:gd name="connsiteX30" fmla="*/ 1249680 w 2397760"/>
                <a:gd name="connsiteY30" fmla="*/ 71120 h 1667788"/>
                <a:gd name="connsiteX31" fmla="*/ 1270000 w 2397760"/>
                <a:gd name="connsiteY31" fmla="*/ 40640 h 1667788"/>
                <a:gd name="connsiteX32" fmla="*/ 1300480 w 2397760"/>
                <a:gd name="connsiteY32" fmla="*/ 30480 h 1667788"/>
                <a:gd name="connsiteX33" fmla="*/ 1361440 w 2397760"/>
                <a:gd name="connsiteY33" fmla="*/ 0 h 1667788"/>
                <a:gd name="connsiteX34" fmla="*/ 1432560 w 2397760"/>
                <a:gd name="connsiteY34" fmla="*/ 10160 h 1667788"/>
                <a:gd name="connsiteX35" fmla="*/ 1503680 w 2397760"/>
                <a:gd name="connsiteY35" fmla="*/ 30480 h 1667788"/>
                <a:gd name="connsiteX36" fmla="*/ 1564640 w 2397760"/>
                <a:gd name="connsiteY36" fmla="*/ 111760 h 1667788"/>
                <a:gd name="connsiteX37" fmla="*/ 1635760 w 2397760"/>
                <a:gd name="connsiteY37" fmla="*/ 254000 h 1667788"/>
                <a:gd name="connsiteX38" fmla="*/ 1656080 w 2397760"/>
                <a:gd name="connsiteY38" fmla="*/ 325120 h 1667788"/>
                <a:gd name="connsiteX39" fmla="*/ 1676400 w 2397760"/>
                <a:gd name="connsiteY39" fmla="*/ 447040 h 1667788"/>
                <a:gd name="connsiteX40" fmla="*/ 1706880 w 2397760"/>
                <a:gd name="connsiteY40" fmla="*/ 568960 h 1667788"/>
                <a:gd name="connsiteX41" fmla="*/ 1788160 w 2397760"/>
                <a:gd name="connsiteY41" fmla="*/ 863600 h 1667788"/>
                <a:gd name="connsiteX42" fmla="*/ 1808480 w 2397760"/>
                <a:gd name="connsiteY42" fmla="*/ 894080 h 1667788"/>
                <a:gd name="connsiteX43" fmla="*/ 1859280 w 2397760"/>
                <a:gd name="connsiteY43" fmla="*/ 1046480 h 1667788"/>
                <a:gd name="connsiteX44" fmla="*/ 1869440 w 2397760"/>
                <a:gd name="connsiteY44" fmla="*/ 1076960 h 1667788"/>
                <a:gd name="connsiteX45" fmla="*/ 1910080 w 2397760"/>
                <a:gd name="connsiteY45" fmla="*/ 1168400 h 1667788"/>
                <a:gd name="connsiteX46" fmla="*/ 1930400 w 2397760"/>
                <a:gd name="connsiteY46" fmla="*/ 1198880 h 1667788"/>
                <a:gd name="connsiteX47" fmla="*/ 1971040 w 2397760"/>
                <a:gd name="connsiteY47" fmla="*/ 1290320 h 1667788"/>
                <a:gd name="connsiteX48" fmla="*/ 2021840 w 2397760"/>
                <a:gd name="connsiteY48" fmla="*/ 1381760 h 1667788"/>
                <a:gd name="connsiteX49" fmla="*/ 2042160 w 2397760"/>
                <a:gd name="connsiteY49" fmla="*/ 1412240 h 1667788"/>
                <a:gd name="connsiteX50" fmla="*/ 2062480 w 2397760"/>
                <a:gd name="connsiteY50" fmla="*/ 1442720 h 1667788"/>
                <a:gd name="connsiteX51" fmla="*/ 2092960 w 2397760"/>
                <a:gd name="connsiteY51" fmla="*/ 1463040 h 1667788"/>
                <a:gd name="connsiteX52" fmla="*/ 2133600 w 2397760"/>
                <a:gd name="connsiteY52" fmla="*/ 1503680 h 1667788"/>
                <a:gd name="connsiteX53" fmla="*/ 2164080 w 2397760"/>
                <a:gd name="connsiteY53" fmla="*/ 1534160 h 1667788"/>
                <a:gd name="connsiteX54" fmla="*/ 2194560 w 2397760"/>
                <a:gd name="connsiteY54" fmla="*/ 1544320 h 1667788"/>
                <a:gd name="connsiteX55" fmla="*/ 2225040 w 2397760"/>
                <a:gd name="connsiteY55" fmla="*/ 1564640 h 1667788"/>
                <a:gd name="connsiteX56" fmla="*/ 2255520 w 2397760"/>
                <a:gd name="connsiteY56" fmla="*/ 1574800 h 1667788"/>
                <a:gd name="connsiteX57" fmla="*/ 2316480 w 2397760"/>
                <a:gd name="connsiteY57" fmla="*/ 1615440 h 1667788"/>
                <a:gd name="connsiteX58" fmla="*/ 2346960 w 2397760"/>
                <a:gd name="connsiteY58" fmla="*/ 1635760 h 1667788"/>
                <a:gd name="connsiteX59" fmla="*/ 2377440 w 2397760"/>
                <a:gd name="connsiteY59" fmla="*/ 1666240 h 1667788"/>
                <a:gd name="connsiteX60" fmla="*/ 2397760 w 2397760"/>
                <a:gd name="connsiteY60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701040 w 2397760"/>
                <a:gd name="connsiteY15" fmla="*/ 1209040 h 1667788"/>
                <a:gd name="connsiteX16" fmla="*/ 721360 w 2397760"/>
                <a:gd name="connsiteY16" fmla="*/ 1178560 h 1667788"/>
                <a:gd name="connsiteX17" fmla="*/ 772160 w 2397760"/>
                <a:gd name="connsiteY17" fmla="*/ 1087120 h 1667788"/>
                <a:gd name="connsiteX18" fmla="*/ 802640 w 2397760"/>
                <a:gd name="connsiteY18" fmla="*/ 995680 h 1667788"/>
                <a:gd name="connsiteX19" fmla="*/ 812800 w 2397760"/>
                <a:gd name="connsiteY19" fmla="*/ 965200 h 1667788"/>
                <a:gd name="connsiteX20" fmla="*/ 853440 w 2397760"/>
                <a:gd name="connsiteY20" fmla="*/ 873760 h 1667788"/>
                <a:gd name="connsiteX21" fmla="*/ 904240 w 2397760"/>
                <a:gd name="connsiteY21" fmla="*/ 741680 h 1667788"/>
                <a:gd name="connsiteX22" fmla="*/ 924560 w 2397760"/>
                <a:gd name="connsiteY22" fmla="*/ 650240 h 1667788"/>
                <a:gd name="connsiteX23" fmla="*/ 944880 w 2397760"/>
                <a:gd name="connsiteY23" fmla="*/ 568960 h 1667788"/>
                <a:gd name="connsiteX24" fmla="*/ 965200 w 2397760"/>
                <a:gd name="connsiteY24" fmla="*/ 487680 h 1667788"/>
                <a:gd name="connsiteX25" fmla="*/ 1016000 w 2397760"/>
                <a:gd name="connsiteY25" fmla="*/ 396240 h 1667788"/>
                <a:gd name="connsiteX26" fmla="*/ 1026160 w 2397760"/>
                <a:gd name="connsiteY26" fmla="*/ 365760 h 1667788"/>
                <a:gd name="connsiteX27" fmla="*/ 1076960 w 2397760"/>
                <a:gd name="connsiteY27" fmla="*/ 284480 h 1667788"/>
                <a:gd name="connsiteX28" fmla="*/ 1097280 w 2397760"/>
                <a:gd name="connsiteY28" fmla="*/ 254000 h 1667788"/>
                <a:gd name="connsiteX29" fmla="*/ 1249680 w 2397760"/>
                <a:gd name="connsiteY29" fmla="*/ 71120 h 1667788"/>
                <a:gd name="connsiteX30" fmla="*/ 1270000 w 2397760"/>
                <a:gd name="connsiteY30" fmla="*/ 40640 h 1667788"/>
                <a:gd name="connsiteX31" fmla="*/ 1300480 w 2397760"/>
                <a:gd name="connsiteY31" fmla="*/ 30480 h 1667788"/>
                <a:gd name="connsiteX32" fmla="*/ 1361440 w 2397760"/>
                <a:gd name="connsiteY32" fmla="*/ 0 h 1667788"/>
                <a:gd name="connsiteX33" fmla="*/ 1432560 w 2397760"/>
                <a:gd name="connsiteY33" fmla="*/ 10160 h 1667788"/>
                <a:gd name="connsiteX34" fmla="*/ 1503680 w 2397760"/>
                <a:gd name="connsiteY34" fmla="*/ 30480 h 1667788"/>
                <a:gd name="connsiteX35" fmla="*/ 1564640 w 2397760"/>
                <a:gd name="connsiteY35" fmla="*/ 111760 h 1667788"/>
                <a:gd name="connsiteX36" fmla="*/ 1635760 w 2397760"/>
                <a:gd name="connsiteY36" fmla="*/ 254000 h 1667788"/>
                <a:gd name="connsiteX37" fmla="*/ 1656080 w 2397760"/>
                <a:gd name="connsiteY37" fmla="*/ 325120 h 1667788"/>
                <a:gd name="connsiteX38" fmla="*/ 1676400 w 2397760"/>
                <a:gd name="connsiteY38" fmla="*/ 447040 h 1667788"/>
                <a:gd name="connsiteX39" fmla="*/ 1706880 w 2397760"/>
                <a:gd name="connsiteY39" fmla="*/ 568960 h 1667788"/>
                <a:gd name="connsiteX40" fmla="*/ 1788160 w 2397760"/>
                <a:gd name="connsiteY40" fmla="*/ 863600 h 1667788"/>
                <a:gd name="connsiteX41" fmla="*/ 1808480 w 2397760"/>
                <a:gd name="connsiteY41" fmla="*/ 894080 h 1667788"/>
                <a:gd name="connsiteX42" fmla="*/ 1859280 w 2397760"/>
                <a:gd name="connsiteY42" fmla="*/ 1046480 h 1667788"/>
                <a:gd name="connsiteX43" fmla="*/ 1869440 w 2397760"/>
                <a:gd name="connsiteY43" fmla="*/ 1076960 h 1667788"/>
                <a:gd name="connsiteX44" fmla="*/ 1910080 w 2397760"/>
                <a:gd name="connsiteY44" fmla="*/ 1168400 h 1667788"/>
                <a:gd name="connsiteX45" fmla="*/ 1930400 w 2397760"/>
                <a:gd name="connsiteY45" fmla="*/ 1198880 h 1667788"/>
                <a:gd name="connsiteX46" fmla="*/ 1971040 w 2397760"/>
                <a:gd name="connsiteY46" fmla="*/ 1290320 h 1667788"/>
                <a:gd name="connsiteX47" fmla="*/ 2021840 w 2397760"/>
                <a:gd name="connsiteY47" fmla="*/ 1381760 h 1667788"/>
                <a:gd name="connsiteX48" fmla="*/ 2042160 w 2397760"/>
                <a:gd name="connsiteY48" fmla="*/ 1412240 h 1667788"/>
                <a:gd name="connsiteX49" fmla="*/ 2062480 w 2397760"/>
                <a:gd name="connsiteY49" fmla="*/ 1442720 h 1667788"/>
                <a:gd name="connsiteX50" fmla="*/ 2092960 w 2397760"/>
                <a:gd name="connsiteY50" fmla="*/ 1463040 h 1667788"/>
                <a:gd name="connsiteX51" fmla="*/ 2133600 w 2397760"/>
                <a:gd name="connsiteY51" fmla="*/ 1503680 h 1667788"/>
                <a:gd name="connsiteX52" fmla="*/ 2164080 w 2397760"/>
                <a:gd name="connsiteY52" fmla="*/ 1534160 h 1667788"/>
                <a:gd name="connsiteX53" fmla="*/ 2194560 w 2397760"/>
                <a:gd name="connsiteY53" fmla="*/ 1544320 h 1667788"/>
                <a:gd name="connsiteX54" fmla="*/ 2225040 w 2397760"/>
                <a:gd name="connsiteY54" fmla="*/ 1564640 h 1667788"/>
                <a:gd name="connsiteX55" fmla="*/ 2255520 w 2397760"/>
                <a:gd name="connsiteY55" fmla="*/ 1574800 h 1667788"/>
                <a:gd name="connsiteX56" fmla="*/ 2316480 w 2397760"/>
                <a:gd name="connsiteY56" fmla="*/ 1615440 h 1667788"/>
                <a:gd name="connsiteX57" fmla="*/ 2346960 w 2397760"/>
                <a:gd name="connsiteY57" fmla="*/ 1635760 h 1667788"/>
                <a:gd name="connsiteX58" fmla="*/ 2377440 w 2397760"/>
                <a:gd name="connsiteY58" fmla="*/ 1666240 h 1667788"/>
                <a:gd name="connsiteX59" fmla="*/ 2397760 w 2397760"/>
                <a:gd name="connsiteY59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518160 w 2397760"/>
                <a:gd name="connsiteY10" fmla="*/ 1452880 h 1667788"/>
                <a:gd name="connsiteX11" fmla="*/ 558800 w 2397760"/>
                <a:gd name="connsiteY11" fmla="*/ 1402080 h 1667788"/>
                <a:gd name="connsiteX12" fmla="*/ 609600 w 2397760"/>
                <a:gd name="connsiteY12" fmla="*/ 1361440 h 1667788"/>
                <a:gd name="connsiteX13" fmla="*/ 619760 w 2397760"/>
                <a:gd name="connsiteY13" fmla="*/ 1330960 h 1667788"/>
                <a:gd name="connsiteX14" fmla="*/ 701040 w 2397760"/>
                <a:gd name="connsiteY14" fmla="*/ 1209040 h 1667788"/>
                <a:gd name="connsiteX15" fmla="*/ 721360 w 2397760"/>
                <a:gd name="connsiteY15" fmla="*/ 1178560 h 1667788"/>
                <a:gd name="connsiteX16" fmla="*/ 772160 w 2397760"/>
                <a:gd name="connsiteY16" fmla="*/ 1087120 h 1667788"/>
                <a:gd name="connsiteX17" fmla="*/ 802640 w 2397760"/>
                <a:gd name="connsiteY17" fmla="*/ 995680 h 1667788"/>
                <a:gd name="connsiteX18" fmla="*/ 812800 w 2397760"/>
                <a:gd name="connsiteY18" fmla="*/ 965200 h 1667788"/>
                <a:gd name="connsiteX19" fmla="*/ 853440 w 2397760"/>
                <a:gd name="connsiteY19" fmla="*/ 873760 h 1667788"/>
                <a:gd name="connsiteX20" fmla="*/ 904240 w 2397760"/>
                <a:gd name="connsiteY20" fmla="*/ 741680 h 1667788"/>
                <a:gd name="connsiteX21" fmla="*/ 924560 w 2397760"/>
                <a:gd name="connsiteY21" fmla="*/ 650240 h 1667788"/>
                <a:gd name="connsiteX22" fmla="*/ 944880 w 2397760"/>
                <a:gd name="connsiteY22" fmla="*/ 568960 h 1667788"/>
                <a:gd name="connsiteX23" fmla="*/ 965200 w 2397760"/>
                <a:gd name="connsiteY23" fmla="*/ 487680 h 1667788"/>
                <a:gd name="connsiteX24" fmla="*/ 1016000 w 2397760"/>
                <a:gd name="connsiteY24" fmla="*/ 396240 h 1667788"/>
                <a:gd name="connsiteX25" fmla="*/ 1026160 w 2397760"/>
                <a:gd name="connsiteY25" fmla="*/ 365760 h 1667788"/>
                <a:gd name="connsiteX26" fmla="*/ 1076960 w 2397760"/>
                <a:gd name="connsiteY26" fmla="*/ 284480 h 1667788"/>
                <a:gd name="connsiteX27" fmla="*/ 1097280 w 2397760"/>
                <a:gd name="connsiteY27" fmla="*/ 254000 h 1667788"/>
                <a:gd name="connsiteX28" fmla="*/ 1249680 w 2397760"/>
                <a:gd name="connsiteY28" fmla="*/ 71120 h 1667788"/>
                <a:gd name="connsiteX29" fmla="*/ 1270000 w 2397760"/>
                <a:gd name="connsiteY29" fmla="*/ 40640 h 1667788"/>
                <a:gd name="connsiteX30" fmla="*/ 1300480 w 2397760"/>
                <a:gd name="connsiteY30" fmla="*/ 30480 h 1667788"/>
                <a:gd name="connsiteX31" fmla="*/ 1361440 w 2397760"/>
                <a:gd name="connsiteY31" fmla="*/ 0 h 1667788"/>
                <a:gd name="connsiteX32" fmla="*/ 1432560 w 2397760"/>
                <a:gd name="connsiteY32" fmla="*/ 10160 h 1667788"/>
                <a:gd name="connsiteX33" fmla="*/ 1503680 w 2397760"/>
                <a:gd name="connsiteY33" fmla="*/ 30480 h 1667788"/>
                <a:gd name="connsiteX34" fmla="*/ 1564640 w 2397760"/>
                <a:gd name="connsiteY34" fmla="*/ 111760 h 1667788"/>
                <a:gd name="connsiteX35" fmla="*/ 1635760 w 2397760"/>
                <a:gd name="connsiteY35" fmla="*/ 254000 h 1667788"/>
                <a:gd name="connsiteX36" fmla="*/ 1656080 w 2397760"/>
                <a:gd name="connsiteY36" fmla="*/ 325120 h 1667788"/>
                <a:gd name="connsiteX37" fmla="*/ 1676400 w 2397760"/>
                <a:gd name="connsiteY37" fmla="*/ 447040 h 1667788"/>
                <a:gd name="connsiteX38" fmla="*/ 1706880 w 2397760"/>
                <a:gd name="connsiteY38" fmla="*/ 568960 h 1667788"/>
                <a:gd name="connsiteX39" fmla="*/ 1788160 w 2397760"/>
                <a:gd name="connsiteY39" fmla="*/ 863600 h 1667788"/>
                <a:gd name="connsiteX40" fmla="*/ 1808480 w 2397760"/>
                <a:gd name="connsiteY40" fmla="*/ 894080 h 1667788"/>
                <a:gd name="connsiteX41" fmla="*/ 1859280 w 2397760"/>
                <a:gd name="connsiteY41" fmla="*/ 1046480 h 1667788"/>
                <a:gd name="connsiteX42" fmla="*/ 1869440 w 2397760"/>
                <a:gd name="connsiteY42" fmla="*/ 1076960 h 1667788"/>
                <a:gd name="connsiteX43" fmla="*/ 1910080 w 2397760"/>
                <a:gd name="connsiteY43" fmla="*/ 1168400 h 1667788"/>
                <a:gd name="connsiteX44" fmla="*/ 1930400 w 2397760"/>
                <a:gd name="connsiteY44" fmla="*/ 1198880 h 1667788"/>
                <a:gd name="connsiteX45" fmla="*/ 1971040 w 2397760"/>
                <a:gd name="connsiteY45" fmla="*/ 1290320 h 1667788"/>
                <a:gd name="connsiteX46" fmla="*/ 2021840 w 2397760"/>
                <a:gd name="connsiteY46" fmla="*/ 1381760 h 1667788"/>
                <a:gd name="connsiteX47" fmla="*/ 2042160 w 2397760"/>
                <a:gd name="connsiteY47" fmla="*/ 1412240 h 1667788"/>
                <a:gd name="connsiteX48" fmla="*/ 2062480 w 2397760"/>
                <a:gd name="connsiteY48" fmla="*/ 1442720 h 1667788"/>
                <a:gd name="connsiteX49" fmla="*/ 2092960 w 2397760"/>
                <a:gd name="connsiteY49" fmla="*/ 1463040 h 1667788"/>
                <a:gd name="connsiteX50" fmla="*/ 2133600 w 2397760"/>
                <a:gd name="connsiteY50" fmla="*/ 1503680 h 1667788"/>
                <a:gd name="connsiteX51" fmla="*/ 2164080 w 2397760"/>
                <a:gd name="connsiteY51" fmla="*/ 1534160 h 1667788"/>
                <a:gd name="connsiteX52" fmla="*/ 2194560 w 2397760"/>
                <a:gd name="connsiteY52" fmla="*/ 1544320 h 1667788"/>
                <a:gd name="connsiteX53" fmla="*/ 2225040 w 2397760"/>
                <a:gd name="connsiteY53" fmla="*/ 1564640 h 1667788"/>
                <a:gd name="connsiteX54" fmla="*/ 2255520 w 2397760"/>
                <a:gd name="connsiteY54" fmla="*/ 1574800 h 1667788"/>
                <a:gd name="connsiteX55" fmla="*/ 2316480 w 2397760"/>
                <a:gd name="connsiteY55" fmla="*/ 1615440 h 1667788"/>
                <a:gd name="connsiteX56" fmla="*/ 2346960 w 2397760"/>
                <a:gd name="connsiteY56" fmla="*/ 1635760 h 1667788"/>
                <a:gd name="connsiteX57" fmla="*/ 2377440 w 2397760"/>
                <a:gd name="connsiteY57" fmla="*/ 1666240 h 1667788"/>
                <a:gd name="connsiteX58" fmla="*/ 2397760 w 2397760"/>
                <a:gd name="connsiteY58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65760 w 2397760"/>
                <a:gd name="connsiteY7" fmla="*/ 1544320 h 1667788"/>
                <a:gd name="connsiteX8" fmla="*/ 426720 w 2397760"/>
                <a:gd name="connsiteY8" fmla="*/ 1503680 h 1667788"/>
                <a:gd name="connsiteX9" fmla="*/ 518160 w 2397760"/>
                <a:gd name="connsiteY9" fmla="*/ 1452880 h 1667788"/>
                <a:gd name="connsiteX10" fmla="*/ 558800 w 2397760"/>
                <a:gd name="connsiteY10" fmla="*/ 1402080 h 1667788"/>
                <a:gd name="connsiteX11" fmla="*/ 609600 w 2397760"/>
                <a:gd name="connsiteY11" fmla="*/ 1361440 h 1667788"/>
                <a:gd name="connsiteX12" fmla="*/ 619760 w 2397760"/>
                <a:gd name="connsiteY12" fmla="*/ 1330960 h 1667788"/>
                <a:gd name="connsiteX13" fmla="*/ 701040 w 2397760"/>
                <a:gd name="connsiteY13" fmla="*/ 1209040 h 1667788"/>
                <a:gd name="connsiteX14" fmla="*/ 721360 w 2397760"/>
                <a:gd name="connsiteY14" fmla="*/ 1178560 h 1667788"/>
                <a:gd name="connsiteX15" fmla="*/ 772160 w 2397760"/>
                <a:gd name="connsiteY15" fmla="*/ 1087120 h 1667788"/>
                <a:gd name="connsiteX16" fmla="*/ 802640 w 2397760"/>
                <a:gd name="connsiteY16" fmla="*/ 995680 h 1667788"/>
                <a:gd name="connsiteX17" fmla="*/ 812800 w 2397760"/>
                <a:gd name="connsiteY17" fmla="*/ 965200 h 1667788"/>
                <a:gd name="connsiteX18" fmla="*/ 853440 w 2397760"/>
                <a:gd name="connsiteY18" fmla="*/ 873760 h 1667788"/>
                <a:gd name="connsiteX19" fmla="*/ 904240 w 2397760"/>
                <a:gd name="connsiteY19" fmla="*/ 741680 h 1667788"/>
                <a:gd name="connsiteX20" fmla="*/ 924560 w 2397760"/>
                <a:gd name="connsiteY20" fmla="*/ 650240 h 1667788"/>
                <a:gd name="connsiteX21" fmla="*/ 944880 w 2397760"/>
                <a:gd name="connsiteY21" fmla="*/ 568960 h 1667788"/>
                <a:gd name="connsiteX22" fmla="*/ 965200 w 2397760"/>
                <a:gd name="connsiteY22" fmla="*/ 487680 h 1667788"/>
                <a:gd name="connsiteX23" fmla="*/ 1016000 w 2397760"/>
                <a:gd name="connsiteY23" fmla="*/ 396240 h 1667788"/>
                <a:gd name="connsiteX24" fmla="*/ 1026160 w 2397760"/>
                <a:gd name="connsiteY24" fmla="*/ 365760 h 1667788"/>
                <a:gd name="connsiteX25" fmla="*/ 1076960 w 2397760"/>
                <a:gd name="connsiteY25" fmla="*/ 284480 h 1667788"/>
                <a:gd name="connsiteX26" fmla="*/ 1097280 w 2397760"/>
                <a:gd name="connsiteY26" fmla="*/ 254000 h 1667788"/>
                <a:gd name="connsiteX27" fmla="*/ 1249680 w 2397760"/>
                <a:gd name="connsiteY27" fmla="*/ 71120 h 1667788"/>
                <a:gd name="connsiteX28" fmla="*/ 1270000 w 2397760"/>
                <a:gd name="connsiteY28" fmla="*/ 40640 h 1667788"/>
                <a:gd name="connsiteX29" fmla="*/ 1300480 w 2397760"/>
                <a:gd name="connsiteY29" fmla="*/ 30480 h 1667788"/>
                <a:gd name="connsiteX30" fmla="*/ 1361440 w 2397760"/>
                <a:gd name="connsiteY30" fmla="*/ 0 h 1667788"/>
                <a:gd name="connsiteX31" fmla="*/ 1432560 w 2397760"/>
                <a:gd name="connsiteY31" fmla="*/ 10160 h 1667788"/>
                <a:gd name="connsiteX32" fmla="*/ 1503680 w 2397760"/>
                <a:gd name="connsiteY32" fmla="*/ 30480 h 1667788"/>
                <a:gd name="connsiteX33" fmla="*/ 1564640 w 2397760"/>
                <a:gd name="connsiteY33" fmla="*/ 111760 h 1667788"/>
                <a:gd name="connsiteX34" fmla="*/ 1635760 w 2397760"/>
                <a:gd name="connsiteY34" fmla="*/ 254000 h 1667788"/>
                <a:gd name="connsiteX35" fmla="*/ 1656080 w 2397760"/>
                <a:gd name="connsiteY35" fmla="*/ 325120 h 1667788"/>
                <a:gd name="connsiteX36" fmla="*/ 1676400 w 2397760"/>
                <a:gd name="connsiteY36" fmla="*/ 447040 h 1667788"/>
                <a:gd name="connsiteX37" fmla="*/ 1706880 w 2397760"/>
                <a:gd name="connsiteY37" fmla="*/ 568960 h 1667788"/>
                <a:gd name="connsiteX38" fmla="*/ 1788160 w 2397760"/>
                <a:gd name="connsiteY38" fmla="*/ 863600 h 1667788"/>
                <a:gd name="connsiteX39" fmla="*/ 1808480 w 2397760"/>
                <a:gd name="connsiteY39" fmla="*/ 894080 h 1667788"/>
                <a:gd name="connsiteX40" fmla="*/ 1859280 w 2397760"/>
                <a:gd name="connsiteY40" fmla="*/ 1046480 h 1667788"/>
                <a:gd name="connsiteX41" fmla="*/ 1869440 w 2397760"/>
                <a:gd name="connsiteY41" fmla="*/ 1076960 h 1667788"/>
                <a:gd name="connsiteX42" fmla="*/ 1910080 w 2397760"/>
                <a:gd name="connsiteY42" fmla="*/ 1168400 h 1667788"/>
                <a:gd name="connsiteX43" fmla="*/ 1930400 w 2397760"/>
                <a:gd name="connsiteY43" fmla="*/ 1198880 h 1667788"/>
                <a:gd name="connsiteX44" fmla="*/ 1971040 w 2397760"/>
                <a:gd name="connsiteY44" fmla="*/ 1290320 h 1667788"/>
                <a:gd name="connsiteX45" fmla="*/ 2021840 w 2397760"/>
                <a:gd name="connsiteY45" fmla="*/ 1381760 h 1667788"/>
                <a:gd name="connsiteX46" fmla="*/ 2042160 w 2397760"/>
                <a:gd name="connsiteY46" fmla="*/ 1412240 h 1667788"/>
                <a:gd name="connsiteX47" fmla="*/ 2062480 w 2397760"/>
                <a:gd name="connsiteY47" fmla="*/ 1442720 h 1667788"/>
                <a:gd name="connsiteX48" fmla="*/ 2092960 w 2397760"/>
                <a:gd name="connsiteY48" fmla="*/ 1463040 h 1667788"/>
                <a:gd name="connsiteX49" fmla="*/ 2133600 w 2397760"/>
                <a:gd name="connsiteY49" fmla="*/ 1503680 h 1667788"/>
                <a:gd name="connsiteX50" fmla="*/ 2164080 w 2397760"/>
                <a:gd name="connsiteY50" fmla="*/ 1534160 h 1667788"/>
                <a:gd name="connsiteX51" fmla="*/ 2194560 w 2397760"/>
                <a:gd name="connsiteY51" fmla="*/ 1544320 h 1667788"/>
                <a:gd name="connsiteX52" fmla="*/ 2225040 w 2397760"/>
                <a:gd name="connsiteY52" fmla="*/ 1564640 h 1667788"/>
                <a:gd name="connsiteX53" fmla="*/ 2255520 w 2397760"/>
                <a:gd name="connsiteY53" fmla="*/ 1574800 h 1667788"/>
                <a:gd name="connsiteX54" fmla="*/ 2316480 w 2397760"/>
                <a:gd name="connsiteY54" fmla="*/ 1615440 h 1667788"/>
                <a:gd name="connsiteX55" fmla="*/ 2346960 w 2397760"/>
                <a:gd name="connsiteY55" fmla="*/ 1635760 h 1667788"/>
                <a:gd name="connsiteX56" fmla="*/ 2377440 w 2397760"/>
                <a:gd name="connsiteY56" fmla="*/ 1666240 h 1667788"/>
                <a:gd name="connsiteX57" fmla="*/ 2397760 w 2397760"/>
                <a:gd name="connsiteY57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65760 w 2397760"/>
                <a:gd name="connsiteY7" fmla="*/ 1544320 h 1667788"/>
                <a:gd name="connsiteX8" fmla="*/ 426720 w 2397760"/>
                <a:gd name="connsiteY8" fmla="*/ 1503680 h 1667788"/>
                <a:gd name="connsiteX9" fmla="*/ 518160 w 2397760"/>
                <a:gd name="connsiteY9" fmla="*/ 1452880 h 1667788"/>
                <a:gd name="connsiteX10" fmla="*/ 558800 w 2397760"/>
                <a:gd name="connsiteY10" fmla="*/ 1402080 h 1667788"/>
                <a:gd name="connsiteX11" fmla="*/ 609600 w 2397760"/>
                <a:gd name="connsiteY11" fmla="*/ 1361440 h 1667788"/>
                <a:gd name="connsiteX12" fmla="*/ 701040 w 2397760"/>
                <a:gd name="connsiteY12" fmla="*/ 1209040 h 1667788"/>
                <a:gd name="connsiteX13" fmla="*/ 721360 w 2397760"/>
                <a:gd name="connsiteY13" fmla="*/ 1178560 h 1667788"/>
                <a:gd name="connsiteX14" fmla="*/ 772160 w 2397760"/>
                <a:gd name="connsiteY14" fmla="*/ 1087120 h 1667788"/>
                <a:gd name="connsiteX15" fmla="*/ 802640 w 2397760"/>
                <a:gd name="connsiteY15" fmla="*/ 995680 h 1667788"/>
                <a:gd name="connsiteX16" fmla="*/ 812800 w 2397760"/>
                <a:gd name="connsiteY16" fmla="*/ 965200 h 1667788"/>
                <a:gd name="connsiteX17" fmla="*/ 853440 w 2397760"/>
                <a:gd name="connsiteY17" fmla="*/ 873760 h 1667788"/>
                <a:gd name="connsiteX18" fmla="*/ 904240 w 2397760"/>
                <a:gd name="connsiteY18" fmla="*/ 741680 h 1667788"/>
                <a:gd name="connsiteX19" fmla="*/ 924560 w 2397760"/>
                <a:gd name="connsiteY19" fmla="*/ 650240 h 1667788"/>
                <a:gd name="connsiteX20" fmla="*/ 944880 w 2397760"/>
                <a:gd name="connsiteY20" fmla="*/ 568960 h 1667788"/>
                <a:gd name="connsiteX21" fmla="*/ 965200 w 2397760"/>
                <a:gd name="connsiteY21" fmla="*/ 487680 h 1667788"/>
                <a:gd name="connsiteX22" fmla="*/ 1016000 w 2397760"/>
                <a:gd name="connsiteY22" fmla="*/ 396240 h 1667788"/>
                <a:gd name="connsiteX23" fmla="*/ 1026160 w 2397760"/>
                <a:gd name="connsiteY23" fmla="*/ 365760 h 1667788"/>
                <a:gd name="connsiteX24" fmla="*/ 1076960 w 2397760"/>
                <a:gd name="connsiteY24" fmla="*/ 284480 h 1667788"/>
                <a:gd name="connsiteX25" fmla="*/ 1097280 w 2397760"/>
                <a:gd name="connsiteY25" fmla="*/ 254000 h 1667788"/>
                <a:gd name="connsiteX26" fmla="*/ 1249680 w 2397760"/>
                <a:gd name="connsiteY26" fmla="*/ 71120 h 1667788"/>
                <a:gd name="connsiteX27" fmla="*/ 1270000 w 2397760"/>
                <a:gd name="connsiteY27" fmla="*/ 40640 h 1667788"/>
                <a:gd name="connsiteX28" fmla="*/ 1300480 w 2397760"/>
                <a:gd name="connsiteY28" fmla="*/ 30480 h 1667788"/>
                <a:gd name="connsiteX29" fmla="*/ 1361440 w 2397760"/>
                <a:gd name="connsiteY29" fmla="*/ 0 h 1667788"/>
                <a:gd name="connsiteX30" fmla="*/ 1432560 w 2397760"/>
                <a:gd name="connsiteY30" fmla="*/ 10160 h 1667788"/>
                <a:gd name="connsiteX31" fmla="*/ 1503680 w 2397760"/>
                <a:gd name="connsiteY31" fmla="*/ 30480 h 1667788"/>
                <a:gd name="connsiteX32" fmla="*/ 1564640 w 2397760"/>
                <a:gd name="connsiteY32" fmla="*/ 111760 h 1667788"/>
                <a:gd name="connsiteX33" fmla="*/ 1635760 w 2397760"/>
                <a:gd name="connsiteY33" fmla="*/ 254000 h 1667788"/>
                <a:gd name="connsiteX34" fmla="*/ 1656080 w 2397760"/>
                <a:gd name="connsiteY34" fmla="*/ 325120 h 1667788"/>
                <a:gd name="connsiteX35" fmla="*/ 1676400 w 2397760"/>
                <a:gd name="connsiteY35" fmla="*/ 447040 h 1667788"/>
                <a:gd name="connsiteX36" fmla="*/ 1706880 w 2397760"/>
                <a:gd name="connsiteY36" fmla="*/ 568960 h 1667788"/>
                <a:gd name="connsiteX37" fmla="*/ 1788160 w 2397760"/>
                <a:gd name="connsiteY37" fmla="*/ 863600 h 1667788"/>
                <a:gd name="connsiteX38" fmla="*/ 1808480 w 2397760"/>
                <a:gd name="connsiteY38" fmla="*/ 894080 h 1667788"/>
                <a:gd name="connsiteX39" fmla="*/ 1859280 w 2397760"/>
                <a:gd name="connsiteY39" fmla="*/ 1046480 h 1667788"/>
                <a:gd name="connsiteX40" fmla="*/ 1869440 w 2397760"/>
                <a:gd name="connsiteY40" fmla="*/ 1076960 h 1667788"/>
                <a:gd name="connsiteX41" fmla="*/ 1910080 w 2397760"/>
                <a:gd name="connsiteY41" fmla="*/ 1168400 h 1667788"/>
                <a:gd name="connsiteX42" fmla="*/ 1930400 w 2397760"/>
                <a:gd name="connsiteY42" fmla="*/ 1198880 h 1667788"/>
                <a:gd name="connsiteX43" fmla="*/ 1971040 w 2397760"/>
                <a:gd name="connsiteY43" fmla="*/ 1290320 h 1667788"/>
                <a:gd name="connsiteX44" fmla="*/ 2021840 w 2397760"/>
                <a:gd name="connsiteY44" fmla="*/ 1381760 h 1667788"/>
                <a:gd name="connsiteX45" fmla="*/ 2042160 w 2397760"/>
                <a:gd name="connsiteY45" fmla="*/ 1412240 h 1667788"/>
                <a:gd name="connsiteX46" fmla="*/ 2062480 w 2397760"/>
                <a:gd name="connsiteY46" fmla="*/ 1442720 h 1667788"/>
                <a:gd name="connsiteX47" fmla="*/ 2092960 w 2397760"/>
                <a:gd name="connsiteY47" fmla="*/ 1463040 h 1667788"/>
                <a:gd name="connsiteX48" fmla="*/ 2133600 w 2397760"/>
                <a:gd name="connsiteY48" fmla="*/ 1503680 h 1667788"/>
                <a:gd name="connsiteX49" fmla="*/ 2164080 w 2397760"/>
                <a:gd name="connsiteY49" fmla="*/ 1534160 h 1667788"/>
                <a:gd name="connsiteX50" fmla="*/ 2194560 w 2397760"/>
                <a:gd name="connsiteY50" fmla="*/ 1544320 h 1667788"/>
                <a:gd name="connsiteX51" fmla="*/ 2225040 w 2397760"/>
                <a:gd name="connsiteY51" fmla="*/ 1564640 h 1667788"/>
                <a:gd name="connsiteX52" fmla="*/ 2255520 w 2397760"/>
                <a:gd name="connsiteY52" fmla="*/ 1574800 h 1667788"/>
                <a:gd name="connsiteX53" fmla="*/ 2316480 w 2397760"/>
                <a:gd name="connsiteY53" fmla="*/ 1615440 h 1667788"/>
                <a:gd name="connsiteX54" fmla="*/ 2346960 w 2397760"/>
                <a:gd name="connsiteY54" fmla="*/ 1635760 h 1667788"/>
                <a:gd name="connsiteX55" fmla="*/ 2377440 w 2397760"/>
                <a:gd name="connsiteY55" fmla="*/ 1666240 h 1667788"/>
                <a:gd name="connsiteX56" fmla="*/ 2397760 w 2397760"/>
                <a:gd name="connsiteY56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65760 w 2397760"/>
                <a:gd name="connsiteY7" fmla="*/ 1544320 h 1667788"/>
                <a:gd name="connsiteX8" fmla="*/ 426720 w 2397760"/>
                <a:gd name="connsiteY8" fmla="*/ 1503680 h 1667788"/>
                <a:gd name="connsiteX9" fmla="*/ 518160 w 2397760"/>
                <a:gd name="connsiteY9" fmla="*/ 1452880 h 1667788"/>
                <a:gd name="connsiteX10" fmla="*/ 558800 w 2397760"/>
                <a:gd name="connsiteY10" fmla="*/ 1402080 h 1667788"/>
                <a:gd name="connsiteX11" fmla="*/ 609600 w 2397760"/>
                <a:gd name="connsiteY11" fmla="*/ 1361440 h 1667788"/>
                <a:gd name="connsiteX12" fmla="*/ 701040 w 2397760"/>
                <a:gd name="connsiteY12" fmla="*/ 1209040 h 1667788"/>
                <a:gd name="connsiteX13" fmla="*/ 721360 w 2397760"/>
                <a:gd name="connsiteY13" fmla="*/ 1178560 h 1667788"/>
                <a:gd name="connsiteX14" fmla="*/ 772160 w 2397760"/>
                <a:gd name="connsiteY14" fmla="*/ 1087120 h 1667788"/>
                <a:gd name="connsiteX15" fmla="*/ 802640 w 2397760"/>
                <a:gd name="connsiteY15" fmla="*/ 995680 h 1667788"/>
                <a:gd name="connsiteX16" fmla="*/ 812800 w 2397760"/>
                <a:gd name="connsiteY16" fmla="*/ 965200 h 1667788"/>
                <a:gd name="connsiteX17" fmla="*/ 853440 w 2397760"/>
                <a:gd name="connsiteY17" fmla="*/ 873760 h 1667788"/>
                <a:gd name="connsiteX18" fmla="*/ 904240 w 2397760"/>
                <a:gd name="connsiteY18" fmla="*/ 741680 h 1667788"/>
                <a:gd name="connsiteX19" fmla="*/ 924560 w 2397760"/>
                <a:gd name="connsiteY19" fmla="*/ 650240 h 1667788"/>
                <a:gd name="connsiteX20" fmla="*/ 944880 w 2397760"/>
                <a:gd name="connsiteY20" fmla="*/ 568960 h 1667788"/>
                <a:gd name="connsiteX21" fmla="*/ 965200 w 2397760"/>
                <a:gd name="connsiteY21" fmla="*/ 487680 h 1667788"/>
                <a:gd name="connsiteX22" fmla="*/ 1016000 w 2397760"/>
                <a:gd name="connsiteY22" fmla="*/ 396240 h 1667788"/>
                <a:gd name="connsiteX23" fmla="*/ 1026160 w 2397760"/>
                <a:gd name="connsiteY23" fmla="*/ 365760 h 1667788"/>
                <a:gd name="connsiteX24" fmla="*/ 1076960 w 2397760"/>
                <a:gd name="connsiteY24" fmla="*/ 284480 h 1667788"/>
                <a:gd name="connsiteX25" fmla="*/ 1097280 w 2397760"/>
                <a:gd name="connsiteY25" fmla="*/ 254000 h 1667788"/>
                <a:gd name="connsiteX26" fmla="*/ 1249680 w 2397760"/>
                <a:gd name="connsiteY26" fmla="*/ 71120 h 1667788"/>
                <a:gd name="connsiteX27" fmla="*/ 1270000 w 2397760"/>
                <a:gd name="connsiteY27" fmla="*/ 40640 h 1667788"/>
                <a:gd name="connsiteX28" fmla="*/ 1361440 w 2397760"/>
                <a:gd name="connsiteY28" fmla="*/ 0 h 1667788"/>
                <a:gd name="connsiteX29" fmla="*/ 1432560 w 2397760"/>
                <a:gd name="connsiteY29" fmla="*/ 10160 h 1667788"/>
                <a:gd name="connsiteX30" fmla="*/ 1503680 w 2397760"/>
                <a:gd name="connsiteY30" fmla="*/ 30480 h 1667788"/>
                <a:gd name="connsiteX31" fmla="*/ 1564640 w 2397760"/>
                <a:gd name="connsiteY31" fmla="*/ 111760 h 1667788"/>
                <a:gd name="connsiteX32" fmla="*/ 1635760 w 2397760"/>
                <a:gd name="connsiteY32" fmla="*/ 254000 h 1667788"/>
                <a:gd name="connsiteX33" fmla="*/ 1656080 w 2397760"/>
                <a:gd name="connsiteY33" fmla="*/ 325120 h 1667788"/>
                <a:gd name="connsiteX34" fmla="*/ 1676400 w 2397760"/>
                <a:gd name="connsiteY34" fmla="*/ 447040 h 1667788"/>
                <a:gd name="connsiteX35" fmla="*/ 1706880 w 2397760"/>
                <a:gd name="connsiteY35" fmla="*/ 568960 h 1667788"/>
                <a:gd name="connsiteX36" fmla="*/ 1788160 w 2397760"/>
                <a:gd name="connsiteY36" fmla="*/ 863600 h 1667788"/>
                <a:gd name="connsiteX37" fmla="*/ 1808480 w 2397760"/>
                <a:gd name="connsiteY37" fmla="*/ 894080 h 1667788"/>
                <a:gd name="connsiteX38" fmla="*/ 1859280 w 2397760"/>
                <a:gd name="connsiteY38" fmla="*/ 1046480 h 1667788"/>
                <a:gd name="connsiteX39" fmla="*/ 1869440 w 2397760"/>
                <a:gd name="connsiteY39" fmla="*/ 1076960 h 1667788"/>
                <a:gd name="connsiteX40" fmla="*/ 1910080 w 2397760"/>
                <a:gd name="connsiteY40" fmla="*/ 1168400 h 1667788"/>
                <a:gd name="connsiteX41" fmla="*/ 1930400 w 2397760"/>
                <a:gd name="connsiteY41" fmla="*/ 1198880 h 1667788"/>
                <a:gd name="connsiteX42" fmla="*/ 1971040 w 2397760"/>
                <a:gd name="connsiteY42" fmla="*/ 1290320 h 1667788"/>
                <a:gd name="connsiteX43" fmla="*/ 2021840 w 2397760"/>
                <a:gd name="connsiteY43" fmla="*/ 1381760 h 1667788"/>
                <a:gd name="connsiteX44" fmla="*/ 2042160 w 2397760"/>
                <a:gd name="connsiteY44" fmla="*/ 1412240 h 1667788"/>
                <a:gd name="connsiteX45" fmla="*/ 2062480 w 2397760"/>
                <a:gd name="connsiteY45" fmla="*/ 1442720 h 1667788"/>
                <a:gd name="connsiteX46" fmla="*/ 2092960 w 2397760"/>
                <a:gd name="connsiteY46" fmla="*/ 1463040 h 1667788"/>
                <a:gd name="connsiteX47" fmla="*/ 2133600 w 2397760"/>
                <a:gd name="connsiteY47" fmla="*/ 1503680 h 1667788"/>
                <a:gd name="connsiteX48" fmla="*/ 2164080 w 2397760"/>
                <a:gd name="connsiteY48" fmla="*/ 1534160 h 1667788"/>
                <a:gd name="connsiteX49" fmla="*/ 2194560 w 2397760"/>
                <a:gd name="connsiteY49" fmla="*/ 1544320 h 1667788"/>
                <a:gd name="connsiteX50" fmla="*/ 2225040 w 2397760"/>
                <a:gd name="connsiteY50" fmla="*/ 1564640 h 1667788"/>
                <a:gd name="connsiteX51" fmla="*/ 2255520 w 2397760"/>
                <a:gd name="connsiteY51" fmla="*/ 1574800 h 1667788"/>
                <a:gd name="connsiteX52" fmla="*/ 2316480 w 2397760"/>
                <a:gd name="connsiteY52" fmla="*/ 1615440 h 1667788"/>
                <a:gd name="connsiteX53" fmla="*/ 2346960 w 2397760"/>
                <a:gd name="connsiteY53" fmla="*/ 1635760 h 1667788"/>
                <a:gd name="connsiteX54" fmla="*/ 2377440 w 2397760"/>
                <a:gd name="connsiteY54" fmla="*/ 1666240 h 1667788"/>
                <a:gd name="connsiteX55" fmla="*/ 2397760 w 2397760"/>
                <a:gd name="connsiteY55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65760 w 2397760"/>
                <a:gd name="connsiteY7" fmla="*/ 1544320 h 1667788"/>
                <a:gd name="connsiteX8" fmla="*/ 426720 w 2397760"/>
                <a:gd name="connsiteY8" fmla="*/ 1503680 h 1667788"/>
                <a:gd name="connsiteX9" fmla="*/ 518160 w 2397760"/>
                <a:gd name="connsiteY9" fmla="*/ 1452880 h 1667788"/>
                <a:gd name="connsiteX10" fmla="*/ 558800 w 2397760"/>
                <a:gd name="connsiteY10" fmla="*/ 1402080 h 1667788"/>
                <a:gd name="connsiteX11" fmla="*/ 609600 w 2397760"/>
                <a:gd name="connsiteY11" fmla="*/ 1361440 h 1667788"/>
                <a:gd name="connsiteX12" fmla="*/ 701040 w 2397760"/>
                <a:gd name="connsiteY12" fmla="*/ 1209040 h 1667788"/>
                <a:gd name="connsiteX13" fmla="*/ 721360 w 2397760"/>
                <a:gd name="connsiteY13" fmla="*/ 1178560 h 1667788"/>
                <a:gd name="connsiteX14" fmla="*/ 772160 w 2397760"/>
                <a:gd name="connsiteY14" fmla="*/ 1087120 h 1667788"/>
                <a:gd name="connsiteX15" fmla="*/ 802640 w 2397760"/>
                <a:gd name="connsiteY15" fmla="*/ 995680 h 1667788"/>
                <a:gd name="connsiteX16" fmla="*/ 812800 w 2397760"/>
                <a:gd name="connsiteY16" fmla="*/ 965200 h 1667788"/>
                <a:gd name="connsiteX17" fmla="*/ 853440 w 2397760"/>
                <a:gd name="connsiteY17" fmla="*/ 873760 h 1667788"/>
                <a:gd name="connsiteX18" fmla="*/ 904240 w 2397760"/>
                <a:gd name="connsiteY18" fmla="*/ 741680 h 1667788"/>
                <a:gd name="connsiteX19" fmla="*/ 924560 w 2397760"/>
                <a:gd name="connsiteY19" fmla="*/ 650240 h 1667788"/>
                <a:gd name="connsiteX20" fmla="*/ 944880 w 2397760"/>
                <a:gd name="connsiteY20" fmla="*/ 568960 h 1667788"/>
                <a:gd name="connsiteX21" fmla="*/ 965200 w 2397760"/>
                <a:gd name="connsiteY21" fmla="*/ 487680 h 1667788"/>
                <a:gd name="connsiteX22" fmla="*/ 1016000 w 2397760"/>
                <a:gd name="connsiteY22" fmla="*/ 396240 h 1667788"/>
                <a:gd name="connsiteX23" fmla="*/ 1026160 w 2397760"/>
                <a:gd name="connsiteY23" fmla="*/ 365760 h 1667788"/>
                <a:gd name="connsiteX24" fmla="*/ 1076960 w 2397760"/>
                <a:gd name="connsiteY24" fmla="*/ 284480 h 1667788"/>
                <a:gd name="connsiteX25" fmla="*/ 1097280 w 2397760"/>
                <a:gd name="connsiteY25" fmla="*/ 254000 h 1667788"/>
                <a:gd name="connsiteX26" fmla="*/ 1249680 w 2397760"/>
                <a:gd name="connsiteY26" fmla="*/ 71120 h 1667788"/>
                <a:gd name="connsiteX27" fmla="*/ 1270000 w 2397760"/>
                <a:gd name="connsiteY27" fmla="*/ 40640 h 1667788"/>
                <a:gd name="connsiteX28" fmla="*/ 1361440 w 2397760"/>
                <a:gd name="connsiteY28" fmla="*/ 0 h 1667788"/>
                <a:gd name="connsiteX29" fmla="*/ 1432560 w 2397760"/>
                <a:gd name="connsiteY29" fmla="*/ 10160 h 1667788"/>
                <a:gd name="connsiteX30" fmla="*/ 1503680 w 2397760"/>
                <a:gd name="connsiteY30" fmla="*/ 30480 h 1667788"/>
                <a:gd name="connsiteX31" fmla="*/ 1564640 w 2397760"/>
                <a:gd name="connsiteY31" fmla="*/ 111760 h 1667788"/>
                <a:gd name="connsiteX32" fmla="*/ 1635760 w 2397760"/>
                <a:gd name="connsiteY32" fmla="*/ 254000 h 1667788"/>
                <a:gd name="connsiteX33" fmla="*/ 1676400 w 2397760"/>
                <a:gd name="connsiteY33" fmla="*/ 447040 h 1667788"/>
                <a:gd name="connsiteX34" fmla="*/ 1706880 w 2397760"/>
                <a:gd name="connsiteY34" fmla="*/ 568960 h 1667788"/>
                <a:gd name="connsiteX35" fmla="*/ 1788160 w 2397760"/>
                <a:gd name="connsiteY35" fmla="*/ 863600 h 1667788"/>
                <a:gd name="connsiteX36" fmla="*/ 1808480 w 2397760"/>
                <a:gd name="connsiteY36" fmla="*/ 894080 h 1667788"/>
                <a:gd name="connsiteX37" fmla="*/ 1859280 w 2397760"/>
                <a:gd name="connsiteY37" fmla="*/ 1046480 h 1667788"/>
                <a:gd name="connsiteX38" fmla="*/ 1869440 w 2397760"/>
                <a:gd name="connsiteY38" fmla="*/ 1076960 h 1667788"/>
                <a:gd name="connsiteX39" fmla="*/ 1910080 w 2397760"/>
                <a:gd name="connsiteY39" fmla="*/ 1168400 h 1667788"/>
                <a:gd name="connsiteX40" fmla="*/ 1930400 w 2397760"/>
                <a:gd name="connsiteY40" fmla="*/ 1198880 h 1667788"/>
                <a:gd name="connsiteX41" fmla="*/ 1971040 w 2397760"/>
                <a:gd name="connsiteY41" fmla="*/ 1290320 h 1667788"/>
                <a:gd name="connsiteX42" fmla="*/ 2021840 w 2397760"/>
                <a:gd name="connsiteY42" fmla="*/ 1381760 h 1667788"/>
                <a:gd name="connsiteX43" fmla="*/ 2042160 w 2397760"/>
                <a:gd name="connsiteY43" fmla="*/ 1412240 h 1667788"/>
                <a:gd name="connsiteX44" fmla="*/ 2062480 w 2397760"/>
                <a:gd name="connsiteY44" fmla="*/ 1442720 h 1667788"/>
                <a:gd name="connsiteX45" fmla="*/ 2092960 w 2397760"/>
                <a:gd name="connsiteY45" fmla="*/ 1463040 h 1667788"/>
                <a:gd name="connsiteX46" fmla="*/ 2133600 w 2397760"/>
                <a:gd name="connsiteY46" fmla="*/ 1503680 h 1667788"/>
                <a:gd name="connsiteX47" fmla="*/ 2164080 w 2397760"/>
                <a:gd name="connsiteY47" fmla="*/ 1534160 h 1667788"/>
                <a:gd name="connsiteX48" fmla="*/ 2194560 w 2397760"/>
                <a:gd name="connsiteY48" fmla="*/ 1544320 h 1667788"/>
                <a:gd name="connsiteX49" fmla="*/ 2225040 w 2397760"/>
                <a:gd name="connsiteY49" fmla="*/ 1564640 h 1667788"/>
                <a:gd name="connsiteX50" fmla="*/ 2255520 w 2397760"/>
                <a:gd name="connsiteY50" fmla="*/ 1574800 h 1667788"/>
                <a:gd name="connsiteX51" fmla="*/ 2316480 w 2397760"/>
                <a:gd name="connsiteY51" fmla="*/ 1615440 h 1667788"/>
                <a:gd name="connsiteX52" fmla="*/ 2346960 w 2397760"/>
                <a:gd name="connsiteY52" fmla="*/ 1635760 h 1667788"/>
                <a:gd name="connsiteX53" fmla="*/ 2377440 w 2397760"/>
                <a:gd name="connsiteY53" fmla="*/ 1666240 h 1667788"/>
                <a:gd name="connsiteX54" fmla="*/ 2397760 w 2397760"/>
                <a:gd name="connsiteY54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65760 w 2397760"/>
                <a:gd name="connsiteY7" fmla="*/ 1544320 h 1667788"/>
                <a:gd name="connsiteX8" fmla="*/ 426720 w 2397760"/>
                <a:gd name="connsiteY8" fmla="*/ 1503680 h 1667788"/>
                <a:gd name="connsiteX9" fmla="*/ 518160 w 2397760"/>
                <a:gd name="connsiteY9" fmla="*/ 1452880 h 1667788"/>
                <a:gd name="connsiteX10" fmla="*/ 558800 w 2397760"/>
                <a:gd name="connsiteY10" fmla="*/ 1402080 h 1667788"/>
                <a:gd name="connsiteX11" fmla="*/ 609600 w 2397760"/>
                <a:gd name="connsiteY11" fmla="*/ 1361440 h 1667788"/>
                <a:gd name="connsiteX12" fmla="*/ 701040 w 2397760"/>
                <a:gd name="connsiteY12" fmla="*/ 1209040 h 1667788"/>
                <a:gd name="connsiteX13" fmla="*/ 721360 w 2397760"/>
                <a:gd name="connsiteY13" fmla="*/ 1178560 h 1667788"/>
                <a:gd name="connsiteX14" fmla="*/ 772160 w 2397760"/>
                <a:gd name="connsiteY14" fmla="*/ 1087120 h 1667788"/>
                <a:gd name="connsiteX15" fmla="*/ 802640 w 2397760"/>
                <a:gd name="connsiteY15" fmla="*/ 995680 h 1667788"/>
                <a:gd name="connsiteX16" fmla="*/ 812800 w 2397760"/>
                <a:gd name="connsiteY16" fmla="*/ 965200 h 1667788"/>
                <a:gd name="connsiteX17" fmla="*/ 853440 w 2397760"/>
                <a:gd name="connsiteY17" fmla="*/ 873760 h 1667788"/>
                <a:gd name="connsiteX18" fmla="*/ 904240 w 2397760"/>
                <a:gd name="connsiteY18" fmla="*/ 741680 h 1667788"/>
                <a:gd name="connsiteX19" fmla="*/ 924560 w 2397760"/>
                <a:gd name="connsiteY19" fmla="*/ 650240 h 1667788"/>
                <a:gd name="connsiteX20" fmla="*/ 944880 w 2397760"/>
                <a:gd name="connsiteY20" fmla="*/ 568960 h 1667788"/>
                <a:gd name="connsiteX21" fmla="*/ 965200 w 2397760"/>
                <a:gd name="connsiteY21" fmla="*/ 487680 h 1667788"/>
                <a:gd name="connsiteX22" fmla="*/ 1016000 w 2397760"/>
                <a:gd name="connsiteY22" fmla="*/ 396240 h 1667788"/>
                <a:gd name="connsiteX23" fmla="*/ 1026160 w 2397760"/>
                <a:gd name="connsiteY23" fmla="*/ 365760 h 1667788"/>
                <a:gd name="connsiteX24" fmla="*/ 1097280 w 2397760"/>
                <a:gd name="connsiteY24" fmla="*/ 254000 h 1667788"/>
                <a:gd name="connsiteX25" fmla="*/ 1249680 w 2397760"/>
                <a:gd name="connsiteY25" fmla="*/ 71120 h 1667788"/>
                <a:gd name="connsiteX26" fmla="*/ 1270000 w 2397760"/>
                <a:gd name="connsiteY26" fmla="*/ 40640 h 1667788"/>
                <a:gd name="connsiteX27" fmla="*/ 1361440 w 2397760"/>
                <a:gd name="connsiteY27" fmla="*/ 0 h 1667788"/>
                <a:gd name="connsiteX28" fmla="*/ 1432560 w 2397760"/>
                <a:gd name="connsiteY28" fmla="*/ 10160 h 1667788"/>
                <a:gd name="connsiteX29" fmla="*/ 1503680 w 2397760"/>
                <a:gd name="connsiteY29" fmla="*/ 30480 h 1667788"/>
                <a:gd name="connsiteX30" fmla="*/ 1564640 w 2397760"/>
                <a:gd name="connsiteY30" fmla="*/ 111760 h 1667788"/>
                <a:gd name="connsiteX31" fmla="*/ 1635760 w 2397760"/>
                <a:gd name="connsiteY31" fmla="*/ 254000 h 1667788"/>
                <a:gd name="connsiteX32" fmla="*/ 1676400 w 2397760"/>
                <a:gd name="connsiteY32" fmla="*/ 447040 h 1667788"/>
                <a:gd name="connsiteX33" fmla="*/ 1706880 w 2397760"/>
                <a:gd name="connsiteY33" fmla="*/ 568960 h 1667788"/>
                <a:gd name="connsiteX34" fmla="*/ 1788160 w 2397760"/>
                <a:gd name="connsiteY34" fmla="*/ 863600 h 1667788"/>
                <a:gd name="connsiteX35" fmla="*/ 1808480 w 2397760"/>
                <a:gd name="connsiteY35" fmla="*/ 894080 h 1667788"/>
                <a:gd name="connsiteX36" fmla="*/ 1859280 w 2397760"/>
                <a:gd name="connsiteY36" fmla="*/ 1046480 h 1667788"/>
                <a:gd name="connsiteX37" fmla="*/ 1869440 w 2397760"/>
                <a:gd name="connsiteY37" fmla="*/ 1076960 h 1667788"/>
                <a:gd name="connsiteX38" fmla="*/ 1910080 w 2397760"/>
                <a:gd name="connsiteY38" fmla="*/ 1168400 h 1667788"/>
                <a:gd name="connsiteX39" fmla="*/ 1930400 w 2397760"/>
                <a:gd name="connsiteY39" fmla="*/ 1198880 h 1667788"/>
                <a:gd name="connsiteX40" fmla="*/ 1971040 w 2397760"/>
                <a:gd name="connsiteY40" fmla="*/ 1290320 h 1667788"/>
                <a:gd name="connsiteX41" fmla="*/ 2021840 w 2397760"/>
                <a:gd name="connsiteY41" fmla="*/ 1381760 h 1667788"/>
                <a:gd name="connsiteX42" fmla="*/ 2042160 w 2397760"/>
                <a:gd name="connsiteY42" fmla="*/ 1412240 h 1667788"/>
                <a:gd name="connsiteX43" fmla="*/ 2062480 w 2397760"/>
                <a:gd name="connsiteY43" fmla="*/ 1442720 h 1667788"/>
                <a:gd name="connsiteX44" fmla="*/ 2092960 w 2397760"/>
                <a:gd name="connsiteY44" fmla="*/ 1463040 h 1667788"/>
                <a:gd name="connsiteX45" fmla="*/ 2133600 w 2397760"/>
                <a:gd name="connsiteY45" fmla="*/ 1503680 h 1667788"/>
                <a:gd name="connsiteX46" fmla="*/ 2164080 w 2397760"/>
                <a:gd name="connsiteY46" fmla="*/ 1534160 h 1667788"/>
                <a:gd name="connsiteX47" fmla="*/ 2194560 w 2397760"/>
                <a:gd name="connsiteY47" fmla="*/ 1544320 h 1667788"/>
                <a:gd name="connsiteX48" fmla="*/ 2225040 w 2397760"/>
                <a:gd name="connsiteY48" fmla="*/ 1564640 h 1667788"/>
                <a:gd name="connsiteX49" fmla="*/ 2255520 w 2397760"/>
                <a:gd name="connsiteY49" fmla="*/ 1574800 h 1667788"/>
                <a:gd name="connsiteX50" fmla="*/ 2316480 w 2397760"/>
                <a:gd name="connsiteY50" fmla="*/ 1615440 h 1667788"/>
                <a:gd name="connsiteX51" fmla="*/ 2346960 w 2397760"/>
                <a:gd name="connsiteY51" fmla="*/ 1635760 h 1667788"/>
                <a:gd name="connsiteX52" fmla="*/ 2377440 w 2397760"/>
                <a:gd name="connsiteY52" fmla="*/ 1666240 h 1667788"/>
                <a:gd name="connsiteX53" fmla="*/ 2397760 w 2397760"/>
                <a:gd name="connsiteY53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365760 w 2397760"/>
                <a:gd name="connsiteY6" fmla="*/ 1544320 h 1667788"/>
                <a:gd name="connsiteX7" fmla="*/ 426720 w 2397760"/>
                <a:gd name="connsiteY7" fmla="*/ 1503680 h 1667788"/>
                <a:gd name="connsiteX8" fmla="*/ 518160 w 2397760"/>
                <a:gd name="connsiteY8" fmla="*/ 1452880 h 1667788"/>
                <a:gd name="connsiteX9" fmla="*/ 558800 w 2397760"/>
                <a:gd name="connsiteY9" fmla="*/ 1402080 h 1667788"/>
                <a:gd name="connsiteX10" fmla="*/ 609600 w 2397760"/>
                <a:gd name="connsiteY10" fmla="*/ 1361440 h 1667788"/>
                <a:gd name="connsiteX11" fmla="*/ 701040 w 2397760"/>
                <a:gd name="connsiteY11" fmla="*/ 1209040 h 1667788"/>
                <a:gd name="connsiteX12" fmla="*/ 721360 w 2397760"/>
                <a:gd name="connsiteY12" fmla="*/ 1178560 h 1667788"/>
                <a:gd name="connsiteX13" fmla="*/ 772160 w 2397760"/>
                <a:gd name="connsiteY13" fmla="*/ 1087120 h 1667788"/>
                <a:gd name="connsiteX14" fmla="*/ 802640 w 2397760"/>
                <a:gd name="connsiteY14" fmla="*/ 995680 h 1667788"/>
                <a:gd name="connsiteX15" fmla="*/ 812800 w 2397760"/>
                <a:gd name="connsiteY15" fmla="*/ 965200 h 1667788"/>
                <a:gd name="connsiteX16" fmla="*/ 853440 w 2397760"/>
                <a:gd name="connsiteY16" fmla="*/ 873760 h 1667788"/>
                <a:gd name="connsiteX17" fmla="*/ 904240 w 2397760"/>
                <a:gd name="connsiteY17" fmla="*/ 741680 h 1667788"/>
                <a:gd name="connsiteX18" fmla="*/ 924560 w 2397760"/>
                <a:gd name="connsiteY18" fmla="*/ 650240 h 1667788"/>
                <a:gd name="connsiteX19" fmla="*/ 944880 w 2397760"/>
                <a:gd name="connsiteY19" fmla="*/ 568960 h 1667788"/>
                <a:gd name="connsiteX20" fmla="*/ 965200 w 2397760"/>
                <a:gd name="connsiteY20" fmla="*/ 487680 h 1667788"/>
                <a:gd name="connsiteX21" fmla="*/ 1016000 w 2397760"/>
                <a:gd name="connsiteY21" fmla="*/ 396240 h 1667788"/>
                <a:gd name="connsiteX22" fmla="*/ 1026160 w 2397760"/>
                <a:gd name="connsiteY22" fmla="*/ 365760 h 1667788"/>
                <a:gd name="connsiteX23" fmla="*/ 1097280 w 2397760"/>
                <a:gd name="connsiteY23" fmla="*/ 254000 h 1667788"/>
                <a:gd name="connsiteX24" fmla="*/ 1249680 w 2397760"/>
                <a:gd name="connsiteY24" fmla="*/ 71120 h 1667788"/>
                <a:gd name="connsiteX25" fmla="*/ 1270000 w 2397760"/>
                <a:gd name="connsiteY25" fmla="*/ 40640 h 1667788"/>
                <a:gd name="connsiteX26" fmla="*/ 1361440 w 2397760"/>
                <a:gd name="connsiteY26" fmla="*/ 0 h 1667788"/>
                <a:gd name="connsiteX27" fmla="*/ 1432560 w 2397760"/>
                <a:gd name="connsiteY27" fmla="*/ 10160 h 1667788"/>
                <a:gd name="connsiteX28" fmla="*/ 1503680 w 2397760"/>
                <a:gd name="connsiteY28" fmla="*/ 30480 h 1667788"/>
                <a:gd name="connsiteX29" fmla="*/ 1564640 w 2397760"/>
                <a:gd name="connsiteY29" fmla="*/ 111760 h 1667788"/>
                <a:gd name="connsiteX30" fmla="*/ 1635760 w 2397760"/>
                <a:gd name="connsiteY30" fmla="*/ 254000 h 1667788"/>
                <a:gd name="connsiteX31" fmla="*/ 1676400 w 2397760"/>
                <a:gd name="connsiteY31" fmla="*/ 447040 h 1667788"/>
                <a:gd name="connsiteX32" fmla="*/ 1706880 w 2397760"/>
                <a:gd name="connsiteY32" fmla="*/ 568960 h 1667788"/>
                <a:gd name="connsiteX33" fmla="*/ 1788160 w 2397760"/>
                <a:gd name="connsiteY33" fmla="*/ 863600 h 1667788"/>
                <a:gd name="connsiteX34" fmla="*/ 1808480 w 2397760"/>
                <a:gd name="connsiteY34" fmla="*/ 894080 h 1667788"/>
                <a:gd name="connsiteX35" fmla="*/ 1859280 w 2397760"/>
                <a:gd name="connsiteY35" fmla="*/ 1046480 h 1667788"/>
                <a:gd name="connsiteX36" fmla="*/ 1869440 w 2397760"/>
                <a:gd name="connsiteY36" fmla="*/ 1076960 h 1667788"/>
                <a:gd name="connsiteX37" fmla="*/ 1910080 w 2397760"/>
                <a:gd name="connsiteY37" fmla="*/ 1168400 h 1667788"/>
                <a:gd name="connsiteX38" fmla="*/ 1930400 w 2397760"/>
                <a:gd name="connsiteY38" fmla="*/ 1198880 h 1667788"/>
                <a:gd name="connsiteX39" fmla="*/ 1971040 w 2397760"/>
                <a:gd name="connsiteY39" fmla="*/ 1290320 h 1667788"/>
                <a:gd name="connsiteX40" fmla="*/ 2021840 w 2397760"/>
                <a:gd name="connsiteY40" fmla="*/ 1381760 h 1667788"/>
                <a:gd name="connsiteX41" fmla="*/ 2042160 w 2397760"/>
                <a:gd name="connsiteY41" fmla="*/ 1412240 h 1667788"/>
                <a:gd name="connsiteX42" fmla="*/ 2062480 w 2397760"/>
                <a:gd name="connsiteY42" fmla="*/ 1442720 h 1667788"/>
                <a:gd name="connsiteX43" fmla="*/ 2092960 w 2397760"/>
                <a:gd name="connsiteY43" fmla="*/ 1463040 h 1667788"/>
                <a:gd name="connsiteX44" fmla="*/ 2133600 w 2397760"/>
                <a:gd name="connsiteY44" fmla="*/ 1503680 h 1667788"/>
                <a:gd name="connsiteX45" fmla="*/ 2164080 w 2397760"/>
                <a:gd name="connsiteY45" fmla="*/ 1534160 h 1667788"/>
                <a:gd name="connsiteX46" fmla="*/ 2194560 w 2397760"/>
                <a:gd name="connsiteY46" fmla="*/ 1544320 h 1667788"/>
                <a:gd name="connsiteX47" fmla="*/ 2225040 w 2397760"/>
                <a:gd name="connsiteY47" fmla="*/ 1564640 h 1667788"/>
                <a:gd name="connsiteX48" fmla="*/ 2255520 w 2397760"/>
                <a:gd name="connsiteY48" fmla="*/ 1574800 h 1667788"/>
                <a:gd name="connsiteX49" fmla="*/ 2316480 w 2397760"/>
                <a:gd name="connsiteY49" fmla="*/ 1615440 h 1667788"/>
                <a:gd name="connsiteX50" fmla="*/ 2346960 w 2397760"/>
                <a:gd name="connsiteY50" fmla="*/ 1635760 h 1667788"/>
                <a:gd name="connsiteX51" fmla="*/ 2377440 w 2397760"/>
                <a:gd name="connsiteY51" fmla="*/ 1666240 h 1667788"/>
                <a:gd name="connsiteX52" fmla="*/ 2397760 w 2397760"/>
                <a:gd name="connsiteY52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243840 w 2397760"/>
                <a:gd name="connsiteY4" fmla="*/ 1595120 h 1667788"/>
                <a:gd name="connsiteX5" fmla="*/ 365760 w 2397760"/>
                <a:gd name="connsiteY5" fmla="*/ 1544320 h 1667788"/>
                <a:gd name="connsiteX6" fmla="*/ 426720 w 2397760"/>
                <a:gd name="connsiteY6" fmla="*/ 1503680 h 1667788"/>
                <a:gd name="connsiteX7" fmla="*/ 518160 w 2397760"/>
                <a:gd name="connsiteY7" fmla="*/ 1452880 h 1667788"/>
                <a:gd name="connsiteX8" fmla="*/ 558800 w 2397760"/>
                <a:gd name="connsiteY8" fmla="*/ 1402080 h 1667788"/>
                <a:gd name="connsiteX9" fmla="*/ 609600 w 2397760"/>
                <a:gd name="connsiteY9" fmla="*/ 1361440 h 1667788"/>
                <a:gd name="connsiteX10" fmla="*/ 701040 w 2397760"/>
                <a:gd name="connsiteY10" fmla="*/ 1209040 h 1667788"/>
                <a:gd name="connsiteX11" fmla="*/ 721360 w 2397760"/>
                <a:gd name="connsiteY11" fmla="*/ 1178560 h 1667788"/>
                <a:gd name="connsiteX12" fmla="*/ 772160 w 2397760"/>
                <a:gd name="connsiteY12" fmla="*/ 1087120 h 1667788"/>
                <a:gd name="connsiteX13" fmla="*/ 802640 w 2397760"/>
                <a:gd name="connsiteY13" fmla="*/ 995680 h 1667788"/>
                <a:gd name="connsiteX14" fmla="*/ 812800 w 2397760"/>
                <a:gd name="connsiteY14" fmla="*/ 965200 h 1667788"/>
                <a:gd name="connsiteX15" fmla="*/ 853440 w 2397760"/>
                <a:gd name="connsiteY15" fmla="*/ 873760 h 1667788"/>
                <a:gd name="connsiteX16" fmla="*/ 904240 w 2397760"/>
                <a:gd name="connsiteY16" fmla="*/ 741680 h 1667788"/>
                <a:gd name="connsiteX17" fmla="*/ 924560 w 2397760"/>
                <a:gd name="connsiteY17" fmla="*/ 650240 h 1667788"/>
                <a:gd name="connsiteX18" fmla="*/ 944880 w 2397760"/>
                <a:gd name="connsiteY18" fmla="*/ 568960 h 1667788"/>
                <a:gd name="connsiteX19" fmla="*/ 965200 w 2397760"/>
                <a:gd name="connsiteY19" fmla="*/ 487680 h 1667788"/>
                <a:gd name="connsiteX20" fmla="*/ 1016000 w 2397760"/>
                <a:gd name="connsiteY20" fmla="*/ 396240 h 1667788"/>
                <a:gd name="connsiteX21" fmla="*/ 1026160 w 2397760"/>
                <a:gd name="connsiteY21" fmla="*/ 365760 h 1667788"/>
                <a:gd name="connsiteX22" fmla="*/ 1097280 w 2397760"/>
                <a:gd name="connsiteY22" fmla="*/ 254000 h 1667788"/>
                <a:gd name="connsiteX23" fmla="*/ 1249680 w 2397760"/>
                <a:gd name="connsiteY23" fmla="*/ 71120 h 1667788"/>
                <a:gd name="connsiteX24" fmla="*/ 1270000 w 2397760"/>
                <a:gd name="connsiteY24" fmla="*/ 40640 h 1667788"/>
                <a:gd name="connsiteX25" fmla="*/ 1361440 w 2397760"/>
                <a:gd name="connsiteY25" fmla="*/ 0 h 1667788"/>
                <a:gd name="connsiteX26" fmla="*/ 1432560 w 2397760"/>
                <a:gd name="connsiteY26" fmla="*/ 10160 h 1667788"/>
                <a:gd name="connsiteX27" fmla="*/ 1503680 w 2397760"/>
                <a:gd name="connsiteY27" fmla="*/ 30480 h 1667788"/>
                <a:gd name="connsiteX28" fmla="*/ 1564640 w 2397760"/>
                <a:gd name="connsiteY28" fmla="*/ 111760 h 1667788"/>
                <a:gd name="connsiteX29" fmla="*/ 1635760 w 2397760"/>
                <a:gd name="connsiteY29" fmla="*/ 254000 h 1667788"/>
                <a:gd name="connsiteX30" fmla="*/ 1676400 w 2397760"/>
                <a:gd name="connsiteY30" fmla="*/ 447040 h 1667788"/>
                <a:gd name="connsiteX31" fmla="*/ 1706880 w 2397760"/>
                <a:gd name="connsiteY31" fmla="*/ 568960 h 1667788"/>
                <a:gd name="connsiteX32" fmla="*/ 1788160 w 2397760"/>
                <a:gd name="connsiteY32" fmla="*/ 863600 h 1667788"/>
                <a:gd name="connsiteX33" fmla="*/ 1808480 w 2397760"/>
                <a:gd name="connsiteY33" fmla="*/ 894080 h 1667788"/>
                <a:gd name="connsiteX34" fmla="*/ 1859280 w 2397760"/>
                <a:gd name="connsiteY34" fmla="*/ 1046480 h 1667788"/>
                <a:gd name="connsiteX35" fmla="*/ 1869440 w 2397760"/>
                <a:gd name="connsiteY35" fmla="*/ 1076960 h 1667788"/>
                <a:gd name="connsiteX36" fmla="*/ 1910080 w 2397760"/>
                <a:gd name="connsiteY36" fmla="*/ 1168400 h 1667788"/>
                <a:gd name="connsiteX37" fmla="*/ 1930400 w 2397760"/>
                <a:gd name="connsiteY37" fmla="*/ 1198880 h 1667788"/>
                <a:gd name="connsiteX38" fmla="*/ 1971040 w 2397760"/>
                <a:gd name="connsiteY38" fmla="*/ 1290320 h 1667788"/>
                <a:gd name="connsiteX39" fmla="*/ 2021840 w 2397760"/>
                <a:gd name="connsiteY39" fmla="*/ 1381760 h 1667788"/>
                <a:gd name="connsiteX40" fmla="*/ 2042160 w 2397760"/>
                <a:gd name="connsiteY40" fmla="*/ 1412240 h 1667788"/>
                <a:gd name="connsiteX41" fmla="*/ 2062480 w 2397760"/>
                <a:gd name="connsiteY41" fmla="*/ 1442720 h 1667788"/>
                <a:gd name="connsiteX42" fmla="*/ 2092960 w 2397760"/>
                <a:gd name="connsiteY42" fmla="*/ 1463040 h 1667788"/>
                <a:gd name="connsiteX43" fmla="*/ 2133600 w 2397760"/>
                <a:gd name="connsiteY43" fmla="*/ 1503680 h 1667788"/>
                <a:gd name="connsiteX44" fmla="*/ 2164080 w 2397760"/>
                <a:gd name="connsiteY44" fmla="*/ 1534160 h 1667788"/>
                <a:gd name="connsiteX45" fmla="*/ 2194560 w 2397760"/>
                <a:gd name="connsiteY45" fmla="*/ 1544320 h 1667788"/>
                <a:gd name="connsiteX46" fmla="*/ 2225040 w 2397760"/>
                <a:gd name="connsiteY46" fmla="*/ 1564640 h 1667788"/>
                <a:gd name="connsiteX47" fmla="*/ 2255520 w 2397760"/>
                <a:gd name="connsiteY47" fmla="*/ 1574800 h 1667788"/>
                <a:gd name="connsiteX48" fmla="*/ 2316480 w 2397760"/>
                <a:gd name="connsiteY48" fmla="*/ 1615440 h 1667788"/>
                <a:gd name="connsiteX49" fmla="*/ 2346960 w 2397760"/>
                <a:gd name="connsiteY49" fmla="*/ 1635760 h 1667788"/>
                <a:gd name="connsiteX50" fmla="*/ 2377440 w 2397760"/>
                <a:gd name="connsiteY50" fmla="*/ 1666240 h 1667788"/>
                <a:gd name="connsiteX51" fmla="*/ 2397760 w 2397760"/>
                <a:gd name="connsiteY51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243840 w 2397760"/>
                <a:gd name="connsiteY4" fmla="*/ 1595120 h 1667788"/>
                <a:gd name="connsiteX5" fmla="*/ 365760 w 2397760"/>
                <a:gd name="connsiteY5" fmla="*/ 1544320 h 1667788"/>
                <a:gd name="connsiteX6" fmla="*/ 426720 w 2397760"/>
                <a:gd name="connsiteY6" fmla="*/ 1503680 h 1667788"/>
                <a:gd name="connsiteX7" fmla="*/ 518160 w 2397760"/>
                <a:gd name="connsiteY7" fmla="*/ 1452880 h 1667788"/>
                <a:gd name="connsiteX8" fmla="*/ 609600 w 2397760"/>
                <a:gd name="connsiteY8" fmla="*/ 1361440 h 1667788"/>
                <a:gd name="connsiteX9" fmla="*/ 701040 w 2397760"/>
                <a:gd name="connsiteY9" fmla="*/ 1209040 h 1667788"/>
                <a:gd name="connsiteX10" fmla="*/ 721360 w 2397760"/>
                <a:gd name="connsiteY10" fmla="*/ 1178560 h 1667788"/>
                <a:gd name="connsiteX11" fmla="*/ 772160 w 2397760"/>
                <a:gd name="connsiteY11" fmla="*/ 1087120 h 1667788"/>
                <a:gd name="connsiteX12" fmla="*/ 802640 w 2397760"/>
                <a:gd name="connsiteY12" fmla="*/ 995680 h 1667788"/>
                <a:gd name="connsiteX13" fmla="*/ 812800 w 2397760"/>
                <a:gd name="connsiteY13" fmla="*/ 965200 h 1667788"/>
                <a:gd name="connsiteX14" fmla="*/ 853440 w 2397760"/>
                <a:gd name="connsiteY14" fmla="*/ 873760 h 1667788"/>
                <a:gd name="connsiteX15" fmla="*/ 904240 w 2397760"/>
                <a:gd name="connsiteY15" fmla="*/ 741680 h 1667788"/>
                <a:gd name="connsiteX16" fmla="*/ 924560 w 2397760"/>
                <a:gd name="connsiteY16" fmla="*/ 650240 h 1667788"/>
                <a:gd name="connsiteX17" fmla="*/ 944880 w 2397760"/>
                <a:gd name="connsiteY17" fmla="*/ 568960 h 1667788"/>
                <a:gd name="connsiteX18" fmla="*/ 965200 w 2397760"/>
                <a:gd name="connsiteY18" fmla="*/ 487680 h 1667788"/>
                <a:gd name="connsiteX19" fmla="*/ 1016000 w 2397760"/>
                <a:gd name="connsiteY19" fmla="*/ 396240 h 1667788"/>
                <a:gd name="connsiteX20" fmla="*/ 1026160 w 2397760"/>
                <a:gd name="connsiteY20" fmla="*/ 365760 h 1667788"/>
                <a:gd name="connsiteX21" fmla="*/ 1097280 w 2397760"/>
                <a:gd name="connsiteY21" fmla="*/ 254000 h 1667788"/>
                <a:gd name="connsiteX22" fmla="*/ 1249680 w 2397760"/>
                <a:gd name="connsiteY22" fmla="*/ 71120 h 1667788"/>
                <a:gd name="connsiteX23" fmla="*/ 1270000 w 2397760"/>
                <a:gd name="connsiteY23" fmla="*/ 40640 h 1667788"/>
                <a:gd name="connsiteX24" fmla="*/ 1361440 w 2397760"/>
                <a:gd name="connsiteY24" fmla="*/ 0 h 1667788"/>
                <a:gd name="connsiteX25" fmla="*/ 1432560 w 2397760"/>
                <a:gd name="connsiteY25" fmla="*/ 10160 h 1667788"/>
                <a:gd name="connsiteX26" fmla="*/ 1503680 w 2397760"/>
                <a:gd name="connsiteY26" fmla="*/ 30480 h 1667788"/>
                <a:gd name="connsiteX27" fmla="*/ 1564640 w 2397760"/>
                <a:gd name="connsiteY27" fmla="*/ 111760 h 1667788"/>
                <a:gd name="connsiteX28" fmla="*/ 1635760 w 2397760"/>
                <a:gd name="connsiteY28" fmla="*/ 254000 h 1667788"/>
                <a:gd name="connsiteX29" fmla="*/ 1676400 w 2397760"/>
                <a:gd name="connsiteY29" fmla="*/ 447040 h 1667788"/>
                <a:gd name="connsiteX30" fmla="*/ 1706880 w 2397760"/>
                <a:gd name="connsiteY30" fmla="*/ 568960 h 1667788"/>
                <a:gd name="connsiteX31" fmla="*/ 1788160 w 2397760"/>
                <a:gd name="connsiteY31" fmla="*/ 863600 h 1667788"/>
                <a:gd name="connsiteX32" fmla="*/ 1808480 w 2397760"/>
                <a:gd name="connsiteY32" fmla="*/ 894080 h 1667788"/>
                <a:gd name="connsiteX33" fmla="*/ 1859280 w 2397760"/>
                <a:gd name="connsiteY33" fmla="*/ 1046480 h 1667788"/>
                <a:gd name="connsiteX34" fmla="*/ 1869440 w 2397760"/>
                <a:gd name="connsiteY34" fmla="*/ 1076960 h 1667788"/>
                <a:gd name="connsiteX35" fmla="*/ 1910080 w 2397760"/>
                <a:gd name="connsiteY35" fmla="*/ 1168400 h 1667788"/>
                <a:gd name="connsiteX36" fmla="*/ 1930400 w 2397760"/>
                <a:gd name="connsiteY36" fmla="*/ 1198880 h 1667788"/>
                <a:gd name="connsiteX37" fmla="*/ 1971040 w 2397760"/>
                <a:gd name="connsiteY37" fmla="*/ 1290320 h 1667788"/>
                <a:gd name="connsiteX38" fmla="*/ 2021840 w 2397760"/>
                <a:gd name="connsiteY38" fmla="*/ 1381760 h 1667788"/>
                <a:gd name="connsiteX39" fmla="*/ 2042160 w 2397760"/>
                <a:gd name="connsiteY39" fmla="*/ 1412240 h 1667788"/>
                <a:gd name="connsiteX40" fmla="*/ 2062480 w 2397760"/>
                <a:gd name="connsiteY40" fmla="*/ 1442720 h 1667788"/>
                <a:gd name="connsiteX41" fmla="*/ 2092960 w 2397760"/>
                <a:gd name="connsiteY41" fmla="*/ 1463040 h 1667788"/>
                <a:gd name="connsiteX42" fmla="*/ 2133600 w 2397760"/>
                <a:gd name="connsiteY42" fmla="*/ 1503680 h 1667788"/>
                <a:gd name="connsiteX43" fmla="*/ 2164080 w 2397760"/>
                <a:gd name="connsiteY43" fmla="*/ 1534160 h 1667788"/>
                <a:gd name="connsiteX44" fmla="*/ 2194560 w 2397760"/>
                <a:gd name="connsiteY44" fmla="*/ 1544320 h 1667788"/>
                <a:gd name="connsiteX45" fmla="*/ 2225040 w 2397760"/>
                <a:gd name="connsiteY45" fmla="*/ 1564640 h 1667788"/>
                <a:gd name="connsiteX46" fmla="*/ 2255520 w 2397760"/>
                <a:gd name="connsiteY46" fmla="*/ 1574800 h 1667788"/>
                <a:gd name="connsiteX47" fmla="*/ 2316480 w 2397760"/>
                <a:gd name="connsiteY47" fmla="*/ 1615440 h 1667788"/>
                <a:gd name="connsiteX48" fmla="*/ 2346960 w 2397760"/>
                <a:gd name="connsiteY48" fmla="*/ 1635760 h 1667788"/>
                <a:gd name="connsiteX49" fmla="*/ 2377440 w 2397760"/>
                <a:gd name="connsiteY49" fmla="*/ 1666240 h 1667788"/>
                <a:gd name="connsiteX50" fmla="*/ 2397760 w 2397760"/>
                <a:gd name="connsiteY50" fmla="*/ 1666240 h 1667788"/>
                <a:gd name="connsiteX0" fmla="*/ 0 w 2397760"/>
                <a:gd name="connsiteY0" fmla="*/ 1645920 h 1667788"/>
                <a:gd name="connsiteX1" fmla="*/ 111760 w 2397760"/>
                <a:gd name="connsiteY1" fmla="*/ 1635760 h 1667788"/>
                <a:gd name="connsiteX2" fmla="*/ 142240 w 2397760"/>
                <a:gd name="connsiteY2" fmla="*/ 1625600 h 1667788"/>
                <a:gd name="connsiteX3" fmla="*/ 243840 w 2397760"/>
                <a:gd name="connsiteY3" fmla="*/ 1595120 h 1667788"/>
                <a:gd name="connsiteX4" fmla="*/ 365760 w 2397760"/>
                <a:gd name="connsiteY4" fmla="*/ 1544320 h 1667788"/>
                <a:gd name="connsiteX5" fmla="*/ 426720 w 2397760"/>
                <a:gd name="connsiteY5" fmla="*/ 1503680 h 1667788"/>
                <a:gd name="connsiteX6" fmla="*/ 518160 w 2397760"/>
                <a:gd name="connsiteY6" fmla="*/ 1452880 h 1667788"/>
                <a:gd name="connsiteX7" fmla="*/ 609600 w 2397760"/>
                <a:gd name="connsiteY7" fmla="*/ 1361440 h 1667788"/>
                <a:gd name="connsiteX8" fmla="*/ 701040 w 2397760"/>
                <a:gd name="connsiteY8" fmla="*/ 1209040 h 1667788"/>
                <a:gd name="connsiteX9" fmla="*/ 721360 w 2397760"/>
                <a:gd name="connsiteY9" fmla="*/ 1178560 h 1667788"/>
                <a:gd name="connsiteX10" fmla="*/ 772160 w 2397760"/>
                <a:gd name="connsiteY10" fmla="*/ 1087120 h 1667788"/>
                <a:gd name="connsiteX11" fmla="*/ 802640 w 2397760"/>
                <a:gd name="connsiteY11" fmla="*/ 995680 h 1667788"/>
                <a:gd name="connsiteX12" fmla="*/ 812800 w 2397760"/>
                <a:gd name="connsiteY12" fmla="*/ 965200 h 1667788"/>
                <a:gd name="connsiteX13" fmla="*/ 853440 w 2397760"/>
                <a:gd name="connsiteY13" fmla="*/ 873760 h 1667788"/>
                <a:gd name="connsiteX14" fmla="*/ 904240 w 2397760"/>
                <a:gd name="connsiteY14" fmla="*/ 741680 h 1667788"/>
                <a:gd name="connsiteX15" fmla="*/ 924560 w 2397760"/>
                <a:gd name="connsiteY15" fmla="*/ 650240 h 1667788"/>
                <a:gd name="connsiteX16" fmla="*/ 944880 w 2397760"/>
                <a:gd name="connsiteY16" fmla="*/ 568960 h 1667788"/>
                <a:gd name="connsiteX17" fmla="*/ 965200 w 2397760"/>
                <a:gd name="connsiteY17" fmla="*/ 487680 h 1667788"/>
                <a:gd name="connsiteX18" fmla="*/ 1016000 w 2397760"/>
                <a:gd name="connsiteY18" fmla="*/ 396240 h 1667788"/>
                <a:gd name="connsiteX19" fmla="*/ 1026160 w 2397760"/>
                <a:gd name="connsiteY19" fmla="*/ 365760 h 1667788"/>
                <a:gd name="connsiteX20" fmla="*/ 1097280 w 2397760"/>
                <a:gd name="connsiteY20" fmla="*/ 254000 h 1667788"/>
                <a:gd name="connsiteX21" fmla="*/ 1249680 w 2397760"/>
                <a:gd name="connsiteY21" fmla="*/ 71120 h 1667788"/>
                <a:gd name="connsiteX22" fmla="*/ 1270000 w 2397760"/>
                <a:gd name="connsiteY22" fmla="*/ 40640 h 1667788"/>
                <a:gd name="connsiteX23" fmla="*/ 1361440 w 2397760"/>
                <a:gd name="connsiteY23" fmla="*/ 0 h 1667788"/>
                <a:gd name="connsiteX24" fmla="*/ 1432560 w 2397760"/>
                <a:gd name="connsiteY24" fmla="*/ 10160 h 1667788"/>
                <a:gd name="connsiteX25" fmla="*/ 1503680 w 2397760"/>
                <a:gd name="connsiteY25" fmla="*/ 30480 h 1667788"/>
                <a:gd name="connsiteX26" fmla="*/ 1564640 w 2397760"/>
                <a:gd name="connsiteY26" fmla="*/ 111760 h 1667788"/>
                <a:gd name="connsiteX27" fmla="*/ 1635760 w 2397760"/>
                <a:gd name="connsiteY27" fmla="*/ 254000 h 1667788"/>
                <a:gd name="connsiteX28" fmla="*/ 1676400 w 2397760"/>
                <a:gd name="connsiteY28" fmla="*/ 447040 h 1667788"/>
                <a:gd name="connsiteX29" fmla="*/ 1706880 w 2397760"/>
                <a:gd name="connsiteY29" fmla="*/ 568960 h 1667788"/>
                <a:gd name="connsiteX30" fmla="*/ 1788160 w 2397760"/>
                <a:gd name="connsiteY30" fmla="*/ 863600 h 1667788"/>
                <a:gd name="connsiteX31" fmla="*/ 1808480 w 2397760"/>
                <a:gd name="connsiteY31" fmla="*/ 894080 h 1667788"/>
                <a:gd name="connsiteX32" fmla="*/ 1859280 w 2397760"/>
                <a:gd name="connsiteY32" fmla="*/ 1046480 h 1667788"/>
                <a:gd name="connsiteX33" fmla="*/ 1869440 w 2397760"/>
                <a:gd name="connsiteY33" fmla="*/ 1076960 h 1667788"/>
                <a:gd name="connsiteX34" fmla="*/ 1910080 w 2397760"/>
                <a:gd name="connsiteY34" fmla="*/ 1168400 h 1667788"/>
                <a:gd name="connsiteX35" fmla="*/ 1930400 w 2397760"/>
                <a:gd name="connsiteY35" fmla="*/ 1198880 h 1667788"/>
                <a:gd name="connsiteX36" fmla="*/ 1971040 w 2397760"/>
                <a:gd name="connsiteY36" fmla="*/ 1290320 h 1667788"/>
                <a:gd name="connsiteX37" fmla="*/ 2021840 w 2397760"/>
                <a:gd name="connsiteY37" fmla="*/ 1381760 h 1667788"/>
                <a:gd name="connsiteX38" fmla="*/ 2042160 w 2397760"/>
                <a:gd name="connsiteY38" fmla="*/ 1412240 h 1667788"/>
                <a:gd name="connsiteX39" fmla="*/ 2062480 w 2397760"/>
                <a:gd name="connsiteY39" fmla="*/ 1442720 h 1667788"/>
                <a:gd name="connsiteX40" fmla="*/ 2092960 w 2397760"/>
                <a:gd name="connsiteY40" fmla="*/ 1463040 h 1667788"/>
                <a:gd name="connsiteX41" fmla="*/ 2133600 w 2397760"/>
                <a:gd name="connsiteY41" fmla="*/ 1503680 h 1667788"/>
                <a:gd name="connsiteX42" fmla="*/ 2164080 w 2397760"/>
                <a:gd name="connsiteY42" fmla="*/ 1534160 h 1667788"/>
                <a:gd name="connsiteX43" fmla="*/ 2194560 w 2397760"/>
                <a:gd name="connsiteY43" fmla="*/ 1544320 h 1667788"/>
                <a:gd name="connsiteX44" fmla="*/ 2225040 w 2397760"/>
                <a:gd name="connsiteY44" fmla="*/ 1564640 h 1667788"/>
                <a:gd name="connsiteX45" fmla="*/ 2255520 w 2397760"/>
                <a:gd name="connsiteY45" fmla="*/ 1574800 h 1667788"/>
                <a:gd name="connsiteX46" fmla="*/ 2316480 w 2397760"/>
                <a:gd name="connsiteY46" fmla="*/ 1615440 h 1667788"/>
                <a:gd name="connsiteX47" fmla="*/ 2346960 w 2397760"/>
                <a:gd name="connsiteY47" fmla="*/ 1635760 h 1667788"/>
                <a:gd name="connsiteX48" fmla="*/ 2377440 w 2397760"/>
                <a:gd name="connsiteY48" fmla="*/ 1666240 h 1667788"/>
                <a:gd name="connsiteX49" fmla="*/ 2397760 w 2397760"/>
                <a:gd name="connsiteY49" fmla="*/ 1666240 h 1667788"/>
                <a:gd name="connsiteX0" fmla="*/ 0 w 2397760"/>
                <a:gd name="connsiteY0" fmla="*/ 1645920 h 1667788"/>
                <a:gd name="connsiteX1" fmla="*/ 111760 w 2397760"/>
                <a:gd name="connsiteY1" fmla="*/ 1635760 h 1667788"/>
                <a:gd name="connsiteX2" fmla="*/ 243840 w 2397760"/>
                <a:gd name="connsiteY2" fmla="*/ 1595120 h 1667788"/>
                <a:gd name="connsiteX3" fmla="*/ 365760 w 2397760"/>
                <a:gd name="connsiteY3" fmla="*/ 1544320 h 1667788"/>
                <a:gd name="connsiteX4" fmla="*/ 426720 w 2397760"/>
                <a:gd name="connsiteY4" fmla="*/ 1503680 h 1667788"/>
                <a:gd name="connsiteX5" fmla="*/ 518160 w 2397760"/>
                <a:gd name="connsiteY5" fmla="*/ 1452880 h 1667788"/>
                <a:gd name="connsiteX6" fmla="*/ 609600 w 2397760"/>
                <a:gd name="connsiteY6" fmla="*/ 1361440 h 1667788"/>
                <a:gd name="connsiteX7" fmla="*/ 701040 w 2397760"/>
                <a:gd name="connsiteY7" fmla="*/ 1209040 h 1667788"/>
                <a:gd name="connsiteX8" fmla="*/ 721360 w 2397760"/>
                <a:gd name="connsiteY8" fmla="*/ 1178560 h 1667788"/>
                <a:gd name="connsiteX9" fmla="*/ 772160 w 2397760"/>
                <a:gd name="connsiteY9" fmla="*/ 1087120 h 1667788"/>
                <a:gd name="connsiteX10" fmla="*/ 802640 w 2397760"/>
                <a:gd name="connsiteY10" fmla="*/ 995680 h 1667788"/>
                <a:gd name="connsiteX11" fmla="*/ 812800 w 2397760"/>
                <a:gd name="connsiteY11" fmla="*/ 965200 h 1667788"/>
                <a:gd name="connsiteX12" fmla="*/ 853440 w 2397760"/>
                <a:gd name="connsiteY12" fmla="*/ 873760 h 1667788"/>
                <a:gd name="connsiteX13" fmla="*/ 904240 w 2397760"/>
                <a:gd name="connsiteY13" fmla="*/ 741680 h 1667788"/>
                <a:gd name="connsiteX14" fmla="*/ 924560 w 2397760"/>
                <a:gd name="connsiteY14" fmla="*/ 650240 h 1667788"/>
                <a:gd name="connsiteX15" fmla="*/ 944880 w 2397760"/>
                <a:gd name="connsiteY15" fmla="*/ 568960 h 1667788"/>
                <a:gd name="connsiteX16" fmla="*/ 965200 w 2397760"/>
                <a:gd name="connsiteY16" fmla="*/ 487680 h 1667788"/>
                <a:gd name="connsiteX17" fmla="*/ 1016000 w 2397760"/>
                <a:gd name="connsiteY17" fmla="*/ 396240 h 1667788"/>
                <a:gd name="connsiteX18" fmla="*/ 1026160 w 2397760"/>
                <a:gd name="connsiteY18" fmla="*/ 365760 h 1667788"/>
                <a:gd name="connsiteX19" fmla="*/ 1097280 w 2397760"/>
                <a:gd name="connsiteY19" fmla="*/ 254000 h 1667788"/>
                <a:gd name="connsiteX20" fmla="*/ 1249680 w 2397760"/>
                <a:gd name="connsiteY20" fmla="*/ 71120 h 1667788"/>
                <a:gd name="connsiteX21" fmla="*/ 1270000 w 2397760"/>
                <a:gd name="connsiteY21" fmla="*/ 40640 h 1667788"/>
                <a:gd name="connsiteX22" fmla="*/ 1361440 w 2397760"/>
                <a:gd name="connsiteY22" fmla="*/ 0 h 1667788"/>
                <a:gd name="connsiteX23" fmla="*/ 1432560 w 2397760"/>
                <a:gd name="connsiteY23" fmla="*/ 10160 h 1667788"/>
                <a:gd name="connsiteX24" fmla="*/ 1503680 w 2397760"/>
                <a:gd name="connsiteY24" fmla="*/ 30480 h 1667788"/>
                <a:gd name="connsiteX25" fmla="*/ 1564640 w 2397760"/>
                <a:gd name="connsiteY25" fmla="*/ 111760 h 1667788"/>
                <a:gd name="connsiteX26" fmla="*/ 1635760 w 2397760"/>
                <a:gd name="connsiteY26" fmla="*/ 254000 h 1667788"/>
                <a:gd name="connsiteX27" fmla="*/ 1676400 w 2397760"/>
                <a:gd name="connsiteY27" fmla="*/ 447040 h 1667788"/>
                <a:gd name="connsiteX28" fmla="*/ 1706880 w 2397760"/>
                <a:gd name="connsiteY28" fmla="*/ 568960 h 1667788"/>
                <a:gd name="connsiteX29" fmla="*/ 1788160 w 2397760"/>
                <a:gd name="connsiteY29" fmla="*/ 863600 h 1667788"/>
                <a:gd name="connsiteX30" fmla="*/ 1808480 w 2397760"/>
                <a:gd name="connsiteY30" fmla="*/ 894080 h 1667788"/>
                <a:gd name="connsiteX31" fmla="*/ 1859280 w 2397760"/>
                <a:gd name="connsiteY31" fmla="*/ 1046480 h 1667788"/>
                <a:gd name="connsiteX32" fmla="*/ 1869440 w 2397760"/>
                <a:gd name="connsiteY32" fmla="*/ 1076960 h 1667788"/>
                <a:gd name="connsiteX33" fmla="*/ 1910080 w 2397760"/>
                <a:gd name="connsiteY33" fmla="*/ 1168400 h 1667788"/>
                <a:gd name="connsiteX34" fmla="*/ 1930400 w 2397760"/>
                <a:gd name="connsiteY34" fmla="*/ 1198880 h 1667788"/>
                <a:gd name="connsiteX35" fmla="*/ 1971040 w 2397760"/>
                <a:gd name="connsiteY35" fmla="*/ 1290320 h 1667788"/>
                <a:gd name="connsiteX36" fmla="*/ 2021840 w 2397760"/>
                <a:gd name="connsiteY36" fmla="*/ 1381760 h 1667788"/>
                <a:gd name="connsiteX37" fmla="*/ 2042160 w 2397760"/>
                <a:gd name="connsiteY37" fmla="*/ 1412240 h 1667788"/>
                <a:gd name="connsiteX38" fmla="*/ 2062480 w 2397760"/>
                <a:gd name="connsiteY38" fmla="*/ 1442720 h 1667788"/>
                <a:gd name="connsiteX39" fmla="*/ 2092960 w 2397760"/>
                <a:gd name="connsiteY39" fmla="*/ 1463040 h 1667788"/>
                <a:gd name="connsiteX40" fmla="*/ 2133600 w 2397760"/>
                <a:gd name="connsiteY40" fmla="*/ 1503680 h 1667788"/>
                <a:gd name="connsiteX41" fmla="*/ 2164080 w 2397760"/>
                <a:gd name="connsiteY41" fmla="*/ 1534160 h 1667788"/>
                <a:gd name="connsiteX42" fmla="*/ 2194560 w 2397760"/>
                <a:gd name="connsiteY42" fmla="*/ 1544320 h 1667788"/>
                <a:gd name="connsiteX43" fmla="*/ 2225040 w 2397760"/>
                <a:gd name="connsiteY43" fmla="*/ 1564640 h 1667788"/>
                <a:gd name="connsiteX44" fmla="*/ 2255520 w 2397760"/>
                <a:gd name="connsiteY44" fmla="*/ 1574800 h 1667788"/>
                <a:gd name="connsiteX45" fmla="*/ 2316480 w 2397760"/>
                <a:gd name="connsiteY45" fmla="*/ 1615440 h 1667788"/>
                <a:gd name="connsiteX46" fmla="*/ 2346960 w 2397760"/>
                <a:gd name="connsiteY46" fmla="*/ 1635760 h 1667788"/>
                <a:gd name="connsiteX47" fmla="*/ 2377440 w 2397760"/>
                <a:gd name="connsiteY47" fmla="*/ 1666240 h 1667788"/>
                <a:gd name="connsiteX48" fmla="*/ 2397760 w 2397760"/>
                <a:gd name="connsiteY48" fmla="*/ 1666240 h 1667788"/>
                <a:gd name="connsiteX0" fmla="*/ 0 w 2397760"/>
                <a:gd name="connsiteY0" fmla="*/ 1645920 h 1667788"/>
                <a:gd name="connsiteX1" fmla="*/ 111760 w 2397760"/>
                <a:gd name="connsiteY1" fmla="*/ 1635760 h 1667788"/>
                <a:gd name="connsiteX2" fmla="*/ 243840 w 2397760"/>
                <a:gd name="connsiteY2" fmla="*/ 1595120 h 1667788"/>
                <a:gd name="connsiteX3" fmla="*/ 365760 w 2397760"/>
                <a:gd name="connsiteY3" fmla="*/ 1544320 h 1667788"/>
                <a:gd name="connsiteX4" fmla="*/ 426720 w 2397760"/>
                <a:gd name="connsiteY4" fmla="*/ 1503680 h 1667788"/>
                <a:gd name="connsiteX5" fmla="*/ 518160 w 2397760"/>
                <a:gd name="connsiteY5" fmla="*/ 1452880 h 1667788"/>
                <a:gd name="connsiteX6" fmla="*/ 609600 w 2397760"/>
                <a:gd name="connsiteY6" fmla="*/ 1361440 h 1667788"/>
                <a:gd name="connsiteX7" fmla="*/ 701040 w 2397760"/>
                <a:gd name="connsiteY7" fmla="*/ 1209040 h 1667788"/>
                <a:gd name="connsiteX8" fmla="*/ 772160 w 2397760"/>
                <a:gd name="connsiteY8" fmla="*/ 1087120 h 1667788"/>
                <a:gd name="connsiteX9" fmla="*/ 802640 w 2397760"/>
                <a:gd name="connsiteY9" fmla="*/ 995680 h 1667788"/>
                <a:gd name="connsiteX10" fmla="*/ 812800 w 2397760"/>
                <a:gd name="connsiteY10" fmla="*/ 965200 h 1667788"/>
                <a:gd name="connsiteX11" fmla="*/ 853440 w 2397760"/>
                <a:gd name="connsiteY11" fmla="*/ 873760 h 1667788"/>
                <a:gd name="connsiteX12" fmla="*/ 904240 w 2397760"/>
                <a:gd name="connsiteY12" fmla="*/ 741680 h 1667788"/>
                <a:gd name="connsiteX13" fmla="*/ 924560 w 2397760"/>
                <a:gd name="connsiteY13" fmla="*/ 650240 h 1667788"/>
                <a:gd name="connsiteX14" fmla="*/ 944880 w 2397760"/>
                <a:gd name="connsiteY14" fmla="*/ 568960 h 1667788"/>
                <a:gd name="connsiteX15" fmla="*/ 965200 w 2397760"/>
                <a:gd name="connsiteY15" fmla="*/ 487680 h 1667788"/>
                <a:gd name="connsiteX16" fmla="*/ 1016000 w 2397760"/>
                <a:gd name="connsiteY16" fmla="*/ 396240 h 1667788"/>
                <a:gd name="connsiteX17" fmla="*/ 1026160 w 2397760"/>
                <a:gd name="connsiteY17" fmla="*/ 365760 h 1667788"/>
                <a:gd name="connsiteX18" fmla="*/ 1097280 w 2397760"/>
                <a:gd name="connsiteY18" fmla="*/ 254000 h 1667788"/>
                <a:gd name="connsiteX19" fmla="*/ 1249680 w 2397760"/>
                <a:gd name="connsiteY19" fmla="*/ 71120 h 1667788"/>
                <a:gd name="connsiteX20" fmla="*/ 1270000 w 2397760"/>
                <a:gd name="connsiteY20" fmla="*/ 40640 h 1667788"/>
                <a:gd name="connsiteX21" fmla="*/ 1361440 w 2397760"/>
                <a:gd name="connsiteY21" fmla="*/ 0 h 1667788"/>
                <a:gd name="connsiteX22" fmla="*/ 1432560 w 2397760"/>
                <a:gd name="connsiteY22" fmla="*/ 10160 h 1667788"/>
                <a:gd name="connsiteX23" fmla="*/ 1503680 w 2397760"/>
                <a:gd name="connsiteY23" fmla="*/ 30480 h 1667788"/>
                <a:gd name="connsiteX24" fmla="*/ 1564640 w 2397760"/>
                <a:gd name="connsiteY24" fmla="*/ 111760 h 1667788"/>
                <a:gd name="connsiteX25" fmla="*/ 1635760 w 2397760"/>
                <a:gd name="connsiteY25" fmla="*/ 254000 h 1667788"/>
                <a:gd name="connsiteX26" fmla="*/ 1676400 w 2397760"/>
                <a:gd name="connsiteY26" fmla="*/ 447040 h 1667788"/>
                <a:gd name="connsiteX27" fmla="*/ 1706880 w 2397760"/>
                <a:gd name="connsiteY27" fmla="*/ 568960 h 1667788"/>
                <a:gd name="connsiteX28" fmla="*/ 1788160 w 2397760"/>
                <a:gd name="connsiteY28" fmla="*/ 863600 h 1667788"/>
                <a:gd name="connsiteX29" fmla="*/ 1808480 w 2397760"/>
                <a:gd name="connsiteY29" fmla="*/ 894080 h 1667788"/>
                <a:gd name="connsiteX30" fmla="*/ 1859280 w 2397760"/>
                <a:gd name="connsiteY30" fmla="*/ 1046480 h 1667788"/>
                <a:gd name="connsiteX31" fmla="*/ 1869440 w 2397760"/>
                <a:gd name="connsiteY31" fmla="*/ 1076960 h 1667788"/>
                <a:gd name="connsiteX32" fmla="*/ 1910080 w 2397760"/>
                <a:gd name="connsiteY32" fmla="*/ 1168400 h 1667788"/>
                <a:gd name="connsiteX33" fmla="*/ 1930400 w 2397760"/>
                <a:gd name="connsiteY33" fmla="*/ 1198880 h 1667788"/>
                <a:gd name="connsiteX34" fmla="*/ 1971040 w 2397760"/>
                <a:gd name="connsiteY34" fmla="*/ 1290320 h 1667788"/>
                <a:gd name="connsiteX35" fmla="*/ 2021840 w 2397760"/>
                <a:gd name="connsiteY35" fmla="*/ 1381760 h 1667788"/>
                <a:gd name="connsiteX36" fmla="*/ 2042160 w 2397760"/>
                <a:gd name="connsiteY36" fmla="*/ 1412240 h 1667788"/>
                <a:gd name="connsiteX37" fmla="*/ 2062480 w 2397760"/>
                <a:gd name="connsiteY37" fmla="*/ 1442720 h 1667788"/>
                <a:gd name="connsiteX38" fmla="*/ 2092960 w 2397760"/>
                <a:gd name="connsiteY38" fmla="*/ 1463040 h 1667788"/>
                <a:gd name="connsiteX39" fmla="*/ 2133600 w 2397760"/>
                <a:gd name="connsiteY39" fmla="*/ 1503680 h 1667788"/>
                <a:gd name="connsiteX40" fmla="*/ 2164080 w 2397760"/>
                <a:gd name="connsiteY40" fmla="*/ 1534160 h 1667788"/>
                <a:gd name="connsiteX41" fmla="*/ 2194560 w 2397760"/>
                <a:gd name="connsiteY41" fmla="*/ 1544320 h 1667788"/>
                <a:gd name="connsiteX42" fmla="*/ 2225040 w 2397760"/>
                <a:gd name="connsiteY42" fmla="*/ 1564640 h 1667788"/>
                <a:gd name="connsiteX43" fmla="*/ 2255520 w 2397760"/>
                <a:gd name="connsiteY43" fmla="*/ 1574800 h 1667788"/>
                <a:gd name="connsiteX44" fmla="*/ 2316480 w 2397760"/>
                <a:gd name="connsiteY44" fmla="*/ 1615440 h 1667788"/>
                <a:gd name="connsiteX45" fmla="*/ 2346960 w 2397760"/>
                <a:gd name="connsiteY45" fmla="*/ 1635760 h 1667788"/>
                <a:gd name="connsiteX46" fmla="*/ 2377440 w 2397760"/>
                <a:gd name="connsiteY46" fmla="*/ 1666240 h 1667788"/>
                <a:gd name="connsiteX47" fmla="*/ 2397760 w 2397760"/>
                <a:gd name="connsiteY47" fmla="*/ 1666240 h 1667788"/>
                <a:gd name="connsiteX0" fmla="*/ 0 w 2397760"/>
                <a:gd name="connsiteY0" fmla="*/ 1645920 h 1667788"/>
                <a:gd name="connsiteX1" fmla="*/ 111760 w 2397760"/>
                <a:gd name="connsiteY1" fmla="*/ 1635760 h 1667788"/>
                <a:gd name="connsiteX2" fmla="*/ 243840 w 2397760"/>
                <a:gd name="connsiteY2" fmla="*/ 1595120 h 1667788"/>
                <a:gd name="connsiteX3" fmla="*/ 365760 w 2397760"/>
                <a:gd name="connsiteY3" fmla="*/ 1544320 h 1667788"/>
                <a:gd name="connsiteX4" fmla="*/ 426720 w 2397760"/>
                <a:gd name="connsiteY4" fmla="*/ 1503680 h 1667788"/>
                <a:gd name="connsiteX5" fmla="*/ 518160 w 2397760"/>
                <a:gd name="connsiteY5" fmla="*/ 1452880 h 1667788"/>
                <a:gd name="connsiteX6" fmla="*/ 609600 w 2397760"/>
                <a:gd name="connsiteY6" fmla="*/ 1361440 h 1667788"/>
                <a:gd name="connsiteX7" fmla="*/ 701040 w 2397760"/>
                <a:gd name="connsiteY7" fmla="*/ 1209040 h 1667788"/>
                <a:gd name="connsiteX8" fmla="*/ 772160 w 2397760"/>
                <a:gd name="connsiteY8" fmla="*/ 1087120 h 1667788"/>
                <a:gd name="connsiteX9" fmla="*/ 802640 w 2397760"/>
                <a:gd name="connsiteY9" fmla="*/ 995680 h 1667788"/>
                <a:gd name="connsiteX10" fmla="*/ 812800 w 2397760"/>
                <a:gd name="connsiteY10" fmla="*/ 965200 h 1667788"/>
                <a:gd name="connsiteX11" fmla="*/ 853440 w 2397760"/>
                <a:gd name="connsiteY11" fmla="*/ 873760 h 1667788"/>
                <a:gd name="connsiteX12" fmla="*/ 904240 w 2397760"/>
                <a:gd name="connsiteY12" fmla="*/ 741680 h 1667788"/>
                <a:gd name="connsiteX13" fmla="*/ 924560 w 2397760"/>
                <a:gd name="connsiteY13" fmla="*/ 650240 h 1667788"/>
                <a:gd name="connsiteX14" fmla="*/ 944880 w 2397760"/>
                <a:gd name="connsiteY14" fmla="*/ 568960 h 1667788"/>
                <a:gd name="connsiteX15" fmla="*/ 965200 w 2397760"/>
                <a:gd name="connsiteY15" fmla="*/ 487680 h 1667788"/>
                <a:gd name="connsiteX16" fmla="*/ 1016000 w 2397760"/>
                <a:gd name="connsiteY16" fmla="*/ 396240 h 1667788"/>
                <a:gd name="connsiteX17" fmla="*/ 1026160 w 2397760"/>
                <a:gd name="connsiteY17" fmla="*/ 365760 h 1667788"/>
                <a:gd name="connsiteX18" fmla="*/ 1097280 w 2397760"/>
                <a:gd name="connsiteY18" fmla="*/ 254000 h 1667788"/>
                <a:gd name="connsiteX19" fmla="*/ 1249680 w 2397760"/>
                <a:gd name="connsiteY19" fmla="*/ 71120 h 1667788"/>
                <a:gd name="connsiteX20" fmla="*/ 1270000 w 2397760"/>
                <a:gd name="connsiteY20" fmla="*/ 40640 h 1667788"/>
                <a:gd name="connsiteX21" fmla="*/ 1361440 w 2397760"/>
                <a:gd name="connsiteY21" fmla="*/ 0 h 1667788"/>
                <a:gd name="connsiteX22" fmla="*/ 1432560 w 2397760"/>
                <a:gd name="connsiteY22" fmla="*/ 10160 h 1667788"/>
                <a:gd name="connsiteX23" fmla="*/ 1503680 w 2397760"/>
                <a:gd name="connsiteY23" fmla="*/ 30480 h 1667788"/>
                <a:gd name="connsiteX24" fmla="*/ 1564640 w 2397760"/>
                <a:gd name="connsiteY24" fmla="*/ 111760 h 1667788"/>
                <a:gd name="connsiteX25" fmla="*/ 1635760 w 2397760"/>
                <a:gd name="connsiteY25" fmla="*/ 254000 h 1667788"/>
                <a:gd name="connsiteX26" fmla="*/ 1676400 w 2397760"/>
                <a:gd name="connsiteY26" fmla="*/ 447040 h 1667788"/>
                <a:gd name="connsiteX27" fmla="*/ 1706880 w 2397760"/>
                <a:gd name="connsiteY27" fmla="*/ 568960 h 1667788"/>
                <a:gd name="connsiteX28" fmla="*/ 1788160 w 2397760"/>
                <a:gd name="connsiteY28" fmla="*/ 863600 h 1667788"/>
                <a:gd name="connsiteX29" fmla="*/ 1859280 w 2397760"/>
                <a:gd name="connsiteY29" fmla="*/ 1046480 h 1667788"/>
                <a:gd name="connsiteX30" fmla="*/ 1869440 w 2397760"/>
                <a:gd name="connsiteY30" fmla="*/ 1076960 h 1667788"/>
                <a:gd name="connsiteX31" fmla="*/ 1910080 w 2397760"/>
                <a:gd name="connsiteY31" fmla="*/ 1168400 h 1667788"/>
                <a:gd name="connsiteX32" fmla="*/ 1930400 w 2397760"/>
                <a:gd name="connsiteY32" fmla="*/ 1198880 h 1667788"/>
                <a:gd name="connsiteX33" fmla="*/ 1971040 w 2397760"/>
                <a:gd name="connsiteY33" fmla="*/ 1290320 h 1667788"/>
                <a:gd name="connsiteX34" fmla="*/ 2021840 w 2397760"/>
                <a:gd name="connsiteY34" fmla="*/ 1381760 h 1667788"/>
                <a:gd name="connsiteX35" fmla="*/ 2042160 w 2397760"/>
                <a:gd name="connsiteY35" fmla="*/ 1412240 h 1667788"/>
                <a:gd name="connsiteX36" fmla="*/ 2062480 w 2397760"/>
                <a:gd name="connsiteY36" fmla="*/ 1442720 h 1667788"/>
                <a:gd name="connsiteX37" fmla="*/ 2092960 w 2397760"/>
                <a:gd name="connsiteY37" fmla="*/ 1463040 h 1667788"/>
                <a:gd name="connsiteX38" fmla="*/ 2133600 w 2397760"/>
                <a:gd name="connsiteY38" fmla="*/ 1503680 h 1667788"/>
                <a:gd name="connsiteX39" fmla="*/ 2164080 w 2397760"/>
                <a:gd name="connsiteY39" fmla="*/ 1534160 h 1667788"/>
                <a:gd name="connsiteX40" fmla="*/ 2194560 w 2397760"/>
                <a:gd name="connsiteY40" fmla="*/ 1544320 h 1667788"/>
                <a:gd name="connsiteX41" fmla="*/ 2225040 w 2397760"/>
                <a:gd name="connsiteY41" fmla="*/ 1564640 h 1667788"/>
                <a:gd name="connsiteX42" fmla="*/ 2255520 w 2397760"/>
                <a:gd name="connsiteY42" fmla="*/ 1574800 h 1667788"/>
                <a:gd name="connsiteX43" fmla="*/ 2316480 w 2397760"/>
                <a:gd name="connsiteY43" fmla="*/ 1615440 h 1667788"/>
                <a:gd name="connsiteX44" fmla="*/ 2346960 w 2397760"/>
                <a:gd name="connsiteY44" fmla="*/ 1635760 h 1667788"/>
                <a:gd name="connsiteX45" fmla="*/ 2377440 w 2397760"/>
                <a:gd name="connsiteY45" fmla="*/ 1666240 h 1667788"/>
                <a:gd name="connsiteX46" fmla="*/ 2397760 w 2397760"/>
                <a:gd name="connsiteY46" fmla="*/ 1666240 h 1667788"/>
                <a:gd name="connsiteX0" fmla="*/ 0 w 2397760"/>
                <a:gd name="connsiteY0" fmla="*/ 1645920 h 1667788"/>
                <a:gd name="connsiteX1" fmla="*/ 111760 w 2397760"/>
                <a:gd name="connsiteY1" fmla="*/ 1635760 h 1667788"/>
                <a:gd name="connsiteX2" fmla="*/ 243840 w 2397760"/>
                <a:gd name="connsiteY2" fmla="*/ 1595120 h 1667788"/>
                <a:gd name="connsiteX3" fmla="*/ 365760 w 2397760"/>
                <a:gd name="connsiteY3" fmla="*/ 1544320 h 1667788"/>
                <a:gd name="connsiteX4" fmla="*/ 426720 w 2397760"/>
                <a:gd name="connsiteY4" fmla="*/ 1503680 h 1667788"/>
                <a:gd name="connsiteX5" fmla="*/ 518160 w 2397760"/>
                <a:gd name="connsiteY5" fmla="*/ 1452880 h 1667788"/>
                <a:gd name="connsiteX6" fmla="*/ 609600 w 2397760"/>
                <a:gd name="connsiteY6" fmla="*/ 1361440 h 1667788"/>
                <a:gd name="connsiteX7" fmla="*/ 701040 w 2397760"/>
                <a:gd name="connsiteY7" fmla="*/ 1209040 h 1667788"/>
                <a:gd name="connsiteX8" fmla="*/ 772160 w 2397760"/>
                <a:gd name="connsiteY8" fmla="*/ 1087120 h 1667788"/>
                <a:gd name="connsiteX9" fmla="*/ 802640 w 2397760"/>
                <a:gd name="connsiteY9" fmla="*/ 995680 h 1667788"/>
                <a:gd name="connsiteX10" fmla="*/ 812800 w 2397760"/>
                <a:gd name="connsiteY10" fmla="*/ 965200 h 1667788"/>
                <a:gd name="connsiteX11" fmla="*/ 853440 w 2397760"/>
                <a:gd name="connsiteY11" fmla="*/ 873760 h 1667788"/>
                <a:gd name="connsiteX12" fmla="*/ 904240 w 2397760"/>
                <a:gd name="connsiteY12" fmla="*/ 741680 h 1667788"/>
                <a:gd name="connsiteX13" fmla="*/ 924560 w 2397760"/>
                <a:gd name="connsiteY13" fmla="*/ 650240 h 1667788"/>
                <a:gd name="connsiteX14" fmla="*/ 944880 w 2397760"/>
                <a:gd name="connsiteY14" fmla="*/ 568960 h 1667788"/>
                <a:gd name="connsiteX15" fmla="*/ 965200 w 2397760"/>
                <a:gd name="connsiteY15" fmla="*/ 487680 h 1667788"/>
                <a:gd name="connsiteX16" fmla="*/ 1016000 w 2397760"/>
                <a:gd name="connsiteY16" fmla="*/ 396240 h 1667788"/>
                <a:gd name="connsiteX17" fmla="*/ 1026160 w 2397760"/>
                <a:gd name="connsiteY17" fmla="*/ 365760 h 1667788"/>
                <a:gd name="connsiteX18" fmla="*/ 1097280 w 2397760"/>
                <a:gd name="connsiteY18" fmla="*/ 254000 h 1667788"/>
                <a:gd name="connsiteX19" fmla="*/ 1249680 w 2397760"/>
                <a:gd name="connsiteY19" fmla="*/ 71120 h 1667788"/>
                <a:gd name="connsiteX20" fmla="*/ 1270000 w 2397760"/>
                <a:gd name="connsiteY20" fmla="*/ 40640 h 1667788"/>
                <a:gd name="connsiteX21" fmla="*/ 1361440 w 2397760"/>
                <a:gd name="connsiteY21" fmla="*/ 0 h 1667788"/>
                <a:gd name="connsiteX22" fmla="*/ 1432560 w 2397760"/>
                <a:gd name="connsiteY22" fmla="*/ 10160 h 1667788"/>
                <a:gd name="connsiteX23" fmla="*/ 1503680 w 2397760"/>
                <a:gd name="connsiteY23" fmla="*/ 30480 h 1667788"/>
                <a:gd name="connsiteX24" fmla="*/ 1564640 w 2397760"/>
                <a:gd name="connsiteY24" fmla="*/ 111760 h 1667788"/>
                <a:gd name="connsiteX25" fmla="*/ 1635760 w 2397760"/>
                <a:gd name="connsiteY25" fmla="*/ 254000 h 1667788"/>
                <a:gd name="connsiteX26" fmla="*/ 1676400 w 2397760"/>
                <a:gd name="connsiteY26" fmla="*/ 447040 h 1667788"/>
                <a:gd name="connsiteX27" fmla="*/ 1706880 w 2397760"/>
                <a:gd name="connsiteY27" fmla="*/ 568960 h 1667788"/>
                <a:gd name="connsiteX28" fmla="*/ 1788160 w 2397760"/>
                <a:gd name="connsiteY28" fmla="*/ 863600 h 1667788"/>
                <a:gd name="connsiteX29" fmla="*/ 1859280 w 2397760"/>
                <a:gd name="connsiteY29" fmla="*/ 1046480 h 1667788"/>
                <a:gd name="connsiteX30" fmla="*/ 1869440 w 2397760"/>
                <a:gd name="connsiteY30" fmla="*/ 1076960 h 1667788"/>
                <a:gd name="connsiteX31" fmla="*/ 1910080 w 2397760"/>
                <a:gd name="connsiteY31" fmla="*/ 1168400 h 1667788"/>
                <a:gd name="connsiteX32" fmla="*/ 1930400 w 2397760"/>
                <a:gd name="connsiteY32" fmla="*/ 1198880 h 1667788"/>
                <a:gd name="connsiteX33" fmla="*/ 1971040 w 2397760"/>
                <a:gd name="connsiteY33" fmla="*/ 1290320 h 1667788"/>
                <a:gd name="connsiteX34" fmla="*/ 2021840 w 2397760"/>
                <a:gd name="connsiteY34" fmla="*/ 1381760 h 1667788"/>
                <a:gd name="connsiteX35" fmla="*/ 2042160 w 2397760"/>
                <a:gd name="connsiteY35" fmla="*/ 1412240 h 1667788"/>
                <a:gd name="connsiteX36" fmla="*/ 2092960 w 2397760"/>
                <a:gd name="connsiteY36" fmla="*/ 1463040 h 1667788"/>
                <a:gd name="connsiteX37" fmla="*/ 2133600 w 2397760"/>
                <a:gd name="connsiteY37" fmla="*/ 1503680 h 1667788"/>
                <a:gd name="connsiteX38" fmla="*/ 2164080 w 2397760"/>
                <a:gd name="connsiteY38" fmla="*/ 1534160 h 1667788"/>
                <a:gd name="connsiteX39" fmla="*/ 2194560 w 2397760"/>
                <a:gd name="connsiteY39" fmla="*/ 1544320 h 1667788"/>
                <a:gd name="connsiteX40" fmla="*/ 2225040 w 2397760"/>
                <a:gd name="connsiteY40" fmla="*/ 1564640 h 1667788"/>
                <a:gd name="connsiteX41" fmla="*/ 2255520 w 2397760"/>
                <a:gd name="connsiteY41" fmla="*/ 1574800 h 1667788"/>
                <a:gd name="connsiteX42" fmla="*/ 2316480 w 2397760"/>
                <a:gd name="connsiteY42" fmla="*/ 1615440 h 1667788"/>
                <a:gd name="connsiteX43" fmla="*/ 2346960 w 2397760"/>
                <a:gd name="connsiteY43" fmla="*/ 1635760 h 1667788"/>
                <a:gd name="connsiteX44" fmla="*/ 2377440 w 2397760"/>
                <a:gd name="connsiteY44" fmla="*/ 1666240 h 1667788"/>
                <a:gd name="connsiteX45" fmla="*/ 2397760 w 2397760"/>
                <a:gd name="connsiteY45" fmla="*/ 1666240 h 1667788"/>
                <a:gd name="connsiteX0" fmla="*/ 0 w 2397760"/>
                <a:gd name="connsiteY0" fmla="*/ 1645920 h 1667788"/>
                <a:gd name="connsiteX1" fmla="*/ 111760 w 2397760"/>
                <a:gd name="connsiteY1" fmla="*/ 1635760 h 1667788"/>
                <a:gd name="connsiteX2" fmla="*/ 243840 w 2397760"/>
                <a:gd name="connsiteY2" fmla="*/ 1595120 h 1667788"/>
                <a:gd name="connsiteX3" fmla="*/ 365760 w 2397760"/>
                <a:gd name="connsiteY3" fmla="*/ 1544320 h 1667788"/>
                <a:gd name="connsiteX4" fmla="*/ 426720 w 2397760"/>
                <a:gd name="connsiteY4" fmla="*/ 1503680 h 1667788"/>
                <a:gd name="connsiteX5" fmla="*/ 518160 w 2397760"/>
                <a:gd name="connsiteY5" fmla="*/ 1452880 h 1667788"/>
                <a:gd name="connsiteX6" fmla="*/ 609600 w 2397760"/>
                <a:gd name="connsiteY6" fmla="*/ 1361440 h 1667788"/>
                <a:gd name="connsiteX7" fmla="*/ 701040 w 2397760"/>
                <a:gd name="connsiteY7" fmla="*/ 1209040 h 1667788"/>
                <a:gd name="connsiteX8" fmla="*/ 772160 w 2397760"/>
                <a:gd name="connsiteY8" fmla="*/ 1087120 h 1667788"/>
                <a:gd name="connsiteX9" fmla="*/ 802640 w 2397760"/>
                <a:gd name="connsiteY9" fmla="*/ 995680 h 1667788"/>
                <a:gd name="connsiteX10" fmla="*/ 812800 w 2397760"/>
                <a:gd name="connsiteY10" fmla="*/ 965200 h 1667788"/>
                <a:gd name="connsiteX11" fmla="*/ 853440 w 2397760"/>
                <a:gd name="connsiteY11" fmla="*/ 873760 h 1667788"/>
                <a:gd name="connsiteX12" fmla="*/ 904240 w 2397760"/>
                <a:gd name="connsiteY12" fmla="*/ 741680 h 1667788"/>
                <a:gd name="connsiteX13" fmla="*/ 924560 w 2397760"/>
                <a:gd name="connsiteY13" fmla="*/ 650240 h 1667788"/>
                <a:gd name="connsiteX14" fmla="*/ 944880 w 2397760"/>
                <a:gd name="connsiteY14" fmla="*/ 568960 h 1667788"/>
                <a:gd name="connsiteX15" fmla="*/ 965200 w 2397760"/>
                <a:gd name="connsiteY15" fmla="*/ 487680 h 1667788"/>
                <a:gd name="connsiteX16" fmla="*/ 1016000 w 2397760"/>
                <a:gd name="connsiteY16" fmla="*/ 396240 h 1667788"/>
                <a:gd name="connsiteX17" fmla="*/ 1026160 w 2397760"/>
                <a:gd name="connsiteY17" fmla="*/ 365760 h 1667788"/>
                <a:gd name="connsiteX18" fmla="*/ 1097280 w 2397760"/>
                <a:gd name="connsiteY18" fmla="*/ 254000 h 1667788"/>
                <a:gd name="connsiteX19" fmla="*/ 1249680 w 2397760"/>
                <a:gd name="connsiteY19" fmla="*/ 71120 h 1667788"/>
                <a:gd name="connsiteX20" fmla="*/ 1270000 w 2397760"/>
                <a:gd name="connsiteY20" fmla="*/ 40640 h 1667788"/>
                <a:gd name="connsiteX21" fmla="*/ 1361440 w 2397760"/>
                <a:gd name="connsiteY21" fmla="*/ 0 h 1667788"/>
                <a:gd name="connsiteX22" fmla="*/ 1432560 w 2397760"/>
                <a:gd name="connsiteY22" fmla="*/ 10160 h 1667788"/>
                <a:gd name="connsiteX23" fmla="*/ 1503680 w 2397760"/>
                <a:gd name="connsiteY23" fmla="*/ 30480 h 1667788"/>
                <a:gd name="connsiteX24" fmla="*/ 1564640 w 2397760"/>
                <a:gd name="connsiteY24" fmla="*/ 111760 h 1667788"/>
                <a:gd name="connsiteX25" fmla="*/ 1635760 w 2397760"/>
                <a:gd name="connsiteY25" fmla="*/ 254000 h 1667788"/>
                <a:gd name="connsiteX26" fmla="*/ 1676400 w 2397760"/>
                <a:gd name="connsiteY26" fmla="*/ 447040 h 1667788"/>
                <a:gd name="connsiteX27" fmla="*/ 1706880 w 2397760"/>
                <a:gd name="connsiteY27" fmla="*/ 568960 h 1667788"/>
                <a:gd name="connsiteX28" fmla="*/ 1788160 w 2397760"/>
                <a:gd name="connsiteY28" fmla="*/ 863600 h 1667788"/>
                <a:gd name="connsiteX29" fmla="*/ 1859280 w 2397760"/>
                <a:gd name="connsiteY29" fmla="*/ 1046480 h 1667788"/>
                <a:gd name="connsiteX30" fmla="*/ 1869440 w 2397760"/>
                <a:gd name="connsiteY30" fmla="*/ 1076960 h 1667788"/>
                <a:gd name="connsiteX31" fmla="*/ 1910080 w 2397760"/>
                <a:gd name="connsiteY31" fmla="*/ 1168400 h 1667788"/>
                <a:gd name="connsiteX32" fmla="*/ 1930400 w 2397760"/>
                <a:gd name="connsiteY32" fmla="*/ 1198880 h 1667788"/>
                <a:gd name="connsiteX33" fmla="*/ 1971040 w 2397760"/>
                <a:gd name="connsiteY33" fmla="*/ 1290320 h 1667788"/>
                <a:gd name="connsiteX34" fmla="*/ 2021840 w 2397760"/>
                <a:gd name="connsiteY34" fmla="*/ 1381760 h 1667788"/>
                <a:gd name="connsiteX35" fmla="*/ 2042160 w 2397760"/>
                <a:gd name="connsiteY35" fmla="*/ 1412240 h 1667788"/>
                <a:gd name="connsiteX36" fmla="*/ 2092960 w 2397760"/>
                <a:gd name="connsiteY36" fmla="*/ 1463040 h 1667788"/>
                <a:gd name="connsiteX37" fmla="*/ 2133600 w 2397760"/>
                <a:gd name="connsiteY37" fmla="*/ 1503680 h 1667788"/>
                <a:gd name="connsiteX38" fmla="*/ 2164080 w 2397760"/>
                <a:gd name="connsiteY38" fmla="*/ 1534160 h 1667788"/>
                <a:gd name="connsiteX39" fmla="*/ 2225040 w 2397760"/>
                <a:gd name="connsiteY39" fmla="*/ 1564640 h 1667788"/>
                <a:gd name="connsiteX40" fmla="*/ 2255520 w 2397760"/>
                <a:gd name="connsiteY40" fmla="*/ 1574800 h 1667788"/>
                <a:gd name="connsiteX41" fmla="*/ 2316480 w 2397760"/>
                <a:gd name="connsiteY41" fmla="*/ 1615440 h 1667788"/>
                <a:gd name="connsiteX42" fmla="*/ 2346960 w 2397760"/>
                <a:gd name="connsiteY42" fmla="*/ 1635760 h 1667788"/>
                <a:gd name="connsiteX43" fmla="*/ 2377440 w 2397760"/>
                <a:gd name="connsiteY43" fmla="*/ 1666240 h 1667788"/>
                <a:gd name="connsiteX44" fmla="*/ 2397760 w 2397760"/>
                <a:gd name="connsiteY44" fmla="*/ 1666240 h 1667788"/>
                <a:gd name="connsiteX0" fmla="*/ 0 w 2397760"/>
                <a:gd name="connsiteY0" fmla="*/ 1645920 h 1667788"/>
                <a:gd name="connsiteX1" fmla="*/ 111760 w 2397760"/>
                <a:gd name="connsiteY1" fmla="*/ 1635760 h 1667788"/>
                <a:gd name="connsiteX2" fmla="*/ 243840 w 2397760"/>
                <a:gd name="connsiteY2" fmla="*/ 1595120 h 1667788"/>
                <a:gd name="connsiteX3" fmla="*/ 365760 w 2397760"/>
                <a:gd name="connsiteY3" fmla="*/ 1544320 h 1667788"/>
                <a:gd name="connsiteX4" fmla="*/ 426720 w 2397760"/>
                <a:gd name="connsiteY4" fmla="*/ 1503680 h 1667788"/>
                <a:gd name="connsiteX5" fmla="*/ 518160 w 2397760"/>
                <a:gd name="connsiteY5" fmla="*/ 1452880 h 1667788"/>
                <a:gd name="connsiteX6" fmla="*/ 609600 w 2397760"/>
                <a:gd name="connsiteY6" fmla="*/ 1361440 h 1667788"/>
                <a:gd name="connsiteX7" fmla="*/ 701040 w 2397760"/>
                <a:gd name="connsiteY7" fmla="*/ 1209040 h 1667788"/>
                <a:gd name="connsiteX8" fmla="*/ 772160 w 2397760"/>
                <a:gd name="connsiteY8" fmla="*/ 1087120 h 1667788"/>
                <a:gd name="connsiteX9" fmla="*/ 802640 w 2397760"/>
                <a:gd name="connsiteY9" fmla="*/ 995680 h 1667788"/>
                <a:gd name="connsiteX10" fmla="*/ 812800 w 2397760"/>
                <a:gd name="connsiteY10" fmla="*/ 965200 h 1667788"/>
                <a:gd name="connsiteX11" fmla="*/ 853440 w 2397760"/>
                <a:gd name="connsiteY11" fmla="*/ 873760 h 1667788"/>
                <a:gd name="connsiteX12" fmla="*/ 904240 w 2397760"/>
                <a:gd name="connsiteY12" fmla="*/ 741680 h 1667788"/>
                <a:gd name="connsiteX13" fmla="*/ 924560 w 2397760"/>
                <a:gd name="connsiteY13" fmla="*/ 650240 h 1667788"/>
                <a:gd name="connsiteX14" fmla="*/ 944880 w 2397760"/>
                <a:gd name="connsiteY14" fmla="*/ 568960 h 1667788"/>
                <a:gd name="connsiteX15" fmla="*/ 965200 w 2397760"/>
                <a:gd name="connsiteY15" fmla="*/ 487680 h 1667788"/>
                <a:gd name="connsiteX16" fmla="*/ 1016000 w 2397760"/>
                <a:gd name="connsiteY16" fmla="*/ 396240 h 1667788"/>
                <a:gd name="connsiteX17" fmla="*/ 1026160 w 2397760"/>
                <a:gd name="connsiteY17" fmla="*/ 365760 h 1667788"/>
                <a:gd name="connsiteX18" fmla="*/ 1097280 w 2397760"/>
                <a:gd name="connsiteY18" fmla="*/ 254000 h 1667788"/>
                <a:gd name="connsiteX19" fmla="*/ 1249680 w 2397760"/>
                <a:gd name="connsiteY19" fmla="*/ 71120 h 1667788"/>
                <a:gd name="connsiteX20" fmla="*/ 1270000 w 2397760"/>
                <a:gd name="connsiteY20" fmla="*/ 40640 h 1667788"/>
                <a:gd name="connsiteX21" fmla="*/ 1361440 w 2397760"/>
                <a:gd name="connsiteY21" fmla="*/ 0 h 1667788"/>
                <a:gd name="connsiteX22" fmla="*/ 1432560 w 2397760"/>
                <a:gd name="connsiteY22" fmla="*/ 10160 h 1667788"/>
                <a:gd name="connsiteX23" fmla="*/ 1503680 w 2397760"/>
                <a:gd name="connsiteY23" fmla="*/ 30480 h 1667788"/>
                <a:gd name="connsiteX24" fmla="*/ 1564640 w 2397760"/>
                <a:gd name="connsiteY24" fmla="*/ 111760 h 1667788"/>
                <a:gd name="connsiteX25" fmla="*/ 1635760 w 2397760"/>
                <a:gd name="connsiteY25" fmla="*/ 254000 h 1667788"/>
                <a:gd name="connsiteX26" fmla="*/ 1676400 w 2397760"/>
                <a:gd name="connsiteY26" fmla="*/ 447040 h 1667788"/>
                <a:gd name="connsiteX27" fmla="*/ 1706880 w 2397760"/>
                <a:gd name="connsiteY27" fmla="*/ 568960 h 1667788"/>
                <a:gd name="connsiteX28" fmla="*/ 1788160 w 2397760"/>
                <a:gd name="connsiteY28" fmla="*/ 863600 h 1667788"/>
                <a:gd name="connsiteX29" fmla="*/ 1859280 w 2397760"/>
                <a:gd name="connsiteY29" fmla="*/ 1046480 h 1667788"/>
                <a:gd name="connsiteX30" fmla="*/ 1869440 w 2397760"/>
                <a:gd name="connsiteY30" fmla="*/ 1076960 h 1667788"/>
                <a:gd name="connsiteX31" fmla="*/ 1910080 w 2397760"/>
                <a:gd name="connsiteY31" fmla="*/ 1168400 h 1667788"/>
                <a:gd name="connsiteX32" fmla="*/ 1930400 w 2397760"/>
                <a:gd name="connsiteY32" fmla="*/ 1198880 h 1667788"/>
                <a:gd name="connsiteX33" fmla="*/ 1971040 w 2397760"/>
                <a:gd name="connsiteY33" fmla="*/ 1290320 h 1667788"/>
                <a:gd name="connsiteX34" fmla="*/ 2021840 w 2397760"/>
                <a:gd name="connsiteY34" fmla="*/ 1381760 h 1667788"/>
                <a:gd name="connsiteX35" fmla="*/ 2042160 w 2397760"/>
                <a:gd name="connsiteY35" fmla="*/ 1412240 h 1667788"/>
                <a:gd name="connsiteX36" fmla="*/ 2092960 w 2397760"/>
                <a:gd name="connsiteY36" fmla="*/ 1463040 h 1667788"/>
                <a:gd name="connsiteX37" fmla="*/ 2133600 w 2397760"/>
                <a:gd name="connsiteY37" fmla="*/ 1503680 h 1667788"/>
                <a:gd name="connsiteX38" fmla="*/ 2225040 w 2397760"/>
                <a:gd name="connsiteY38" fmla="*/ 1564640 h 1667788"/>
                <a:gd name="connsiteX39" fmla="*/ 2255520 w 2397760"/>
                <a:gd name="connsiteY39" fmla="*/ 1574800 h 1667788"/>
                <a:gd name="connsiteX40" fmla="*/ 2316480 w 2397760"/>
                <a:gd name="connsiteY40" fmla="*/ 1615440 h 1667788"/>
                <a:gd name="connsiteX41" fmla="*/ 2346960 w 2397760"/>
                <a:gd name="connsiteY41" fmla="*/ 1635760 h 1667788"/>
                <a:gd name="connsiteX42" fmla="*/ 2377440 w 2397760"/>
                <a:gd name="connsiteY42" fmla="*/ 1666240 h 1667788"/>
                <a:gd name="connsiteX43" fmla="*/ 2397760 w 2397760"/>
                <a:gd name="connsiteY43" fmla="*/ 1666240 h 1667788"/>
                <a:gd name="connsiteX0" fmla="*/ 0 w 2397760"/>
                <a:gd name="connsiteY0" fmla="*/ 1645920 h 1667788"/>
                <a:gd name="connsiteX1" fmla="*/ 111760 w 2397760"/>
                <a:gd name="connsiteY1" fmla="*/ 1635760 h 1667788"/>
                <a:gd name="connsiteX2" fmla="*/ 243840 w 2397760"/>
                <a:gd name="connsiteY2" fmla="*/ 1595120 h 1667788"/>
                <a:gd name="connsiteX3" fmla="*/ 365760 w 2397760"/>
                <a:gd name="connsiteY3" fmla="*/ 1544320 h 1667788"/>
                <a:gd name="connsiteX4" fmla="*/ 426720 w 2397760"/>
                <a:gd name="connsiteY4" fmla="*/ 1503680 h 1667788"/>
                <a:gd name="connsiteX5" fmla="*/ 518160 w 2397760"/>
                <a:gd name="connsiteY5" fmla="*/ 1452880 h 1667788"/>
                <a:gd name="connsiteX6" fmla="*/ 609600 w 2397760"/>
                <a:gd name="connsiteY6" fmla="*/ 1361440 h 1667788"/>
                <a:gd name="connsiteX7" fmla="*/ 701040 w 2397760"/>
                <a:gd name="connsiteY7" fmla="*/ 1209040 h 1667788"/>
                <a:gd name="connsiteX8" fmla="*/ 772160 w 2397760"/>
                <a:gd name="connsiteY8" fmla="*/ 1087120 h 1667788"/>
                <a:gd name="connsiteX9" fmla="*/ 802640 w 2397760"/>
                <a:gd name="connsiteY9" fmla="*/ 995680 h 1667788"/>
                <a:gd name="connsiteX10" fmla="*/ 812800 w 2397760"/>
                <a:gd name="connsiteY10" fmla="*/ 965200 h 1667788"/>
                <a:gd name="connsiteX11" fmla="*/ 853440 w 2397760"/>
                <a:gd name="connsiteY11" fmla="*/ 873760 h 1667788"/>
                <a:gd name="connsiteX12" fmla="*/ 904240 w 2397760"/>
                <a:gd name="connsiteY12" fmla="*/ 741680 h 1667788"/>
                <a:gd name="connsiteX13" fmla="*/ 924560 w 2397760"/>
                <a:gd name="connsiteY13" fmla="*/ 650240 h 1667788"/>
                <a:gd name="connsiteX14" fmla="*/ 944880 w 2397760"/>
                <a:gd name="connsiteY14" fmla="*/ 568960 h 1667788"/>
                <a:gd name="connsiteX15" fmla="*/ 965200 w 2397760"/>
                <a:gd name="connsiteY15" fmla="*/ 487680 h 1667788"/>
                <a:gd name="connsiteX16" fmla="*/ 1016000 w 2397760"/>
                <a:gd name="connsiteY16" fmla="*/ 396240 h 1667788"/>
                <a:gd name="connsiteX17" fmla="*/ 1026160 w 2397760"/>
                <a:gd name="connsiteY17" fmla="*/ 365760 h 1667788"/>
                <a:gd name="connsiteX18" fmla="*/ 1097280 w 2397760"/>
                <a:gd name="connsiteY18" fmla="*/ 254000 h 1667788"/>
                <a:gd name="connsiteX19" fmla="*/ 1249680 w 2397760"/>
                <a:gd name="connsiteY19" fmla="*/ 71120 h 1667788"/>
                <a:gd name="connsiteX20" fmla="*/ 1270000 w 2397760"/>
                <a:gd name="connsiteY20" fmla="*/ 40640 h 1667788"/>
                <a:gd name="connsiteX21" fmla="*/ 1361440 w 2397760"/>
                <a:gd name="connsiteY21" fmla="*/ 0 h 1667788"/>
                <a:gd name="connsiteX22" fmla="*/ 1432560 w 2397760"/>
                <a:gd name="connsiteY22" fmla="*/ 10160 h 1667788"/>
                <a:gd name="connsiteX23" fmla="*/ 1503680 w 2397760"/>
                <a:gd name="connsiteY23" fmla="*/ 30480 h 1667788"/>
                <a:gd name="connsiteX24" fmla="*/ 1564640 w 2397760"/>
                <a:gd name="connsiteY24" fmla="*/ 111760 h 1667788"/>
                <a:gd name="connsiteX25" fmla="*/ 1635760 w 2397760"/>
                <a:gd name="connsiteY25" fmla="*/ 254000 h 1667788"/>
                <a:gd name="connsiteX26" fmla="*/ 1676400 w 2397760"/>
                <a:gd name="connsiteY26" fmla="*/ 447040 h 1667788"/>
                <a:gd name="connsiteX27" fmla="*/ 1706880 w 2397760"/>
                <a:gd name="connsiteY27" fmla="*/ 568960 h 1667788"/>
                <a:gd name="connsiteX28" fmla="*/ 1788160 w 2397760"/>
                <a:gd name="connsiteY28" fmla="*/ 863600 h 1667788"/>
                <a:gd name="connsiteX29" fmla="*/ 1859280 w 2397760"/>
                <a:gd name="connsiteY29" fmla="*/ 1046480 h 1667788"/>
                <a:gd name="connsiteX30" fmla="*/ 1869440 w 2397760"/>
                <a:gd name="connsiteY30" fmla="*/ 1076960 h 1667788"/>
                <a:gd name="connsiteX31" fmla="*/ 1910080 w 2397760"/>
                <a:gd name="connsiteY31" fmla="*/ 1168400 h 1667788"/>
                <a:gd name="connsiteX32" fmla="*/ 1930400 w 2397760"/>
                <a:gd name="connsiteY32" fmla="*/ 1198880 h 1667788"/>
                <a:gd name="connsiteX33" fmla="*/ 1971040 w 2397760"/>
                <a:gd name="connsiteY33" fmla="*/ 1290320 h 1667788"/>
                <a:gd name="connsiteX34" fmla="*/ 2021840 w 2397760"/>
                <a:gd name="connsiteY34" fmla="*/ 1381760 h 1667788"/>
                <a:gd name="connsiteX35" fmla="*/ 2042160 w 2397760"/>
                <a:gd name="connsiteY35" fmla="*/ 1412240 h 1667788"/>
                <a:gd name="connsiteX36" fmla="*/ 2092960 w 2397760"/>
                <a:gd name="connsiteY36" fmla="*/ 1463040 h 1667788"/>
                <a:gd name="connsiteX37" fmla="*/ 2225040 w 2397760"/>
                <a:gd name="connsiteY37" fmla="*/ 1564640 h 1667788"/>
                <a:gd name="connsiteX38" fmla="*/ 2255520 w 2397760"/>
                <a:gd name="connsiteY38" fmla="*/ 1574800 h 1667788"/>
                <a:gd name="connsiteX39" fmla="*/ 2316480 w 2397760"/>
                <a:gd name="connsiteY39" fmla="*/ 1615440 h 1667788"/>
                <a:gd name="connsiteX40" fmla="*/ 2346960 w 2397760"/>
                <a:gd name="connsiteY40" fmla="*/ 1635760 h 1667788"/>
                <a:gd name="connsiteX41" fmla="*/ 2377440 w 2397760"/>
                <a:gd name="connsiteY41" fmla="*/ 1666240 h 1667788"/>
                <a:gd name="connsiteX42" fmla="*/ 2397760 w 2397760"/>
                <a:gd name="connsiteY42" fmla="*/ 1666240 h 1667788"/>
                <a:gd name="connsiteX0" fmla="*/ 0 w 2397760"/>
                <a:gd name="connsiteY0" fmla="*/ 1645920 h 1667788"/>
                <a:gd name="connsiteX1" fmla="*/ 111760 w 2397760"/>
                <a:gd name="connsiteY1" fmla="*/ 1635760 h 1667788"/>
                <a:gd name="connsiteX2" fmla="*/ 243840 w 2397760"/>
                <a:gd name="connsiteY2" fmla="*/ 1595120 h 1667788"/>
                <a:gd name="connsiteX3" fmla="*/ 365760 w 2397760"/>
                <a:gd name="connsiteY3" fmla="*/ 1544320 h 1667788"/>
                <a:gd name="connsiteX4" fmla="*/ 426720 w 2397760"/>
                <a:gd name="connsiteY4" fmla="*/ 1503680 h 1667788"/>
                <a:gd name="connsiteX5" fmla="*/ 518160 w 2397760"/>
                <a:gd name="connsiteY5" fmla="*/ 1452880 h 1667788"/>
                <a:gd name="connsiteX6" fmla="*/ 609600 w 2397760"/>
                <a:gd name="connsiteY6" fmla="*/ 1361440 h 1667788"/>
                <a:gd name="connsiteX7" fmla="*/ 701040 w 2397760"/>
                <a:gd name="connsiteY7" fmla="*/ 1209040 h 1667788"/>
                <a:gd name="connsiteX8" fmla="*/ 772160 w 2397760"/>
                <a:gd name="connsiteY8" fmla="*/ 1087120 h 1667788"/>
                <a:gd name="connsiteX9" fmla="*/ 802640 w 2397760"/>
                <a:gd name="connsiteY9" fmla="*/ 995680 h 1667788"/>
                <a:gd name="connsiteX10" fmla="*/ 812800 w 2397760"/>
                <a:gd name="connsiteY10" fmla="*/ 965200 h 1667788"/>
                <a:gd name="connsiteX11" fmla="*/ 853440 w 2397760"/>
                <a:gd name="connsiteY11" fmla="*/ 873760 h 1667788"/>
                <a:gd name="connsiteX12" fmla="*/ 904240 w 2397760"/>
                <a:gd name="connsiteY12" fmla="*/ 741680 h 1667788"/>
                <a:gd name="connsiteX13" fmla="*/ 924560 w 2397760"/>
                <a:gd name="connsiteY13" fmla="*/ 650240 h 1667788"/>
                <a:gd name="connsiteX14" fmla="*/ 944880 w 2397760"/>
                <a:gd name="connsiteY14" fmla="*/ 568960 h 1667788"/>
                <a:gd name="connsiteX15" fmla="*/ 965200 w 2397760"/>
                <a:gd name="connsiteY15" fmla="*/ 487680 h 1667788"/>
                <a:gd name="connsiteX16" fmla="*/ 1016000 w 2397760"/>
                <a:gd name="connsiteY16" fmla="*/ 396240 h 1667788"/>
                <a:gd name="connsiteX17" fmla="*/ 1026160 w 2397760"/>
                <a:gd name="connsiteY17" fmla="*/ 365760 h 1667788"/>
                <a:gd name="connsiteX18" fmla="*/ 1097280 w 2397760"/>
                <a:gd name="connsiteY18" fmla="*/ 254000 h 1667788"/>
                <a:gd name="connsiteX19" fmla="*/ 1249680 w 2397760"/>
                <a:gd name="connsiteY19" fmla="*/ 71120 h 1667788"/>
                <a:gd name="connsiteX20" fmla="*/ 1270000 w 2397760"/>
                <a:gd name="connsiteY20" fmla="*/ 40640 h 1667788"/>
                <a:gd name="connsiteX21" fmla="*/ 1361440 w 2397760"/>
                <a:gd name="connsiteY21" fmla="*/ 0 h 1667788"/>
                <a:gd name="connsiteX22" fmla="*/ 1432560 w 2397760"/>
                <a:gd name="connsiteY22" fmla="*/ 10160 h 1667788"/>
                <a:gd name="connsiteX23" fmla="*/ 1503680 w 2397760"/>
                <a:gd name="connsiteY23" fmla="*/ 30480 h 1667788"/>
                <a:gd name="connsiteX24" fmla="*/ 1564640 w 2397760"/>
                <a:gd name="connsiteY24" fmla="*/ 111760 h 1667788"/>
                <a:gd name="connsiteX25" fmla="*/ 1635760 w 2397760"/>
                <a:gd name="connsiteY25" fmla="*/ 254000 h 1667788"/>
                <a:gd name="connsiteX26" fmla="*/ 1676400 w 2397760"/>
                <a:gd name="connsiteY26" fmla="*/ 447040 h 1667788"/>
                <a:gd name="connsiteX27" fmla="*/ 1706880 w 2397760"/>
                <a:gd name="connsiteY27" fmla="*/ 568960 h 1667788"/>
                <a:gd name="connsiteX28" fmla="*/ 1788160 w 2397760"/>
                <a:gd name="connsiteY28" fmla="*/ 863600 h 1667788"/>
                <a:gd name="connsiteX29" fmla="*/ 1859280 w 2397760"/>
                <a:gd name="connsiteY29" fmla="*/ 1046480 h 1667788"/>
                <a:gd name="connsiteX30" fmla="*/ 1869440 w 2397760"/>
                <a:gd name="connsiteY30" fmla="*/ 1076960 h 1667788"/>
                <a:gd name="connsiteX31" fmla="*/ 1910080 w 2397760"/>
                <a:gd name="connsiteY31" fmla="*/ 1168400 h 1667788"/>
                <a:gd name="connsiteX32" fmla="*/ 1930400 w 2397760"/>
                <a:gd name="connsiteY32" fmla="*/ 1198880 h 1667788"/>
                <a:gd name="connsiteX33" fmla="*/ 1971040 w 2397760"/>
                <a:gd name="connsiteY33" fmla="*/ 1290320 h 1667788"/>
                <a:gd name="connsiteX34" fmla="*/ 2042160 w 2397760"/>
                <a:gd name="connsiteY34" fmla="*/ 1412240 h 1667788"/>
                <a:gd name="connsiteX35" fmla="*/ 2092960 w 2397760"/>
                <a:gd name="connsiteY35" fmla="*/ 1463040 h 1667788"/>
                <a:gd name="connsiteX36" fmla="*/ 2225040 w 2397760"/>
                <a:gd name="connsiteY36" fmla="*/ 1564640 h 1667788"/>
                <a:gd name="connsiteX37" fmla="*/ 2255520 w 2397760"/>
                <a:gd name="connsiteY37" fmla="*/ 1574800 h 1667788"/>
                <a:gd name="connsiteX38" fmla="*/ 2316480 w 2397760"/>
                <a:gd name="connsiteY38" fmla="*/ 1615440 h 1667788"/>
                <a:gd name="connsiteX39" fmla="*/ 2346960 w 2397760"/>
                <a:gd name="connsiteY39" fmla="*/ 1635760 h 1667788"/>
                <a:gd name="connsiteX40" fmla="*/ 2377440 w 2397760"/>
                <a:gd name="connsiteY40" fmla="*/ 1666240 h 1667788"/>
                <a:gd name="connsiteX41" fmla="*/ 2397760 w 2397760"/>
                <a:gd name="connsiteY41" fmla="*/ 1666240 h 1667788"/>
                <a:gd name="connsiteX0" fmla="*/ 0 w 2397760"/>
                <a:gd name="connsiteY0" fmla="*/ 1645920 h 1670003"/>
                <a:gd name="connsiteX1" fmla="*/ 111760 w 2397760"/>
                <a:gd name="connsiteY1" fmla="*/ 1635760 h 1670003"/>
                <a:gd name="connsiteX2" fmla="*/ 243840 w 2397760"/>
                <a:gd name="connsiteY2" fmla="*/ 1595120 h 1670003"/>
                <a:gd name="connsiteX3" fmla="*/ 365760 w 2397760"/>
                <a:gd name="connsiteY3" fmla="*/ 1544320 h 1670003"/>
                <a:gd name="connsiteX4" fmla="*/ 426720 w 2397760"/>
                <a:gd name="connsiteY4" fmla="*/ 1503680 h 1670003"/>
                <a:gd name="connsiteX5" fmla="*/ 518160 w 2397760"/>
                <a:gd name="connsiteY5" fmla="*/ 1452880 h 1670003"/>
                <a:gd name="connsiteX6" fmla="*/ 609600 w 2397760"/>
                <a:gd name="connsiteY6" fmla="*/ 1361440 h 1670003"/>
                <a:gd name="connsiteX7" fmla="*/ 701040 w 2397760"/>
                <a:gd name="connsiteY7" fmla="*/ 1209040 h 1670003"/>
                <a:gd name="connsiteX8" fmla="*/ 772160 w 2397760"/>
                <a:gd name="connsiteY8" fmla="*/ 1087120 h 1670003"/>
                <a:gd name="connsiteX9" fmla="*/ 802640 w 2397760"/>
                <a:gd name="connsiteY9" fmla="*/ 995680 h 1670003"/>
                <a:gd name="connsiteX10" fmla="*/ 812800 w 2397760"/>
                <a:gd name="connsiteY10" fmla="*/ 965200 h 1670003"/>
                <a:gd name="connsiteX11" fmla="*/ 853440 w 2397760"/>
                <a:gd name="connsiteY11" fmla="*/ 873760 h 1670003"/>
                <a:gd name="connsiteX12" fmla="*/ 904240 w 2397760"/>
                <a:gd name="connsiteY12" fmla="*/ 741680 h 1670003"/>
                <a:gd name="connsiteX13" fmla="*/ 924560 w 2397760"/>
                <a:gd name="connsiteY13" fmla="*/ 650240 h 1670003"/>
                <a:gd name="connsiteX14" fmla="*/ 944880 w 2397760"/>
                <a:gd name="connsiteY14" fmla="*/ 568960 h 1670003"/>
                <a:gd name="connsiteX15" fmla="*/ 965200 w 2397760"/>
                <a:gd name="connsiteY15" fmla="*/ 487680 h 1670003"/>
                <a:gd name="connsiteX16" fmla="*/ 1016000 w 2397760"/>
                <a:gd name="connsiteY16" fmla="*/ 396240 h 1670003"/>
                <a:gd name="connsiteX17" fmla="*/ 1026160 w 2397760"/>
                <a:gd name="connsiteY17" fmla="*/ 365760 h 1670003"/>
                <a:gd name="connsiteX18" fmla="*/ 1097280 w 2397760"/>
                <a:gd name="connsiteY18" fmla="*/ 254000 h 1670003"/>
                <a:gd name="connsiteX19" fmla="*/ 1249680 w 2397760"/>
                <a:gd name="connsiteY19" fmla="*/ 71120 h 1670003"/>
                <a:gd name="connsiteX20" fmla="*/ 1270000 w 2397760"/>
                <a:gd name="connsiteY20" fmla="*/ 40640 h 1670003"/>
                <a:gd name="connsiteX21" fmla="*/ 1361440 w 2397760"/>
                <a:gd name="connsiteY21" fmla="*/ 0 h 1670003"/>
                <a:gd name="connsiteX22" fmla="*/ 1432560 w 2397760"/>
                <a:gd name="connsiteY22" fmla="*/ 10160 h 1670003"/>
                <a:gd name="connsiteX23" fmla="*/ 1503680 w 2397760"/>
                <a:gd name="connsiteY23" fmla="*/ 30480 h 1670003"/>
                <a:gd name="connsiteX24" fmla="*/ 1564640 w 2397760"/>
                <a:gd name="connsiteY24" fmla="*/ 111760 h 1670003"/>
                <a:gd name="connsiteX25" fmla="*/ 1635760 w 2397760"/>
                <a:gd name="connsiteY25" fmla="*/ 254000 h 1670003"/>
                <a:gd name="connsiteX26" fmla="*/ 1676400 w 2397760"/>
                <a:gd name="connsiteY26" fmla="*/ 447040 h 1670003"/>
                <a:gd name="connsiteX27" fmla="*/ 1706880 w 2397760"/>
                <a:gd name="connsiteY27" fmla="*/ 568960 h 1670003"/>
                <a:gd name="connsiteX28" fmla="*/ 1788160 w 2397760"/>
                <a:gd name="connsiteY28" fmla="*/ 863600 h 1670003"/>
                <a:gd name="connsiteX29" fmla="*/ 1859280 w 2397760"/>
                <a:gd name="connsiteY29" fmla="*/ 1046480 h 1670003"/>
                <a:gd name="connsiteX30" fmla="*/ 1869440 w 2397760"/>
                <a:gd name="connsiteY30" fmla="*/ 1076960 h 1670003"/>
                <a:gd name="connsiteX31" fmla="*/ 1910080 w 2397760"/>
                <a:gd name="connsiteY31" fmla="*/ 1168400 h 1670003"/>
                <a:gd name="connsiteX32" fmla="*/ 1930400 w 2397760"/>
                <a:gd name="connsiteY32" fmla="*/ 1198880 h 1670003"/>
                <a:gd name="connsiteX33" fmla="*/ 1971040 w 2397760"/>
                <a:gd name="connsiteY33" fmla="*/ 1290320 h 1670003"/>
                <a:gd name="connsiteX34" fmla="*/ 2042160 w 2397760"/>
                <a:gd name="connsiteY34" fmla="*/ 1412240 h 1670003"/>
                <a:gd name="connsiteX35" fmla="*/ 2092960 w 2397760"/>
                <a:gd name="connsiteY35" fmla="*/ 1463040 h 1670003"/>
                <a:gd name="connsiteX36" fmla="*/ 2225040 w 2397760"/>
                <a:gd name="connsiteY36" fmla="*/ 1564640 h 1670003"/>
                <a:gd name="connsiteX37" fmla="*/ 2255520 w 2397760"/>
                <a:gd name="connsiteY37" fmla="*/ 1574800 h 1670003"/>
                <a:gd name="connsiteX38" fmla="*/ 2316480 w 2397760"/>
                <a:gd name="connsiteY38" fmla="*/ 1615440 h 1670003"/>
                <a:gd name="connsiteX39" fmla="*/ 2377440 w 2397760"/>
                <a:gd name="connsiteY39" fmla="*/ 1666240 h 1670003"/>
                <a:gd name="connsiteX40" fmla="*/ 2397760 w 2397760"/>
                <a:gd name="connsiteY40" fmla="*/ 1666240 h 1670003"/>
                <a:gd name="connsiteX0" fmla="*/ 0 w 2397760"/>
                <a:gd name="connsiteY0" fmla="*/ 1645920 h 1673013"/>
                <a:gd name="connsiteX1" fmla="*/ 111760 w 2397760"/>
                <a:gd name="connsiteY1" fmla="*/ 1635760 h 1673013"/>
                <a:gd name="connsiteX2" fmla="*/ 243840 w 2397760"/>
                <a:gd name="connsiteY2" fmla="*/ 1595120 h 1673013"/>
                <a:gd name="connsiteX3" fmla="*/ 365760 w 2397760"/>
                <a:gd name="connsiteY3" fmla="*/ 1544320 h 1673013"/>
                <a:gd name="connsiteX4" fmla="*/ 426720 w 2397760"/>
                <a:gd name="connsiteY4" fmla="*/ 1503680 h 1673013"/>
                <a:gd name="connsiteX5" fmla="*/ 518160 w 2397760"/>
                <a:gd name="connsiteY5" fmla="*/ 1452880 h 1673013"/>
                <a:gd name="connsiteX6" fmla="*/ 609600 w 2397760"/>
                <a:gd name="connsiteY6" fmla="*/ 1361440 h 1673013"/>
                <a:gd name="connsiteX7" fmla="*/ 701040 w 2397760"/>
                <a:gd name="connsiteY7" fmla="*/ 1209040 h 1673013"/>
                <a:gd name="connsiteX8" fmla="*/ 772160 w 2397760"/>
                <a:gd name="connsiteY8" fmla="*/ 1087120 h 1673013"/>
                <a:gd name="connsiteX9" fmla="*/ 802640 w 2397760"/>
                <a:gd name="connsiteY9" fmla="*/ 995680 h 1673013"/>
                <a:gd name="connsiteX10" fmla="*/ 812800 w 2397760"/>
                <a:gd name="connsiteY10" fmla="*/ 965200 h 1673013"/>
                <a:gd name="connsiteX11" fmla="*/ 853440 w 2397760"/>
                <a:gd name="connsiteY11" fmla="*/ 873760 h 1673013"/>
                <a:gd name="connsiteX12" fmla="*/ 904240 w 2397760"/>
                <a:gd name="connsiteY12" fmla="*/ 741680 h 1673013"/>
                <a:gd name="connsiteX13" fmla="*/ 924560 w 2397760"/>
                <a:gd name="connsiteY13" fmla="*/ 650240 h 1673013"/>
                <a:gd name="connsiteX14" fmla="*/ 944880 w 2397760"/>
                <a:gd name="connsiteY14" fmla="*/ 568960 h 1673013"/>
                <a:gd name="connsiteX15" fmla="*/ 965200 w 2397760"/>
                <a:gd name="connsiteY15" fmla="*/ 487680 h 1673013"/>
                <a:gd name="connsiteX16" fmla="*/ 1016000 w 2397760"/>
                <a:gd name="connsiteY16" fmla="*/ 396240 h 1673013"/>
                <a:gd name="connsiteX17" fmla="*/ 1026160 w 2397760"/>
                <a:gd name="connsiteY17" fmla="*/ 365760 h 1673013"/>
                <a:gd name="connsiteX18" fmla="*/ 1097280 w 2397760"/>
                <a:gd name="connsiteY18" fmla="*/ 254000 h 1673013"/>
                <a:gd name="connsiteX19" fmla="*/ 1249680 w 2397760"/>
                <a:gd name="connsiteY19" fmla="*/ 71120 h 1673013"/>
                <a:gd name="connsiteX20" fmla="*/ 1270000 w 2397760"/>
                <a:gd name="connsiteY20" fmla="*/ 40640 h 1673013"/>
                <a:gd name="connsiteX21" fmla="*/ 1361440 w 2397760"/>
                <a:gd name="connsiteY21" fmla="*/ 0 h 1673013"/>
                <a:gd name="connsiteX22" fmla="*/ 1432560 w 2397760"/>
                <a:gd name="connsiteY22" fmla="*/ 10160 h 1673013"/>
                <a:gd name="connsiteX23" fmla="*/ 1503680 w 2397760"/>
                <a:gd name="connsiteY23" fmla="*/ 30480 h 1673013"/>
                <a:gd name="connsiteX24" fmla="*/ 1564640 w 2397760"/>
                <a:gd name="connsiteY24" fmla="*/ 111760 h 1673013"/>
                <a:gd name="connsiteX25" fmla="*/ 1635760 w 2397760"/>
                <a:gd name="connsiteY25" fmla="*/ 254000 h 1673013"/>
                <a:gd name="connsiteX26" fmla="*/ 1676400 w 2397760"/>
                <a:gd name="connsiteY26" fmla="*/ 447040 h 1673013"/>
                <a:gd name="connsiteX27" fmla="*/ 1706880 w 2397760"/>
                <a:gd name="connsiteY27" fmla="*/ 568960 h 1673013"/>
                <a:gd name="connsiteX28" fmla="*/ 1788160 w 2397760"/>
                <a:gd name="connsiteY28" fmla="*/ 863600 h 1673013"/>
                <a:gd name="connsiteX29" fmla="*/ 1859280 w 2397760"/>
                <a:gd name="connsiteY29" fmla="*/ 1046480 h 1673013"/>
                <a:gd name="connsiteX30" fmla="*/ 1869440 w 2397760"/>
                <a:gd name="connsiteY30" fmla="*/ 1076960 h 1673013"/>
                <a:gd name="connsiteX31" fmla="*/ 1910080 w 2397760"/>
                <a:gd name="connsiteY31" fmla="*/ 1168400 h 1673013"/>
                <a:gd name="connsiteX32" fmla="*/ 1930400 w 2397760"/>
                <a:gd name="connsiteY32" fmla="*/ 1198880 h 1673013"/>
                <a:gd name="connsiteX33" fmla="*/ 1971040 w 2397760"/>
                <a:gd name="connsiteY33" fmla="*/ 1290320 h 1673013"/>
                <a:gd name="connsiteX34" fmla="*/ 2042160 w 2397760"/>
                <a:gd name="connsiteY34" fmla="*/ 1412240 h 1673013"/>
                <a:gd name="connsiteX35" fmla="*/ 2092960 w 2397760"/>
                <a:gd name="connsiteY35" fmla="*/ 1463040 h 1673013"/>
                <a:gd name="connsiteX36" fmla="*/ 2225040 w 2397760"/>
                <a:gd name="connsiteY36" fmla="*/ 1564640 h 1673013"/>
                <a:gd name="connsiteX37" fmla="*/ 2255520 w 2397760"/>
                <a:gd name="connsiteY37" fmla="*/ 1574800 h 1673013"/>
                <a:gd name="connsiteX38" fmla="*/ 2377440 w 2397760"/>
                <a:gd name="connsiteY38" fmla="*/ 1666240 h 1673013"/>
                <a:gd name="connsiteX39" fmla="*/ 2397760 w 2397760"/>
                <a:gd name="connsiteY39" fmla="*/ 1666240 h 1673013"/>
                <a:gd name="connsiteX0" fmla="*/ 0 w 2397760"/>
                <a:gd name="connsiteY0" fmla="*/ 1645920 h 1673013"/>
                <a:gd name="connsiteX1" fmla="*/ 111760 w 2397760"/>
                <a:gd name="connsiteY1" fmla="*/ 1635760 h 1673013"/>
                <a:gd name="connsiteX2" fmla="*/ 243840 w 2397760"/>
                <a:gd name="connsiteY2" fmla="*/ 1595120 h 1673013"/>
                <a:gd name="connsiteX3" fmla="*/ 365760 w 2397760"/>
                <a:gd name="connsiteY3" fmla="*/ 1544320 h 1673013"/>
                <a:gd name="connsiteX4" fmla="*/ 426720 w 2397760"/>
                <a:gd name="connsiteY4" fmla="*/ 1503680 h 1673013"/>
                <a:gd name="connsiteX5" fmla="*/ 518160 w 2397760"/>
                <a:gd name="connsiteY5" fmla="*/ 1452880 h 1673013"/>
                <a:gd name="connsiteX6" fmla="*/ 609600 w 2397760"/>
                <a:gd name="connsiteY6" fmla="*/ 1361440 h 1673013"/>
                <a:gd name="connsiteX7" fmla="*/ 701040 w 2397760"/>
                <a:gd name="connsiteY7" fmla="*/ 1209040 h 1673013"/>
                <a:gd name="connsiteX8" fmla="*/ 772160 w 2397760"/>
                <a:gd name="connsiteY8" fmla="*/ 1087120 h 1673013"/>
                <a:gd name="connsiteX9" fmla="*/ 802640 w 2397760"/>
                <a:gd name="connsiteY9" fmla="*/ 995680 h 1673013"/>
                <a:gd name="connsiteX10" fmla="*/ 812800 w 2397760"/>
                <a:gd name="connsiteY10" fmla="*/ 965200 h 1673013"/>
                <a:gd name="connsiteX11" fmla="*/ 853440 w 2397760"/>
                <a:gd name="connsiteY11" fmla="*/ 873760 h 1673013"/>
                <a:gd name="connsiteX12" fmla="*/ 904240 w 2397760"/>
                <a:gd name="connsiteY12" fmla="*/ 741680 h 1673013"/>
                <a:gd name="connsiteX13" fmla="*/ 924560 w 2397760"/>
                <a:gd name="connsiteY13" fmla="*/ 650240 h 1673013"/>
                <a:gd name="connsiteX14" fmla="*/ 944880 w 2397760"/>
                <a:gd name="connsiteY14" fmla="*/ 568960 h 1673013"/>
                <a:gd name="connsiteX15" fmla="*/ 965200 w 2397760"/>
                <a:gd name="connsiteY15" fmla="*/ 487680 h 1673013"/>
                <a:gd name="connsiteX16" fmla="*/ 1016000 w 2397760"/>
                <a:gd name="connsiteY16" fmla="*/ 396240 h 1673013"/>
                <a:gd name="connsiteX17" fmla="*/ 1026160 w 2397760"/>
                <a:gd name="connsiteY17" fmla="*/ 365760 h 1673013"/>
                <a:gd name="connsiteX18" fmla="*/ 1097280 w 2397760"/>
                <a:gd name="connsiteY18" fmla="*/ 254000 h 1673013"/>
                <a:gd name="connsiteX19" fmla="*/ 1249680 w 2397760"/>
                <a:gd name="connsiteY19" fmla="*/ 71120 h 1673013"/>
                <a:gd name="connsiteX20" fmla="*/ 1270000 w 2397760"/>
                <a:gd name="connsiteY20" fmla="*/ 40640 h 1673013"/>
                <a:gd name="connsiteX21" fmla="*/ 1361440 w 2397760"/>
                <a:gd name="connsiteY21" fmla="*/ 0 h 1673013"/>
                <a:gd name="connsiteX22" fmla="*/ 1432560 w 2397760"/>
                <a:gd name="connsiteY22" fmla="*/ 10160 h 1673013"/>
                <a:gd name="connsiteX23" fmla="*/ 1503680 w 2397760"/>
                <a:gd name="connsiteY23" fmla="*/ 30480 h 1673013"/>
                <a:gd name="connsiteX24" fmla="*/ 1564640 w 2397760"/>
                <a:gd name="connsiteY24" fmla="*/ 111760 h 1673013"/>
                <a:gd name="connsiteX25" fmla="*/ 1635760 w 2397760"/>
                <a:gd name="connsiteY25" fmla="*/ 254000 h 1673013"/>
                <a:gd name="connsiteX26" fmla="*/ 1676400 w 2397760"/>
                <a:gd name="connsiteY26" fmla="*/ 447040 h 1673013"/>
                <a:gd name="connsiteX27" fmla="*/ 1706880 w 2397760"/>
                <a:gd name="connsiteY27" fmla="*/ 568960 h 1673013"/>
                <a:gd name="connsiteX28" fmla="*/ 1788160 w 2397760"/>
                <a:gd name="connsiteY28" fmla="*/ 863600 h 1673013"/>
                <a:gd name="connsiteX29" fmla="*/ 1859280 w 2397760"/>
                <a:gd name="connsiteY29" fmla="*/ 1046480 h 1673013"/>
                <a:gd name="connsiteX30" fmla="*/ 1869440 w 2397760"/>
                <a:gd name="connsiteY30" fmla="*/ 1076960 h 1673013"/>
                <a:gd name="connsiteX31" fmla="*/ 1910080 w 2397760"/>
                <a:gd name="connsiteY31" fmla="*/ 1168400 h 1673013"/>
                <a:gd name="connsiteX32" fmla="*/ 1971040 w 2397760"/>
                <a:gd name="connsiteY32" fmla="*/ 1290320 h 1673013"/>
                <a:gd name="connsiteX33" fmla="*/ 2042160 w 2397760"/>
                <a:gd name="connsiteY33" fmla="*/ 1412240 h 1673013"/>
                <a:gd name="connsiteX34" fmla="*/ 2092960 w 2397760"/>
                <a:gd name="connsiteY34" fmla="*/ 1463040 h 1673013"/>
                <a:gd name="connsiteX35" fmla="*/ 2225040 w 2397760"/>
                <a:gd name="connsiteY35" fmla="*/ 1564640 h 1673013"/>
                <a:gd name="connsiteX36" fmla="*/ 2255520 w 2397760"/>
                <a:gd name="connsiteY36" fmla="*/ 1574800 h 1673013"/>
                <a:gd name="connsiteX37" fmla="*/ 2377440 w 2397760"/>
                <a:gd name="connsiteY37" fmla="*/ 1666240 h 1673013"/>
                <a:gd name="connsiteX38" fmla="*/ 2397760 w 2397760"/>
                <a:gd name="connsiteY38" fmla="*/ 1666240 h 1673013"/>
                <a:gd name="connsiteX0" fmla="*/ 0 w 2397760"/>
                <a:gd name="connsiteY0" fmla="*/ 1645920 h 1673013"/>
                <a:gd name="connsiteX1" fmla="*/ 111760 w 2397760"/>
                <a:gd name="connsiteY1" fmla="*/ 1635760 h 1673013"/>
                <a:gd name="connsiteX2" fmla="*/ 243840 w 2397760"/>
                <a:gd name="connsiteY2" fmla="*/ 1595120 h 1673013"/>
                <a:gd name="connsiteX3" fmla="*/ 365760 w 2397760"/>
                <a:gd name="connsiteY3" fmla="*/ 1544320 h 1673013"/>
                <a:gd name="connsiteX4" fmla="*/ 426720 w 2397760"/>
                <a:gd name="connsiteY4" fmla="*/ 1503680 h 1673013"/>
                <a:gd name="connsiteX5" fmla="*/ 518160 w 2397760"/>
                <a:gd name="connsiteY5" fmla="*/ 1452880 h 1673013"/>
                <a:gd name="connsiteX6" fmla="*/ 609600 w 2397760"/>
                <a:gd name="connsiteY6" fmla="*/ 1361440 h 1673013"/>
                <a:gd name="connsiteX7" fmla="*/ 701040 w 2397760"/>
                <a:gd name="connsiteY7" fmla="*/ 1209040 h 1673013"/>
                <a:gd name="connsiteX8" fmla="*/ 772160 w 2397760"/>
                <a:gd name="connsiteY8" fmla="*/ 1087120 h 1673013"/>
                <a:gd name="connsiteX9" fmla="*/ 802640 w 2397760"/>
                <a:gd name="connsiteY9" fmla="*/ 995680 h 1673013"/>
                <a:gd name="connsiteX10" fmla="*/ 812800 w 2397760"/>
                <a:gd name="connsiteY10" fmla="*/ 965200 h 1673013"/>
                <a:gd name="connsiteX11" fmla="*/ 853440 w 2397760"/>
                <a:gd name="connsiteY11" fmla="*/ 873760 h 1673013"/>
                <a:gd name="connsiteX12" fmla="*/ 904240 w 2397760"/>
                <a:gd name="connsiteY12" fmla="*/ 741680 h 1673013"/>
                <a:gd name="connsiteX13" fmla="*/ 924560 w 2397760"/>
                <a:gd name="connsiteY13" fmla="*/ 650240 h 1673013"/>
                <a:gd name="connsiteX14" fmla="*/ 965200 w 2397760"/>
                <a:gd name="connsiteY14" fmla="*/ 487680 h 1673013"/>
                <a:gd name="connsiteX15" fmla="*/ 1016000 w 2397760"/>
                <a:gd name="connsiteY15" fmla="*/ 396240 h 1673013"/>
                <a:gd name="connsiteX16" fmla="*/ 1026160 w 2397760"/>
                <a:gd name="connsiteY16" fmla="*/ 365760 h 1673013"/>
                <a:gd name="connsiteX17" fmla="*/ 1097280 w 2397760"/>
                <a:gd name="connsiteY17" fmla="*/ 254000 h 1673013"/>
                <a:gd name="connsiteX18" fmla="*/ 1249680 w 2397760"/>
                <a:gd name="connsiteY18" fmla="*/ 71120 h 1673013"/>
                <a:gd name="connsiteX19" fmla="*/ 1270000 w 2397760"/>
                <a:gd name="connsiteY19" fmla="*/ 40640 h 1673013"/>
                <a:gd name="connsiteX20" fmla="*/ 1361440 w 2397760"/>
                <a:gd name="connsiteY20" fmla="*/ 0 h 1673013"/>
                <a:gd name="connsiteX21" fmla="*/ 1432560 w 2397760"/>
                <a:gd name="connsiteY21" fmla="*/ 10160 h 1673013"/>
                <a:gd name="connsiteX22" fmla="*/ 1503680 w 2397760"/>
                <a:gd name="connsiteY22" fmla="*/ 30480 h 1673013"/>
                <a:gd name="connsiteX23" fmla="*/ 1564640 w 2397760"/>
                <a:gd name="connsiteY23" fmla="*/ 111760 h 1673013"/>
                <a:gd name="connsiteX24" fmla="*/ 1635760 w 2397760"/>
                <a:gd name="connsiteY24" fmla="*/ 254000 h 1673013"/>
                <a:gd name="connsiteX25" fmla="*/ 1676400 w 2397760"/>
                <a:gd name="connsiteY25" fmla="*/ 447040 h 1673013"/>
                <a:gd name="connsiteX26" fmla="*/ 1706880 w 2397760"/>
                <a:gd name="connsiteY26" fmla="*/ 568960 h 1673013"/>
                <a:gd name="connsiteX27" fmla="*/ 1788160 w 2397760"/>
                <a:gd name="connsiteY27" fmla="*/ 863600 h 1673013"/>
                <a:gd name="connsiteX28" fmla="*/ 1859280 w 2397760"/>
                <a:gd name="connsiteY28" fmla="*/ 1046480 h 1673013"/>
                <a:gd name="connsiteX29" fmla="*/ 1869440 w 2397760"/>
                <a:gd name="connsiteY29" fmla="*/ 1076960 h 1673013"/>
                <a:gd name="connsiteX30" fmla="*/ 1910080 w 2397760"/>
                <a:gd name="connsiteY30" fmla="*/ 1168400 h 1673013"/>
                <a:gd name="connsiteX31" fmla="*/ 1971040 w 2397760"/>
                <a:gd name="connsiteY31" fmla="*/ 1290320 h 1673013"/>
                <a:gd name="connsiteX32" fmla="*/ 2042160 w 2397760"/>
                <a:gd name="connsiteY32" fmla="*/ 1412240 h 1673013"/>
                <a:gd name="connsiteX33" fmla="*/ 2092960 w 2397760"/>
                <a:gd name="connsiteY33" fmla="*/ 1463040 h 1673013"/>
                <a:gd name="connsiteX34" fmla="*/ 2225040 w 2397760"/>
                <a:gd name="connsiteY34" fmla="*/ 1564640 h 1673013"/>
                <a:gd name="connsiteX35" fmla="*/ 2255520 w 2397760"/>
                <a:gd name="connsiteY35" fmla="*/ 1574800 h 1673013"/>
                <a:gd name="connsiteX36" fmla="*/ 2377440 w 2397760"/>
                <a:gd name="connsiteY36" fmla="*/ 1666240 h 1673013"/>
                <a:gd name="connsiteX37" fmla="*/ 2397760 w 2397760"/>
                <a:gd name="connsiteY37" fmla="*/ 1666240 h 1673013"/>
                <a:gd name="connsiteX0" fmla="*/ 0 w 2397760"/>
                <a:gd name="connsiteY0" fmla="*/ 1645920 h 1673013"/>
                <a:gd name="connsiteX1" fmla="*/ 111760 w 2397760"/>
                <a:gd name="connsiteY1" fmla="*/ 1635760 h 1673013"/>
                <a:gd name="connsiteX2" fmla="*/ 243840 w 2397760"/>
                <a:gd name="connsiteY2" fmla="*/ 1595120 h 1673013"/>
                <a:gd name="connsiteX3" fmla="*/ 365760 w 2397760"/>
                <a:gd name="connsiteY3" fmla="*/ 1544320 h 1673013"/>
                <a:gd name="connsiteX4" fmla="*/ 426720 w 2397760"/>
                <a:gd name="connsiteY4" fmla="*/ 1503680 h 1673013"/>
                <a:gd name="connsiteX5" fmla="*/ 518160 w 2397760"/>
                <a:gd name="connsiteY5" fmla="*/ 1452880 h 1673013"/>
                <a:gd name="connsiteX6" fmla="*/ 609600 w 2397760"/>
                <a:gd name="connsiteY6" fmla="*/ 1361440 h 1673013"/>
                <a:gd name="connsiteX7" fmla="*/ 701040 w 2397760"/>
                <a:gd name="connsiteY7" fmla="*/ 1209040 h 1673013"/>
                <a:gd name="connsiteX8" fmla="*/ 772160 w 2397760"/>
                <a:gd name="connsiteY8" fmla="*/ 1087120 h 1673013"/>
                <a:gd name="connsiteX9" fmla="*/ 802640 w 2397760"/>
                <a:gd name="connsiteY9" fmla="*/ 995680 h 1673013"/>
                <a:gd name="connsiteX10" fmla="*/ 812800 w 2397760"/>
                <a:gd name="connsiteY10" fmla="*/ 965200 h 1673013"/>
                <a:gd name="connsiteX11" fmla="*/ 853440 w 2397760"/>
                <a:gd name="connsiteY11" fmla="*/ 873760 h 1673013"/>
                <a:gd name="connsiteX12" fmla="*/ 924560 w 2397760"/>
                <a:gd name="connsiteY12" fmla="*/ 650240 h 1673013"/>
                <a:gd name="connsiteX13" fmla="*/ 965200 w 2397760"/>
                <a:gd name="connsiteY13" fmla="*/ 487680 h 1673013"/>
                <a:gd name="connsiteX14" fmla="*/ 1016000 w 2397760"/>
                <a:gd name="connsiteY14" fmla="*/ 396240 h 1673013"/>
                <a:gd name="connsiteX15" fmla="*/ 1026160 w 2397760"/>
                <a:gd name="connsiteY15" fmla="*/ 365760 h 1673013"/>
                <a:gd name="connsiteX16" fmla="*/ 1097280 w 2397760"/>
                <a:gd name="connsiteY16" fmla="*/ 254000 h 1673013"/>
                <a:gd name="connsiteX17" fmla="*/ 1249680 w 2397760"/>
                <a:gd name="connsiteY17" fmla="*/ 71120 h 1673013"/>
                <a:gd name="connsiteX18" fmla="*/ 1270000 w 2397760"/>
                <a:gd name="connsiteY18" fmla="*/ 40640 h 1673013"/>
                <a:gd name="connsiteX19" fmla="*/ 1361440 w 2397760"/>
                <a:gd name="connsiteY19" fmla="*/ 0 h 1673013"/>
                <a:gd name="connsiteX20" fmla="*/ 1432560 w 2397760"/>
                <a:gd name="connsiteY20" fmla="*/ 10160 h 1673013"/>
                <a:gd name="connsiteX21" fmla="*/ 1503680 w 2397760"/>
                <a:gd name="connsiteY21" fmla="*/ 30480 h 1673013"/>
                <a:gd name="connsiteX22" fmla="*/ 1564640 w 2397760"/>
                <a:gd name="connsiteY22" fmla="*/ 111760 h 1673013"/>
                <a:gd name="connsiteX23" fmla="*/ 1635760 w 2397760"/>
                <a:gd name="connsiteY23" fmla="*/ 254000 h 1673013"/>
                <a:gd name="connsiteX24" fmla="*/ 1676400 w 2397760"/>
                <a:gd name="connsiteY24" fmla="*/ 447040 h 1673013"/>
                <a:gd name="connsiteX25" fmla="*/ 1706880 w 2397760"/>
                <a:gd name="connsiteY25" fmla="*/ 568960 h 1673013"/>
                <a:gd name="connsiteX26" fmla="*/ 1788160 w 2397760"/>
                <a:gd name="connsiteY26" fmla="*/ 863600 h 1673013"/>
                <a:gd name="connsiteX27" fmla="*/ 1859280 w 2397760"/>
                <a:gd name="connsiteY27" fmla="*/ 1046480 h 1673013"/>
                <a:gd name="connsiteX28" fmla="*/ 1869440 w 2397760"/>
                <a:gd name="connsiteY28" fmla="*/ 1076960 h 1673013"/>
                <a:gd name="connsiteX29" fmla="*/ 1910080 w 2397760"/>
                <a:gd name="connsiteY29" fmla="*/ 1168400 h 1673013"/>
                <a:gd name="connsiteX30" fmla="*/ 1971040 w 2397760"/>
                <a:gd name="connsiteY30" fmla="*/ 1290320 h 1673013"/>
                <a:gd name="connsiteX31" fmla="*/ 2042160 w 2397760"/>
                <a:gd name="connsiteY31" fmla="*/ 1412240 h 1673013"/>
                <a:gd name="connsiteX32" fmla="*/ 2092960 w 2397760"/>
                <a:gd name="connsiteY32" fmla="*/ 1463040 h 1673013"/>
                <a:gd name="connsiteX33" fmla="*/ 2225040 w 2397760"/>
                <a:gd name="connsiteY33" fmla="*/ 1564640 h 1673013"/>
                <a:gd name="connsiteX34" fmla="*/ 2255520 w 2397760"/>
                <a:gd name="connsiteY34" fmla="*/ 1574800 h 1673013"/>
                <a:gd name="connsiteX35" fmla="*/ 2377440 w 2397760"/>
                <a:gd name="connsiteY35" fmla="*/ 1666240 h 1673013"/>
                <a:gd name="connsiteX36" fmla="*/ 2397760 w 2397760"/>
                <a:gd name="connsiteY36" fmla="*/ 1666240 h 1673013"/>
                <a:gd name="connsiteX0" fmla="*/ 0 w 2397760"/>
                <a:gd name="connsiteY0" fmla="*/ 1645920 h 1673013"/>
                <a:gd name="connsiteX1" fmla="*/ 111760 w 2397760"/>
                <a:gd name="connsiteY1" fmla="*/ 1635760 h 1673013"/>
                <a:gd name="connsiteX2" fmla="*/ 243840 w 2397760"/>
                <a:gd name="connsiteY2" fmla="*/ 1595120 h 1673013"/>
                <a:gd name="connsiteX3" fmla="*/ 365760 w 2397760"/>
                <a:gd name="connsiteY3" fmla="*/ 1544320 h 1673013"/>
                <a:gd name="connsiteX4" fmla="*/ 426720 w 2397760"/>
                <a:gd name="connsiteY4" fmla="*/ 1503680 h 1673013"/>
                <a:gd name="connsiteX5" fmla="*/ 518160 w 2397760"/>
                <a:gd name="connsiteY5" fmla="*/ 1452880 h 1673013"/>
                <a:gd name="connsiteX6" fmla="*/ 609600 w 2397760"/>
                <a:gd name="connsiteY6" fmla="*/ 1361440 h 1673013"/>
                <a:gd name="connsiteX7" fmla="*/ 701040 w 2397760"/>
                <a:gd name="connsiteY7" fmla="*/ 1209040 h 1673013"/>
                <a:gd name="connsiteX8" fmla="*/ 772160 w 2397760"/>
                <a:gd name="connsiteY8" fmla="*/ 1087120 h 1673013"/>
                <a:gd name="connsiteX9" fmla="*/ 802640 w 2397760"/>
                <a:gd name="connsiteY9" fmla="*/ 995680 h 1673013"/>
                <a:gd name="connsiteX10" fmla="*/ 812800 w 2397760"/>
                <a:gd name="connsiteY10" fmla="*/ 965200 h 1673013"/>
                <a:gd name="connsiteX11" fmla="*/ 853440 w 2397760"/>
                <a:gd name="connsiteY11" fmla="*/ 873760 h 1673013"/>
                <a:gd name="connsiteX12" fmla="*/ 924560 w 2397760"/>
                <a:gd name="connsiteY12" fmla="*/ 650240 h 1673013"/>
                <a:gd name="connsiteX13" fmla="*/ 965200 w 2397760"/>
                <a:gd name="connsiteY13" fmla="*/ 487680 h 1673013"/>
                <a:gd name="connsiteX14" fmla="*/ 1016000 w 2397760"/>
                <a:gd name="connsiteY14" fmla="*/ 396240 h 1673013"/>
                <a:gd name="connsiteX15" fmla="*/ 1026160 w 2397760"/>
                <a:gd name="connsiteY15" fmla="*/ 365760 h 1673013"/>
                <a:gd name="connsiteX16" fmla="*/ 1097280 w 2397760"/>
                <a:gd name="connsiteY16" fmla="*/ 254000 h 1673013"/>
                <a:gd name="connsiteX17" fmla="*/ 1249680 w 2397760"/>
                <a:gd name="connsiteY17" fmla="*/ 71120 h 1673013"/>
                <a:gd name="connsiteX18" fmla="*/ 1361440 w 2397760"/>
                <a:gd name="connsiteY18" fmla="*/ 0 h 1673013"/>
                <a:gd name="connsiteX19" fmla="*/ 1432560 w 2397760"/>
                <a:gd name="connsiteY19" fmla="*/ 10160 h 1673013"/>
                <a:gd name="connsiteX20" fmla="*/ 1503680 w 2397760"/>
                <a:gd name="connsiteY20" fmla="*/ 30480 h 1673013"/>
                <a:gd name="connsiteX21" fmla="*/ 1564640 w 2397760"/>
                <a:gd name="connsiteY21" fmla="*/ 111760 h 1673013"/>
                <a:gd name="connsiteX22" fmla="*/ 1635760 w 2397760"/>
                <a:gd name="connsiteY22" fmla="*/ 254000 h 1673013"/>
                <a:gd name="connsiteX23" fmla="*/ 1676400 w 2397760"/>
                <a:gd name="connsiteY23" fmla="*/ 447040 h 1673013"/>
                <a:gd name="connsiteX24" fmla="*/ 1706880 w 2397760"/>
                <a:gd name="connsiteY24" fmla="*/ 568960 h 1673013"/>
                <a:gd name="connsiteX25" fmla="*/ 1788160 w 2397760"/>
                <a:gd name="connsiteY25" fmla="*/ 863600 h 1673013"/>
                <a:gd name="connsiteX26" fmla="*/ 1859280 w 2397760"/>
                <a:gd name="connsiteY26" fmla="*/ 1046480 h 1673013"/>
                <a:gd name="connsiteX27" fmla="*/ 1869440 w 2397760"/>
                <a:gd name="connsiteY27" fmla="*/ 1076960 h 1673013"/>
                <a:gd name="connsiteX28" fmla="*/ 1910080 w 2397760"/>
                <a:gd name="connsiteY28" fmla="*/ 1168400 h 1673013"/>
                <a:gd name="connsiteX29" fmla="*/ 1971040 w 2397760"/>
                <a:gd name="connsiteY29" fmla="*/ 1290320 h 1673013"/>
                <a:gd name="connsiteX30" fmla="*/ 2042160 w 2397760"/>
                <a:gd name="connsiteY30" fmla="*/ 1412240 h 1673013"/>
                <a:gd name="connsiteX31" fmla="*/ 2092960 w 2397760"/>
                <a:gd name="connsiteY31" fmla="*/ 1463040 h 1673013"/>
                <a:gd name="connsiteX32" fmla="*/ 2225040 w 2397760"/>
                <a:gd name="connsiteY32" fmla="*/ 1564640 h 1673013"/>
                <a:gd name="connsiteX33" fmla="*/ 2255520 w 2397760"/>
                <a:gd name="connsiteY33" fmla="*/ 1574800 h 1673013"/>
                <a:gd name="connsiteX34" fmla="*/ 2377440 w 2397760"/>
                <a:gd name="connsiteY34" fmla="*/ 1666240 h 1673013"/>
                <a:gd name="connsiteX35" fmla="*/ 2397760 w 2397760"/>
                <a:gd name="connsiteY35" fmla="*/ 1666240 h 1673013"/>
                <a:gd name="connsiteX0" fmla="*/ 0 w 2397760"/>
                <a:gd name="connsiteY0" fmla="*/ 1647341 h 1674434"/>
                <a:gd name="connsiteX1" fmla="*/ 111760 w 2397760"/>
                <a:gd name="connsiteY1" fmla="*/ 1637181 h 1674434"/>
                <a:gd name="connsiteX2" fmla="*/ 243840 w 2397760"/>
                <a:gd name="connsiteY2" fmla="*/ 1596541 h 1674434"/>
                <a:gd name="connsiteX3" fmla="*/ 365760 w 2397760"/>
                <a:gd name="connsiteY3" fmla="*/ 1545741 h 1674434"/>
                <a:gd name="connsiteX4" fmla="*/ 426720 w 2397760"/>
                <a:gd name="connsiteY4" fmla="*/ 1505101 h 1674434"/>
                <a:gd name="connsiteX5" fmla="*/ 518160 w 2397760"/>
                <a:gd name="connsiteY5" fmla="*/ 1454301 h 1674434"/>
                <a:gd name="connsiteX6" fmla="*/ 609600 w 2397760"/>
                <a:gd name="connsiteY6" fmla="*/ 1362861 h 1674434"/>
                <a:gd name="connsiteX7" fmla="*/ 701040 w 2397760"/>
                <a:gd name="connsiteY7" fmla="*/ 1210461 h 1674434"/>
                <a:gd name="connsiteX8" fmla="*/ 772160 w 2397760"/>
                <a:gd name="connsiteY8" fmla="*/ 1088541 h 1674434"/>
                <a:gd name="connsiteX9" fmla="*/ 802640 w 2397760"/>
                <a:gd name="connsiteY9" fmla="*/ 997101 h 1674434"/>
                <a:gd name="connsiteX10" fmla="*/ 812800 w 2397760"/>
                <a:gd name="connsiteY10" fmla="*/ 966621 h 1674434"/>
                <a:gd name="connsiteX11" fmla="*/ 853440 w 2397760"/>
                <a:gd name="connsiteY11" fmla="*/ 875181 h 1674434"/>
                <a:gd name="connsiteX12" fmla="*/ 924560 w 2397760"/>
                <a:gd name="connsiteY12" fmla="*/ 651661 h 1674434"/>
                <a:gd name="connsiteX13" fmla="*/ 965200 w 2397760"/>
                <a:gd name="connsiteY13" fmla="*/ 489101 h 1674434"/>
                <a:gd name="connsiteX14" fmla="*/ 1016000 w 2397760"/>
                <a:gd name="connsiteY14" fmla="*/ 397661 h 1674434"/>
                <a:gd name="connsiteX15" fmla="*/ 1026160 w 2397760"/>
                <a:gd name="connsiteY15" fmla="*/ 367181 h 1674434"/>
                <a:gd name="connsiteX16" fmla="*/ 1097280 w 2397760"/>
                <a:gd name="connsiteY16" fmla="*/ 255421 h 1674434"/>
                <a:gd name="connsiteX17" fmla="*/ 1249680 w 2397760"/>
                <a:gd name="connsiteY17" fmla="*/ 72541 h 1674434"/>
                <a:gd name="connsiteX18" fmla="*/ 1361440 w 2397760"/>
                <a:gd name="connsiteY18" fmla="*/ 1421 h 1674434"/>
                <a:gd name="connsiteX19" fmla="*/ 1503680 w 2397760"/>
                <a:gd name="connsiteY19" fmla="*/ 31901 h 1674434"/>
                <a:gd name="connsiteX20" fmla="*/ 1564640 w 2397760"/>
                <a:gd name="connsiteY20" fmla="*/ 113181 h 1674434"/>
                <a:gd name="connsiteX21" fmla="*/ 1635760 w 2397760"/>
                <a:gd name="connsiteY21" fmla="*/ 255421 h 1674434"/>
                <a:gd name="connsiteX22" fmla="*/ 1676400 w 2397760"/>
                <a:gd name="connsiteY22" fmla="*/ 448461 h 1674434"/>
                <a:gd name="connsiteX23" fmla="*/ 1706880 w 2397760"/>
                <a:gd name="connsiteY23" fmla="*/ 570381 h 1674434"/>
                <a:gd name="connsiteX24" fmla="*/ 1788160 w 2397760"/>
                <a:gd name="connsiteY24" fmla="*/ 865021 h 1674434"/>
                <a:gd name="connsiteX25" fmla="*/ 1859280 w 2397760"/>
                <a:gd name="connsiteY25" fmla="*/ 1047901 h 1674434"/>
                <a:gd name="connsiteX26" fmla="*/ 1869440 w 2397760"/>
                <a:gd name="connsiteY26" fmla="*/ 1078381 h 1674434"/>
                <a:gd name="connsiteX27" fmla="*/ 1910080 w 2397760"/>
                <a:gd name="connsiteY27" fmla="*/ 1169821 h 1674434"/>
                <a:gd name="connsiteX28" fmla="*/ 1971040 w 2397760"/>
                <a:gd name="connsiteY28" fmla="*/ 1291741 h 1674434"/>
                <a:gd name="connsiteX29" fmla="*/ 2042160 w 2397760"/>
                <a:gd name="connsiteY29" fmla="*/ 1413661 h 1674434"/>
                <a:gd name="connsiteX30" fmla="*/ 2092960 w 2397760"/>
                <a:gd name="connsiteY30" fmla="*/ 1464461 h 1674434"/>
                <a:gd name="connsiteX31" fmla="*/ 2225040 w 2397760"/>
                <a:gd name="connsiteY31" fmla="*/ 1566061 h 1674434"/>
                <a:gd name="connsiteX32" fmla="*/ 2255520 w 2397760"/>
                <a:gd name="connsiteY32" fmla="*/ 1576221 h 1674434"/>
                <a:gd name="connsiteX33" fmla="*/ 2377440 w 2397760"/>
                <a:gd name="connsiteY33" fmla="*/ 1667661 h 1674434"/>
                <a:gd name="connsiteX34" fmla="*/ 2397760 w 2397760"/>
                <a:gd name="connsiteY34" fmla="*/ 1667661 h 1674434"/>
                <a:gd name="connsiteX0" fmla="*/ 0 w 2397760"/>
                <a:gd name="connsiteY0" fmla="*/ 1647341 h 1674434"/>
                <a:gd name="connsiteX1" fmla="*/ 111760 w 2397760"/>
                <a:gd name="connsiteY1" fmla="*/ 1637181 h 1674434"/>
                <a:gd name="connsiteX2" fmla="*/ 243840 w 2397760"/>
                <a:gd name="connsiteY2" fmla="*/ 1596541 h 1674434"/>
                <a:gd name="connsiteX3" fmla="*/ 365760 w 2397760"/>
                <a:gd name="connsiteY3" fmla="*/ 1545741 h 1674434"/>
                <a:gd name="connsiteX4" fmla="*/ 426720 w 2397760"/>
                <a:gd name="connsiteY4" fmla="*/ 1505101 h 1674434"/>
                <a:gd name="connsiteX5" fmla="*/ 518160 w 2397760"/>
                <a:gd name="connsiteY5" fmla="*/ 1454301 h 1674434"/>
                <a:gd name="connsiteX6" fmla="*/ 609600 w 2397760"/>
                <a:gd name="connsiteY6" fmla="*/ 1362861 h 1674434"/>
                <a:gd name="connsiteX7" fmla="*/ 701040 w 2397760"/>
                <a:gd name="connsiteY7" fmla="*/ 1210461 h 1674434"/>
                <a:gd name="connsiteX8" fmla="*/ 772160 w 2397760"/>
                <a:gd name="connsiteY8" fmla="*/ 1088541 h 1674434"/>
                <a:gd name="connsiteX9" fmla="*/ 802640 w 2397760"/>
                <a:gd name="connsiteY9" fmla="*/ 997101 h 1674434"/>
                <a:gd name="connsiteX10" fmla="*/ 812800 w 2397760"/>
                <a:gd name="connsiteY10" fmla="*/ 966621 h 1674434"/>
                <a:gd name="connsiteX11" fmla="*/ 853440 w 2397760"/>
                <a:gd name="connsiteY11" fmla="*/ 875181 h 1674434"/>
                <a:gd name="connsiteX12" fmla="*/ 924560 w 2397760"/>
                <a:gd name="connsiteY12" fmla="*/ 651661 h 1674434"/>
                <a:gd name="connsiteX13" fmla="*/ 965200 w 2397760"/>
                <a:gd name="connsiteY13" fmla="*/ 489101 h 1674434"/>
                <a:gd name="connsiteX14" fmla="*/ 1016000 w 2397760"/>
                <a:gd name="connsiteY14" fmla="*/ 397661 h 1674434"/>
                <a:gd name="connsiteX15" fmla="*/ 1097280 w 2397760"/>
                <a:gd name="connsiteY15" fmla="*/ 255421 h 1674434"/>
                <a:gd name="connsiteX16" fmla="*/ 1249680 w 2397760"/>
                <a:gd name="connsiteY16" fmla="*/ 72541 h 1674434"/>
                <a:gd name="connsiteX17" fmla="*/ 1361440 w 2397760"/>
                <a:gd name="connsiteY17" fmla="*/ 1421 h 1674434"/>
                <a:gd name="connsiteX18" fmla="*/ 1503680 w 2397760"/>
                <a:gd name="connsiteY18" fmla="*/ 31901 h 1674434"/>
                <a:gd name="connsiteX19" fmla="*/ 1564640 w 2397760"/>
                <a:gd name="connsiteY19" fmla="*/ 113181 h 1674434"/>
                <a:gd name="connsiteX20" fmla="*/ 1635760 w 2397760"/>
                <a:gd name="connsiteY20" fmla="*/ 255421 h 1674434"/>
                <a:gd name="connsiteX21" fmla="*/ 1676400 w 2397760"/>
                <a:gd name="connsiteY21" fmla="*/ 448461 h 1674434"/>
                <a:gd name="connsiteX22" fmla="*/ 1706880 w 2397760"/>
                <a:gd name="connsiteY22" fmla="*/ 570381 h 1674434"/>
                <a:gd name="connsiteX23" fmla="*/ 1788160 w 2397760"/>
                <a:gd name="connsiteY23" fmla="*/ 865021 h 1674434"/>
                <a:gd name="connsiteX24" fmla="*/ 1859280 w 2397760"/>
                <a:gd name="connsiteY24" fmla="*/ 1047901 h 1674434"/>
                <a:gd name="connsiteX25" fmla="*/ 1869440 w 2397760"/>
                <a:gd name="connsiteY25" fmla="*/ 1078381 h 1674434"/>
                <a:gd name="connsiteX26" fmla="*/ 1910080 w 2397760"/>
                <a:gd name="connsiteY26" fmla="*/ 1169821 h 1674434"/>
                <a:gd name="connsiteX27" fmla="*/ 1971040 w 2397760"/>
                <a:gd name="connsiteY27" fmla="*/ 1291741 h 1674434"/>
                <a:gd name="connsiteX28" fmla="*/ 2042160 w 2397760"/>
                <a:gd name="connsiteY28" fmla="*/ 1413661 h 1674434"/>
                <a:gd name="connsiteX29" fmla="*/ 2092960 w 2397760"/>
                <a:gd name="connsiteY29" fmla="*/ 1464461 h 1674434"/>
                <a:gd name="connsiteX30" fmla="*/ 2225040 w 2397760"/>
                <a:gd name="connsiteY30" fmla="*/ 1566061 h 1674434"/>
                <a:gd name="connsiteX31" fmla="*/ 2255520 w 2397760"/>
                <a:gd name="connsiteY31" fmla="*/ 1576221 h 1674434"/>
                <a:gd name="connsiteX32" fmla="*/ 2377440 w 2397760"/>
                <a:gd name="connsiteY32" fmla="*/ 1667661 h 1674434"/>
                <a:gd name="connsiteX33" fmla="*/ 2397760 w 2397760"/>
                <a:gd name="connsiteY33" fmla="*/ 1667661 h 1674434"/>
                <a:gd name="connsiteX0" fmla="*/ 0 w 2397760"/>
                <a:gd name="connsiteY0" fmla="*/ 1647341 h 1674434"/>
                <a:gd name="connsiteX1" fmla="*/ 111760 w 2397760"/>
                <a:gd name="connsiteY1" fmla="*/ 1637181 h 1674434"/>
                <a:gd name="connsiteX2" fmla="*/ 243840 w 2397760"/>
                <a:gd name="connsiteY2" fmla="*/ 1596541 h 1674434"/>
                <a:gd name="connsiteX3" fmla="*/ 365760 w 2397760"/>
                <a:gd name="connsiteY3" fmla="*/ 1545741 h 1674434"/>
                <a:gd name="connsiteX4" fmla="*/ 426720 w 2397760"/>
                <a:gd name="connsiteY4" fmla="*/ 1505101 h 1674434"/>
                <a:gd name="connsiteX5" fmla="*/ 518160 w 2397760"/>
                <a:gd name="connsiteY5" fmla="*/ 1454301 h 1674434"/>
                <a:gd name="connsiteX6" fmla="*/ 609600 w 2397760"/>
                <a:gd name="connsiteY6" fmla="*/ 1362861 h 1674434"/>
                <a:gd name="connsiteX7" fmla="*/ 701040 w 2397760"/>
                <a:gd name="connsiteY7" fmla="*/ 1210461 h 1674434"/>
                <a:gd name="connsiteX8" fmla="*/ 772160 w 2397760"/>
                <a:gd name="connsiteY8" fmla="*/ 1088541 h 1674434"/>
                <a:gd name="connsiteX9" fmla="*/ 802640 w 2397760"/>
                <a:gd name="connsiteY9" fmla="*/ 997101 h 1674434"/>
                <a:gd name="connsiteX10" fmla="*/ 853440 w 2397760"/>
                <a:gd name="connsiteY10" fmla="*/ 875181 h 1674434"/>
                <a:gd name="connsiteX11" fmla="*/ 924560 w 2397760"/>
                <a:gd name="connsiteY11" fmla="*/ 651661 h 1674434"/>
                <a:gd name="connsiteX12" fmla="*/ 965200 w 2397760"/>
                <a:gd name="connsiteY12" fmla="*/ 489101 h 1674434"/>
                <a:gd name="connsiteX13" fmla="*/ 1016000 w 2397760"/>
                <a:gd name="connsiteY13" fmla="*/ 397661 h 1674434"/>
                <a:gd name="connsiteX14" fmla="*/ 1097280 w 2397760"/>
                <a:gd name="connsiteY14" fmla="*/ 255421 h 1674434"/>
                <a:gd name="connsiteX15" fmla="*/ 1249680 w 2397760"/>
                <a:gd name="connsiteY15" fmla="*/ 72541 h 1674434"/>
                <a:gd name="connsiteX16" fmla="*/ 1361440 w 2397760"/>
                <a:gd name="connsiteY16" fmla="*/ 1421 h 1674434"/>
                <a:gd name="connsiteX17" fmla="*/ 1503680 w 2397760"/>
                <a:gd name="connsiteY17" fmla="*/ 31901 h 1674434"/>
                <a:gd name="connsiteX18" fmla="*/ 1564640 w 2397760"/>
                <a:gd name="connsiteY18" fmla="*/ 113181 h 1674434"/>
                <a:gd name="connsiteX19" fmla="*/ 1635760 w 2397760"/>
                <a:gd name="connsiteY19" fmla="*/ 255421 h 1674434"/>
                <a:gd name="connsiteX20" fmla="*/ 1676400 w 2397760"/>
                <a:gd name="connsiteY20" fmla="*/ 448461 h 1674434"/>
                <a:gd name="connsiteX21" fmla="*/ 1706880 w 2397760"/>
                <a:gd name="connsiteY21" fmla="*/ 570381 h 1674434"/>
                <a:gd name="connsiteX22" fmla="*/ 1788160 w 2397760"/>
                <a:gd name="connsiteY22" fmla="*/ 865021 h 1674434"/>
                <a:gd name="connsiteX23" fmla="*/ 1859280 w 2397760"/>
                <a:gd name="connsiteY23" fmla="*/ 1047901 h 1674434"/>
                <a:gd name="connsiteX24" fmla="*/ 1869440 w 2397760"/>
                <a:gd name="connsiteY24" fmla="*/ 1078381 h 1674434"/>
                <a:gd name="connsiteX25" fmla="*/ 1910080 w 2397760"/>
                <a:gd name="connsiteY25" fmla="*/ 1169821 h 1674434"/>
                <a:gd name="connsiteX26" fmla="*/ 1971040 w 2397760"/>
                <a:gd name="connsiteY26" fmla="*/ 1291741 h 1674434"/>
                <a:gd name="connsiteX27" fmla="*/ 2042160 w 2397760"/>
                <a:gd name="connsiteY27" fmla="*/ 1413661 h 1674434"/>
                <a:gd name="connsiteX28" fmla="*/ 2092960 w 2397760"/>
                <a:gd name="connsiteY28" fmla="*/ 1464461 h 1674434"/>
                <a:gd name="connsiteX29" fmla="*/ 2225040 w 2397760"/>
                <a:gd name="connsiteY29" fmla="*/ 1566061 h 1674434"/>
                <a:gd name="connsiteX30" fmla="*/ 2255520 w 2397760"/>
                <a:gd name="connsiteY30" fmla="*/ 1576221 h 1674434"/>
                <a:gd name="connsiteX31" fmla="*/ 2377440 w 2397760"/>
                <a:gd name="connsiteY31" fmla="*/ 1667661 h 1674434"/>
                <a:gd name="connsiteX32" fmla="*/ 2397760 w 2397760"/>
                <a:gd name="connsiteY32" fmla="*/ 1667661 h 1674434"/>
                <a:gd name="connsiteX0" fmla="*/ 0 w 2397760"/>
                <a:gd name="connsiteY0" fmla="*/ 1647341 h 1674434"/>
                <a:gd name="connsiteX1" fmla="*/ 243840 w 2397760"/>
                <a:gd name="connsiteY1" fmla="*/ 1596541 h 1674434"/>
                <a:gd name="connsiteX2" fmla="*/ 365760 w 2397760"/>
                <a:gd name="connsiteY2" fmla="*/ 1545741 h 1674434"/>
                <a:gd name="connsiteX3" fmla="*/ 426720 w 2397760"/>
                <a:gd name="connsiteY3" fmla="*/ 1505101 h 1674434"/>
                <a:gd name="connsiteX4" fmla="*/ 518160 w 2397760"/>
                <a:gd name="connsiteY4" fmla="*/ 1454301 h 1674434"/>
                <a:gd name="connsiteX5" fmla="*/ 609600 w 2397760"/>
                <a:gd name="connsiteY5" fmla="*/ 1362861 h 1674434"/>
                <a:gd name="connsiteX6" fmla="*/ 701040 w 2397760"/>
                <a:gd name="connsiteY6" fmla="*/ 1210461 h 1674434"/>
                <a:gd name="connsiteX7" fmla="*/ 772160 w 2397760"/>
                <a:gd name="connsiteY7" fmla="*/ 1088541 h 1674434"/>
                <a:gd name="connsiteX8" fmla="*/ 802640 w 2397760"/>
                <a:gd name="connsiteY8" fmla="*/ 997101 h 1674434"/>
                <a:gd name="connsiteX9" fmla="*/ 853440 w 2397760"/>
                <a:gd name="connsiteY9" fmla="*/ 875181 h 1674434"/>
                <a:gd name="connsiteX10" fmla="*/ 924560 w 2397760"/>
                <a:gd name="connsiteY10" fmla="*/ 651661 h 1674434"/>
                <a:gd name="connsiteX11" fmla="*/ 965200 w 2397760"/>
                <a:gd name="connsiteY11" fmla="*/ 489101 h 1674434"/>
                <a:gd name="connsiteX12" fmla="*/ 1016000 w 2397760"/>
                <a:gd name="connsiteY12" fmla="*/ 397661 h 1674434"/>
                <a:gd name="connsiteX13" fmla="*/ 1097280 w 2397760"/>
                <a:gd name="connsiteY13" fmla="*/ 255421 h 1674434"/>
                <a:gd name="connsiteX14" fmla="*/ 1249680 w 2397760"/>
                <a:gd name="connsiteY14" fmla="*/ 72541 h 1674434"/>
                <a:gd name="connsiteX15" fmla="*/ 1361440 w 2397760"/>
                <a:gd name="connsiteY15" fmla="*/ 1421 h 1674434"/>
                <a:gd name="connsiteX16" fmla="*/ 1503680 w 2397760"/>
                <a:gd name="connsiteY16" fmla="*/ 31901 h 1674434"/>
                <a:gd name="connsiteX17" fmla="*/ 1564640 w 2397760"/>
                <a:gd name="connsiteY17" fmla="*/ 113181 h 1674434"/>
                <a:gd name="connsiteX18" fmla="*/ 1635760 w 2397760"/>
                <a:gd name="connsiteY18" fmla="*/ 255421 h 1674434"/>
                <a:gd name="connsiteX19" fmla="*/ 1676400 w 2397760"/>
                <a:gd name="connsiteY19" fmla="*/ 448461 h 1674434"/>
                <a:gd name="connsiteX20" fmla="*/ 1706880 w 2397760"/>
                <a:gd name="connsiteY20" fmla="*/ 570381 h 1674434"/>
                <a:gd name="connsiteX21" fmla="*/ 1788160 w 2397760"/>
                <a:gd name="connsiteY21" fmla="*/ 865021 h 1674434"/>
                <a:gd name="connsiteX22" fmla="*/ 1859280 w 2397760"/>
                <a:gd name="connsiteY22" fmla="*/ 1047901 h 1674434"/>
                <a:gd name="connsiteX23" fmla="*/ 1869440 w 2397760"/>
                <a:gd name="connsiteY23" fmla="*/ 1078381 h 1674434"/>
                <a:gd name="connsiteX24" fmla="*/ 1910080 w 2397760"/>
                <a:gd name="connsiteY24" fmla="*/ 1169821 h 1674434"/>
                <a:gd name="connsiteX25" fmla="*/ 1971040 w 2397760"/>
                <a:gd name="connsiteY25" fmla="*/ 1291741 h 1674434"/>
                <a:gd name="connsiteX26" fmla="*/ 2042160 w 2397760"/>
                <a:gd name="connsiteY26" fmla="*/ 1413661 h 1674434"/>
                <a:gd name="connsiteX27" fmla="*/ 2092960 w 2397760"/>
                <a:gd name="connsiteY27" fmla="*/ 1464461 h 1674434"/>
                <a:gd name="connsiteX28" fmla="*/ 2225040 w 2397760"/>
                <a:gd name="connsiteY28" fmla="*/ 1566061 h 1674434"/>
                <a:gd name="connsiteX29" fmla="*/ 2255520 w 2397760"/>
                <a:gd name="connsiteY29" fmla="*/ 1576221 h 1674434"/>
                <a:gd name="connsiteX30" fmla="*/ 2377440 w 2397760"/>
                <a:gd name="connsiteY30" fmla="*/ 1667661 h 1674434"/>
                <a:gd name="connsiteX31" fmla="*/ 2397760 w 2397760"/>
                <a:gd name="connsiteY31" fmla="*/ 1667661 h 1674434"/>
                <a:gd name="connsiteX0" fmla="*/ 0 w 2397760"/>
                <a:gd name="connsiteY0" fmla="*/ 1647341 h 1674434"/>
                <a:gd name="connsiteX1" fmla="*/ 243840 w 2397760"/>
                <a:gd name="connsiteY1" fmla="*/ 1596541 h 1674434"/>
                <a:gd name="connsiteX2" fmla="*/ 365760 w 2397760"/>
                <a:gd name="connsiteY2" fmla="*/ 1545741 h 1674434"/>
                <a:gd name="connsiteX3" fmla="*/ 426720 w 2397760"/>
                <a:gd name="connsiteY3" fmla="*/ 1505101 h 1674434"/>
                <a:gd name="connsiteX4" fmla="*/ 518160 w 2397760"/>
                <a:gd name="connsiteY4" fmla="*/ 1454301 h 1674434"/>
                <a:gd name="connsiteX5" fmla="*/ 609600 w 2397760"/>
                <a:gd name="connsiteY5" fmla="*/ 1362861 h 1674434"/>
                <a:gd name="connsiteX6" fmla="*/ 701040 w 2397760"/>
                <a:gd name="connsiteY6" fmla="*/ 1210461 h 1674434"/>
                <a:gd name="connsiteX7" fmla="*/ 772160 w 2397760"/>
                <a:gd name="connsiteY7" fmla="*/ 1088541 h 1674434"/>
                <a:gd name="connsiteX8" fmla="*/ 802640 w 2397760"/>
                <a:gd name="connsiteY8" fmla="*/ 997101 h 1674434"/>
                <a:gd name="connsiteX9" fmla="*/ 853440 w 2397760"/>
                <a:gd name="connsiteY9" fmla="*/ 875181 h 1674434"/>
                <a:gd name="connsiteX10" fmla="*/ 924560 w 2397760"/>
                <a:gd name="connsiteY10" fmla="*/ 651661 h 1674434"/>
                <a:gd name="connsiteX11" fmla="*/ 965200 w 2397760"/>
                <a:gd name="connsiteY11" fmla="*/ 489101 h 1674434"/>
                <a:gd name="connsiteX12" fmla="*/ 1016000 w 2397760"/>
                <a:gd name="connsiteY12" fmla="*/ 397661 h 1674434"/>
                <a:gd name="connsiteX13" fmla="*/ 1097280 w 2397760"/>
                <a:gd name="connsiteY13" fmla="*/ 255421 h 1674434"/>
                <a:gd name="connsiteX14" fmla="*/ 1249680 w 2397760"/>
                <a:gd name="connsiteY14" fmla="*/ 72541 h 1674434"/>
                <a:gd name="connsiteX15" fmla="*/ 1361440 w 2397760"/>
                <a:gd name="connsiteY15" fmla="*/ 1421 h 1674434"/>
                <a:gd name="connsiteX16" fmla="*/ 1503680 w 2397760"/>
                <a:gd name="connsiteY16" fmla="*/ 31901 h 1674434"/>
                <a:gd name="connsiteX17" fmla="*/ 1564640 w 2397760"/>
                <a:gd name="connsiteY17" fmla="*/ 113181 h 1674434"/>
                <a:gd name="connsiteX18" fmla="*/ 1635760 w 2397760"/>
                <a:gd name="connsiteY18" fmla="*/ 255421 h 1674434"/>
                <a:gd name="connsiteX19" fmla="*/ 1676400 w 2397760"/>
                <a:gd name="connsiteY19" fmla="*/ 448461 h 1674434"/>
                <a:gd name="connsiteX20" fmla="*/ 1706880 w 2397760"/>
                <a:gd name="connsiteY20" fmla="*/ 570381 h 1674434"/>
                <a:gd name="connsiteX21" fmla="*/ 1788160 w 2397760"/>
                <a:gd name="connsiteY21" fmla="*/ 865021 h 1674434"/>
                <a:gd name="connsiteX22" fmla="*/ 1859280 w 2397760"/>
                <a:gd name="connsiteY22" fmla="*/ 1047901 h 1674434"/>
                <a:gd name="connsiteX23" fmla="*/ 1869440 w 2397760"/>
                <a:gd name="connsiteY23" fmla="*/ 1078381 h 1674434"/>
                <a:gd name="connsiteX24" fmla="*/ 1910080 w 2397760"/>
                <a:gd name="connsiteY24" fmla="*/ 1169821 h 1674434"/>
                <a:gd name="connsiteX25" fmla="*/ 1971040 w 2397760"/>
                <a:gd name="connsiteY25" fmla="*/ 1291741 h 1674434"/>
                <a:gd name="connsiteX26" fmla="*/ 2092960 w 2397760"/>
                <a:gd name="connsiteY26" fmla="*/ 1464461 h 1674434"/>
                <a:gd name="connsiteX27" fmla="*/ 2225040 w 2397760"/>
                <a:gd name="connsiteY27" fmla="*/ 1566061 h 1674434"/>
                <a:gd name="connsiteX28" fmla="*/ 2255520 w 2397760"/>
                <a:gd name="connsiteY28" fmla="*/ 1576221 h 1674434"/>
                <a:gd name="connsiteX29" fmla="*/ 2377440 w 2397760"/>
                <a:gd name="connsiteY29" fmla="*/ 1667661 h 1674434"/>
                <a:gd name="connsiteX30" fmla="*/ 2397760 w 2397760"/>
                <a:gd name="connsiteY30" fmla="*/ 1667661 h 1674434"/>
                <a:gd name="connsiteX0" fmla="*/ 0 w 2377440"/>
                <a:gd name="connsiteY0" fmla="*/ 1647341 h 1667661"/>
                <a:gd name="connsiteX1" fmla="*/ 243840 w 2377440"/>
                <a:gd name="connsiteY1" fmla="*/ 1596541 h 1667661"/>
                <a:gd name="connsiteX2" fmla="*/ 365760 w 2377440"/>
                <a:gd name="connsiteY2" fmla="*/ 1545741 h 1667661"/>
                <a:gd name="connsiteX3" fmla="*/ 426720 w 2377440"/>
                <a:gd name="connsiteY3" fmla="*/ 1505101 h 1667661"/>
                <a:gd name="connsiteX4" fmla="*/ 518160 w 2377440"/>
                <a:gd name="connsiteY4" fmla="*/ 1454301 h 1667661"/>
                <a:gd name="connsiteX5" fmla="*/ 609600 w 2377440"/>
                <a:gd name="connsiteY5" fmla="*/ 1362861 h 1667661"/>
                <a:gd name="connsiteX6" fmla="*/ 701040 w 2377440"/>
                <a:gd name="connsiteY6" fmla="*/ 1210461 h 1667661"/>
                <a:gd name="connsiteX7" fmla="*/ 772160 w 2377440"/>
                <a:gd name="connsiteY7" fmla="*/ 1088541 h 1667661"/>
                <a:gd name="connsiteX8" fmla="*/ 802640 w 2377440"/>
                <a:gd name="connsiteY8" fmla="*/ 997101 h 1667661"/>
                <a:gd name="connsiteX9" fmla="*/ 853440 w 2377440"/>
                <a:gd name="connsiteY9" fmla="*/ 875181 h 1667661"/>
                <a:gd name="connsiteX10" fmla="*/ 924560 w 2377440"/>
                <a:gd name="connsiteY10" fmla="*/ 651661 h 1667661"/>
                <a:gd name="connsiteX11" fmla="*/ 965200 w 2377440"/>
                <a:gd name="connsiteY11" fmla="*/ 489101 h 1667661"/>
                <a:gd name="connsiteX12" fmla="*/ 1016000 w 2377440"/>
                <a:gd name="connsiteY12" fmla="*/ 397661 h 1667661"/>
                <a:gd name="connsiteX13" fmla="*/ 1097280 w 2377440"/>
                <a:gd name="connsiteY13" fmla="*/ 255421 h 1667661"/>
                <a:gd name="connsiteX14" fmla="*/ 1249680 w 2377440"/>
                <a:gd name="connsiteY14" fmla="*/ 72541 h 1667661"/>
                <a:gd name="connsiteX15" fmla="*/ 1361440 w 2377440"/>
                <a:gd name="connsiteY15" fmla="*/ 1421 h 1667661"/>
                <a:gd name="connsiteX16" fmla="*/ 1503680 w 2377440"/>
                <a:gd name="connsiteY16" fmla="*/ 31901 h 1667661"/>
                <a:gd name="connsiteX17" fmla="*/ 1564640 w 2377440"/>
                <a:gd name="connsiteY17" fmla="*/ 113181 h 1667661"/>
                <a:gd name="connsiteX18" fmla="*/ 1635760 w 2377440"/>
                <a:gd name="connsiteY18" fmla="*/ 255421 h 1667661"/>
                <a:gd name="connsiteX19" fmla="*/ 1676400 w 2377440"/>
                <a:gd name="connsiteY19" fmla="*/ 448461 h 1667661"/>
                <a:gd name="connsiteX20" fmla="*/ 1706880 w 2377440"/>
                <a:gd name="connsiteY20" fmla="*/ 570381 h 1667661"/>
                <a:gd name="connsiteX21" fmla="*/ 1788160 w 2377440"/>
                <a:gd name="connsiteY21" fmla="*/ 865021 h 1667661"/>
                <a:gd name="connsiteX22" fmla="*/ 1859280 w 2377440"/>
                <a:gd name="connsiteY22" fmla="*/ 1047901 h 1667661"/>
                <a:gd name="connsiteX23" fmla="*/ 1869440 w 2377440"/>
                <a:gd name="connsiteY23" fmla="*/ 1078381 h 1667661"/>
                <a:gd name="connsiteX24" fmla="*/ 1910080 w 2377440"/>
                <a:gd name="connsiteY24" fmla="*/ 1169821 h 1667661"/>
                <a:gd name="connsiteX25" fmla="*/ 1971040 w 2377440"/>
                <a:gd name="connsiteY25" fmla="*/ 1291741 h 1667661"/>
                <a:gd name="connsiteX26" fmla="*/ 2092960 w 2377440"/>
                <a:gd name="connsiteY26" fmla="*/ 1464461 h 1667661"/>
                <a:gd name="connsiteX27" fmla="*/ 2225040 w 2377440"/>
                <a:gd name="connsiteY27" fmla="*/ 1566061 h 1667661"/>
                <a:gd name="connsiteX28" fmla="*/ 2255520 w 2377440"/>
                <a:gd name="connsiteY28" fmla="*/ 1576221 h 1667661"/>
                <a:gd name="connsiteX29" fmla="*/ 2377440 w 2377440"/>
                <a:gd name="connsiteY29" fmla="*/ 1667661 h 1667661"/>
                <a:gd name="connsiteX0" fmla="*/ 0 w 2377440"/>
                <a:gd name="connsiteY0" fmla="*/ 1647341 h 1667661"/>
                <a:gd name="connsiteX1" fmla="*/ 243840 w 2377440"/>
                <a:gd name="connsiteY1" fmla="*/ 1596541 h 1667661"/>
                <a:gd name="connsiteX2" fmla="*/ 365760 w 2377440"/>
                <a:gd name="connsiteY2" fmla="*/ 1545741 h 1667661"/>
                <a:gd name="connsiteX3" fmla="*/ 426720 w 2377440"/>
                <a:gd name="connsiteY3" fmla="*/ 1505101 h 1667661"/>
                <a:gd name="connsiteX4" fmla="*/ 518160 w 2377440"/>
                <a:gd name="connsiteY4" fmla="*/ 1454301 h 1667661"/>
                <a:gd name="connsiteX5" fmla="*/ 609600 w 2377440"/>
                <a:gd name="connsiteY5" fmla="*/ 1362861 h 1667661"/>
                <a:gd name="connsiteX6" fmla="*/ 701040 w 2377440"/>
                <a:gd name="connsiteY6" fmla="*/ 1210461 h 1667661"/>
                <a:gd name="connsiteX7" fmla="*/ 772160 w 2377440"/>
                <a:gd name="connsiteY7" fmla="*/ 1088541 h 1667661"/>
                <a:gd name="connsiteX8" fmla="*/ 802640 w 2377440"/>
                <a:gd name="connsiteY8" fmla="*/ 997101 h 1667661"/>
                <a:gd name="connsiteX9" fmla="*/ 853440 w 2377440"/>
                <a:gd name="connsiteY9" fmla="*/ 875181 h 1667661"/>
                <a:gd name="connsiteX10" fmla="*/ 924560 w 2377440"/>
                <a:gd name="connsiteY10" fmla="*/ 651661 h 1667661"/>
                <a:gd name="connsiteX11" fmla="*/ 965200 w 2377440"/>
                <a:gd name="connsiteY11" fmla="*/ 489101 h 1667661"/>
                <a:gd name="connsiteX12" fmla="*/ 1016000 w 2377440"/>
                <a:gd name="connsiteY12" fmla="*/ 397661 h 1667661"/>
                <a:gd name="connsiteX13" fmla="*/ 1097280 w 2377440"/>
                <a:gd name="connsiteY13" fmla="*/ 255421 h 1667661"/>
                <a:gd name="connsiteX14" fmla="*/ 1249680 w 2377440"/>
                <a:gd name="connsiteY14" fmla="*/ 72541 h 1667661"/>
                <a:gd name="connsiteX15" fmla="*/ 1361440 w 2377440"/>
                <a:gd name="connsiteY15" fmla="*/ 1421 h 1667661"/>
                <a:gd name="connsiteX16" fmla="*/ 1503680 w 2377440"/>
                <a:gd name="connsiteY16" fmla="*/ 31901 h 1667661"/>
                <a:gd name="connsiteX17" fmla="*/ 1564640 w 2377440"/>
                <a:gd name="connsiteY17" fmla="*/ 113181 h 1667661"/>
                <a:gd name="connsiteX18" fmla="*/ 1635760 w 2377440"/>
                <a:gd name="connsiteY18" fmla="*/ 255421 h 1667661"/>
                <a:gd name="connsiteX19" fmla="*/ 1676400 w 2377440"/>
                <a:gd name="connsiteY19" fmla="*/ 448461 h 1667661"/>
                <a:gd name="connsiteX20" fmla="*/ 1706880 w 2377440"/>
                <a:gd name="connsiteY20" fmla="*/ 570381 h 1667661"/>
                <a:gd name="connsiteX21" fmla="*/ 1788160 w 2377440"/>
                <a:gd name="connsiteY21" fmla="*/ 865021 h 1667661"/>
                <a:gd name="connsiteX22" fmla="*/ 1859280 w 2377440"/>
                <a:gd name="connsiteY22" fmla="*/ 1047901 h 1667661"/>
                <a:gd name="connsiteX23" fmla="*/ 1869440 w 2377440"/>
                <a:gd name="connsiteY23" fmla="*/ 1078381 h 1667661"/>
                <a:gd name="connsiteX24" fmla="*/ 1910080 w 2377440"/>
                <a:gd name="connsiteY24" fmla="*/ 1169821 h 1667661"/>
                <a:gd name="connsiteX25" fmla="*/ 1971040 w 2377440"/>
                <a:gd name="connsiteY25" fmla="*/ 1291741 h 1667661"/>
                <a:gd name="connsiteX26" fmla="*/ 2092960 w 2377440"/>
                <a:gd name="connsiteY26" fmla="*/ 1464461 h 1667661"/>
                <a:gd name="connsiteX27" fmla="*/ 2225040 w 2377440"/>
                <a:gd name="connsiteY27" fmla="*/ 1566061 h 1667661"/>
                <a:gd name="connsiteX28" fmla="*/ 2377440 w 2377440"/>
                <a:gd name="connsiteY28" fmla="*/ 1667661 h 1667661"/>
                <a:gd name="connsiteX0" fmla="*/ 0 w 2377440"/>
                <a:gd name="connsiteY0" fmla="*/ 1647341 h 1667661"/>
                <a:gd name="connsiteX1" fmla="*/ 243840 w 2377440"/>
                <a:gd name="connsiteY1" fmla="*/ 1596541 h 1667661"/>
                <a:gd name="connsiteX2" fmla="*/ 365760 w 2377440"/>
                <a:gd name="connsiteY2" fmla="*/ 1545741 h 1667661"/>
                <a:gd name="connsiteX3" fmla="*/ 426720 w 2377440"/>
                <a:gd name="connsiteY3" fmla="*/ 1505101 h 1667661"/>
                <a:gd name="connsiteX4" fmla="*/ 518160 w 2377440"/>
                <a:gd name="connsiteY4" fmla="*/ 1454301 h 1667661"/>
                <a:gd name="connsiteX5" fmla="*/ 609600 w 2377440"/>
                <a:gd name="connsiteY5" fmla="*/ 1362861 h 1667661"/>
                <a:gd name="connsiteX6" fmla="*/ 701040 w 2377440"/>
                <a:gd name="connsiteY6" fmla="*/ 1210461 h 1667661"/>
                <a:gd name="connsiteX7" fmla="*/ 772160 w 2377440"/>
                <a:gd name="connsiteY7" fmla="*/ 1088541 h 1667661"/>
                <a:gd name="connsiteX8" fmla="*/ 802640 w 2377440"/>
                <a:gd name="connsiteY8" fmla="*/ 997101 h 1667661"/>
                <a:gd name="connsiteX9" fmla="*/ 853440 w 2377440"/>
                <a:gd name="connsiteY9" fmla="*/ 875181 h 1667661"/>
                <a:gd name="connsiteX10" fmla="*/ 924560 w 2377440"/>
                <a:gd name="connsiteY10" fmla="*/ 651661 h 1667661"/>
                <a:gd name="connsiteX11" fmla="*/ 965200 w 2377440"/>
                <a:gd name="connsiteY11" fmla="*/ 489101 h 1667661"/>
                <a:gd name="connsiteX12" fmla="*/ 1016000 w 2377440"/>
                <a:gd name="connsiteY12" fmla="*/ 397661 h 1667661"/>
                <a:gd name="connsiteX13" fmla="*/ 1097280 w 2377440"/>
                <a:gd name="connsiteY13" fmla="*/ 255421 h 1667661"/>
                <a:gd name="connsiteX14" fmla="*/ 1249680 w 2377440"/>
                <a:gd name="connsiteY14" fmla="*/ 72541 h 1667661"/>
                <a:gd name="connsiteX15" fmla="*/ 1361440 w 2377440"/>
                <a:gd name="connsiteY15" fmla="*/ 1421 h 1667661"/>
                <a:gd name="connsiteX16" fmla="*/ 1503680 w 2377440"/>
                <a:gd name="connsiteY16" fmla="*/ 31901 h 1667661"/>
                <a:gd name="connsiteX17" fmla="*/ 1564640 w 2377440"/>
                <a:gd name="connsiteY17" fmla="*/ 113181 h 1667661"/>
                <a:gd name="connsiteX18" fmla="*/ 1635760 w 2377440"/>
                <a:gd name="connsiteY18" fmla="*/ 255421 h 1667661"/>
                <a:gd name="connsiteX19" fmla="*/ 1676400 w 2377440"/>
                <a:gd name="connsiteY19" fmla="*/ 448461 h 1667661"/>
                <a:gd name="connsiteX20" fmla="*/ 1706880 w 2377440"/>
                <a:gd name="connsiteY20" fmla="*/ 570381 h 1667661"/>
                <a:gd name="connsiteX21" fmla="*/ 1788160 w 2377440"/>
                <a:gd name="connsiteY21" fmla="*/ 865021 h 1667661"/>
                <a:gd name="connsiteX22" fmla="*/ 1859280 w 2377440"/>
                <a:gd name="connsiteY22" fmla="*/ 1047901 h 1667661"/>
                <a:gd name="connsiteX23" fmla="*/ 1910080 w 2377440"/>
                <a:gd name="connsiteY23" fmla="*/ 1169821 h 1667661"/>
                <a:gd name="connsiteX24" fmla="*/ 1971040 w 2377440"/>
                <a:gd name="connsiteY24" fmla="*/ 1291741 h 1667661"/>
                <a:gd name="connsiteX25" fmla="*/ 2092960 w 2377440"/>
                <a:gd name="connsiteY25" fmla="*/ 1464461 h 1667661"/>
                <a:gd name="connsiteX26" fmla="*/ 2225040 w 2377440"/>
                <a:gd name="connsiteY26" fmla="*/ 1566061 h 1667661"/>
                <a:gd name="connsiteX27" fmla="*/ 2377440 w 2377440"/>
                <a:gd name="connsiteY27" fmla="*/ 1667661 h 1667661"/>
                <a:gd name="connsiteX0" fmla="*/ 0 w 2377440"/>
                <a:gd name="connsiteY0" fmla="*/ 1647341 h 1667661"/>
                <a:gd name="connsiteX1" fmla="*/ 243840 w 2377440"/>
                <a:gd name="connsiteY1" fmla="*/ 1596541 h 1667661"/>
                <a:gd name="connsiteX2" fmla="*/ 365760 w 2377440"/>
                <a:gd name="connsiteY2" fmla="*/ 1545741 h 1667661"/>
                <a:gd name="connsiteX3" fmla="*/ 426720 w 2377440"/>
                <a:gd name="connsiteY3" fmla="*/ 1505101 h 1667661"/>
                <a:gd name="connsiteX4" fmla="*/ 518160 w 2377440"/>
                <a:gd name="connsiteY4" fmla="*/ 1454301 h 1667661"/>
                <a:gd name="connsiteX5" fmla="*/ 609600 w 2377440"/>
                <a:gd name="connsiteY5" fmla="*/ 1362861 h 1667661"/>
                <a:gd name="connsiteX6" fmla="*/ 701040 w 2377440"/>
                <a:gd name="connsiteY6" fmla="*/ 1210461 h 1667661"/>
                <a:gd name="connsiteX7" fmla="*/ 772160 w 2377440"/>
                <a:gd name="connsiteY7" fmla="*/ 1088541 h 1667661"/>
                <a:gd name="connsiteX8" fmla="*/ 802640 w 2377440"/>
                <a:gd name="connsiteY8" fmla="*/ 997101 h 1667661"/>
                <a:gd name="connsiteX9" fmla="*/ 853440 w 2377440"/>
                <a:gd name="connsiteY9" fmla="*/ 875181 h 1667661"/>
                <a:gd name="connsiteX10" fmla="*/ 924560 w 2377440"/>
                <a:gd name="connsiteY10" fmla="*/ 651661 h 1667661"/>
                <a:gd name="connsiteX11" fmla="*/ 1016000 w 2377440"/>
                <a:gd name="connsiteY11" fmla="*/ 397661 h 1667661"/>
                <a:gd name="connsiteX12" fmla="*/ 1097280 w 2377440"/>
                <a:gd name="connsiteY12" fmla="*/ 255421 h 1667661"/>
                <a:gd name="connsiteX13" fmla="*/ 1249680 w 2377440"/>
                <a:gd name="connsiteY13" fmla="*/ 72541 h 1667661"/>
                <a:gd name="connsiteX14" fmla="*/ 1361440 w 2377440"/>
                <a:gd name="connsiteY14" fmla="*/ 1421 h 1667661"/>
                <a:gd name="connsiteX15" fmla="*/ 1503680 w 2377440"/>
                <a:gd name="connsiteY15" fmla="*/ 31901 h 1667661"/>
                <a:gd name="connsiteX16" fmla="*/ 1564640 w 2377440"/>
                <a:gd name="connsiteY16" fmla="*/ 113181 h 1667661"/>
                <a:gd name="connsiteX17" fmla="*/ 1635760 w 2377440"/>
                <a:gd name="connsiteY17" fmla="*/ 255421 h 1667661"/>
                <a:gd name="connsiteX18" fmla="*/ 1676400 w 2377440"/>
                <a:gd name="connsiteY18" fmla="*/ 448461 h 1667661"/>
                <a:gd name="connsiteX19" fmla="*/ 1706880 w 2377440"/>
                <a:gd name="connsiteY19" fmla="*/ 570381 h 1667661"/>
                <a:gd name="connsiteX20" fmla="*/ 1788160 w 2377440"/>
                <a:gd name="connsiteY20" fmla="*/ 865021 h 1667661"/>
                <a:gd name="connsiteX21" fmla="*/ 1859280 w 2377440"/>
                <a:gd name="connsiteY21" fmla="*/ 1047901 h 1667661"/>
                <a:gd name="connsiteX22" fmla="*/ 1910080 w 2377440"/>
                <a:gd name="connsiteY22" fmla="*/ 1169821 h 1667661"/>
                <a:gd name="connsiteX23" fmla="*/ 1971040 w 2377440"/>
                <a:gd name="connsiteY23" fmla="*/ 1291741 h 1667661"/>
                <a:gd name="connsiteX24" fmla="*/ 2092960 w 2377440"/>
                <a:gd name="connsiteY24" fmla="*/ 1464461 h 1667661"/>
                <a:gd name="connsiteX25" fmla="*/ 2225040 w 2377440"/>
                <a:gd name="connsiteY25" fmla="*/ 1566061 h 1667661"/>
                <a:gd name="connsiteX26" fmla="*/ 2377440 w 2377440"/>
                <a:gd name="connsiteY26" fmla="*/ 1667661 h 1667661"/>
                <a:gd name="connsiteX0" fmla="*/ 0 w 2377440"/>
                <a:gd name="connsiteY0" fmla="*/ 1647341 h 1667661"/>
                <a:gd name="connsiteX1" fmla="*/ 243840 w 2377440"/>
                <a:gd name="connsiteY1" fmla="*/ 1596541 h 1667661"/>
                <a:gd name="connsiteX2" fmla="*/ 365760 w 2377440"/>
                <a:gd name="connsiteY2" fmla="*/ 1545741 h 1667661"/>
                <a:gd name="connsiteX3" fmla="*/ 426720 w 2377440"/>
                <a:gd name="connsiteY3" fmla="*/ 1505101 h 1667661"/>
                <a:gd name="connsiteX4" fmla="*/ 609600 w 2377440"/>
                <a:gd name="connsiteY4" fmla="*/ 1362861 h 1667661"/>
                <a:gd name="connsiteX5" fmla="*/ 701040 w 2377440"/>
                <a:gd name="connsiteY5" fmla="*/ 1210461 h 1667661"/>
                <a:gd name="connsiteX6" fmla="*/ 772160 w 2377440"/>
                <a:gd name="connsiteY6" fmla="*/ 1088541 h 1667661"/>
                <a:gd name="connsiteX7" fmla="*/ 802640 w 2377440"/>
                <a:gd name="connsiteY7" fmla="*/ 997101 h 1667661"/>
                <a:gd name="connsiteX8" fmla="*/ 853440 w 2377440"/>
                <a:gd name="connsiteY8" fmla="*/ 875181 h 1667661"/>
                <a:gd name="connsiteX9" fmla="*/ 924560 w 2377440"/>
                <a:gd name="connsiteY9" fmla="*/ 651661 h 1667661"/>
                <a:gd name="connsiteX10" fmla="*/ 1016000 w 2377440"/>
                <a:gd name="connsiteY10" fmla="*/ 397661 h 1667661"/>
                <a:gd name="connsiteX11" fmla="*/ 1097280 w 2377440"/>
                <a:gd name="connsiteY11" fmla="*/ 255421 h 1667661"/>
                <a:gd name="connsiteX12" fmla="*/ 1249680 w 2377440"/>
                <a:gd name="connsiteY12" fmla="*/ 72541 h 1667661"/>
                <a:gd name="connsiteX13" fmla="*/ 1361440 w 2377440"/>
                <a:gd name="connsiteY13" fmla="*/ 1421 h 1667661"/>
                <a:gd name="connsiteX14" fmla="*/ 1503680 w 2377440"/>
                <a:gd name="connsiteY14" fmla="*/ 31901 h 1667661"/>
                <a:gd name="connsiteX15" fmla="*/ 1564640 w 2377440"/>
                <a:gd name="connsiteY15" fmla="*/ 113181 h 1667661"/>
                <a:gd name="connsiteX16" fmla="*/ 1635760 w 2377440"/>
                <a:gd name="connsiteY16" fmla="*/ 255421 h 1667661"/>
                <a:gd name="connsiteX17" fmla="*/ 1676400 w 2377440"/>
                <a:gd name="connsiteY17" fmla="*/ 448461 h 1667661"/>
                <a:gd name="connsiteX18" fmla="*/ 1706880 w 2377440"/>
                <a:gd name="connsiteY18" fmla="*/ 570381 h 1667661"/>
                <a:gd name="connsiteX19" fmla="*/ 1788160 w 2377440"/>
                <a:gd name="connsiteY19" fmla="*/ 865021 h 1667661"/>
                <a:gd name="connsiteX20" fmla="*/ 1859280 w 2377440"/>
                <a:gd name="connsiteY20" fmla="*/ 1047901 h 1667661"/>
                <a:gd name="connsiteX21" fmla="*/ 1910080 w 2377440"/>
                <a:gd name="connsiteY21" fmla="*/ 1169821 h 1667661"/>
                <a:gd name="connsiteX22" fmla="*/ 1971040 w 2377440"/>
                <a:gd name="connsiteY22" fmla="*/ 1291741 h 1667661"/>
                <a:gd name="connsiteX23" fmla="*/ 2092960 w 2377440"/>
                <a:gd name="connsiteY23" fmla="*/ 1464461 h 1667661"/>
                <a:gd name="connsiteX24" fmla="*/ 2225040 w 2377440"/>
                <a:gd name="connsiteY24" fmla="*/ 1566061 h 1667661"/>
                <a:gd name="connsiteX25" fmla="*/ 2377440 w 2377440"/>
                <a:gd name="connsiteY25" fmla="*/ 1667661 h 1667661"/>
                <a:gd name="connsiteX0" fmla="*/ 0 w 2377440"/>
                <a:gd name="connsiteY0" fmla="*/ 1647341 h 1667661"/>
                <a:gd name="connsiteX1" fmla="*/ 243840 w 2377440"/>
                <a:gd name="connsiteY1" fmla="*/ 1596541 h 1667661"/>
                <a:gd name="connsiteX2" fmla="*/ 426720 w 2377440"/>
                <a:gd name="connsiteY2" fmla="*/ 1505101 h 1667661"/>
                <a:gd name="connsiteX3" fmla="*/ 609600 w 2377440"/>
                <a:gd name="connsiteY3" fmla="*/ 1362861 h 1667661"/>
                <a:gd name="connsiteX4" fmla="*/ 701040 w 2377440"/>
                <a:gd name="connsiteY4" fmla="*/ 1210461 h 1667661"/>
                <a:gd name="connsiteX5" fmla="*/ 772160 w 2377440"/>
                <a:gd name="connsiteY5" fmla="*/ 1088541 h 1667661"/>
                <a:gd name="connsiteX6" fmla="*/ 802640 w 2377440"/>
                <a:gd name="connsiteY6" fmla="*/ 997101 h 1667661"/>
                <a:gd name="connsiteX7" fmla="*/ 853440 w 2377440"/>
                <a:gd name="connsiteY7" fmla="*/ 875181 h 1667661"/>
                <a:gd name="connsiteX8" fmla="*/ 924560 w 2377440"/>
                <a:gd name="connsiteY8" fmla="*/ 651661 h 1667661"/>
                <a:gd name="connsiteX9" fmla="*/ 1016000 w 2377440"/>
                <a:gd name="connsiteY9" fmla="*/ 397661 h 1667661"/>
                <a:gd name="connsiteX10" fmla="*/ 1097280 w 2377440"/>
                <a:gd name="connsiteY10" fmla="*/ 255421 h 1667661"/>
                <a:gd name="connsiteX11" fmla="*/ 1249680 w 2377440"/>
                <a:gd name="connsiteY11" fmla="*/ 72541 h 1667661"/>
                <a:gd name="connsiteX12" fmla="*/ 1361440 w 2377440"/>
                <a:gd name="connsiteY12" fmla="*/ 1421 h 1667661"/>
                <a:gd name="connsiteX13" fmla="*/ 1503680 w 2377440"/>
                <a:gd name="connsiteY13" fmla="*/ 31901 h 1667661"/>
                <a:gd name="connsiteX14" fmla="*/ 1564640 w 2377440"/>
                <a:gd name="connsiteY14" fmla="*/ 113181 h 1667661"/>
                <a:gd name="connsiteX15" fmla="*/ 1635760 w 2377440"/>
                <a:gd name="connsiteY15" fmla="*/ 255421 h 1667661"/>
                <a:gd name="connsiteX16" fmla="*/ 1676400 w 2377440"/>
                <a:gd name="connsiteY16" fmla="*/ 448461 h 1667661"/>
                <a:gd name="connsiteX17" fmla="*/ 1706880 w 2377440"/>
                <a:gd name="connsiteY17" fmla="*/ 570381 h 1667661"/>
                <a:gd name="connsiteX18" fmla="*/ 1788160 w 2377440"/>
                <a:gd name="connsiteY18" fmla="*/ 865021 h 1667661"/>
                <a:gd name="connsiteX19" fmla="*/ 1859280 w 2377440"/>
                <a:gd name="connsiteY19" fmla="*/ 1047901 h 1667661"/>
                <a:gd name="connsiteX20" fmla="*/ 1910080 w 2377440"/>
                <a:gd name="connsiteY20" fmla="*/ 1169821 h 1667661"/>
                <a:gd name="connsiteX21" fmla="*/ 1971040 w 2377440"/>
                <a:gd name="connsiteY21" fmla="*/ 1291741 h 1667661"/>
                <a:gd name="connsiteX22" fmla="*/ 2092960 w 2377440"/>
                <a:gd name="connsiteY22" fmla="*/ 1464461 h 1667661"/>
                <a:gd name="connsiteX23" fmla="*/ 2225040 w 2377440"/>
                <a:gd name="connsiteY23" fmla="*/ 1566061 h 1667661"/>
                <a:gd name="connsiteX24" fmla="*/ 2377440 w 2377440"/>
                <a:gd name="connsiteY24" fmla="*/ 1667661 h 1667661"/>
                <a:gd name="connsiteX0" fmla="*/ 0 w 2377440"/>
                <a:gd name="connsiteY0" fmla="*/ 1650449 h 1670769"/>
                <a:gd name="connsiteX1" fmla="*/ 243840 w 2377440"/>
                <a:gd name="connsiteY1" fmla="*/ 1599649 h 1670769"/>
                <a:gd name="connsiteX2" fmla="*/ 426720 w 2377440"/>
                <a:gd name="connsiteY2" fmla="*/ 1508209 h 1670769"/>
                <a:gd name="connsiteX3" fmla="*/ 609600 w 2377440"/>
                <a:gd name="connsiteY3" fmla="*/ 1365969 h 1670769"/>
                <a:gd name="connsiteX4" fmla="*/ 701040 w 2377440"/>
                <a:gd name="connsiteY4" fmla="*/ 1213569 h 1670769"/>
                <a:gd name="connsiteX5" fmla="*/ 772160 w 2377440"/>
                <a:gd name="connsiteY5" fmla="*/ 1091649 h 1670769"/>
                <a:gd name="connsiteX6" fmla="*/ 802640 w 2377440"/>
                <a:gd name="connsiteY6" fmla="*/ 1000209 h 1670769"/>
                <a:gd name="connsiteX7" fmla="*/ 853440 w 2377440"/>
                <a:gd name="connsiteY7" fmla="*/ 878289 h 1670769"/>
                <a:gd name="connsiteX8" fmla="*/ 924560 w 2377440"/>
                <a:gd name="connsiteY8" fmla="*/ 654769 h 1670769"/>
                <a:gd name="connsiteX9" fmla="*/ 1016000 w 2377440"/>
                <a:gd name="connsiteY9" fmla="*/ 400769 h 1670769"/>
                <a:gd name="connsiteX10" fmla="*/ 1097280 w 2377440"/>
                <a:gd name="connsiteY10" fmla="*/ 258529 h 1670769"/>
                <a:gd name="connsiteX11" fmla="*/ 1249680 w 2377440"/>
                <a:gd name="connsiteY11" fmla="*/ 75649 h 1670769"/>
                <a:gd name="connsiteX12" fmla="*/ 1361440 w 2377440"/>
                <a:gd name="connsiteY12" fmla="*/ 4529 h 1670769"/>
                <a:gd name="connsiteX13" fmla="*/ 1503680 w 2377440"/>
                <a:gd name="connsiteY13" fmla="*/ 35009 h 1670769"/>
                <a:gd name="connsiteX14" fmla="*/ 1635760 w 2377440"/>
                <a:gd name="connsiteY14" fmla="*/ 258529 h 1670769"/>
                <a:gd name="connsiteX15" fmla="*/ 1676400 w 2377440"/>
                <a:gd name="connsiteY15" fmla="*/ 451569 h 1670769"/>
                <a:gd name="connsiteX16" fmla="*/ 1706880 w 2377440"/>
                <a:gd name="connsiteY16" fmla="*/ 573489 h 1670769"/>
                <a:gd name="connsiteX17" fmla="*/ 1788160 w 2377440"/>
                <a:gd name="connsiteY17" fmla="*/ 868129 h 1670769"/>
                <a:gd name="connsiteX18" fmla="*/ 1859280 w 2377440"/>
                <a:gd name="connsiteY18" fmla="*/ 1051009 h 1670769"/>
                <a:gd name="connsiteX19" fmla="*/ 1910080 w 2377440"/>
                <a:gd name="connsiteY19" fmla="*/ 1172929 h 1670769"/>
                <a:gd name="connsiteX20" fmla="*/ 1971040 w 2377440"/>
                <a:gd name="connsiteY20" fmla="*/ 1294849 h 1670769"/>
                <a:gd name="connsiteX21" fmla="*/ 2092960 w 2377440"/>
                <a:gd name="connsiteY21" fmla="*/ 1467569 h 1670769"/>
                <a:gd name="connsiteX22" fmla="*/ 2225040 w 2377440"/>
                <a:gd name="connsiteY22" fmla="*/ 1569169 h 1670769"/>
                <a:gd name="connsiteX23" fmla="*/ 2377440 w 2377440"/>
                <a:gd name="connsiteY23" fmla="*/ 1670769 h 1670769"/>
                <a:gd name="connsiteX0" fmla="*/ 0 w 2377440"/>
                <a:gd name="connsiteY0" fmla="*/ 1650449 h 1670769"/>
                <a:gd name="connsiteX1" fmla="*/ 243840 w 2377440"/>
                <a:gd name="connsiteY1" fmla="*/ 1599649 h 1670769"/>
                <a:gd name="connsiteX2" fmla="*/ 426720 w 2377440"/>
                <a:gd name="connsiteY2" fmla="*/ 1508209 h 1670769"/>
                <a:gd name="connsiteX3" fmla="*/ 609600 w 2377440"/>
                <a:gd name="connsiteY3" fmla="*/ 1365969 h 1670769"/>
                <a:gd name="connsiteX4" fmla="*/ 701040 w 2377440"/>
                <a:gd name="connsiteY4" fmla="*/ 1213569 h 1670769"/>
                <a:gd name="connsiteX5" fmla="*/ 772160 w 2377440"/>
                <a:gd name="connsiteY5" fmla="*/ 1091649 h 1670769"/>
                <a:gd name="connsiteX6" fmla="*/ 853440 w 2377440"/>
                <a:gd name="connsiteY6" fmla="*/ 878289 h 1670769"/>
                <a:gd name="connsiteX7" fmla="*/ 924560 w 2377440"/>
                <a:gd name="connsiteY7" fmla="*/ 654769 h 1670769"/>
                <a:gd name="connsiteX8" fmla="*/ 1016000 w 2377440"/>
                <a:gd name="connsiteY8" fmla="*/ 400769 h 1670769"/>
                <a:gd name="connsiteX9" fmla="*/ 1097280 w 2377440"/>
                <a:gd name="connsiteY9" fmla="*/ 258529 h 1670769"/>
                <a:gd name="connsiteX10" fmla="*/ 1249680 w 2377440"/>
                <a:gd name="connsiteY10" fmla="*/ 75649 h 1670769"/>
                <a:gd name="connsiteX11" fmla="*/ 1361440 w 2377440"/>
                <a:gd name="connsiteY11" fmla="*/ 4529 h 1670769"/>
                <a:gd name="connsiteX12" fmla="*/ 1503680 w 2377440"/>
                <a:gd name="connsiteY12" fmla="*/ 35009 h 1670769"/>
                <a:gd name="connsiteX13" fmla="*/ 1635760 w 2377440"/>
                <a:gd name="connsiteY13" fmla="*/ 258529 h 1670769"/>
                <a:gd name="connsiteX14" fmla="*/ 1676400 w 2377440"/>
                <a:gd name="connsiteY14" fmla="*/ 451569 h 1670769"/>
                <a:gd name="connsiteX15" fmla="*/ 1706880 w 2377440"/>
                <a:gd name="connsiteY15" fmla="*/ 573489 h 1670769"/>
                <a:gd name="connsiteX16" fmla="*/ 1788160 w 2377440"/>
                <a:gd name="connsiteY16" fmla="*/ 868129 h 1670769"/>
                <a:gd name="connsiteX17" fmla="*/ 1859280 w 2377440"/>
                <a:gd name="connsiteY17" fmla="*/ 1051009 h 1670769"/>
                <a:gd name="connsiteX18" fmla="*/ 1910080 w 2377440"/>
                <a:gd name="connsiteY18" fmla="*/ 1172929 h 1670769"/>
                <a:gd name="connsiteX19" fmla="*/ 1971040 w 2377440"/>
                <a:gd name="connsiteY19" fmla="*/ 1294849 h 1670769"/>
                <a:gd name="connsiteX20" fmla="*/ 2092960 w 2377440"/>
                <a:gd name="connsiteY20" fmla="*/ 1467569 h 1670769"/>
                <a:gd name="connsiteX21" fmla="*/ 2225040 w 2377440"/>
                <a:gd name="connsiteY21" fmla="*/ 1569169 h 1670769"/>
                <a:gd name="connsiteX22" fmla="*/ 2377440 w 2377440"/>
                <a:gd name="connsiteY22" fmla="*/ 1670769 h 1670769"/>
                <a:gd name="connsiteX0" fmla="*/ 0 w 2377440"/>
                <a:gd name="connsiteY0" fmla="*/ 1650449 h 1670769"/>
                <a:gd name="connsiteX1" fmla="*/ 243840 w 2377440"/>
                <a:gd name="connsiteY1" fmla="*/ 1599649 h 1670769"/>
                <a:gd name="connsiteX2" fmla="*/ 426720 w 2377440"/>
                <a:gd name="connsiteY2" fmla="*/ 1508209 h 1670769"/>
                <a:gd name="connsiteX3" fmla="*/ 609600 w 2377440"/>
                <a:gd name="connsiteY3" fmla="*/ 1365969 h 1670769"/>
                <a:gd name="connsiteX4" fmla="*/ 701040 w 2377440"/>
                <a:gd name="connsiteY4" fmla="*/ 1213569 h 1670769"/>
                <a:gd name="connsiteX5" fmla="*/ 772160 w 2377440"/>
                <a:gd name="connsiteY5" fmla="*/ 1091649 h 1670769"/>
                <a:gd name="connsiteX6" fmla="*/ 853440 w 2377440"/>
                <a:gd name="connsiteY6" fmla="*/ 878289 h 1670769"/>
                <a:gd name="connsiteX7" fmla="*/ 924560 w 2377440"/>
                <a:gd name="connsiteY7" fmla="*/ 654769 h 1670769"/>
                <a:gd name="connsiteX8" fmla="*/ 1016000 w 2377440"/>
                <a:gd name="connsiteY8" fmla="*/ 400769 h 1670769"/>
                <a:gd name="connsiteX9" fmla="*/ 1097280 w 2377440"/>
                <a:gd name="connsiteY9" fmla="*/ 258529 h 1670769"/>
                <a:gd name="connsiteX10" fmla="*/ 1219200 w 2377440"/>
                <a:gd name="connsiteY10" fmla="*/ 65489 h 1670769"/>
                <a:gd name="connsiteX11" fmla="*/ 1361440 w 2377440"/>
                <a:gd name="connsiteY11" fmla="*/ 4529 h 1670769"/>
                <a:gd name="connsiteX12" fmla="*/ 1503680 w 2377440"/>
                <a:gd name="connsiteY12" fmla="*/ 35009 h 1670769"/>
                <a:gd name="connsiteX13" fmla="*/ 1635760 w 2377440"/>
                <a:gd name="connsiteY13" fmla="*/ 258529 h 1670769"/>
                <a:gd name="connsiteX14" fmla="*/ 1676400 w 2377440"/>
                <a:gd name="connsiteY14" fmla="*/ 451569 h 1670769"/>
                <a:gd name="connsiteX15" fmla="*/ 1706880 w 2377440"/>
                <a:gd name="connsiteY15" fmla="*/ 573489 h 1670769"/>
                <a:gd name="connsiteX16" fmla="*/ 1788160 w 2377440"/>
                <a:gd name="connsiteY16" fmla="*/ 868129 h 1670769"/>
                <a:gd name="connsiteX17" fmla="*/ 1859280 w 2377440"/>
                <a:gd name="connsiteY17" fmla="*/ 1051009 h 1670769"/>
                <a:gd name="connsiteX18" fmla="*/ 1910080 w 2377440"/>
                <a:gd name="connsiteY18" fmla="*/ 1172929 h 1670769"/>
                <a:gd name="connsiteX19" fmla="*/ 1971040 w 2377440"/>
                <a:gd name="connsiteY19" fmla="*/ 1294849 h 1670769"/>
                <a:gd name="connsiteX20" fmla="*/ 2092960 w 2377440"/>
                <a:gd name="connsiteY20" fmla="*/ 1467569 h 1670769"/>
                <a:gd name="connsiteX21" fmla="*/ 2225040 w 2377440"/>
                <a:gd name="connsiteY21" fmla="*/ 1569169 h 1670769"/>
                <a:gd name="connsiteX22" fmla="*/ 2377440 w 2377440"/>
                <a:gd name="connsiteY22" fmla="*/ 1670769 h 1670769"/>
                <a:gd name="connsiteX0" fmla="*/ 0 w 2377440"/>
                <a:gd name="connsiteY0" fmla="*/ 1646403 h 1666723"/>
                <a:gd name="connsiteX1" fmla="*/ 243840 w 2377440"/>
                <a:gd name="connsiteY1" fmla="*/ 1595603 h 1666723"/>
                <a:gd name="connsiteX2" fmla="*/ 426720 w 2377440"/>
                <a:gd name="connsiteY2" fmla="*/ 1504163 h 1666723"/>
                <a:gd name="connsiteX3" fmla="*/ 609600 w 2377440"/>
                <a:gd name="connsiteY3" fmla="*/ 1361923 h 1666723"/>
                <a:gd name="connsiteX4" fmla="*/ 701040 w 2377440"/>
                <a:gd name="connsiteY4" fmla="*/ 1209523 h 1666723"/>
                <a:gd name="connsiteX5" fmla="*/ 772160 w 2377440"/>
                <a:gd name="connsiteY5" fmla="*/ 1087603 h 1666723"/>
                <a:gd name="connsiteX6" fmla="*/ 853440 w 2377440"/>
                <a:gd name="connsiteY6" fmla="*/ 874243 h 1666723"/>
                <a:gd name="connsiteX7" fmla="*/ 924560 w 2377440"/>
                <a:gd name="connsiteY7" fmla="*/ 650723 h 1666723"/>
                <a:gd name="connsiteX8" fmla="*/ 1016000 w 2377440"/>
                <a:gd name="connsiteY8" fmla="*/ 396723 h 1666723"/>
                <a:gd name="connsiteX9" fmla="*/ 1097280 w 2377440"/>
                <a:gd name="connsiteY9" fmla="*/ 254483 h 1666723"/>
                <a:gd name="connsiteX10" fmla="*/ 1219200 w 2377440"/>
                <a:gd name="connsiteY10" fmla="*/ 61443 h 1666723"/>
                <a:gd name="connsiteX11" fmla="*/ 1361440 w 2377440"/>
                <a:gd name="connsiteY11" fmla="*/ 483 h 1666723"/>
                <a:gd name="connsiteX12" fmla="*/ 1534160 w 2377440"/>
                <a:gd name="connsiteY12" fmla="*/ 102083 h 1666723"/>
                <a:gd name="connsiteX13" fmla="*/ 1635760 w 2377440"/>
                <a:gd name="connsiteY13" fmla="*/ 254483 h 1666723"/>
                <a:gd name="connsiteX14" fmla="*/ 1676400 w 2377440"/>
                <a:gd name="connsiteY14" fmla="*/ 447523 h 1666723"/>
                <a:gd name="connsiteX15" fmla="*/ 1706880 w 2377440"/>
                <a:gd name="connsiteY15" fmla="*/ 569443 h 1666723"/>
                <a:gd name="connsiteX16" fmla="*/ 1788160 w 2377440"/>
                <a:gd name="connsiteY16" fmla="*/ 864083 h 1666723"/>
                <a:gd name="connsiteX17" fmla="*/ 1859280 w 2377440"/>
                <a:gd name="connsiteY17" fmla="*/ 1046963 h 1666723"/>
                <a:gd name="connsiteX18" fmla="*/ 1910080 w 2377440"/>
                <a:gd name="connsiteY18" fmla="*/ 1168883 h 1666723"/>
                <a:gd name="connsiteX19" fmla="*/ 1971040 w 2377440"/>
                <a:gd name="connsiteY19" fmla="*/ 1290803 h 1666723"/>
                <a:gd name="connsiteX20" fmla="*/ 2092960 w 2377440"/>
                <a:gd name="connsiteY20" fmla="*/ 1463523 h 1666723"/>
                <a:gd name="connsiteX21" fmla="*/ 2225040 w 2377440"/>
                <a:gd name="connsiteY21" fmla="*/ 1565123 h 1666723"/>
                <a:gd name="connsiteX22" fmla="*/ 2377440 w 2377440"/>
                <a:gd name="connsiteY22" fmla="*/ 1666723 h 1666723"/>
                <a:gd name="connsiteX0" fmla="*/ 0 w 2377440"/>
                <a:gd name="connsiteY0" fmla="*/ 1646181 h 1666501"/>
                <a:gd name="connsiteX1" fmla="*/ 243840 w 2377440"/>
                <a:gd name="connsiteY1" fmla="*/ 1595381 h 1666501"/>
                <a:gd name="connsiteX2" fmla="*/ 426720 w 2377440"/>
                <a:gd name="connsiteY2" fmla="*/ 1503941 h 1666501"/>
                <a:gd name="connsiteX3" fmla="*/ 609600 w 2377440"/>
                <a:gd name="connsiteY3" fmla="*/ 1361701 h 1666501"/>
                <a:gd name="connsiteX4" fmla="*/ 701040 w 2377440"/>
                <a:gd name="connsiteY4" fmla="*/ 1209301 h 1666501"/>
                <a:gd name="connsiteX5" fmla="*/ 772160 w 2377440"/>
                <a:gd name="connsiteY5" fmla="*/ 1087381 h 1666501"/>
                <a:gd name="connsiteX6" fmla="*/ 853440 w 2377440"/>
                <a:gd name="connsiteY6" fmla="*/ 874021 h 1666501"/>
                <a:gd name="connsiteX7" fmla="*/ 924560 w 2377440"/>
                <a:gd name="connsiteY7" fmla="*/ 650501 h 1666501"/>
                <a:gd name="connsiteX8" fmla="*/ 1016000 w 2377440"/>
                <a:gd name="connsiteY8" fmla="*/ 396501 h 1666501"/>
                <a:gd name="connsiteX9" fmla="*/ 1097280 w 2377440"/>
                <a:gd name="connsiteY9" fmla="*/ 254261 h 1666501"/>
                <a:gd name="connsiteX10" fmla="*/ 1219200 w 2377440"/>
                <a:gd name="connsiteY10" fmla="*/ 61221 h 1666501"/>
                <a:gd name="connsiteX11" fmla="*/ 1361440 w 2377440"/>
                <a:gd name="connsiteY11" fmla="*/ 261 h 1666501"/>
                <a:gd name="connsiteX12" fmla="*/ 1554480 w 2377440"/>
                <a:gd name="connsiteY12" fmla="*/ 162821 h 1666501"/>
                <a:gd name="connsiteX13" fmla="*/ 1635760 w 2377440"/>
                <a:gd name="connsiteY13" fmla="*/ 254261 h 1666501"/>
                <a:gd name="connsiteX14" fmla="*/ 1676400 w 2377440"/>
                <a:gd name="connsiteY14" fmla="*/ 447301 h 1666501"/>
                <a:gd name="connsiteX15" fmla="*/ 1706880 w 2377440"/>
                <a:gd name="connsiteY15" fmla="*/ 569221 h 1666501"/>
                <a:gd name="connsiteX16" fmla="*/ 1788160 w 2377440"/>
                <a:gd name="connsiteY16" fmla="*/ 863861 h 1666501"/>
                <a:gd name="connsiteX17" fmla="*/ 1859280 w 2377440"/>
                <a:gd name="connsiteY17" fmla="*/ 1046741 h 1666501"/>
                <a:gd name="connsiteX18" fmla="*/ 1910080 w 2377440"/>
                <a:gd name="connsiteY18" fmla="*/ 1168661 h 1666501"/>
                <a:gd name="connsiteX19" fmla="*/ 1971040 w 2377440"/>
                <a:gd name="connsiteY19" fmla="*/ 1290581 h 1666501"/>
                <a:gd name="connsiteX20" fmla="*/ 2092960 w 2377440"/>
                <a:gd name="connsiteY20" fmla="*/ 1463301 h 1666501"/>
                <a:gd name="connsiteX21" fmla="*/ 2225040 w 2377440"/>
                <a:gd name="connsiteY21" fmla="*/ 1564901 h 1666501"/>
                <a:gd name="connsiteX22" fmla="*/ 2377440 w 2377440"/>
                <a:gd name="connsiteY22" fmla="*/ 1666501 h 1666501"/>
                <a:gd name="connsiteX0" fmla="*/ 0 w 2377440"/>
                <a:gd name="connsiteY0" fmla="*/ 1646339 h 1666659"/>
                <a:gd name="connsiteX1" fmla="*/ 243840 w 2377440"/>
                <a:gd name="connsiteY1" fmla="*/ 1595539 h 1666659"/>
                <a:gd name="connsiteX2" fmla="*/ 426720 w 2377440"/>
                <a:gd name="connsiteY2" fmla="*/ 1504099 h 1666659"/>
                <a:gd name="connsiteX3" fmla="*/ 609600 w 2377440"/>
                <a:gd name="connsiteY3" fmla="*/ 1361859 h 1666659"/>
                <a:gd name="connsiteX4" fmla="*/ 701040 w 2377440"/>
                <a:gd name="connsiteY4" fmla="*/ 1209459 h 1666659"/>
                <a:gd name="connsiteX5" fmla="*/ 772160 w 2377440"/>
                <a:gd name="connsiteY5" fmla="*/ 1087539 h 1666659"/>
                <a:gd name="connsiteX6" fmla="*/ 853440 w 2377440"/>
                <a:gd name="connsiteY6" fmla="*/ 874179 h 1666659"/>
                <a:gd name="connsiteX7" fmla="*/ 924560 w 2377440"/>
                <a:gd name="connsiteY7" fmla="*/ 650659 h 1666659"/>
                <a:gd name="connsiteX8" fmla="*/ 1016000 w 2377440"/>
                <a:gd name="connsiteY8" fmla="*/ 396659 h 1666659"/>
                <a:gd name="connsiteX9" fmla="*/ 1097280 w 2377440"/>
                <a:gd name="connsiteY9" fmla="*/ 254419 h 1666659"/>
                <a:gd name="connsiteX10" fmla="*/ 1219200 w 2377440"/>
                <a:gd name="connsiteY10" fmla="*/ 61379 h 1666659"/>
                <a:gd name="connsiteX11" fmla="*/ 1361440 w 2377440"/>
                <a:gd name="connsiteY11" fmla="*/ 419 h 1666659"/>
                <a:gd name="connsiteX12" fmla="*/ 1554480 w 2377440"/>
                <a:gd name="connsiteY12" fmla="*/ 162979 h 1666659"/>
                <a:gd name="connsiteX13" fmla="*/ 1635760 w 2377440"/>
                <a:gd name="connsiteY13" fmla="*/ 254419 h 1666659"/>
                <a:gd name="connsiteX14" fmla="*/ 1676400 w 2377440"/>
                <a:gd name="connsiteY14" fmla="*/ 447459 h 1666659"/>
                <a:gd name="connsiteX15" fmla="*/ 1706880 w 2377440"/>
                <a:gd name="connsiteY15" fmla="*/ 569379 h 1666659"/>
                <a:gd name="connsiteX16" fmla="*/ 1788160 w 2377440"/>
                <a:gd name="connsiteY16" fmla="*/ 864019 h 1666659"/>
                <a:gd name="connsiteX17" fmla="*/ 1859280 w 2377440"/>
                <a:gd name="connsiteY17" fmla="*/ 1046899 h 1666659"/>
                <a:gd name="connsiteX18" fmla="*/ 1910080 w 2377440"/>
                <a:gd name="connsiteY18" fmla="*/ 1168819 h 1666659"/>
                <a:gd name="connsiteX19" fmla="*/ 1971040 w 2377440"/>
                <a:gd name="connsiteY19" fmla="*/ 1290739 h 1666659"/>
                <a:gd name="connsiteX20" fmla="*/ 2092960 w 2377440"/>
                <a:gd name="connsiteY20" fmla="*/ 1463459 h 1666659"/>
                <a:gd name="connsiteX21" fmla="*/ 2225040 w 2377440"/>
                <a:gd name="connsiteY21" fmla="*/ 1565059 h 1666659"/>
                <a:gd name="connsiteX22" fmla="*/ 2377440 w 2377440"/>
                <a:gd name="connsiteY22" fmla="*/ 1666659 h 1666659"/>
                <a:gd name="connsiteX0" fmla="*/ 0 w 2377440"/>
                <a:gd name="connsiteY0" fmla="*/ 1646339 h 1666659"/>
                <a:gd name="connsiteX1" fmla="*/ 243840 w 2377440"/>
                <a:gd name="connsiteY1" fmla="*/ 1595539 h 1666659"/>
                <a:gd name="connsiteX2" fmla="*/ 426720 w 2377440"/>
                <a:gd name="connsiteY2" fmla="*/ 1504099 h 1666659"/>
                <a:gd name="connsiteX3" fmla="*/ 609600 w 2377440"/>
                <a:gd name="connsiteY3" fmla="*/ 1361859 h 1666659"/>
                <a:gd name="connsiteX4" fmla="*/ 701040 w 2377440"/>
                <a:gd name="connsiteY4" fmla="*/ 1209459 h 1666659"/>
                <a:gd name="connsiteX5" fmla="*/ 772160 w 2377440"/>
                <a:gd name="connsiteY5" fmla="*/ 1087539 h 1666659"/>
                <a:gd name="connsiteX6" fmla="*/ 853440 w 2377440"/>
                <a:gd name="connsiteY6" fmla="*/ 874179 h 1666659"/>
                <a:gd name="connsiteX7" fmla="*/ 924560 w 2377440"/>
                <a:gd name="connsiteY7" fmla="*/ 650659 h 1666659"/>
                <a:gd name="connsiteX8" fmla="*/ 1016000 w 2377440"/>
                <a:gd name="connsiteY8" fmla="*/ 396659 h 1666659"/>
                <a:gd name="connsiteX9" fmla="*/ 1097280 w 2377440"/>
                <a:gd name="connsiteY9" fmla="*/ 254419 h 1666659"/>
                <a:gd name="connsiteX10" fmla="*/ 1219200 w 2377440"/>
                <a:gd name="connsiteY10" fmla="*/ 61379 h 1666659"/>
                <a:gd name="connsiteX11" fmla="*/ 1361440 w 2377440"/>
                <a:gd name="connsiteY11" fmla="*/ 419 h 1666659"/>
                <a:gd name="connsiteX12" fmla="*/ 1554480 w 2377440"/>
                <a:gd name="connsiteY12" fmla="*/ 162979 h 1666659"/>
                <a:gd name="connsiteX13" fmla="*/ 1676400 w 2377440"/>
                <a:gd name="connsiteY13" fmla="*/ 447459 h 1666659"/>
                <a:gd name="connsiteX14" fmla="*/ 1706880 w 2377440"/>
                <a:gd name="connsiteY14" fmla="*/ 569379 h 1666659"/>
                <a:gd name="connsiteX15" fmla="*/ 1788160 w 2377440"/>
                <a:gd name="connsiteY15" fmla="*/ 864019 h 1666659"/>
                <a:gd name="connsiteX16" fmla="*/ 1859280 w 2377440"/>
                <a:gd name="connsiteY16" fmla="*/ 1046899 h 1666659"/>
                <a:gd name="connsiteX17" fmla="*/ 1910080 w 2377440"/>
                <a:gd name="connsiteY17" fmla="*/ 1168819 h 1666659"/>
                <a:gd name="connsiteX18" fmla="*/ 1971040 w 2377440"/>
                <a:gd name="connsiteY18" fmla="*/ 1290739 h 1666659"/>
                <a:gd name="connsiteX19" fmla="*/ 2092960 w 2377440"/>
                <a:gd name="connsiteY19" fmla="*/ 1463459 h 1666659"/>
                <a:gd name="connsiteX20" fmla="*/ 2225040 w 2377440"/>
                <a:gd name="connsiteY20" fmla="*/ 1565059 h 1666659"/>
                <a:gd name="connsiteX21" fmla="*/ 2377440 w 2377440"/>
                <a:gd name="connsiteY21" fmla="*/ 1666659 h 1666659"/>
                <a:gd name="connsiteX0" fmla="*/ 0 w 2377440"/>
                <a:gd name="connsiteY0" fmla="*/ 1646339 h 1666659"/>
                <a:gd name="connsiteX1" fmla="*/ 243840 w 2377440"/>
                <a:gd name="connsiteY1" fmla="*/ 1595539 h 1666659"/>
                <a:gd name="connsiteX2" fmla="*/ 426720 w 2377440"/>
                <a:gd name="connsiteY2" fmla="*/ 1504099 h 1666659"/>
                <a:gd name="connsiteX3" fmla="*/ 609600 w 2377440"/>
                <a:gd name="connsiteY3" fmla="*/ 1361859 h 1666659"/>
                <a:gd name="connsiteX4" fmla="*/ 701040 w 2377440"/>
                <a:gd name="connsiteY4" fmla="*/ 1209459 h 1666659"/>
                <a:gd name="connsiteX5" fmla="*/ 772160 w 2377440"/>
                <a:gd name="connsiteY5" fmla="*/ 1087539 h 1666659"/>
                <a:gd name="connsiteX6" fmla="*/ 853440 w 2377440"/>
                <a:gd name="connsiteY6" fmla="*/ 874179 h 1666659"/>
                <a:gd name="connsiteX7" fmla="*/ 924560 w 2377440"/>
                <a:gd name="connsiteY7" fmla="*/ 650659 h 1666659"/>
                <a:gd name="connsiteX8" fmla="*/ 1016000 w 2377440"/>
                <a:gd name="connsiteY8" fmla="*/ 396659 h 1666659"/>
                <a:gd name="connsiteX9" fmla="*/ 1219200 w 2377440"/>
                <a:gd name="connsiteY9" fmla="*/ 61379 h 1666659"/>
                <a:gd name="connsiteX10" fmla="*/ 1361440 w 2377440"/>
                <a:gd name="connsiteY10" fmla="*/ 419 h 1666659"/>
                <a:gd name="connsiteX11" fmla="*/ 1554480 w 2377440"/>
                <a:gd name="connsiteY11" fmla="*/ 162979 h 1666659"/>
                <a:gd name="connsiteX12" fmla="*/ 1676400 w 2377440"/>
                <a:gd name="connsiteY12" fmla="*/ 447459 h 1666659"/>
                <a:gd name="connsiteX13" fmla="*/ 1706880 w 2377440"/>
                <a:gd name="connsiteY13" fmla="*/ 569379 h 1666659"/>
                <a:gd name="connsiteX14" fmla="*/ 1788160 w 2377440"/>
                <a:gd name="connsiteY14" fmla="*/ 864019 h 1666659"/>
                <a:gd name="connsiteX15" fmla="*/ 1859280 w 2377440"/>
                <a:gd name="connsiteY15" fmla="*/ 1046899 h 1666659"/>
                <a:gd name="connsiteX16" fmla="*/ 1910080 w 2377440"/>
                <a:gd name="connsiteY16" fmla="*/ 1168819 h 1666659"/>
                <a:gd name="connsiteX17" fmla="*/ 1971040 w 2377440"/>
                <a:gd name="connsiteY17" fmla="*/ 1290739 h 1666659"/>
                <a:gd name="connsiteX18" fmla="*/ 2092960 w 2377440"/>
                <a:gd name="connsiteY18" fmla="*/ 1463459 h 1666659"/>
                <a:gd name="connsiteX19" fmla="*/ 2225040 w 2377440"/>
                <a:gd name="connsiteY19" fmla="*/ 1565059 h 1666659"/>
                <a:gd name="connsiteX20" fmla="*/ 2377440 w 2377440"/>
                <a:gd name="connsiteY20" fmla="*/ 1666659 h 1666659"/>
                <a:gd name="connsiteX0" fmla="*/ 0 w 2377440"/>
                <a:gd name="connsiteY0" fmla="*/ 1646339 h 1666659"/>
                <a:gd name="connsiteX1" fmla="*/ 243840 w 2377440"/>
                <a:gd name="connsiteY1" fmla="*/ 1595539 h 1666659"/>
                <a:gd name="connsiteX2" fmla="*/ 426720 w 2377440"/>
                <a:gd name="connsiteY2" fmla="*/ 1504099 h 1666659"/>
                <a:gd name="connsiteX3" fmla="*/ 609600 w 2377440"/>
                <a:gd name="connsiteY3" fmla="*/ 1361859 h 1666659"/>
                <a:gd name="connsiteX4" fmla="*/ 701040 w 2377440"/>
                <a:gd name="connsiteY4" fmla="*/ 1209459 h 1666659"/>
                <a:gd name="connsiteX5" fmla="*/ 772160 w 2377440"/>
                <a:gd name="connsiteY5" fmla="*/ 1087539 h 1666659"/>
                <a:gd name="connsiteX6" fmla="*/ 853440 w 2377440"/>
                <a:gd name="connsiteY6" fmla="*/ 874179 h 1666659"/>
                <a:gd name="connsiteX7" fmla="*/ 924560 w 2377440"/>
                <a:gd name="connsiteY7" fmla="*/ 650659 h 1666659"/>
                <a:gd name="connsiteX8" fmla="*/ 1016000 w 2377440"/>
                <a:gd name="connsiteY8" fmla="*/ 396659 h 1666659"/>
                <a:gd name="connsiteX9" fmla="*/ 1219200 w 2377440"/>
                <a:gd name="connsiteY9" fmla="*/ 61379 h 1666659"/>
                <a:gd name="connsiteX10" fmla="*/ 1361440 w 2377440"/>
                <a:gd name="connsiteY10" fmla="*/ 419 h 1666659"/>
                <a:gd name="connsiteX11" fmla="*/ 1554480 w 2377440"/>
                <a:gd name="connsiteY11" fmla="*/ 162979 h 1666659"/>
                <a:gd name="connsiteX12" fmla="*/ 1676400 w 2377440"/>
                <a:gd name="connsiteY12" fmla="*/ 447459 h 1666659"/>
                <a:gd name="connsiteX13" fmla="*/ 1788160 w 2377440"/>
                <a:gd name="connsiteY13" fmla="*/ 864019 h 1666659"/>
                <a:gd name="connsiteX14" fmla="*/ 1859280 w 2377440"/>
                <a:gd name="connsiteY14" fmla="*/ 1046899 h 1666659"/>
                <a:gd name="connsiteX15" fmla="*/ 1910080 w 2377440"/>
                <a:gd name="connsiteY15" fmla="*/ 1168819 h 1666659"/>
                <a:gd name="connsiteX16" fmla="*/ 1971040 w 2377440"/>
                <a:gd name="connsiteY16" fmla="*/ 1290739 h 1666659"/>
                <a:gd name="connsiteX17" fmla="*/ 2092960 w 2377440"/>
                <a:gd name="connsiteY17" fmla="*/ 1463459 h 1666659"/>
                <a:gd name="connsiteX18" fmla="*/ 2225040 w 2377440"/>
                <a:gd name="connsiteY18" fmla="*/ 1565059 h 1666659"/>
                <a:gd name="connsiteX19" fmla="*/ 2377440 w 2377440"/>
                <a:gd name="connsiteY19" fmla="*/ 1666659 h 1666659"/>
                <a:gd name="connsiteX0" fmla="*/ 0 w 2377440"/>
                <a:gd name="connsiteY0" fmla="*/ 1646339 h 1666659"/>
                <a:gd name="connsiteX1" fmla="*/ 243840 w 2377440"/>
                <a:gd name="connsiteY1" fmla="*/ 1595539 h 1666659"/>
                <a:gd name="connsiteX2" fmla="*/ 426720 w 2377440"/>
                <a:gd name="connsiteY2" fmla="*/ 1504099 h 1666659"/>
                <a:gd name="connsiteX3" fmla="*/ 609600 w 2377440"/>
                <a:gd name="connsiteY3" fmla="*/ 1361859 h 1666659"/>
                <a:gd name="connsiteX4" fmla="*/ 701040 w 2377440"/>
                <a:gd name="connsiteY4" fmla="*/ 1209459 h 1666659"/>
                <a:gd name="connsiteX5" fmla="*/ 772160 w 2377440"/>
                <a:gd name="connsiteY5" fmla="*/ 1087539 h 1666659"/>
                <a:gd name="connsiteX6" fmla="*/ 853440 w 2377440"/>
                <a:gd name="connsiteY6" fmla="*/ 874179 h 1666659"/>
                <a:gd name="connsiteX7" fmla="*/ 924560 w 2377440"/>
                <a:gd name="connsiteY7" fmla="*/ 650659 h 1666659"/>
                <a:gd name="connsiteX8" fmla="*/ 1016000 w 2377440"/>
                <a:gd name="connsiteY8" fmla="*/ 396659 h 1666659"/>
                <a:gd name="connsiteX9" fmla="*/ 1219200 w 2377440"/>
                <a:gd name="connsiteY9" fmla="*/ 61379 h 1666659"/>
                <a:gd name="connsiteX10" fmla="*/ 1361440 w 2377440"/>
                <a:gd name="connsiteY10" fmla="*/ 419 h 1666659"/>
                <a:gd name="connsiteX11" fmla="*/ 1554480 w 2377440"/>
                <a:gd name="connsiteY11" fmla="*/ 162979 h 1666659"/>
                <a:gd name="connsiteX12" fmla="*/ 1676400 w 2377440"/>
                <a:gd name="connsiteY12" fmla="*/ 447459 h 1666659"/>
                <a:gd name="connsiteX13" fmla="*/ 1788160 w 2377440"/>
                <a:gd name="connsiteY13" fmla="*/ 864019 h 1666659"/>
                <a:gd name="connsiteX14" fmla="*/ 1859280 w 2377440"/>
                <a:gd name="connsiteY14" fmla="*/ 1046899 h 1666659"/>
                <a:gd name="connsiteX15" fmla="*/ 1971040 w 2377440"/>
                <a:gd name="connsiteY15" fmla="*/ 1290739 h 1666659"/>
                <a:gd name="connsiteX16" fmla="*/ 2092960 w 2377440"/>
                <a:gd name="connsiteY16" fmla="*/ 1463459 h 1666659"/>
                <a:gd name="connsiteX17" fmla="*/ 2225040 w 2377440"/>
                <a:gd name="connsiteY17" fmla="*/ 1565059 h 1666659"/>
                <a:gd name="connsiteX18" fmla="*/ 2377440 w 2377440"/>
                <a:gd name="connsiteY18" fmla="*/ 1666659 h 1666659"/>
                <a:gd name="connsiteX0" fmla="*/ 0 w 2377440"/>
                <a:gd name="connsiteY0" fmla="*/ 1646339 h 1666659"/>
                <a:gd name="connsiteX1" fmla="*/ 243840 w 2377440"/>
                <a:gd name="connsiteY1" fmla="*/ 1595539 h 1666659"/>
                <a:gd name="connsiteX2" fmla="*/ 426720 w 2377440"/>
                <a:gd name="connsiteY2" fmla="*/ 1504099 h 1666659"/>
                <a:gd name="connsiteX3" fmla="*/ 609600 w 2377440"/>
                <a:gd name="connsiteY3" fmla="*/ 1361859 h 1666659"/>
                <a:gd name="connsiteX4" fmla="*/ 772160 w 2377440"/>
                <a:gd name="connsiteY4" fmla="*/ 1087539 h 1666659"/>
                <a:gd name="connsiteX5" fmla="*/ 853440 w 2377440"/>
                <a:gd name="connsiteY5" fmla="*/ 874179 h 1666659"/>
                <a:gd name="connsiteX6" fmla="*/ 924560 w 2377440"/>
                <a:gd name="connsiteY6" fmla="*/ 650659 h 1666659"/>
                <a:gd name="connsiteX7" fmla="*/ 1016000 w 2377440"/>
                <a:gd name="connsiteY7" fmla="*/ 396659 h 1666659"/>
                <a:gd name="connsiteX8" fmla="*/ 1219200 w 2377440"/>
                <a:gd name="connsiteY8" fmla="*/ 61379 h 1666659"/>
                <a:gd name="connsiteX9" fmla="*/ 1361440 w 2377440"/>
                <a:gd name="connsiteY9" fmla="*/ 419 h 1666659"/>
                <a:gd name="connsiteX10" fmla="*/ 1554480 w 2377440"/>
                <a:gd name="connsiteY10" fmla="*/ 162979 h 1666659"/>
                <a:gd name="connsiteX11" fmla="*/ 1676400 w 2377440"/>
                <a:gd name="connsiteY11" fmla="*/ 447459 h 1666659"/>
                <a:gd name="connsiteX12" fmla="*/ 1788160 w 2377440"/>
                <a:gd name="connsiteY12" fmla="*/ 864019 h 1666659"/>
                <a:gd name="connsiteX13" fmla="*/ 1859280 w 2377440"/>
                <a:gd name="connsiteY13" fmla="*/ 1046899 h 1666659"/>
                <a:gd name="connsiteX14" fmla="*/ 1971040 w 2377440"/>
                <a:gd name="connsiteY14" fmla="*/ 1290739 h 1666659"/>
                <a:gd name="connsiteX15" fmla="*/ 2092960 w 2377440"/>
                <a:gd name="connsiteY15" fmla="*/ 1463459 h 1666659"/>
                <a:gd name="connsiteX16" fmla="*/ 2225040 w 2377440"/>
                <a:gd name="connsiteY16" fmla="*/ 1565059 h 1666659"/>
                <a:gd name="connsiteX17" fmla="*/ 2377440 w 2377440"/>
                <a:gd name="connsiteY17" fmla="*/ 1666659 h 1666659"/>
                <a:gd name="connsiteX0" fmla="*/ 0 w 2590800"/>
                <a:gd name="connsiteY0" fmla="*/ 1646339 h 1676819"/>
                <a:gd name="connsiteX1" fmla="*/ 243840 w 2590800"/>
                <a:gd name="connsiteY1" fmla="*/ 1595539 h 1676819"/>
                <a:gd name="connsiteX2" fmla="*/ 426720 w 2590800"/>
                <a:gd name="connsiteY2" fmla="*/ 1504099 h 1676819"/>
                <a:gd name="connsiteX3" fmla="*/ 609600 w 2590800"/>
                <a:gd name="connsiteY3" fmla="*/ 1361859 h 1676819"/>
                <a:gd name="connsiteX4" fmla="*/ 772160 w 2590800"/>
                <a:gd name="connsiteY4" fmla="*/ 1087539 h 1676819"/>
                <a:gd name="connsiteX5" fmla="*/ 853440 w 2590800"/>
                <a:gd name="connsiteY5" fmla="*/ 874179 h 1676819"/>
                <a:gd name="connsiteX6" fmla="*/ 924560 w 2590800"/>
                <a:gd name="connsiteY6" fmla="*/ 650659 h 1676819"/>
                <a:gd name="connsiteX7" fmla="*/ 1016000 w 2590800"/>
                <a:gd name="connsiteY7" fmla="*/ 396659 h 1676819"/>
                <a:gd name="connsiteX8" fmla="*/ 1219200 w 2590800"/>
                <a:gd name="connsiteY8" fmla="*/ 61379 h 1676819"/>
                <a:gd name="connsiteX9" fmla="*/ 1361440 w 2590800"/>
                <a:gd name="connsiteY9" fmla="*/ 419 h 1676819"/>
                <a:gd name="connsiteX10" fmla="*/ 1554480 w 2590800"/>
                <a:gd name="connsiteY10" fmla="*/ 162979 h 1676819"/>
                <a:gd name="connsiteX11" fmla="*/ 1676400 w 2590800"/>
                <a:gd name="connsiteY11" fmla="*/ 447459 h 1676819"/>
                <a:gd name="connsiteX12" fmla="*/ 1788160 w 2590800"/>
                <a:gd name="connsiteY12" fmla="*/ 864019 h 1676819"/>
                <a:gd name="connsiteX13" fmla="*/ 1859280 w 2590800"/>
                <a:gd name="connsiteY13" fmla="*/ 1046899 h 1676819"/>
                <a:gd name="connsiteX14" fmla="*/ 1971040 w 2590800"/>
                <a:gd name="connsiteY14" fmla="*/ 1290739 h 1676819"/>
                <a:gd name="connsiteX15" fmla="*/ 2092960 w 2590800"/>
                <a:gd name="connsiteY15" fmla="*/ 1463459 h 1676819"/>
                <a:gd name="connsiteX16" fmla="*/ 2225040 w 2590800"/>
                <a:gd name="connsiteY16" fmla="*/ 1565059 h 1676819"/>
                <a:gd name="connsiteX17" fmla="*/ 2590800 w 2590800"/>
                <a:gd name="connsiteY17" fmla="*/ 1676819 h 1676819"/>
                <a:gd name="connsiteX0" fmla="*/ 0 w 2590800"/>
                <a:gd name="connsiteY0" fmla="*/ 1646339 h 1676819"/>
                <a:gd name="connsiteX1" fmla="*/ 243840 w 2590800"/>
                <a:gd name="connsiteY1" fmla="*/ 1595539 h 1676819"/>
                <a:gd name="connsiteX2" fmla="*/ 426720 w 2590800"/>
                <a:gd name="connsiteY2" fmla="*/ 1504099 h 1676819"/>
                <a:gd name="connsiteX3" fmla="*/ 609600 w 2590800"/>
                <a:gd name="connsiteY3" fmla="*/ 1361859 h 1676819"/>
                <a:gd name="connsiteX4" fmla="*/ 772160 w 2590800"/>
                <a:gd name="connsiteY4" fmla="*/ 1087539 h 1676819"/>
                <a:gd name="connsiteX5" fmla="*/ 853440 w 2590800"/>
                <a:gd name="connsiteY5" fmla="*/ 874179 h 1676819"/>
                <a:gd name="connsiteX6" fmla="*/ 924560 w 2590800"/>
                <a:gd name="connsiteY6" fmla="*/ 650659 h 1676819"/>
                <a:gd name="connsiteX7" fmla="*/ 1016000 w 2590800"/>
                <a:gd name="connsiteY7" fmla="*/ 396659 h 1676819"/>
                <a:gd name="connsiteX8" fmla="*/ 1198033 w 2590800"/>
                <a:gd name="connsiteY8" fmla="*/ 82546 h 1676819"/>
                <a:gd name="connsiteX9" fmla="*/ 1361440 w 2590800"/>
                <a:gd name="connsiteY9" fmla="*/ 419 h 1676819"/>
                <a:gd name="connsiteX10" fmla="*/ 1554480 w 2590800"/>
                <a:gd name="connsiteY10" fmla="*/ 162979 h 1676819"/>
                <a:gd name="connsiteX11" fmla="*/ 1676400 w 2590800"/>
                <a:gd name="connsiteY11" fmla="*/ 447459 h 1676819"/>
                <a:gd name="connsiteX12" fmla="*/ 1788160 w 2590800"/>
                <a:gd name="connsiteY12" fmla="*/ 864019 h 1676819"/>
                <a:gd name="connsiteX13" fmla="*/ 1859280 w 2590800"/>
                <a:gd name="connsiteY13" fmla="*/ 1046899 h 1676819"/>
                <a:gd name="connsiteX14" fmla="*/ 1971040 w 2590800"/>
                <a:gd name="connsiteY14" fmla="*/ 1290739 h 1676819"/>
                <a:gd name="connsiteX15" fmla="*/ 2092960 w 2590800"/>
                <a:gd name="connsiteY15" fmla="*/ 1463459 h 1676819"/>
                <a:gd name="connsiteX16" fmla="*/ 2225040 w 2590800"/>
                <a:gd name="connsiteY16" fmla="*/ 1565059 h 1676819"/>
                <a:gd name="connsiteX17" fmla="*/ 2590800 w 2590800"/>
                <a:gd name="connsiteY17" fmla="*/ 1676819 h 1676819"/>
                <a:gd name="connsiteX0" fmla="*/ 0 w 2590800"/>
                <a:gd name="connsiteY0" fmla="*/ 1646339 h 1676819"/>
                <a:gd name="connsiteX1" fmla="*/ 243840 w 2590800"/>
                <a:gd name="connsiteY1" fmla="*/ 1595539 h 1676819"/>
                <a:gd name="connsiteX2" fmla="*/ 426720 w 2590800"/>
                <a:gd name="connsiteY2" fmla="*/ 1504099 h 1676819"/>
                <a:gd name="connsiteX3" fmla="*/ 609600 w 2590800"/>
                <a:gd name="connsiteY3" fmla="*/ 1361859 h 1676819"/>
                <a:gd name="connsiteX4" fmla="*/ 772160 w 2590800"/>
                <a:gd name="connsiteY4" fmla="*/ 1087539 h 1676819"/>
                <a:gd name="connsiteX5" fmla="*/ 853440 w 2590800"/>
                <a:gd name="connsiteY5" fmla="*/ 874179 h 1676819"/>
                <a:gd name="connsiteX6" fmla="*/ 924560 w 2590800"/>
                <a:gd name="connsiteY6" fmla="*/ 650659 h 1676819"/>
                <a:gd name="connsiteX7" fmla="*/ 1028700 w 2590800"/>
                <a:gd name="connsiteY7" fmla="*/ 396659 h 1676819"/>
                <a:gd name="connsiteX8" fmla="*/ 1198033 w 2590800"/>
                <a:gd name="connsiteY8" fmla="*/ 82546 h 1676819"/>
                <a:gd name="connsiteX9" fmla="*/ 1361440 w 2590800"/>
                <a:gd name="connsiteY9" fmla="*/ 419 h 1676819"/>
                <a:gd name="connsiteX10" fmla="*/ 1554480 w 2590800"/>
                <a:gd name="connsiteY10" fmla="*/ 162979 h 1676819"/>
                <a:gd name="connsiteX11" fmla="*/ 1676400 w 2590800"/>
                <a:gd name="connsiteY11" fmla="*/ 447459 h 1676819"/>
                <a:gd name="connsiteX12" fmla="*/ 1788160 w 2590800"/>
                <a:gd name="connsiteY12" fmla="*/ 864019 h 1676819"/>
                <a:gd name="connsiteX13" fmla="*/ 1859280 w 2590800"/>
                <a:gd name="connsiteY13" fmla="*/ 1046899 h 1676819"/>
                <a:gd name="connsiteX14" fmla="*/ 1971040 w 2590800"/>
                <a:gd name="connsiteY14" fmla="*/ 1290739 h 1676819"/>
                <a:gd name="connsiteX15" fmla="*/ 2092960 w 2590800"/>
                <a:gd name="connsiteY15" fmla="*/ 1463459 h 1676819"/>
                <a:gd name="connsiteX16" fmla="*/ 2225040 w 2590800"/>
                <a:gd name="connsiteY16" fmla="*/ 1565059 h 1676819"/>
                <a:gd name="connsiteX17" fmla="*/ 2590800 w 2590800"/>
                <a:gd name="connsiteY17" fmla="*/ 1676819 h 1676819"/>
                <a:gd name="connsiteX0" fmla="*/ 0 w 2590800"/>
                <a:gd name="connsiteY0" fmla="*/ 1646339 h 1676819"/>
                <a:gd name="connsiteX1" fmla="*/ 243840 w 2590800"/>
                <a:gd name="connsiteY1" fmla="*/ 1595539 h 1676819"/>
                <a:gd name="connsiteX2" fmla="*/ 426720 w 2590800"/>
                <a:gd name="connsiteY2" fmla="*/ 1504099 h 1676819"/>
                <a:gd name="connsiteX3" fmla="*/ 609600 w 2590800"/>
                <a:gd name="connsiteY3" fmla="*/ 1361859 h 1676819"/>
                <a:gd name="connsiteX4" fmla="*/ 772160 w 2590800"/>
                <a:gd name="connsiteY4" fmla="*/ 1087539 h 1676819"/>
                <a:gd name="connsiteX5" fmla="*/ 853440 w 2590800"/>
                <a:gd name="connsiteY5" fmla="*/ 874179 h 1676819"/>
                <a:gd name="connsiteX6" fmla="*/ 937260 w 2590800"/>
                <a:gd name="connsiteY6" fmla="*/ 659125 h 1676819"/>
                <a:gd name="connsiteX7" fmla="*/ 1028700 w 2590800"/>
                <a:gd name="connsiteY7" fmla="*/ 396659 h 1676819"/>
                <a:gd name="connsiteX8" fmla="*/ 1198033 w 2590800"/>
                <a:gd name="connsiteY8" fmla="*/ 82546 h 1676819"/>
                <a:gd name="connsiteX9" fmla="*/ 1361440 w 2590800"/>
                <a:gd name="connsiteY9" fmla="*/ 419 h 1676819"/>
                <a:gd name="connsiteX10" fmla="*/ 1554480 w 2590800"/>
                <a:gd name="connsiteY10" fmla="*/ 162979 h 1676819"/>
                <a:gd name="connsiteX11" fmla="*/ 1676400 w 2590800"/>
                <a:gd name="connsiteY11" fmla="*/ 447459 h 1676819"/>
                <a:gd name="connsiteX12" fmla="*/ 1788160 w 2590800"/>
                <a:gd name="connsiteY12" fmla="*/ 864019 h 1676819"/>
                <a:gd name="connsiteX13" fmla="*/ 1859280 w 2590800"/>
                <a:gd name="connsiteY13" fmla="*/ 1046899 h 1676819"/>
                <a:gd name="connsiteX14" fmla="*/ 1971040 w 2590800"/>
                <a:gd name="connsiteY14" fmla="*/ 1290739 h 1676819"/>
                <a:gd name="connsiteX15" fmla="*/ 2092960 w 2590800"/>
                <a:gd name="connsiteY15" fmla="*/ 1463459 h 1676819"/>
                <a:gd name="connsiteX16" fmla="*/ 2225040 w 2590800"/>
                <a:gd name="connsiteY16" fmla="*/ 1565059 h 1676819"/>
                <a:gd name="connsiteX17" fmla="*/ 2590800 w 2590800"/>
                <a:gd name="connsiteY17" fmla="*/ 1676819 h 1676819"/>
                <a:gd name="connsiteX0" fmla="*/ 0 w 2590800"/>
                <a:gd name="connsiteY0" fmla="*/ 1646339 h 1676819"/>
                <a:gd name="connsiteX1" fmla="*/ 243840 w 2590800"/>
                <a:gd name="connsiteY1" fmla="*/ 1595539 h 1676819"/>
                <a:gd name="connsiteX2" fmla="*/ 426720 w 2590800"/>
                <a:gd name="connsiteY2" fmla="*/ 1504099 h 1676819"/>
                <a:gd name="connsiteX3" fmla="*/ 609600 w 2590800"/>
                <a:gd name="connsiteY3" fmla="*/ 1361859 h 1676819"/>
                <a:gd name="connsiteX4" fmla="*/ 772160 w 2590800"/>
                <a:gd name="connsiteY4" fmla="*/ 1087539 h 1676819"/>
                <a:gd name="connsiteX5" fmla="*/ 853440 w 2590800"/>
                <a:gd name="connsiteY5" fmla="*/ 874179 h 1676819"/>
                <a:gd name="connsiteX6" fmla="*/ 937260 w 2590800"/>
                <a:gd name="connsiteY6" fmla="*/ 659125 h 1676819"/>
                <a:gd name="connsiteX7" fmla="*/ 1028700 w 2590800"/>
                <a:gd name="connsiteY7" fmla="*/ 396659 h 1676819"/>
                <a:gd name="connsiteX8" fmla="*/ 1198033 w 2590800"/>
                <a:gd name="connsiteY8" fmla="*/ 82546 h 1676819"/>
                <a:gd name="connsiteX9" fmla="*/ 1361440 w 2590800"/>
                <a:gd name="connsiteY9" fmla="*/ 419 h 1676819"/>
                <a:gd name="connsiteX10" fmla="*/ 1554480 w 2590800"/>
                <a:gd name="connsiteY10" fmla="*/ 162979 h 1676819"/>
                <a:gd name="connsiteX11" fmla="*/ 1676400 w 2590800"/>
                <a:gd name="connsiteY11" fmla="*/ 447459 h 1676819"/>
                <a:gd name="connsiteX12" fmla="*/ 1766993 w 2590800"/>
                <a:gd name="connsiteY12" fmla="*/ 770885 h 1676819"/>
                <a:gd name="connsiteX13" fmla="*/ 1859280 w 2590800"/>
                <a:gd name="connsiteY13" fmla="*/ 1046899 h 1676819"/>
                <a:gd name="connsiteX14" fmla="*/ 1971040 w 2590800"/>
                <a:gd name="connsiteY14" fmla="*/ 1290739 h 1676819"/>
                <a:gd name="connsiteX15" fmla="*/ 2092960 w 2590800"/>
                <a:gd name="connsiteY15" fmla="*/ 1463459 h 1676819"/>
                <a:gd name="connsiteX16" fmla="*/ 2225040 w 2590800"/>
                <a:gd name="connsiteY16" fmla="*/ 1565059 h 1676819"/>
                <a:gd name="connsiteX17" fmla="*/ 2590800 w 2590800"/>
                <a:gd name="connsiteY17" fmla="*/ 1676819 h 1676819"/>
                <a:gd name="connsiteX0" fmla="*/ 0 w 2590800"/>
                <a:gd name="connsiteY0" fmla="*/ 1646339 h 1676819"/>
                <a:gd name="connsiteX1" fmla="*/ 243840 w 2590800"/>
                <a:gd name="connsiteY1" fmla="*/ 1595539 h 1676819"/>
                <a:gd name="connsiteX2" fmla="*/ 426720 w 2590800"/>
                <a:gd name="connsiteY2" fmla="*/ 1504099 h 1676819"/>
                <a:gd name="connsiteX3" fmla="*/ 609600 w 2590800"/>
                <a:gd name="connsiteY3" fmla="*/ 1361859 h 1676819"/>
                <a:gd name="connsiteX4" fmla="*/ 772160 w 2590800"/>
                <a:gd name="connsiteY4" fmla="*/ 1087539 h 1676819"/>
                <a:gd name="connsiteX5" fmla="*/ 853440 w 2590800"/>
                <a:gd name="connsiteY5" fmla="*/ 874179 h 1676819"/>
                <a:gd name="connsiteX6" fmla="*/ 937260 w 2590800"/>
                <a:gd name="connsiteY6" fmla="*/ 659125 h 1676819"/>
                <a:gd name="connsiteX7" fmla="*/ 1028700 w 2590800"/>
                <a:gd name="connsiteY7" fmla="*/ 396659 h 1676819"/>
                <a:gd name="connsiteX8" fmla="*/ 1198033 w 2590800"/>
                <a:gd name="connsiteY8" fmla="*/ 82546 h 1676819"/>
                <a:gd name="connsiteX9" fmla="*/ 1361440 w 2590800"/>
                <a:gd name="connsiteY9" fmla="*/ 419 h 1676819"/>
                <a:gd name="connsiteX10" fmla="*/ 1554480 w 2590800"/>
                <a:gd name="connsiteY10" fmla="*/ 162979 h 1676819"/>
                <a:gd name="connsiteX11" fmla="*/ 1667933 w 2590800"/>
                <a:gd name="connsiteY11" fmla="*/ 422059 h 1676819"/>
                <a:gd name="connsiteX12" fmla="*/ 1766993 w 2590800"/>
                <a:gd name="connsiteY12" fmla="*/ 770885 h 1676819"/>
                <a:gd name="connsiteX13" fmla="*/ 1859280 w 2590800"/>
                <a:gd name="connsiteY13" fmla="*/ 1046899 h 1676819"/>
                <a:gd name="connsiteX14" fmla="*/ 1971040 w 2590800"/>
                <a:gd name="connsiteY14" fmla="*/ 1290739 h 1676819"/>
                <a:gd name="connsiteX15" fmla="*/ 2092960 w 2590800"/>
                <a:gd name="connsiteY15" fmla="*/ 1463459 h 1676819"/>
                <a:gd name="connsiteX16" fmla="*/ 2225040 w 2590800"/>
                <a:gd name="connsiteY16" fmla="*/ 1565059 h 1676819"/>
                <a:gd name="connsiteX17" fmla="*/ 2590800 w 2590800"/>
                <a:gd name="connsiteY17" fmla="*/ 1676819 h 1676819"/>
                <a:gd name="connsiteX0" fmla="*/ 0 w 2590800"/>
                <a:gd name="connsiteY0" fmla="*/ 1646339 h 1676819"/>
                <a:gd name="connsiteX1" fmla="*/ 243840 w 2590800"/>
                <a:gd name="connsiteY1" fmla="*/ 1595539 h 1676819"/>
                <a:gd name="connsiteX2" fmla="*/ 426720 w 2590800"/>
                <a:gd name="connsiteY2" fmla="*/ 1504099 h 1676819"/>
                <a:gd name="connsiteX3" fmla="*/ 609600 w 2590800"/>
                <a:gd name="connsiteY3" fmla="*/ 1361859 h 1676819"/>
                <a:gd name="connsiteX4" fmla="*/ 772160 w 2590800"/>
                <a:gd name="connsiteY4" fmla="*/ 1087539 h 1676819"/>
                <a:gd name="connsiteX5" fmla="*/ 853440 w 2590800"/>
                <a:gd name="connsiteY5" fmla="*/ 874179 h 1676819"/>
                <a:gd name="connsiteX6" fmla="*/ 937260 w 2590800"/>
                <a:gd name="connsiteY6" fmla="*/ 659125 h 1676819"/>
                <a:gd name="connsiteX7" fmla="*/ 1028700 w 2590800"/>
                <a:gd name="connsiteY7" fmla="*/ 396659 h 1676819"/>
                <a:gd name="connsiteX8" fmla="*/ 1198033 w 2590800"/>
                <a:gd name="connsiteY8" fmla="*/ 82546 h 1676819"/>
                <a:gd name="connsiteX9" fmla="*/ 1361440 w 2590800"/>
                <a:gd name="connsiteY9" fmla="*/ 419 h 1676819"/>
                <a:gd name="connsiteX10" fmla="*/ 1554480 w 2590800"/>
                <a:gd name="connsiteY10" fmla="*/ 162979 h 1676819"/>
                <a:gd name="connsiteX11" fmla="*/ 1667933 w 2590800"/>
                <a:gd name="connsiteY11" fmla="*/ 422059 h 1676819"/>
                <a:gd name="connsiteX12" fmla="*/ 1766993 w 2590800"/>
                <a:gd name="connsiteY12" fmla="*/ 770885 h 1676819"/>
                <a:gd name="connsiteX13" fmla="*/ 1859280 w 2590800"/>
                <a:gd name="connsiteY13" fmla="*/ 1046899 h 1676819"/>
                <a:gd name="connsiteX14" fmla="*/ 1971040 w 2590800"/>
                <a:gd name="connsiteY14" fmla="*/ 1290739 h 1676819"/>
                <a:gd name="connsiteX15" fmla="*/ 2105660 w 2590800"/>
                <a:gd name="connsiteY15" fmla="*/ 1450759 h 1676819"/>
                <a:gd name="connsiteX16" fmla="*/ 2225040 w 2590800"/>
                <a:gd name="connsiteY16" fmla="*/ 1565059 h 1676819"/>
                <a:gd name="connsiteX17" fmla="*/ 2590800 w 2590800"/>
                <a:gd name="connsiteY17" fmla="*/ 1676819 h 1676819"/>
                <a:gd name="connsiteX0" fmla="*/ 0 w 2590800"/>
                <a:gd name="connsiteY0" fmla="*/ 1646339 h 1676819"/>
                <a:gd name="connsiteX1" fmla="*/ 243840 w 2590800"/>
                <a:gd name="connsiteY1" fmla="*/ 1595539 h 1676819"/>
                <a:gd name="connsiteX2" fmla="*/ 426720 w 2590800"/>
                <a:gd name="connsiteY2" fmla="*/ 1504099 h 1676819"/>
                <a:gd name="connsiteX3" fmla="*/ 609600 w 2590800"/>
                <a:gd name="connsiteY3" fmla="*/ 1361859 h 1676819"/>
                <a:gd name="connsiteX4" fmla="*/ 772160 w 2590800"/>
                <a:gd name="connsiteY4" fmla="*/ 1087539 h 1676819"/>
                <a:gd name="connsiteX5" fmla="*/ 853440 w 2590800"/>
                <a:gd name="connsiteY5" fmla="*/ 874179 h 1676819"/>
                <a:gd name="connsiteX6" fmla="*/ 937260 w 2590800"/>
                <a:gd name="connsiteY6" fmla="*/ 659125 h 1676819"/>
                <a:gd name="connsiteX7" fmla="*/ 1028700 w 2590800"/>
                <a:gd name="connsiteY7" fmla="*/ 396659 h 1676819"/>
                <a:gd name="connsiteX8" fmla="*/ 1198033 w 2590800"/>
                <a:gd name="connsiteY8" fmla="*/ 82546 h 1676819"/>
                <a:gd name="connsiteX9" fmla="*/ 1361440 w 2590800"/>
                <a:gd name="connsiteY9" fmla="*/ 419 h 1676819"/>
                <a:gd name="connsiteX10" fmla="*/ 1554480 w 2590800"/>
                <a:gd name="connsiteY10" fmla="*/ 162979 h 1676819"/>
                <a:gd name="connsiteX11" fmla="*/ 1667933 w 2590800"/>
                <a:gd name="connsiteY11" fmla="*/ 422059 h 1676819"/>
                <a:gd name="connsiteX12" fmla="*/ 1766993 w 2590800"/>
                <a:gd name="connsiteY12" fmla="*/ 770885 h 1676819"/>
                <a:gd name="connsiteX13" fmla="*/ 1859280 w 2590800"/>
                <a:gd name="connsiteY13" fmla="*/ 1046899 h 1676819"/>
                <a:gd name="connsiteX14" fmla="*/ 1971040 w 2590800"/>
                <a:gd name="connsiteY14" fmla="*/ 1290739 h 1676819"/>
                <a:gd name="connsiteX15" fmla="*/ 2105660 w 2590800"/>
                <a:gd name="connsiteY15" fmla="*/ 1450759 h 1676819"/>
                <a:gd name="connsiteX16" fmla="*/ 2220807 w 2590800"/>
                <a:gd name="connsiteY16" fmla="*/ 1537120 h 1676819"/>
                <a:gd name="connsiteX17" fmla="*/ 2225040 w 2590800"/>
                <a:gd name="connsiteY17" fmla="*/ 1565059 h 1676819"/>
                <a:gd name="connsiteX18" fmla="*/ 2590800 w 2590800"/>
                <a:gd name="connsiteY18" fmla="*/ 1676819 h 1676819"/>
                <a:gd name="connsiteX0" fmla="*/ 0 w 2590800"/>
                <a:gd name="connsiteY0" fmla="*/ 1646339 h 1676819"/>
                <a:gd name="connsiteX1" fmla="*/ 243840 w 2590800"/>
                <a:gd name="connsiteY1" fmla="*/ 1595539 h 1676819"/>
                <a:gd name="connsiteX2" fmla="*/ 426720 w 2590800"/>
                <a:gd name="connsiteY2" fmla="*/ 1504099 h 1676819"/>
                <a:gd name="connsiteX3" fmla="*/ 609600 w 2590800"/>
                <a:gd name="connsiteY3" fmla="*/ 1361859 h 1676819"/>
                <a:gd name="connsiteX4" fmla="*/ 772160 w 2590800"/>
                <a:gd name="connsiteY4" fmla="*/ 1087539 h 1676819"/>
                <a:gd name="connsiteX5" fmla="*/ 853440 w 2590800"/>
                <a:gd name="connsiteY5" fmla="*/ 874179 h 1676819"/>
                <a:gd name="connsiteX6" fmla="*/ 937260 w 2590800"/>
                <a:gd name="connsiteY6" fmla="*/ 659125 h 1676819"/>
                <a:gd name="connsiteX7" fmla="*/ 1028700 w 2590800"/>
                <a:gd name="connsiteY7" fmla="*/ 396659 h 1676819"/>
                <a:gd name="connsiteX8" fmla="*/ 1198033 w 2590800"/>
                <a:gd name="connsiteY8" fmla="*/ 82546 h 1676819"/>
                <a:gd name="connsiteX9" fmla="*/ 1361440 w 2590800"/>
                <a:gd name="connsiteY9" fmla="*/ 419 h 1676819"/>
                <a:gd name="connsiteX10" fmla="*/ 1554480 w 2590800"/>
                <a:gd name="connsiteY10" fmla="*/ 162979 h 1676819"/>
                <a:gd name="connsiteX11" fmla="*/ 1667933 w 2590800"/>
                <a:gd name="connsiteY11" fmla="*/ 422059 h 1676819"/>
                <a:gd name="connsiteX12" fmla="*/ 1766993 w 2590800"/>
                <a:gd name="connsiteY12" fmla="*/ 770885 h 1676819"/>
                <a:gd name="connsiteX13" fmla="*/ 1859280 w 2590800"/>
                <a:gd name="connsiteY13" fmla="*/ 1046899 h 1676819"/>
                <a:gd name="connsiteX14" fmla="*/ 1971040 w 2590800"/>
                <a:gd name="connsiteY14" fmla="*/ 1290739 h 1676819"/>
                <a:gd name="connsiteX15" fmla="*/ 2105660 w 2590800"/>
                <a:gd name="connsiteY15" fmla="*/ 1450759 h 1676819"/>
                <a:gd name="connsiteX16" fmla="*/ 2220807 w 2590800"/>
                <a:gd name="connsiteY16" fmla="*/ 1537120 h 1676819"/>
                <a:gd name="connsiteX17" fmla="*/ 2590800 w 2590800"/>
                <a:gd name="connsiteY17" fmla="*/ 1676819 h 1676819"/>
                <a:gd name="connsiteX0" fmla="*/ 0 w 2590800"/>
                <a:gd name="connsiteY0" fmla="*/ 1646339 h 1676819"/>
                <a:gd name="connsiteX1" fmla="*/ 243840 w 2590800"/>
                <a:gd name="connsiteY1" fmla="*/ 1595539 h 1676819"/>
                <a:gd name="connsiteX2" fmla="*/ 426720 w 2590800"/>
                <a:gd name="connsiteY2" fmla="*/ 1504099 h 1676819"/>
                <a:gd name="connsiteX3" fmla="*/ 609600 w 2590800"/>
                <a:gd name="connsiteY3" fmla="*/ 1361859 h 1676819"/>
                <a:gd name="connsiteX4" fmla="*/ 772160 w 2590800"/>
                <a:gd name="connsiteY4" fmla="*/ 1087539 h 1676819"/>
                <a:gd name="connsiteX5" fmla="*/ 853440 w 2590800"/>
                <a:gd name="connsiteY5" fmla="*/ 874179 h 1676819"/>
                <a:gd name="connsiteX6" fmla="*/ 937260 w 2590800"/>
                <a:gd name="connsiteY6" fmla="*/ 659125 h 1676819"/>
                <a:gd name="connsiteX7" fmla="*/ 1028700 w 2590800"/>
                <a:gd name="connsiteY7" fmla="*/ 396659 h 1676819"/>
                <a:gd name="connsiteX8" fmla="*/ 1198033 w 2590800"/>
                <a:gd name="connsiteY8" fmla="*/ 82546 h 1676819"/>
                <a:gd name="connsiteX9" fmla="*/ 1361440 w 2590800"/>
                <a:gd name="connsiteY9" fmla="*/ 419 h 1676819"/>
                <a:gd name="connsiteX10" fmla="*/ 1554480 w 2590800"/>
                <a:gd name="connsiteY10" fmla="*/ 162979 h 1676819"/>
                <a:gd name="connsiteX11" fmla="*/ 1667933 w 2590800"/>
                <a:gd name="connsiteY11" fmla="*/ 422059 h 1676819"/>
                <a:gd name="connsiteX12" fmla="*/ 1766993 w 2590800"/>
                <a:gd name="connsiteY12" fmla="*/ 770885 h 1676819"/>
                <a:gd name="connsiteX13" fmla="*/ 1859280 w 2590800"/>
                <a:gd name="connsiteY13" fmla="*/ 1046899 h 1676819"/>
                <a:gd name="connsiteX14" fmla="*/ 1971040 w 2590800"/>
                <a:gd name="connsiteY14" fmla="*/ 1290739 h 1676819"/>
                <a:gd name="connsiteX15" fmla="*/ 2088726 w 2590800"/>
                <a:gd name="connsiteY15" fmla="*/ 1429593 h 1676819"/>
                <a:gd name="connsiteX16" fmla="*/ 2220807 w 2590800"/>
                <a:gd name="connsiteY16" fmla="*/ 1537120 h 1676819"/>
                <a:gd name="connsiteX17" fmla="*/ 2590800 w 2590800"/>
                <a:gd name="connsiteY17" fmla="*/ 1676819 h 1676819"/>
                <a:gd name="connsiteX0" fmla="*/ 0 w 2590800"/>
                <a:gd name="connsiteY0" fmla="*/ 1646339 h 1676819"/>
                <a:gd name="connsiteX1" fmla="*/ 243840 w 2590800"/>
                <a:gd name="connsiteY1" fmla="*/ 1595539 h 1676819"/>
                <a:gd name="connsiteX2" fmla="*/ 426720 w 2590800"/>
                <a:gd name="connsiteY2" fmla="*/ 1504099 h 1676819"/>
                <a:gd name="connsiteX3" fmla="*/ 609600 w 2590800"/>
                <a:gd name="connsiteY3" fmla="*/ 1361859 h 1676819"/>
                <a:gd name="connsiteX4" fmla="*/ 772160 w 2590800"/>
                <a:gd name="connsiteY4" fmla="*/ 1087539 h 1676819"/>
                <a:gd name="connsiteX5" fmla="*/ 853440 w 2590800"/>
                <a:gd name="connsiteY5" fmla="*/ 874179 h 1676819"/>
                <a:gd name="connsiteX6" fmla="*/ 937260 w 2590800"/>
                <a:gd name="connsiteY6" fmla="*/ 659125 h 1676819"/>
                <a:gd name="connsiteX7" fmla="*/ 1028700 w 2590800"/>
                <a:gd name="connsiteY7" fmla="*/ 396659 h 1676819"/>
                <a:gd name="connsiteX8" fmla="*/ 1198033 w 2590800"/>
                <a:gd name="connsiteY8" fmla="*/ 82546 h 1676819"/>
                <a:gd name="connsiteX9" fmla="*/ 1361440 w 2590800"/>
                <a:gd name="connsiteY9" fmla="*/ 419 h 1676819"/>
                <a:gd name="connsiteX10" fmla="*/ 1554480 w 2590800"/>
                <a:gd name="connsiteY10" fmla="*/ 162979 h 1676819"/>
                <a:gd name="connsiteX11" fmla="*/ 1667933 w 2590800"/>
                <a:gd name="connsiteY11" fmla="*/ 422059 h 1676819"/>
                <a:gd name="connsiteX12" fmla="*/ 1766993 w 2590800"/>
                <a:gd name="connsiteY12" fmla="*/ 770885 h 1676819"/>
                <a:gd name="connsiteX13" fmla="*/ 1859280 w 2590800"/>
                <a:gd name="connsiteY13" fmla="*/ 1046899 h 1676819"/>
                <a:gd name="connsiteX14" fmla="*/ 1971040 w 2590800"/>
                <a:gd name="connsiteY14" fmla="*/ 1290739 h 1676819"/>
                <a:gd name="connsiteX15" fmla="*/ 2088726 w 2590800"/>
                <a:gd name="connsiteY15" fmla="*/ 1429593 h 1676819"/>
                <a:gd name="connsiteX16" fmla="*/ 2220807 w 2590800"/>
                <a:gd name="connsiteY16" fmla="*/ 1537120 h 1676819"/>
                <a:gd name="connsiteX17" fmla="*/ 2590800 w 2590800"/>
                <a:gd name="connsiteY17" fmla="*/ 1676819 h 1676819"/>
                <a:gd name="connsiteX0" fmla="*/ 0 w 2590800"/>
                <a:gd name="connsiteY0" fmla="*/ 1646339 h 1676819"/>
                <a:gd name="connsiteX1" fmla="*/ 243840 w 2590800"/>
                <a:gd name="connsiteY1" fmla="*/ 1595539 h 1676819"/>
                <a:gd name="connsiteX2" fmla="*/ 426720 w 2590800"/>
                <a:gd name="connsiteY2" fmla="*/ 1504099 h 1676819"/>
                <a:gd name="connsiteX3" fmla="*/ 609600 w 2590800"/>
                <a:gd name="connsiteY3" fmla="*/ 1361859 h 1676819"/>
                <a:gd name="connsiteX4" fmla="*/ 772160 w 2590800"/>
                <a:gd name="connsiteY4" fmla="*/ 1087539 h 1676819"/>
                <a:gd name="connsiteX5" fmla="*/ 853440 w 2590800"/>
                <a:gd name="connsiteY5" fmla="*/ 874179 h 1676819"/>
                <a:gd name="connsiteX6" fmla="*/ 937260 w 2590800"/>
                <a:gd name="connsiteY6" fmla="*/ 659125 h 1676819"/>
                <a:gd name="connsiteX7" fmla="*/ 1028700 w 2590800"/>
                <a:gd name="connsiteY7" fmla="*/ 396659 h 1676819"/>
                <a:gd name="connsiteX8" fmla="*/ 1198033 w 2590800"/>
                <a:gd name="connsiteY8" fmla="*/ 82546 h 1676819"/>
                <a:gd name="connsiteX9" fmla="*/ 1361440 w 2590800"/>
                <a:gd name="connsiteY9" fmla="*/ 419 h 1676819"/>
                <a:gd name="connsiteX10" fmla="*/ 1554480 w 2590800"/>
                <a:gd name="connsiteY10" fmla="*/ 162979 h 1676819"/>
                <a:gd name="connsiteX11" fmla="*/ 1667933 w 2590800"/>
                <a:gd name="connsiteY11" fmla="*/ 422059 h 1676819"/>
                <a:gd name="connsiteX12" fmla="*/ 1766993 w 2590800"/>
                <a:gd name="connsiteY12" fmla="*/ 770885 h 1676819"/>
                <a:gd name="connsiteX13" fmla="*/ 1859280 w 2590800"/>
                <a:gd name="connsiteY13" fmla="*/ 1046899 h 1676819"/>
                <a:gd name="connsiteX14" fmla="*/ 1971040 w 2590800"/>
                <a:gd name="connsiteY14" fmla="*/ 1290739 h 1676819"/>
                <a:gd name="connsiteX15" fmla="*/ 2088726 w 2590800"/>
                <a:gd name="connsiteY15" fmla="*/ 1429593 h 1676819"/>
                <a:gd name="connsiteX16" fmla="*/ 2220807 w 2590800"/>
                <a:gd name="connsiteY16" fmla="*/ 1537120 h 1676819"/>
                <a:gd name="connsiteX17" fmla="*/ 2590800 w 2590800"/>
                <a:gd name="connsiteY17" fmla="*/ 1676819 h 1676819"/>
                <a:gd name="connsiteX0" fmla="*/ 0 w 2590800"/>
                <a:gd name="connsiteY0" fmla="*/ 1646339 h 1676819"/>
                <a:gd name="connsiteX1" fmla="*/ 243840 w 2590800"/>
                <a:gd name="connsiteY1" fmla="*/ 1595539 h 1676819"/>
                <a:gd name="connsiteX2" fmla="*/ 426720 w 2590800"/>
                <a:gd name="connsiteY2" fmla="*/ 1504099 h 1676819"/>
                <a:gd name="connsiteX3" fmla="*/ 609600 w 2590800"/>
                <a:gd name="connsiteY3" fmla="*/ 1361859 h 1676819"/>
                <a:gd name="connsiteX4" fmla="*/ 772160 w 2590800"/>
                <a:gd name="connsiteY4" fmla="*/ 1087539 h 1676819"/>
                <a:gd name="connsiteX5" fmla="*/ 853440 w 2590800"/>
                <a:gd name="connsiteY5" fmla="*/ 874179 h 1676819"/>
                <a:gd name="connsiteX6" fmla="*/ 937260 w 2590800"/>
                <a:gd name="connsiteY6" fmla="*/ 659125 h 1676819"/>
                <a:gd name="connsiteX7" fmla="*/ 1028700 w 2590800"/>
                <a:gd name="connsiteY7" fmla="*/ 396659 h 1676819"/>
                <a:gd name="connsiteX8" fmla="*/ 1198033 w 2590800"/>
                <a:gd name="connsiteY8" fmla="*/ 82546 h 1676819"/>
                <a:gd name="connsiteX9" fmla="*/ 1361440 w 2590800"/>
                <a:gd name="connsiteY9" fmla="*/ 419 h 1676819"/>
                <a:gd name="connsiteX10" fmla="*/ 1554480 w 2590800"/>
                <a:gd name="connsiteY10" fmla="*/ 162979 h 1676819"/>
                <a:gd name="connsiteX11" fmla="*/ 1667933 w 2590800"/>
                <a:gd name="connsiteY11" fmla="*/ 422059 h 1676819"/>
                <a:gd name="connsiteX12" fmla="*/ 1766993 w 2590800"/>
                <a:gd name="connsiteY12" fmla="*/ 770885 h 1676819"/>
                <a:gd name="connsiteX13" fmla="*/ 1859280 w 2590800"/>
                <a:gd name="connsiteY13" fmla="*/ 1046899 h 1676819"/>
                <a:gd name="connsiteX14" fmla="*/ 1971040 w 2590800"/>
                <a:gd name="connsiteY14" fmla="*/ 1290739 h 1676819"/>
                <a:gd name="connsiteX15" fmla="*/ 2088726 w 2590800"/>
                <a:gd name="connsiteY15" fmla="*/ 1429593 h 1676819"/>
                <a:gd name="connsiteX16" fmla="*/ 2220807 w 2590800"/>
                <a:gd name="connsiteY16" fmla="*/ 1537120 h 1676819"/>
                <a:gd name="connsiteX17" fmla="*/ 2590800 w 2590800"/>
                <a:gd name="connsiteY17" fmla="*/ 1676819 h 1676819"/>
                <a:gd name="connsiteX0" fmla="*/ 0 w 2590800"/>
                <a:gd name="connsiteY0" fmla="*/ 1646339 h 1676819"/>
                <a:gd name="connsiteX1" fmla="*/ 243840 w 2590800"/>
                <a:gd name="connsiteY1" fmla="*/ 1595539 h 1676819"/>
                <a:gd name="connsiteX2" fmla="*/ 426720 w 2590800"/>
                <a:gd name="connsiteY2" fmla="*/ 1504099 h 1676819"/>
                <a:gd name="connsiteX3" fmla="*/ 609600 w 2590800"/>
                <a:gd name="connsiteY3" fmla="*/ 1361859 h 1676819"/>
                <a:gd name="connsiteX4" fmla="*/ 772160 w 2590800"/>
                <a:gd name="connsiteY4" fmla="*/ 1087539 h 1676819"/>
                <a:gd name="connsiteX5" fmla="*/ 853440 w 2590800"/>
                <a:gd name="connsiteY5" fmla="*/ 874179 h 1676819"/>
                <a:gd name="connsiteX6" fmla="*/ 937260 w 2590800"/>
                <a:gd name="connsiteY6" fmla="*/ 659125 h 1676819"/>
                <a:gd name="connsiteX7" fmla="*/ 1028700 w 2590800"/>
                <a:gd name="connsiteY7" fmla="*/ 396659 h 1676819"/>
                <a:gd name="connsiteX8" fmla="*/ 1198033 w 2590800"/>
                <a:gd name="connsiteY8" fmla="*/ 82546 h 1676819"/>
                <a:gd name="connsiteX9" fmla="*/ 1361440 w 2590800"/>
                <a:gd name="connsiteY9" fmla="*/ 419 h 1676819"/>
                <a:gd name="connsiteX10" fmla="*/ 1554480 w 2590800"/>
                <a:gd name="connsiteY10" fmla="*/ 162979 h 1676819"/>
                <a:gd name="connsiteX11" fmla="*/ 1667933 w 2590800"/>
                <a:gd name="connsiteY11" fmla="*/ 422059 h 1676819"/>
                <a:gd name="connsiteX12" fmla="*/ 1766993 w 2590800"/>
                <a:gd name="connsiteY12" fmla="*/ 770885 h 1676819"/>
                <a:gd name="connsiteX13" fmla="*/ 1859280 w 2590800"/>
                <a:gd name="connsiteY13" fmla="*/ 1046899 h 1676819"/>
                <a:gd name="connsiteX14" fmla="*/ 1971040 w 2590800"/>
                <a:gd name="connsiteY14" fmla="*/ 1290739 h 1676819"/>
                <a:gd name="connsiteX15" fmla="*/ 2088726 w 2590800"/>
                <a:gd name="connsiteY15" fmla="*/ 1429593 h 1676819"/>
                <a:gd name="connsiteX16" fmla="*/ 2220807 w 2590800"/>
                <a:gd name="connsiteY16" fmla="*/ 1537120 h 1676819"/>
                <a:gd name="connsiteX17" fmla="*/ 2590800 w 2590800"/>
                <a:gd name="connsiteY17" fmla="*/ 1676819 h 1676819"/>
                <a:gd name="connsiteX0" fmla="*/ 0 w 2590800"/>
                <a:gd name="connsiteY0" fmla="*/ 1646339 h 1676819"/>
                <a:gd name="connsiteX1" fmla="*/ 243840 w 2590800"/>
                <a:gd name="connsiteY1" fmla="*/ 1595539 h 1676819"/>
                <a:gd name="connsiteX2" fmla="*/ 426720 w 2590800"/>
                <a:gd name="connsiteY2" fmla="*/ 1504099 h 1676819"/>
                <a:gd name="connsiteX3" fmla="*/ 609600 w 2590800"/>
                <a:gd name="connsiteY3" fmla="*/ 1361859 h 1676819"/>
                <a:gd name="connsiteX4" fmla="*/ 772160 w 2590800"/>
                <a:gd name="connsiteY4" fmla="*/ 1087539 h 1676819"/>
                <a:gd name="connsiteX5" fmla="*/ 853440 w 2590800"/>
                <a:gd name="connsiteY5" fmla="*/ 874179 h 1676819"/>
                <a:gd name="connsiteX6" fmla="*/ 937260 w 2590800"/>
                <a:gd name="connsiteY6" fmla="*/ 659125 h 1676819"/>
                <a:gd name="connsiteX7" fmla="*/ 1028700 w 2590800"/>
                <a:gd name="connsiteY7" fmla="*/ 396659 h 1676819"/>
                <a:gd name="connsiteX8" fmla="*/ 1198033 w 2590800"/>
                <a:gd name="connsiteY8" fmla="*/ 82546 h 1676819"/>
                <a:gd name="connsiteX9" fmla="*/ 1361440 w 2590800"/>
                <a:gd name="connsiteY9" fmla="*/ 419 h 1676819"/>
                <a:gd name="connsiteX10" fmla="*/ 1554480 w 2590800"/>
                <a:gd name="connsiteY10" fmla="*/ 162979 h 1676819"/>
                <a:gd name="connsiteX11" fmla="*/ 1667933 w 2590800"/>
                <a:gd name="connsiteY11" fmla="*/ 422059 h 1676819"/>
                <a:gd name="connsiteX12" fmla="*/ 1766993 w 2590800"/>
                <a:gd name="connsiteY12" fmla="*/ 770885 h 1676819"/>
                <a:gd name="connsiteX13" fmla="*/ 1859280 w 2590800"/>
                <a:gd name="connsiteY13" fmla="*/ 1046899 h 1676819"/>
                <a:gd name="connsiteX14" fmla="*/ 1971040 w 2590800"/>
                <a:gd name="connsiteY14" fmla="*/ 1290739 h 1676819"/>
                <a:gd name="connsiteX15" fmla="*/ 2088726 w 2590800"/>
                <a:gd name="connsiteY15" fmla="*/ 1429593 h 1676819"/>
                <a:gd name="connsiteX16" fmla="*/ 2220807 w 2590800"/>
                <a:gd name="connsiteY16" fmla="*/ 1537120 h 1676819"/>
                <a:gd name="connsiteX17" fmla="*/ 2590800 w 2590800"/>
                <a:gd name="connsiteY17" fmla="*/ 1676819 h 1676819"/>
                <a:gd name="connsiteX0" fmla="*/ 0 w 2590800"/>
                <a:gd name="connsiteY0" fmla="*/ 1646339 h 1676819"/>
                <a:gd name="connsiteX1" fmla="*/ 243840 w 2590800"/>
                <a:gd name="connsiteY1" fmla="*/ 1595539 h 1676819"/>
                <a:gd name="connsiteX2" fmla="*/ 426720 w 2590800"/>
                <a:gd name="connsiteY2" fmla="*/ 1504099 h 1676819"/>
                <a:gd name="connsiteX3" fmla="*/ 609600 w 2590800"/>
                <a:gd name="connsiteY3" fmla="*/ 1361859 h 1676819"/>
                <a:gd name="connsiteX4" fmla="*/ 772160 w 2590800"/>
                <a:gd name="connsiteY4" fmla="*/ 1087539 h 1676819"/>
                <a:gd name="connsiteX5" fmla="*/ 853440 w 2590800"/>
                <a:gd name="connsiteY5" fmla="*/ 874179 h 1676819"/>
                <a:gd name="connsiteX6" fmla="*/ 937260 w 2590800"/>
                <a:gd name="connsiteY6" fmla="*/ 659125 h 1676819"/>
                <a:gd name="connsiteX7" fmla="*/ 1028700 w 2590800"/>
                <a:gd name="connsiteY7" fmla="*/ 396659 h 1676819"/>
                <a:gd name="connsiteX8" fmla="*/ 1198033 w 2590800"/>
                <a:gd name="connsiteY8" fmla="*/ 82546 h 1676819"/>
                <a:gd name="connsiteX9" fmla="*/ 1361440 w 2590800"/>
                <a:gd name="connsiteY9" fmla="*/ 419 h 1676819"/>
                <a:gd name="connsiteX10" fmla="*/ 1554480 w 2590800"/>
                <a:gd name="connsiteY10" fmla="*/ 162979 h 1676819"/>
                <a:gd name="connsiteX11" fmla="*/ 1667933 w 2590800"/>
                <a:gd name="connsiteY11" fmla="*/ 422059 h 1676819"/>
                <a:gd name="connsiteX12" fmla="*/ 1766993 w 2590800"/>
                <a:gd name="connsiteY12" fmla="*/ 770885 h 1676819"/>
                <a:gd name="connsiteX13" fmla="*/ 1859280 w 2590800"/>
                <a:gd name="connsiteY13" fmla="*/ 1046899 h 1676819"/>
                <a:gd name="connsiteX14" fmla="*/ 1971040 w 2590800"/>
                <a:gd name="connsiteY14" fmla="*/ 1290739 h 1676819"/>
                <a:gd name="connsiteX15" fmla="*/ 2088726 w 2590800"/>
                <a:gd name="connsiteY15" fmla="*/ 1429593 h 1676819"/>
                <a:gd name="connsiteX16" fmla="*/ 2220807 w 2590800"/>
                <a:gd name="connsiteY16" fmla="*/ 1537120 h 1676819"/>
                <a:gd name="connsiteX17" fmla="*/ 2590800 w 2590800"/>
                <a:gd name="connsiteY17" fmla="*/ 1676819 h 1676819"/>
                <a:gd name="connsiteX0" fmla="*/ 0 w 2590800"/>
                <a:gd name="connsiteY0" fmla="*/ 1646339 h 1676819"/>
                <a:gd name="connsiteX1" fmla="*/ 243840 w 2590800"/>
                <a:gd name="connsiteY1" fmla="*/ 1595539 h 1676819"/>
                <a:gd name="connsiteX2" fmla="*/ 426720 w 2590800"/>
                <a:gd name="connsiteY2" fmla="*/ 1504099 h 1676819"/>
                <a:gd name="connsiteX3" fmla="*/ 609600 w 2590800"/>
                <a:gd name="connsiteY3" fmla="*/ 1361859 h 1676819"/>
                <a:gd name="connsiteX4" fmla="*/ 772160 w 2590800"/>
                <a:gd name="connsiteY4" fmla="*/ 1087539 h 1676819"/>
                <a:gd name="connsiteX5" fmla="*/ 853440 w 2590800"/>
                <a:gd name="connsiteY5" fmla="*/ 874179 h 1676819"/>
                <a:gd name="connsiteX6" fmla="*/ 937260 w 2590800"/>
                <a:gd name="connsiteY6" fmla="*/ 659125 h 1676819"/>
                <a:gd name="connsiteX7" fmla="*/ 1028700 w 2590800"/>
                <a:gd name="connsiteY7" fmla="*/ 396659 h 1676819"/>
                <a:gd name="connsiteX8" fmla="*/ 1198033 w 2590800"/>
                <a:gd name="connsiteY8" fmla="*/ 82546 h 1676819"/>
                <a:gd name="connsiteX9" fmla="*/ 1361440 w 2590800"/>
                <a:gd name="connsiteY9" fmla="*/ 419 h 1676819"/>
                <a:gd name="connsiteX10" fmla="*/ 1554480 w 2590800"/>
                <a:gd name="connsiteY10" fmla="*/ 162979 h 1676819"/>
                <a:gd name="connsiteX11" fmla="*/ 1667933 w 2590800"/>
                <a:gd name="connsiteY11" fmla="*/ 422059 h 1676819"/>
                <a:gd name="connsiteX12" fmla="*/ 1766993 w 2590800"/>
                <a:gd name="connsiteY12" fmla="*/ 770885 h 1676819"/>
                <a:gd name="connsiteX13" fmla="*/ 1859280 w 2590800"/>
                <a:gd name="connsiteY13" fmla="*/ 1046899 h 1676819"/>
                <a:gd name="connsiteX14" fmla="*/ 1971040 w 2590800"/>
                <a:gd name="connsiteY14" fmla="*/ 1290739 h 1676819"/>
                <a:gd name="connsiteX15" fmla="*/ 2084493 w 2590800"/>
                <a:gd name="connsiteY15" fmla="*/ 1433827 h 1676819"/>
                <a:gd name="connsiteX16" fmla="*/ 2220807 w 2590800"/>
                <a:gd name="connsiteY16" fmla="*/ 1537120 h 1676819"/>
                <a:gd name="connsiteX17" fmla="*/ 2590800 w 2590800"/>
                <a:gd name="connsiteY17" fmla="*/ 1676819 h 1676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590800" h="1676819">
                  <a:moveTo>
                    <a:pt x="0" y="1646339"/>
                  </a:moveTo>
                  <a:cubicBezTo>
                    <a:pt x="50800" y="1635756"/>
                    <a:pt x="172720" y="1619246"/>
                    <a:pt x="243840" y="1595539"/>
                  </a:cubicBezTo>
                  <a:cubicBezTo>
                    <a:pt x="314960" y="1571832"/>
                    <a:pt x="365760" y="1543046"/>
                    <a:pt x="426720" y="1504099"/>
                  </a:cubicBezTo>
                  <a:cubicBezTo>
                    <a:pt x="487680" y="1465152"/>
                    <a:pt x="552027" y="1431286"/>
                    <a:pt x="609600" y="1361859"/>
                  </a:cubicBezTo>
                  <a:cubicBezTo>
                    <a:pt x="667173" y="1292432"/>
                    <a:pt x="731520" y="1168819"/>
                    <a:pt x="772160" y="1087539"/>
                  </a:cubicBezTo>
                  <a:cubicBezTo>
                    <a:pt x="812800" y="1006259"/>
                    <a:pt x="825923" y="945581"/>
                    <a:pt x="853440" y="874179"/>
                  </a:cubicBezTo>
                  <a:cubicBezTo>
                    <a:pt x="880957" y="802777"/>
                    <a:pt x="908050" y="738712"/>
                    <a:pt x="937260" y="659125"/>
                  </a:cubicBezTo>
                  <a:cubicBezTo>
                    <a:pt x="966470" y="579538"/>
                    <a:pt x="985238" y="492755"/>
                    <a:pt x="1028700" y="396659"/>
                  </a:cubicBezTo>
                  <a:cubicBezTo>
                    <a:pt x="1072162" y="300563"/>
                    <a:pt x="1142576" y="148586"/>
                    <a:pt x="1198033" y="82546"/>
                  </a:cubicBezTo>
                  <a:cubicBezTo>
                    <a:pt x="1253490" y="16506"/>
                    <a:pt x="1330960" y="10579"/>
                    <a:pt x="1361440" y="419"/>
                  </a:cubicBezTo>
                  <a:cubicBezTo>
                    <a:pt x="1403773" y="-6354"/>
                    <a:pt x="1518920" y="69846"/>
                    <a:pt x="1554480" y="162979"/>
                  </a:cubicBezTo>
                  <a:cubicBezTo>
                    <a:pt x="1606973" y="237486"/>
                    <a:pt x="1632514" y="320741"/>
                    <a:pt x="1667933" y="422059"/>
                  </a:cubicBezTo>
                  <a:cubicBezTo>
                    <a:pt x="1703352" y="523377"/>
                    <a:pt x="1735102" y="666745"/>
                    <a:pt x="1766993" y="770885"/>
                  </a:cubicBezTo>
                  <a:cubicBezTo>
                    <a:pt x="1798884" y="875025"/>
                    <a:pt x="1825272" y="960257"/>
                    <a:pt x="1859280" y="1046899"/>
                  </a:cubicBezTo>
                  <a:cubicBezTo>
                    <a:pt x="1893288" y="1133541"/>
                    <a:pt x="1933505" y="1226251"/>
                    <a:pt x="1971040" y="1290739"/>
                  </a:cubicBezTo>
                  <a:cubicBezTo>
                    <a:pt x="2008575" y="1355227"/>
                    <a:pt x="2021699" y="1373714"/>
                    <a:pt x="2084493" y="1433827"/>
                  </a:cubicBezTo>
                  <a:cubicBezTo>
                    <a:pt x="2143055" y="1493940"/>
                    <a:pt x="2139950" y="1499443"/>
                    <a:pt x="2220807" y="1537120"/>
                  </a:cubicBezTo>
                  <a:cubicBezTo>
                    <a:pt x="2310131" y="1600197"/>
                    <a:pt x="2484085" y="1651948"/>
                    <a:pt x="2590800" y="1676819"/>
                  </a:cubicBezTo>
                </a:path>
              </a:pathLst>
            </a:cu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4722040" y="2832096"/>
              <a:ext cx="1239881" cy="2655979"/>
            </a:xfrm>
            <a:custGeom>
              <a:avLst/>
              <a:gdLst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14400 w 2397760"/>
                <a:gd name="connsiteY26" fmla="*/ 680720 h 1667788"/>
                <a:gd name="connsiteX27" fmla="*/ 924560 w 2397760"/>
                <a:gd name="connsiteY27" fmla="*/ 650240 h 1667788"/>
                <a:gd name="connsiteX28" fmla="*/ 944880 w 2397760"/>
                <a:gd name="connsiteY28" fmla="*/ 568960 h 1667788"/>
                <a:gd name="connsiteX29" fmla="*/ 965200 w 2397760"/>
                <a:gd name="connsiteY29" fmla="*/ 487680 h 1667788"/>
                <a:gd name="connsiteX30" fmla="*/ 985520 w 2397760"/>
                <a:gd name="connsiteY30" fmla="*/ 457200 h 1667788"/>
                <a:gd name="connsiteX31" fmla="*/ 995680 w 2397760"/>
                <a:gd name="connsiteY31" fmla="*/ 426720 h 1667788"/>
                <a:gd name="connsiteX32" fmla="*/ 1016000 w 2397760"/>
                <a:gd name="connsiteY32" fmla="*/ 396240 h 1667788"/>
                <a:gd name="connsiteX33" fmla="*/ 1026160 w 2397760"/>
                <a:gd name="connsiteY33" fmla="*/ 365760 h 1667788"/>
                <a:gd name="connsiteX34" fmla="*/ 1056640 w 2397760"/>
                <a:gd name="connsiteY34" fmla="*/ 345440 h 1667788"/>
                <a:gd name="connsiteX35" fmla="*/ 1076960 w 2397760"/>
                <a:gd name="connsiteY35" fmla="*/ 284480 h 1667788"/>
                <a:gd name="connsiteX36" fmla="*/ 1097280 w 2397760"/>
                <a:gd name="connsiteY36" fmla="*/ 254000 h 1667788"/>
                <a:gd name="connsiteX37" fmla="*/ 1107440 w 2397760"/>
                <a:gd name="connsiteY37" fmla="*/ 223520 h 1667788"/>
                <a:gd name="connsiteX38" fmla="*/ 1137920 w 2397760"/>
                <a:gd name="connsiteY38" fmla="*/ 203200 h 1667788"/>
                <a:gd name="connsiteX39" fmla="*/ 1209040 w 2397760"/>
                <a:gd name="connsiteY39" fmla="*/ 121920 h 1667788"/>
                <a:gd name="connsiteX40" fmla="*/ 1249680 w 2397760"/>
                <a:gd name="connsiteY40" fmla="*/ 71120 h 1667788"/>
                <a:gd name="connsiteX41" fmla="*/ 1270000 w 2397760"/>
                <a:gd name="connsiteY41" fmla="*/ 40640 h 1667788"/>
                <a:gd name="connsiteX42" fmla="*/ 1300480 w 2397760"/>
                <a:gd name="connsiteY42" fmla="*/ 30480 h 1667788"/>
                <a:gd name="connsiteX43" fmla="*/ 1361440 w 2397760"/>
                <a:gd name="connsiteY43" fmla="*/ 0 h 1667788"/>
                <a:gd name="connsiteX44" fmla="*/ 1432560 w 2397760"/>
                <a:gd name="connsiteY44" fmla="*/ 10160 h 1667788"/>
                <a:gd name="connsiteX45" fmla="*/ 1503680 w 2397760"/>
                <a:gd name="connsiteY45" fmla="*/ 30480 h 1667788"/>
                <a:gd name="connsiteX46" fmla="*/ 1544320 w 2397760"/>
                <a:gd name="connsiteY46" fmla="*/ 81280 h 1667788"/>
                <a:gd name="connsiteX47" fmla="*/ 1564640 w 2397760"/>
                <a:gd name="connsiteY47" fmla="*/ 111760 h 1667788"/>
                <a:gd name="connsiteX48" fmla="*/ 1615440 w 2397760"/>
                <a:gd name="connsiteY48" fmla="*/ 172720 h 1667788"/>
                <a:gd name="connsiteX49" fmla="*/ 1635760 w 2397760"/>
                <a:gd name="connsiteY49" fmla="*/ 254000 h 1667788"/>
                <a:gd name="connsiteX50" fmla="*/ 1656080 w 2397760"/>
                <a:gd name="connsiteY50" fmla="*/ 325120 h 1667788"/>
                <a:gd name="connsiteX51" fmla="*/ 1645920 w 2397760"/>
                <a:gd name="connsiteY51" fmla="*/ 355600 h 1667788"/>
                <a:gd name="connsiteX52" fmla="*/ 1676400 w 2397760"/>
                <a:gd name="connsiteY52" fmla="*/ 447040 h 1667788"/>
                <a:gd name="connsiteX53" fmla="*/ 1706880 w 2397760"/>
                <a:gd name="connsiteY53" fmla="*/ 568960 h 1667788"/>
                <a:gd name="connsiteX54" fmla="*/ 1717040 w 2397760"/>
                <a:gd name="connsiteY54" fmla="*/ 609600 h 1667788"/>
                <a:gd name="connsiteX55" fmla="*/ 1737360 w 2397760"/>
                <a:gd name="connsiteY55" fmla="*/ 670560 h 1667788"/>
                <a:gd name="connsiteX56" fmla="*/ 1767840 w 2397760"/>
                <a:gd name="connsiteY56" fmla="*/ 772160 h 1667788"/>
                <a:gd name="connsiteX57" fmla="*/ 1778000 w 2397760"/>
                <a:gd name="connsiteY57" fmla="*/ 802640 h 1667788"/>
                <a:gd name="connsiteX58" fmla="*/ 1798320 w 2397760"/>
                <a:gd name="connsiteY58" fmla="*/ 833120 h 1667788"/>
                <a:gd name="connsiteX59" fmla="*/ 1788160 w 2397760"/>
                <a:gd name="connsiteY59" fmla="*/ 863600 h 1667788"/>
                <a:gd name="connsiteX60" fmla="*/ 1808480 w 2397760"/>
                <a:gd name="connsiteY60" fmla="*/ 894080 h 1667788"/>
                <a:gd name="connsiteX61" fmla="*/ 1838960 w 2397760"/>
                <a:gd name="connsiteY61" fmla="*/ 985520 h 1667788"/>
                <a:gd name="connsiteX62" fmla="*/ 1859280 w 2397760"/>
                <a:gd name="connsiteY62" fmla="*/ 1046480 h 1667788"/>
                <a:gd name="connsiteX63" fmla="*/ 1869440 w 2397760"/>
                <a:gd name="connsiteY63" fmla="*/ 1076960 h 1667788"/>
                <a:gd name="connsiteX64" fmla="*/ 1889760 w 2397760"/>
                <a:gd name="connsiteY64" fmla="*/ 1107440 h 1667788"/>
                <a:gd name="connsiteX65" fmla="*/ 1910080 w 2397760"/>
                <a:gd name="connsiteY65" fmla="*/ 1168400 h 1667788"/>
                <a:gd name="connsiteX66" fmla="*/ 1930400 w 2397760"/>
                <a:gd name="connsiteY66" fmla="*/ 1198880 h 1667788"/>
                <a:gd name="connsiteX67" fmla="*/ 1950720 w 2397760"/>
                <a:gd name="connsiteY67" fmla="*/ 1259840 h 1667788"/>
                <a:gd name="connsiteX68" fmla="*/ 1971040 w 2397760"/>
                <a:gd name="connsiteY68" fmla="*/ 1290320 h 1667788"/>
                <a:gd name="connsiteX69" fmla="*/ 1981200 w 2397760"/>
                <a:gd name="connsiteY69" fmla="*/ 1320800 h 1667788"/>
                <a:gd name="connsiteX70" fmla="*/ 2021840 w 2397760"/>
                <a:gd name="connsiteY70" fmla="*/ 1381760 h 1667788"/>
                <a:gd name="connsiteX71" fmla="*/ 2042160 w 2397760"/>
                <a:gd name="connsiteY71" fmla="*/ 1412240 h 1667788"/>
                <a:gd name="connsiteX72" fmla="*/ 2062480 w 2397760"/>
                <a:gd name="connsiteY72" fmla="*/ 1442720 h 1667788"/>
                <a:gd name="connsiteX73" fmla="*/ 2092960 w 2397760"/>
                <a:gd name="connsiteY73" fmla="*/ 1463040 h 1667788"/>
                <a:gd name="connsiteX74" fmla="*/ 2133600 w 2397760"/>
                <a:gd name="connsiteY74" fmla="*/ 1503680 h 1667788"/>
                <a:gd name="connsiteX75" fmla="*/ 2164080 w 2397760"/>
                <a:gd name="connsiteY75" fmla="*/ 1534160 h 1667788"/>
                <a:gd name="connsiteX76" fmla="*/ 2194560 w 2397760"/>
                <a:gd name="connsiteY76" fmla="*/ 1544320 h 1667788"/>
                <a:gd name="connsiteX77" fmla="*/ 2225040 w 2397760"/>
                <a:gd name="connsiteY77" fmla="*/ 1564640 h 1667788"/>
                <a:gd name="connsiteX78" fmla="*/ 2255520 w 2397760"/>
                <a:gd name="connsiteY78" fmla="*/ 1574800 h 1667788"/>
                <a:gd name="connsiteX79" fmla="*/ 2316480 w 2397760"/>
                <a:gd name="connsiteY79" fmla="*/ 1615440 h 1667788"/>
                <a:gd name="connsiteX80" fmla="*/ 2346960 w 2397760"/>
                <a:gd name="connsiteY80" fmla="*/ 1635760 h 1667788"/>
                <a:gd name="connsiteX81" fmla="*/ 2377440 w 2397760"/>
                <a:gd name="connsiteY81" fmla="*/ 1666240 h 1667788"/>
                <a:gd name="connsiteX82" fmla="*/ 2397760 w 2397760"/>
                <a:gd name="connsiteY82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14400 w 2397760"/>
                <a:gd name="connsiteY26" fmla="*/ 680720 h 1667788"/>
                <a:gd name="connsiteX27" fmla="*/ 924560 w 2397760"/>
                <a:gd name="connsiteY27" fmla="*/ 650240 h 1667788"/>
                <a:gd name="connsiteX28" fmla="*/ 944880 w 2397760"/>
                <a:gd name="connsiteY28" fmla="*/ 568960 h 1667788"/>
                <a:gd name="connsiteX29" fmla="*/ 965200 w 2397760"/>
                <a:gd name="connsiteY29" fmla="*/ 487680 h 1667788"/>
                <a:gd name="connsiteX30" fmla="*/ 985520 w 2397760"/>
                <a:gd name="connsiteY30" fmla="*/ 457200 h 1667788"/>
                <a:gd name="connsiteX31" fmla="*/ 995680 w 2397760"/>
                <a:gd name="connsiteY31" fmla="*/ 426720 h 1667788"/>
                <a:gd name="connsiteX32" fmla="*/ 1016000 w 2397760"/>
                <a:gd name="connsiteY32" fmla="*/ 396240 h 1667788"/>
                <a:gd name="connsiteX33" fmla="*/ 1026160 w 2397760"/>
                <a:gd name="connsiteY33" fmla="*/ 365760 h 1667788"/>
                <a:gd name="connsiteX34" fmla="*/ 1056640 w 2397760"/>
                <a:gd name="connsiteY34" fmla="*/ 345440 h 1667788"/>
                <a:gd name="connsiteX35" fmla="*/ 1076960 w 2397760"/>
                <a:gd name="connsiteY35" fmla="*/ 284480 h 1667788"/>
                <a:gd name="connsiteX36" fmla="*/ 1097280 w 2397760"/>
                <a:gd name="connsiteY36" fmla="*/ 254000 h 1667788"/>
                <a:gd name="connsiteX37" fmla="*/ 1107440 w 2397760"/>
                <a:gd name="connsiteY37" fmla="*/ 223520 h 1667788"/>
                <a:gd name="connsiteX38" fmla="*/ 1137920 w 2397760"/>
                <a:gd name="connsiteY38" fmla="*/ 203200 h 1667788"/>
                <a:gd name="connsiteX39" fmla="*/ 1209040 w 2397760"/>
                <a:gd name="connsiteY39" fmla="*/ 121920 h 1667788"/>
                <a:gd name="connsiteX40" fmla="*/ 1249680 w 2397760"/>
                <a:gd name="connsiteY40" fmla="*/ 71120 h 1667788"/>
                <a:gd name="connsiteX41" fmla="*/ 1270000 w 2397760"/>
                <a:gd name="connsiteY41" fmla="*/ 40640 h 1667788"/>
                <a:gd name="connsiteX42" fmla="*/ 1300480 w 2397760"/>
                <a:gd name="connsiteY42" fmla="*/ 30480 h 1667788"/>
                <a:gd name="connsiteX43" fmla="*/ 1361440 w 2397760"/>
                <a:gd name="connsiteY43" fmla="*/ 0 h 1667788"/>
                <a:gd name="connsiteX44" fmla="*/ 1432560 w 2397760"/>
                <a:gd name="connsiteY44" fmla="*/ 10160 h 1667788"/>
                <a:gd name="connsiteX45" fmla="*/ 1503680 w 2397760"/>
                <a:gd name="connsiteY45" fmla="*/ 30480 h 1667788"/>
                <a:gd name="connsiteX46" fmla="*/ 1564640 w 2397760"/>
                <a:gd name="connsiteY46" fmla="*/ 111760 h 1667788"/>
                <a:gd name="connsiteX47" fmla="*/ 1615440 w 2397760"/>
                <a:gd name="connsiteY47" fmla="*/ 172720 h 1667788"/>
                <a:gd name="connsiteX48" fmla="*/ 1635760 w 2397760"/>
                <a:gd name="connsiteY48" fmla="*/ 254000 h 1667788"/>
                <a:gd name="connsiteX49" fmla="*/ 1656080 w 2397760"/>
                <a:gd name="connsiteY49" fmla="*/ 325120 h 1667788"/>
                <a:gd name="connsiteX50" fmla="*/ 1645920 w 2397760"/>
                <a:gd name="connsiteY50" fmla="*/ 355600 h 1667788"/>
                <a:gd name="connsiteX51" fmla="*/ 1676400 w 2397760"/>
                <a:gd name="connsiteY51" fmla="*/ 447040 h 1667788"/>
                <a:gd name="connsiteX52" fmla="*/ 1706880 w 2397760"/>
                <a:gd name="connsiteY52" fmla="*/ 568960 h 1667788"/>
                <a:gd name="connsiteX53" fmla="*/ 1717040 w 2397760"/>
                <a:gd name="connsiteY53" fmla="*/ 609600 h 1667788"/>
                <a:gd name="connsiteX54" fmla="*/ 1737360 w 2397760"/>
                <a:gd name="connsiteY54" fmla="*/ 670560 h 1667788"/>
                <a:gd name="connsiteX55" fmla="*/ 1767840 w 2397760"/>
                <a:gd name="connsiteY55" fmla="*/ 772160 h 1667788"/>
                <a:gd name="connsiteX56" fmla="*/ 1778000 w 2397760"/>
                <a:gd name="connsiteY56" fmla="*/ 802640 h 1667788"/>
                <a:gd name="connsiteX57" fmla="*/ 1798320 w 2397760"/>
                <a:gd name="connsiteY57" fmla="*/ 833120 h 1667788"/>
                <a:gd name="connsiteX58" fmla="*/ 1788160 w 2397760"/>
                <a:gd name="connsiteY58" fmla="*/ 863600 h 1667788"/>
                <a:gd name="connsiteX59" fmla="*/ 1808480 w 2397760"/>
                <a:gd name="connsiteY59" fmla="*/ 894080 h 1667788"/>
                <a:gd name="connsiteX60" fmla="*/ 1838960 w 2397760"/>
                <a:gd name="connsiteY60" fmla="*/ 985520 h 1667788"/>
                <a:gd name="connsiteX61" fmla="*/ 1859280 w 2397760"/>
                <a:gd name="connsiteY61" fmla="*/ 1046480 h 1667788"/>
                <a:gd name="connsiteX62" fmla="*/ 1869440 w 2397760"/>
                <a:gd name="connsiteY62" fmla="*/ 1076960 h 1667788"/>
                <a:gd name="connsiteX63" fmla="*/ 1889760 w 2397760"/>
                <a:gd name="connsiteY63" fmla="*/ 1107440 h 1667788"/>
                <a:gd name="connsiteX64" fmla="*/ 1910080 w 2397760"/>
                <a:gd name="connsiteY64" fmla="*/ 1168400 h 1667788"/>
                <a:gd name="connsiteX65" fmla="*/ 1930400 w 2397760"/>
                <a:gd name="connsiteY65" fmla="*/ 1198880 h 1667788"/>
                <a:gd name="connsiteX66" fmla="*/ 1950720 w 2397760"/>
                <a:gd name="connsiteY66" fmla="*/ 1259840 h 1667788"/>
                <a:gd name="connsiteX67" fmla="*/ 1971040 w 2397760"/>
                <a:gd name="connsiteY67" fmla="*/ 1290320 h 1667788"/>
                <a:gd name="connsiteX68" fmla="*/ 1981200 w 2397760"/>
                <a:gd name="connsiteY68" fmla="*/ 1320800 h 1667788"/>
                <a:gd name="connsiteX69" fmla="*/ 2021840 w 2397760"/>
                <a:gd name="connsiteY69" fmla="*/ 1381760 h 1667788"/>
                <a:gd name="connsiteX70" fmla="*/ 2042160 w 2397760"/>
                <a:gd name="connsiteY70" fmla="*/ 1412240 h 1667788"/>
                <a:gd name="connsiteX71" fmla="*/ 2062480 w 2397760"/>
                <a:gd name="connsiteY71" fmla="*/ 1442720 h 1667788"/>
                <a:gd name="connsiteX72" fmla="*/ 2092960 w 2397760"/>
                <a:gd name="connsiteY72" fmla="*/ 1463040 h 1667788"/>
                <a:gd name="connsiteX73" fmla="*/ 2133600 w 2397760"/>
                <a:gd name="connsiteY73" fmla="*/ 1503680 h 1667788"/>
                <a:gd name="connsiteX74" fmla="*/ 2164080 w 2397760"/>
                <a:gd name="connsiteY74" fmla="*/ 1534160 h 1667788"/>
                <a:gd name="connsiteX75" fmla="*/ 2194560 w 2397760"/>
                <a:gd name="connsiteY75" fmla="*/ 1544320 h 1667788"/>
                <a:gd name="connsiteX76" fmla="*/ 2225040 w 2397760"/>
                <a:gd name="connsiteY76" fmla="*/ 1564640 h 1667788"/>
                <a:gd name="connsiteX77" fmla="*/ 2255520 w 2397760"/>
                <a:gd name="connsiteY77" fmla="*/ 1574800 h 1667788"/>
                <a:gd name="connsiteX78" fmla="*/ 2316480 w 2397760"/>
                <a:gd name="connsiteY78" fmla="*/ 1615440 h 1667788"/>
                <a:gd name="connsiteX79" fmla="*/ 2346960 w 2397760"/>
                <a:gd name="connsiteY79" fmla="*/ 1635760 h 1667788"/>
                <a:gd name="connsiteX80" fmla="*/ 2377440 w 2397760"/>
                <a:gd name="connsiteY80" fmla="*/ 1666240 h 1667788"/>
                <a:gd name="connsiteX81" fmla="*/ 2397760 w 2397760"/>
                <a:gd name="connsiteY81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14400 w 2397760"/>
                <a:gd name="connsiteY26" fmla="*/ 680720 h 1667788"/>
                <a:gd name="connsiteX27" fmla="*/ 924560 w 2397760"/>
                <a:gd name="connsiteY27" fmla="*/ 650240 h 1667788"/>
                <a:gd name="connsiteX28" fmla="*/ 944880 w 2397760"/>
                <a:gd name="connsiteY28" fmla="*/ 568960 h 1667788"/>
                <a:gd name="connsiteX29" fmla="*/ 965200 w 2397760"/>
                <a:gd name="connsiteY29" fmla="*/ 487680 h 1667788"/>
                <a:gd name="connsiteX30" fmla="*/ 985520 w 2397760"/>
                <a:gd name="connsiteY30" fmla="*/ 457200 h 1667788"/>
                <a:gd name="connsiteX31" fmla="*/ 995680 w 2397760"/>
                <a:gd name="connsiteY31" fmla="*/ 426720 h 1667788"/>
                <a:gd name="connsiteX32" fmla="*/ 1016000 w 2397760"/>
                <a:gd name="connsiteY32" fmla="*/ 396240 h 1667788"/>
                <a:gd name="connsiteX33" fmla="*/ 1026160 w 2397760"/>
                <a:gd name="connsiteY33" fmla="*/ 365760 h 1667788"/>
                <a:gd name="connsiteX34" fmla="*/ 1056640 w 2397760"/>
                <a:gd name="connsiteY34" fmla="*/ 345440 h 1667788"/>
                <a:gd name="connsiteX35" fmla="*/ 1076960 w 2397760"/>
                <a:gd name="connsiteY35" fmla="*/ 284480 h 1667788"/>
                <a:gd name="connsiteX36" fmla="*/ 1097280 w 2397760"/>
                <a:gd name="connsiteY36" fmla="*/ 254000 h 1667788"/>
                <a:gd name="connsiteX37" fmla="*/ 1107440 w 2397760"/>
                <a:gd name="connsiteY37" fmla="*/ 223520 h 1667788"/>
                <a:gd name="connsiteX38" fmla="*/ 1137920 w 2397760"/>
                <a:gd name="connsiteY38" fmla="*/ 203200 h 1667788"/>
                <a:gd name="connsiteX39" fmla="*/ 1209040 w 2397760"/>
                <a:gd name="connsiteY39" fmla="*/ 121920 h 1667788"/>
                <a:gd name="connsiteX40" fmla="*/ 1249680 w 2397760"/>
                <a:gd name="connsiteY40" fmla="*/ 71120 h 1667788"/>
                <a:gd name="connsiteX41" fmla="*/ 1270000 w 2397760"/>
                <a:gd name="connsiteY41" fmla="*/ 40640 h 1667788"/>
                <a:gd name="connsiteX42" fmla="*/ 1300480 w 2397760"/>
                <a:gd name="connsiteY42" fmla="*/ 30480 h 1667788"/>
                <a:gd name="connsiteX43" fmla="*/ 1361440 w 2397760"/>
                <a:gd name="connsiteY43" fmla="*/ 0 h 1667788"/>
                <a:gd name="connsiteX44" fmla="*/ 1432560 w 2397760"/>
                <a:gd name="connsiteY44" fmla="*/ 10160 h 1667788"/>
                <a:gd name="connsiteX45" fmla="*/ 1503680 w 2397760"/>
                <a:gd name="connsiteY45" fmla="*/ 30480 h 1667788"/>
                <a:gd name="connsiteX46" fmla="*/ 1564640 w 2397760"/>
                <a:gd name="connsiteY46" fmla="*/ 111760 h 1667788"/>
                <a:gd name="connsiteX47" fmla="*/ 1635760 w 2397760"/>
                <a:gd name="connsiteY47" fmla="*/ 254000 h 1667788"/>
                <a:gd name="connsiteX48" fmla="*/ 1656080 w 2397760"/>
                <a:gd name="connsiteY48" fmla="*/ 325120 h 1667788"/>
                <a:gd name="connsiteX49" fmla="*/ 1645920 w 2397760"/>
                <a:gd name="connsiteY49" fmla="*/ 355600 h 1667788"/>
                <a:gd name="connsiteX50" fmla="*/ 1676400 w 2397760"/>
                <a:gd name="connsiteY50" fmla="*/ 447040 h 1667788"/>
                <a:gd name="connsiteX51" fmla="*/ 1706880 w 2397760"/>
                <a:gd name="connsiteY51" fmla="*/ 568960 h 1667788"/>
                <a:gd name="connsiteX52" fmla="*/ 1717040 w 2397760"/>
                <a:gd name="connsiteY52" fmla="*/ 609600 h 1667788"/>
                <a:gd name="connsiteX53" fmla="*/ 1737360 w 2397760"/>
                <a:gd name="connsiteY53" fmla="*/ 670560 h 1667788"/>
                <a:gd name="connsiteX54" fmla="*/ 1767840 w 2397760"/>
                <a:gd name="connsiteY54" fmla="*/ 772160 h 1667788"/>
                <a:gd name="connsiteX55" fmla="*/ 1778000 w 2397760"/>
                <a:gd name="connsiteY55" fmla="*/ 802640 h 1667788"/>
                <a:gd name="connsiteX56" fmla="*/ 1798320 w 2397760"/>
                <a:gd name="connsiteY56" fmla="*/ 833120 h 1667788"/>
                <a:gd name="connsiteX57" fmla="*/ 1788160 w 2397760"/>
                <a:gd name="connsiteY57" fmla="*/ 863600 h 1667788"/>
                <a:gd name="connsiteX58" fmla="*/ 1808480 w 2397760"/>
                <a:gd name="connsiteY58" fmla="*/ 894080 h 1667788"/>
                <a:gd name="connsiteX59" fmla="*/ 1838960 w 2397760"/>
                <a:gd name="connsiteY59" fmla="*/ 985520 h 1667788"/>
                <a:gd name="connsiteX60" fmla="*/ 1859280 w 2397760"/>
                <a:gd name="connsiteY60" fmla="*/ 1046480 h 1667788"/>
                <a:gd name="connsiteX61" fmla="*/ 1869440 w 2397760"/>
                <a:gd name="connsiteY61" fmla="*/ 1076960 h 1667788"/>
                <a:gd name="connsiteX62" fmla="*/ 1889760 w 2397760"/>
                <a:gd name="connsiteY62" fmla="*/ 1107440 h 1667788"/>
                <a:gd name="connsiteX63" fmla="*/ 1910080 w 2397760"/>
                <a:gd name="connsiteY63" fmla="*/ 1168400 h 1667788"/>
                <a:gd name="connsiteX64" fmla="*/ 1930400 w 2397760"/>
                <a:gd name="connsiteY64" fmla="*/ 1198880 h 1667788"/>
                <a:gd name="connsiteX65" fmla="*/ 1950720 w 2397760"/>
                <a:gd name="connsiteY65" fmla="*/ 1259840 h 1667788"/>
                <a:gd name="connsiteX66" fmla="*/ 1971040 w 2397760"/>
                <a:gd name="connsiteY66" fmla="*/ 1290320 h 1667788"/>
                <a:gd name="connsiteX67" fmla="*/ 1981200 w 2397760"/>
                <a:gd name="connsiteY67" fmla="*/ 1320800 h 1667788"/>
                <a:gd name="connsiteX68" fmla="*/ 2021840 w 2397760"/>
                <a:gd name="connsiteY68" fmla="*/ 1381760 h 1667788"/>
                <a:gd name="connsiteX69" fmla="*/ 2042160 w 2397760"/>
                <a:gd name="connsiteY69" fmla="*/ 1412240 h 1667788"/>
                <a:gd name="connsiteX70" fmla="*/ 2062480 w 2397760"/>
                <a:gd name="connsiteY70" fmla="*/ 1442720 h 1667788"/>
                <a:gd name="connsiteX71" fmla="*/ 2092960 w 2397760"/>
                <a:gd name="connsiteY71" fmla="*/ 1463040 h 1667788"/>
                <a:gd name="connsiteX72" fmla="*/ 2133600 w 2397760"/>
                <a:gd name="connsiteY72" fmla="*/ 1503680 h 1667788"/>
                <a:gd name="connsiteX73" fmla="*/ 2164080 w 2397760"/>
                <a:gd name="connsiteY73" fmla="*/ 1534160 h 1667788"/>
                <a:gd name="connsiteX74" fmla="*/ 2194560 w 2397760"/>
                <a:gd name="connsiteY74" fmla="*/ 1544320 h 1667788"/>
                <a:gd name="connsiteX75" fmla="*/ 2225040 w 2397760"/>
                <a:gd name="connsiteY75" fmla="*/ 1564640 h 1667788"/>
                <a:gd name="connsiteX76" fmla="*/ 2255520 w 2397760"/>
                <a:gd name="connsiteY76" fmla="*/ 1574800 h 1667788"/>
                <a:gd name="connsiteX77" fmla="*/ 2316480 w 2397760"/>
                <a:gd name="connsiteY77" fmla="*/ 1615440 h 1667788"/>
                <a:gd name="connsiteX78" fmla="*/ 2346960 w 2397760"/>
                <a:gd name="connsiteY78" fmla="*/ 1635760 h 1667788"/>
                <a:gd name="connsiteX79" fmla="*/ 2377440 w 2397760"/>
                <a:gd name="connsiteY79" fmla="*/ 1666240 h 1667788"/>
                <a:gd name="connsiteX80" fmla="*/ 2397760 w 2397760"/>
                <a:gd name="connsiteY80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14400 w 2397760"/>
                <a:gd name="connsiteY26" fmla="*/ 680720 h 1667788"/>
                <a:gd name="connsiteX27" fmla="*/ 924560 w 2397760"/>
                <a:gd name="connsiteY27" fmla="*/ 650240 h 1667788"/>
                <a:gd name="connsiteX28" fmla="*/ 944880 w 2397760"/>
                <a:gd name="connsiteY28" fmla="*/ 568960 h 1667788"/>
                <a:gd name="connsiteX29" fmla="*/ 965200 w 2397760"/>
                <a:gd name="connsiteY29" fmla="*/ 487680 h 1667788"/>
                <a:gd name="connsiteX30" fmla="*/ 985520 w 2397760"/>
                <a:gd name="connsiteY30" fmla="*/ 457200 h 1667788"/>
                <a:gd name="connsiteX31" fmla="*/ 995680 w 2397760"/>
                <a:gd name="connsiteY31" fmla="*/ 426720 h 1667788"/>
                <a:gd name="connsiteX32" fmla="*/ 1016000 w 2397760"/>
                <a:gd name="connsiteY32" fmla="*/ 396240 h 1667788"/>
                <a:gd name="connsiteX33" fmla="*/ 1026160 w 2397760"/>
                <a:gd name="connsiteY33" fmla="*/ 365760 h 1667788"/>
                <a:gd name="connsiteX34" fmla="*/ 1056640 w 2397760"/>
                <a:gd name="connsiteY34" fmla="*/ 345440 h 1667788"/>
                <a:gd name="connsiteX35" fmla="*/ 1076960 w 2397760"/>
                <a:gd name="connsiteY35" fmla="*/ 284480 h 1667788"/>
                <a:gd name="connsiteX36" fmla="*/ 1097280 w 2397760"/>
                <a:gd name="connsiteY36" fmla="*/ 254000 h 1667788"/>
                <a:gd name="connsiteX37" fmla="*/ 1107440 w 2397760"/>
                <a:gd name="connsiteY37" fmla="*/ 223520 h 1667788"/>
                <a:gd name="connsiteX38" fmla="*/ 1137920 w 2397760"/>
                <a:gd name="connsiteY38" fmla="*/ 203200 h 1667788"/>
                <a:gd name="connsiteX39" fmla="*/ 1209040 w 2397760"/>
                <a:gd name="connsiteY39" fmla="*/ 121920 h 1667788"/>
                <a:gd name="connsiteX40" fmla="*/ 1249680 w 2397760"/>
                <a:gd name="connsiteY40" fmla="*/ 71120 h 1667788"/>
                <a:gd name="connsiteX41" fmla="*/ 1270000 w 2397760"/>
                <a:gd name="connsiteY41" fmla="*/ 40640 h 1667788"/>
                <a:gd name="connsiteX42" fmla="*/ 1300480 w 2397760"/>
                <a:gd name="connsiteY42" fmla="*/ 30480 h 1667788"/>
                <a:gd name="connsiteX43" fmla="*/ 1361440 w 2397760"/>
                <a:gd name="connsiteY43" fmla="*/ 0 h 1667788"/>
                <a:gd name="connsiteX44" fmla="*/ 1432560 w 2397760"/>
                <a:gd name="connsiteY44" fmla="*/ 10160 h 1667788"/>
                <a:gd name="connsiteX45" fmla="*/ 1503680 w 2397760"/>
                <a:gd name="connsiteY45" fmla="*/ 30480 h 1667788"/>
                <a:gd name="connsiteX46" fmla="*/ 1564640 w 2397760"/>
                <a:gd name="connsiteY46" fmla="*/ 111760 h 1667788"/>
                <a:gd name="connsiteX47" fmla="*/ 1635760 w 2397760"/>
                <a:gd name="connsiteY47" fmla="*/ 254000 h 1667788"/>
                <a:gd name="connsiteX48" fmla="*/ 1656080 w 2397760"/>
                <a:gd name="connsiteY48" fmla="*/ 325120 h 1667788"/>
                <a:gd name="connsiteX49" fmla="*/ 1676400 w 2397760"/>
                <a:gd name="connsiteY49" fmla="*/ 447040 h 1667788"/>
                <a:gd name="connsiteX50" fmla="*/ 1706880 w 2397760"/>
                <a:gd name="connsiteY50" fmla="*/ 568960 h 1667788"/>
                <a:gd name="connsiteX51" fmla="*/ 1717040 w 2397760"/>
                <a:gd name="connsiteY51" fmla="*/ 609600 h 1667788"/>
                <a:gd name="connsiteX52" fmla="*/ 1737360 w 2397760"/>
                <a:gd name="connsiteY52" fmla="*/ 670560 h 1667788"/>
                <a:gd name="connsiteX53" fmla="*/ 1767840 w 2397760"/>
                <a:gd name="connsiteY53" fmla="*/ 772160 h 1667788"/>
                <a:gd name="connsiteX54" fmla="*/ 1778000 w 2397760"/>
                <a:gd name="connsiteY54" fmla="*/ 802640 h 1667788"/>
                <a:gd name="connsiteX55" fmla="*/ 1798320 w 2397760"/>
                <a:gd name="connsiteY55" fmla="*/ 833120 h 1667788"/>
                <a:gd name="connsiteX56" fmla="*/ 1788160 w 2397760"/>
                <a:gd name="connsiteY56" fmla="*/ 863600 h 1667788"/>
                <a:gd name="connsiteX57" fmla="*/ 1808480 w 2397760"/>
                <a:gd name="connsiteY57" fmla="*/ 894080 h 1667788"/>
                <a:gd name="connsiteX58" fmla="*/ 1838960 w 2397760"/>
                <a:gd name="connsiteY58" fmla="*/ 985520 h 1667788"/>
                <a:gd name="connsiteX59" fmla="*/ 1859280 w 2397760"/>
                <a:gd name="connsiteY59" fmla="*/ 1046480 h 1667788"/>
                <a:gd name="connsiteX60" fmla="*/ 1869440 w 2397760"/>
                <a:gd name="connsiteY60" fmla="*/ 1076960 h 1667788"/>
                <a:gd name="connsiteX61" fmla="*/ 1889760 w 2397760"/>
                <a:gd name="connsiteY61" fmla="*/ 1107440 h 1667788"/>
                <a:gd name="connsiteX62" fmla="*/ 1910080 w 2397760"/>
                <a:gd name="connsiteY62" fmla="*/ 1168400 h 1667788"/>
                <a:gd name="connsiteX63" fmla="*/ 1930400 w 2397760"/>
                <a:gd name="connsiteY63" fmla="*/ 1198880 h 1667788"/>
                <a:gd name="connsiteX64" fmla="*/ 1950720 w 2397760"/>
                <a:gd name="connsiteY64" fmla="*/ 1259840 h 1667788"/>
                <a:gd name="connsiteX65" fmla="*/ 1971040 w 2397760"/>
                <a:gd name="connsiteY65" fmla="*/ 1290320 h 1667788"/>
                <a:gd name="connsiteX66" fmla="*/ 1981200 w 2397760"/>
                <a:gd name="connsiteY66" fmla="*/ 1320800 h 1667788"/>
                <a:gd name="connsiteX67" fmla="*/ 2021840 w 2397760"/>
                <a:gd name="connsiteY67" fmla="*/ 1381760 h 1667788"/>
                <a:gd name="connsiteX68" fmla="*/ 2042160 w 2397760"/>
                <a:gd name="connsiteY68" fmla="*/ 1412240 h 1667788"/>
                <a:gd name="connsiteX69" fmla="*/ 2062480 w 2397760"/>
                <a:gd name="connsiteY69" fmla="*/ 1442720 h 1667788"/>
                <a:gd name="connsiteX70" fmla="*/ 2092960 w 2397760"/>
                <a:gd name="connsiteY70" fmla="*/ 1463040 h 1667788"/>
                <a:gd name="connsiteX71" fmla="*/ 2133600 w 2397760"/>
                <a:gd name="connsiteY71" fmla="*/ 1503680 h 1667788"/>
                <a:gd name="connsiteX72" fmla="*/ 2164080 w 2397760"/>
                <a:gd name="connsiteY72" fmla="*/ 1534160 h 1667788"/>
                <a:gd name="connsiteX73" fmla="*/ 2194560 w 2397760"/>
                <a:gd name="connsiteY73" fmla="*/ 1544320 h 1667788"/>
                <a:gd name="connsiteX74" fmla="*/ 2225040 w 2397760"/>
                <a:gd name="connsiteY74" fmla="*/ 1564640 h 1667788"/>
                <a:gd name="connsiteX75" fmla="*/ 2255520 w 2397760"/>
                <a:gd name="connsiteY75" fmla="*/ 1574800 h 1667788"/>
                <a:gd name="connsiteX76" fmla="*/ 2316480 w 2397760"/>
                <a:gd name="connsiteY76" fmla="*/ 1615440 h 1667788"/>
                <a:gd name="connsiteX77" fmla="*/ 2346960 w 2397760"/>
                <a:gd name="connsiteY77" fmla="*/ 1635760 h 1667788"/>
                <a:gd name="connsiteX78" fmla="*/ 2377440 w 2397760"/>
                <a:gd name="connsiteY78" fmla="*/ 1666240 h 1667788"/>
                <a:gd name="connsiteX79" fmla="*/ 2397760 w 2397760"/>
                <a:gd name="connsiteY79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14400 w 2397760"/>
                <a:gd name="connsiteY26" fmla="*/ 680720 h 1667788"/>
                <a:gd name="connsiteX27" fmla="*/ 924560 w 2397760"/>
                <a:gd name="connsiteY27" fmla="*/ 650240 h 1667788"/>
                <a:gd name="connsiteX28" fmla="*/ 944880 w 2397760"/>
                <a:gd name="connsiteY28" fmla="*/ 568960 h 1667788"/>
                <a:gd name="connsiteX29" fmla="*/ 965200 w 2397760"/>
                <a:gd name="connsiteY29" fmla="*/ 487680 h 1667788"/>
                <a:gd name="connsiteX30" fmla="*/ 985520 w 2397760"/>
                <a:gd name="connsiteY30" fmla="*/ 457200 h 1667788"/>
                <a:gd name="connsiteX31" fmla="*/ 995680 w 2397760"/>
                <a:gd name="connsiteY31" fmla="*/ 426720 h 1667788"/>
                <a:gd name="connsiteX32" fmla="*/ 1016000 w 2397760"/>
                <a:gd name="connsiteY32" fmla="*/ 396240 h 1667788"/>
                <a:gd name="connsiteX33" fmla="*/ 1026160 w 2397760"/>
                <a:gd name="connsiteY33" fmla="*/ 365760 h 1667788"/>
                <a:gd name="connsiteX34" fmla="*/ 1056640 w 2397760"/>
                <a:gd name="connsiteY34" fmla="*/ 345440 h 1667788"/>
                <a:gd name="connsiteX35" fmla="*/ 1076960 w 2397760"/>
                <a:gd name="connsiteY35" fmla="*/ 284480 h 1667788"/>
                <a:gd name="connsiteX36" fmla="*/ 1097280 w 2397760"/>
                <a:gd name="connsiteY36" fmla="*/ 254000 h 1667788"/>
                <a:gd name="connsiteX37" fmla="*/ 1107440 w 2397760"/>
                <a:gd name="connsiteY37" fmla="*/ 223520 h 1667788"/>
                <a:gd name="connsiteX38" fmla="*/ 1137920 w 2397760"/>
                <a:gd name="connsiteY38" fmla="*/ 203200 h 1667788"/>
                <a:gd name="connsiteX39" fmla="*/ 1209040 w 2397760"/>
                <a:gd name="connsiteY39" fmla="*/ 121920 h 1667788"/>
                <a:gd name="connsiteX40" fmla="*/ 1249680 w 2397760"/>
                <a:gd name="connsiteY40" fmla="*/ 71120 h 1667788"/>
                <a:gd name="connsiteX41" fmla="*/ 1270000 w 2397760"/>
                <a:gd name="connsiteY41" fmla="*/ 40640 h 1667788"/>
                <a:gd name="connsiteX42" fmla="*/ 1300480 w 2397760"/>
                <a:gd name="connsiteY42" fmla="*/ 30480 h 1667788"/>
                <a:gd name="connsiteX43" fmla="*/ 1361440 w 2397760"/>
                <a:gd name="connsiteY43" fmla="*/ 0 h 1667788"/>
                <a:gd name="connsiteX44" fmla="*/ 1432560 w 2397760"/>
                <a:gd name="connsiteY44" fmla="*/ 10160 h 1667788"/>
                <a:gd name="connsiteX45" fmla="*/ 1503680 w 2397760"/>
                <a:gd name="connsiteY45" fmla="*/ 30480 h 1667788"/>
                <a:gd name="connsiteX46" fmla="*/ 1564640 w 2397760"/>
                <a:gd name="connsiteY46" fmla="*/ 111760 h 1667788"/>
                <a:gd name="connsiteX47" fmla="*/ 1635760 w 2397760"/>
                <a:gd name="connsiteY47" fmla="*/ 254000 h 1667788"/>
                <a:gd name="connsiteX48" fmla="*/ 1656080 w 2397760"/>
                <a:gd name="connsiteY48" fmla="*/ 325120 h 1667788"/>
                <a:gd name="connsiteX49" fmla="*/ 1676400 w 2397760"/>
                <a:gd name="connsiteY49" fmla="*/ 447040 h 1667788"/>
                <a:gd name="connsiteX50" fmla="*/ 1706880 w 2397760"/>
                <a:gd name="connsiteY50" fmla="*/ 568960 h 1667788"/>
                <a:gd name="connsiteX51" fmla="*/ 1737360 w 2397760"/>
                <a:gd name="connsiteY51" fmla="*/ 670560 h 1667788"/>
                <a:gd name="connsiteX52" fmla="*/ 1767840 w 2397760"/>
                <a:gd name="connsiteY52" fmla="*/ 772160 h 1667788"/>
                <a:gd name="connsiteX53" fmla="*/ 1778000 w 2397760"/>
                <a:gd name="connsiteY53" fmla="*/ 802640 h 1667788"/>
                <a:gd name="connsiteX54" fmla="*/ 1798320 w 2397760"/>
                <a:gd name="connsiteY54" fmla="*/ 833120 h 1667788"/>
                <a:gd name="connsiteX55" fmla="*/ 1788160 w 2397760"/>
                <a:gd name="connsiteY55" fmla="*/ 863600 h 1667788"/>
                <a:gd name="connsiteX56" fmla="*/ 1808480 w 2397760"/>
                <a:gd name="connsiteY56" fmla="*/ 894080 h 1667788"/>
                <a:gd name="connsiteX57" fmla="*/ 1838960 w 2397760"/>
                <a:gd name="connsiteY57" fmla="*/ 985520 h 1667788"/>
                <a:gd name="connsiteX58" fmla="*/ 1859280 w 2397760"/>
                <a:gd name="connsiteY58" fmla="*/ 1046480 h 1667788"/>
                <a:gd name="connsiteX59" fmla="*/ 1869440 w 2397760"/>
                <a:gd name="connsiteY59" fmla="*/ 1076960 h 1667788"/>
                <a:gd name="connsiteX60" fmla="*/ 1889760 w 2397760"/>
                <a:gd name="connsiteY60" fmla="*/ 1107440 h 1667788"/>
                <a:gd name="connsiteX61" fmla="*/ 1910080 w 2397760"/>
                <a:gd name="connsiteY61" fmla="*/ 1168400 h 1667788"/>
                <a:gd name="connsiteX62" fmla="*/ 1930400 w 2397760"/>
                <a:gd name="connsiteY62" fmla="*/ 1198880 h 1667788"/>
                <a:gd name="connsiteX63" fmla="*/ 1950720 w 2397760"/>
                <a:gd name="connsiteY63" fmla="*/ 1259840 h 1667788"/>
                <a:gd name="connsiteX64" fmla="*/ 1971040 w 2397760"/>
                <a:gd name="connsiteY64" fmla="*/ 1290320 h 1667788"/>
                <a:gd name="connsiteX65" fmla="*/ 1981200 w 2397760"/>
                <a:gd name="connsiteY65" fmla="*/ 1320800 h 1667788"/>
                <a:gd name="connsiteX66" fmla="*/ 2021840 w 2397760"/>
                <a:gd name="connsiteY66" fmla="*/ 1381760 h 1667788"/>
                <a:gd name="connsiteX67" fmla="*/ 2042160 w 2397760"/>
                <a:gd name="connsiteY67" fmla="*/ 1412240 h 1667788"/>
                <a:gd name="connsiteX68" fmla="*/ 2062480 w 2397760"/>
                <a:gd name="connsiteY68" fmla="*/ 1442720 h 1667788"/>
                <a:gd name="connsiteX69" fmla="*/ 2092960 w 2397760"/>
                <a:gd name="connsiteY69" fmla="*/ 1463040 h 1667788"/>
                <a:gd name="connsiteX70" fmla="*/ 2133600 w 2397760"/>
                <a:gd name="connsiteY70" fmla="*/ 1503680 h 1667788"/>
                <a:gd name="connsiteX71" fmla="*/ 2164080 w 2397760"/>
                <a:gd name="connsiteY71" fmla="*/ 1534160 h 1667788"/>
                <a:gd name="connsiteX72" fmla="*/ 2194560 w 2397760"/>
                <a:gd name="connsiteY72" fmla="*/ 1544320 h 1667788"/>
                <a:gd name="connsiteX73" fmla="*/ 2225040 w 2397760"/>
                <a:gd name="connsiteY73" fmla="*/ 1564640 h 1667788"/>
                <a:gd name="connsiteX74" fmla="*/ 2255520 w 2397760"/>
                <a:gd name="connsiteY74" fmla="*/ 1574800 h 1667788"/>
                <a:gd name="connsiteX75" fmla="*/ 2316480 w 2397760"/>
                <a:gd name="connsiteY75" fmla="*/ 1615440 h 1667788"/>
                <a:gd name="connsiteX76" fmla="*/ 2346960 w 2397760"/>
                <a:gd name="connsiteY76" fmla="*/ 1635760 h 1667788"/>
                <a:gd name="connsiteX77" fmla="*/ 2377440 w 2397760"/>
                <a:gd name="connsiteY77" fmla="*/ 1666240 h 1667788"/>
                <a:gd name="connsiteX78" fmla="*/ 2397760 w 2397760"/>
                <a:gd name="connsiteY78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14400 w 2397760"/>
                <a:gd name="connsiteY26" fmla="*/ 680720 h 1667788"/>
                <a:gd name="connsiteX27" fmla="*/ 924560 w 2397760"/>
                <a:gd name="connsiteY27" fmla="*/ 650240 h 1667788"/>
                <a:gd name="connsiteX28" fmla="*/ 944880 w 2397760"/>
                <a:gd name="connsiteY28" fmla="*/ 568960 h 1667788"/>
                <a:gd name="connsiteX29" fmla="*/ 965200 w 2397760"/>
                <a:gd name="connsiteY29" fmla="*/ 487680 h 1667788"/>
                <a:gd name="connsiteX30" fmla="*/ 985520 w 2397760"/>
                <a:gd name="connsiteY30" fmla="*/ 457200 h 1667788"/>
                <a:gd name="connsiteX31" fmla="*/ 995680 w 2397760"/>
                <a:gd name="connsiteY31" fmla="*/ 426720 h 1667788"/>
                <a:gd name="connsiteX32" fmla="*/ 1016000 w 2397760"/>
                <a:gd name="connsiteY32" fmla="*/ 396240 h 1667788"/>
                <a:gd name="connsiteX33" fmla="*/ 1026160 w 2397760"/>
                <a:gd name="connsiteY33" fmla="*/ 365760 h 1667788"/>
                <a:gd name="connsiteX34" fmla="*/ 1056640 w 2397760"/>
                <a:gd name="connsiteY34" fmla="*/ 345440 h 1667788"/>
                <a:gd name="connsiteX35" fmla="*/ 1076960 w 2397760"/>
                <a:gd name="connsiteY35" fmla="*/ 284480 h 1667788"/>
                <a:gd name="connsiteX36" fmla="*/ 1097280 w 2397760"/>
                <a:gd name="connsiteY36" fmla="*/ 254000 h 1667788"/>
                <a:gd name="connsiteX37" fmla="*/ 1107440 w 2397760"/>
                <a:gd name="connsiteY37" fmla="*/ 223520 h 1667788"/>
                <a:gd name="connsiteX38" fmla="*/ 1137920 w 2397760"/>
                <a:gd name="connsiteY38" fmla="*/ 203200 h 1667788"/>
                <a:gd name="connsiteX39" fmla="*/ 1209040 w 2397760"/>
                <a:gd name="connsiteY39" fmla="*/ 121920 h 1667788"/>
                <a:gd name="connsiteX40" fmla="*/ 1249680 w 2397760"/>
                <a:gd name="connsiteY40" fmla="*/ 71120 h 1667788"/>
                <a:gd name="connsiteX41" fmla="*/ 1270000 w 2397760"/>
                <a:gd name="connsiteY41" fmla="*/ 40640 h 1667788"/>
                <a:gd name="connsiteX42" fmla="*/ 1300480 w 2397760"/>
                <a:gd name="connsiteY42" fmla="*/ 30480 h 1667788"/>
                <a:gd name="connsiteX43" fmla="*/ 1361440 w 2397760"/>
                <a:gd name="connsiteY43" fmla="*/ 0 h 1667788"/>
                <a:gd name="connsiteX44" fmla="*/ 1432560 w 2397760"/>
                <a:gd name="connsiteY44" fmla="*/ 10160 h 1667788"/>
                <a:gd name="connsiteX45" fmla="*/ 1503680 w 2397760"/>
                <a:gd name="connsiteY45" fmla="*/ 30480 h 1667788"/>
                <a:gd name="connsiteX46" fmla="*/ 1564640 w 2397760"/>
                <a:gd name="connsiteY46" fmla="*/ 111760 h 1667788"/>
                <a:gd name="connsiteX47" fmla="*/ 1635760 w 2397760"/>
                <a:gd name="connsiteY47" fmla="*/ 254000 h 1667788"/>
                <a:gd name="connsiteX48" fmla="*/ 1656080 w 2397760"/>
                <a:gd name="connsiteY48" fmla="*/ 325120 h 1667788"/>
                <a:gd name="connsiteX49" fmla="*/ 1676400 w 2397760"/>
                <a:gd name="connsiteY49" fmla="*/ 447040 h 1667788"/>
                <a:gd name="connsiteX50" fmla="*/ 1706880 w 2397760"/>
                <a:gd name="connsiteY50" fmla="*/ 568960 h 1667788"/>
                <a:gd name="connsiteX51" fmla="*/ 1737360 w 2397760"/>
                <a:gd name="connsiteY51" fmla="*/ 670560 h 1667788"/>
                <a:gd name="connsiteX52" fmla="*/ 1767840 w 2397760"/>
                <a:gd name="connsiteY52" fmla="*/ 772160 h 1667788"/>
                <a:gd name="connsiteX53" fmla="*/ 1778000 w 2397760"/>
                <a:gd name="connsiteY53" fmla="*/ 802640 h 1667788"/>
                <a:gd name="connsiteX54" fmla="*/ 1788160 w 2397760"/>
                <a:gd name="connsiteY54" fmla="*/ 863600 h 1667788"/>
                <a:gd name="connsiteX55" fmla="*/ 1808480 w 2397760"/>
                <a:gd name="connsiteY55" fmla="*/ 894080 h 1667788"/>
                <a:gd name="connsiteX56" fmla="*/ 1838960 w 2397760"/>
                <a:gd name="connsiteY56" fmla="*/ 985520 h 1667788"/>
                <a:gd name="connsiteX57" fmla="*/ 1859280 w 2397760"/>
                <a:gd name="connsiteY57" fmla="*/ 1046480 h 1667788"/>
                <a:gd name="connsiteX58" fmla="*/ 1869440 w 2397760"/>
                <a:gd name="connsiteY58" fmla="*/ 1076960 h 1667788"/>
                <a:gd name="connsiteX59" fmla="*/ 1889760 w 2397760"/>
                <a:gd name="connsiteY59" fmla="*/ 1107440 h 1667788"/>
                <a:gd name="connsiteX60" fmla="*/ 1910080 w 2397760"/>
                <a:gd name="connsiteY60" fmla="*/ 1168400 h 1667788"/>
                <a:gd name="connsiteX61" fmla="*/ 1930400 w 2397760"/>
                <a:gd name="connsiteY61" fmla="*/ 1198880 h 1667788"/>
                <a:gd name="connsiteX62" fmla="*/ 1950720 w 2397760"/>
                <a:gd name="connsiteY62" fmla="*/ 1259840 h 1667788"/>
                <a:gd name="connsiteX63" fmla="*/ 1971040 w 2397760"/>
                <a:gd name="connsiteY63" fmla="*/ 1290320 h 1667788"/>
                <a:gd name="connsiteX64" fmla="*/ 1981200 w 2397760"/>
                <a:gd name="connsiteY64" fmla="*/ 1320800 h 1667788"/>
                <a:gd name="connsiteX65" fmla="*/ 2021840 w 2397760"/>
                <a:gd name="connsiteY65" fmla="*/ 1381760 h 1667788"/>
                <a:gd name="connsiteX66" fmla="*/ 2042160 w 2397760"/>
                <a:gd name="connsiteY66" fmla="*/ 1412240 h 1667788"/>
                <a:gd name="connsiteX67" fmla="*/ 2062480 w 2397760"/>
                <a:gd name="connsiteY67" fmla="*/ 1442720 h 1667788"/>
                <a:gd name="connsiteX68" fmla="*/ 2092960 w 2397760"/>
                <a:gd name="connsiteY68" fmla="*/ 1463040 h 1667788"/>
                <a:gd name="connsiteX69" fmla="*/ 2133600 w 2397760"/>
                <a:gd name="connsiteY69" fmla="*/ 1503680 h 1667788"/>
                <a:gd name="connsiteX70" fmla="*/ 2164080 w 2397760"/>
                <a:gd name="connsiteY70" fmla="*/ 1534160 h 1667788"/>
                <a:gd name="connsiteX71" fmla="*/ 2194560 w 2397760"/>
                <a:gd name="connsiteY71" fmla="*/ 1544320 h 1667788"/>
                <a:gd name="connsiteX72" fmla="*/ 2225040 w 2397760"/>
                <a:gd name="connsiteY72" fmla="*/ 1564640 h 1667788"/>
                <a:gd name="connsiteX73" fmla="*/ 2255520 w 2397760"/>
                <a:gd name="connsiteY73" fmla="*/ 1574800 h 1667788"/>
                <a:gd name="connsiteX74" fmla="*/ 2316480 w 2397760"/>
                <a:gd name="connsiteY74" fmla="*/ 1615440 h 1667788"/>
                <a:gd name="connsiteX75" fmla="*/ 2346960 w 2397760"/>
                <a:gd name="connsiteY75" fmla="*/ 1635760 h 1667788"/>
                <a:gd name="connsiteX76" fmla="*/ 2377440 w 2397760"/>
                <a:gd name="connsiteY76" fmla="*/ 1666240 h 1667788"/>
                <a:gd name="connsiteX77" fmla="*/ 2397760 w 2397760"/>
                <a:gd name="connsiteY77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14400 w 2397760"/>
                <a:gd name="connsiteY26" fmla="*/ 680720 h 1667788"/>
                <a:gd name="connsiteX27" fmla="*/ 924560 w 2397760"/>
                <a:gd name="connsiteY27" fmla="*/ 650240 h 1667788"/>
                <a:gd name="connsiteX28" fmla="*/ 944880 w 2397760"/>
                <a:gd name="connsiteY28" fmla="*/ 568960 h 1667788"/>
                <a:gd name="connsiteX29" fmla="*/ 965200 w 2397760"/>
                <a:gd name="connsiteY29" fmla="*/ 487680 h 1667788"/>
                <a:gd name="connsiteX30" fmla="*/ 985520 w 2397760"/>
                <a:gd name="connsiteY30" fmla="*/ 457200 h 1667788"/>
                <a:gd name="connsiteX31" fmla="*/ 995680 w 2397760"/>
                <a:gd name="connsiteY31" fmla="*/ 426720 h 1667788"/>
                <a:gd name="connsiteX32" fmla="*/ 1016000 w 2397760"/>
                <a:gd name="connsiteY32" fmla="*/ 396240 h 1667788"/>
                <a:gd name="connsiteX33" fmla="*/ 1026160 w 2397760"/>
                <a:gd name="connsiteY33" fmla="*/ 365760 h 1667788"/>
                <a:gd name="connsiteX34" fmla="*/ 1056640 w 2397760"/>
                <a:gd name="connsiteY34" fmla="*/ 345440 h 1667788"/>
                <a:gd name="connsiteX35" fmla="*/ 1076960 w 2397760"/>
                <a:gd name="connsiteY35" fmla="*/ 284480 h 1667788"/>
                <a:gd name="connsiteX36" fmla="*/ 1097280 w 2397760"/>
                <a:gd name="connsiteY36" fmla="*/ 254000 h 1667788"/>
                <a:gd name="connsiteX37" fmla="*/ 1107440 w 2397760"/>
                <a:gd name="connsiteY37" fmla="*/ 223520 h 1667788"/>
                <a:gd name="connsiteX38" fmla="*/ 1137920 w 2397760"/>
                <a:gd name="connsiteY38" fmla="*/ 203200 h 1667788"/>
                <a:gd name="connsiteX39" fmla="*/ 1209040 w 2397760"/>
                <a:gd name="connsiteY39" fmla="*/ 121920 h 1667788"/>
                <a:gd name="connsiteX40" fmla="*/ 1249680 w 2397760"/>
                <a:gd name="connsiteY40" fmla="*/ 71120 h 1667788"/>
                <a:gd name="connsiteX41" fmla="*/ 1270000 w 2397760"/>
                <a:gd name="connsiteY41" fmla="*/ 40640 h 1667788"/>
                <a:gd name="connsiteX42" fmla="*/ 1300480 w 2397760"/>
                <a:gd name="connsiteY42" fmla="*/ 30480 h 1667788"/>
                <a:gd name="connsiteX43" fmla="*/ 1361440 w 2397760"/>
                <a:gd name="connsiteY43" fmla="*/ 0 h 1667788"/>
                <a:gd name="connsiteX44" fmla="*/ 1432560 w 2397760"/>
                <a:gd name="connsiteY44" fmla="*/ 10160 h 1667788"/>
                <a:gd name="connsiteX45" fmla="*/ 1503680 w 2397760"/>
                <a:gd name="connsiteY45" fmla="*/ 30480 h 1667788"/>
                <a:gd name="connsiteX46" fmla="*/ 1564640 w 2397760"/>
                <a:gd name="connsiteY46" fmla="*/ 111760 h 1667788"/>
                <a:gd name="connsiteX47" fmla="*/ 1635760 w 2397760"/>
                <a:gd name="connsiteY47" fmla="*/ 254000 h 1667788"/>
                <a:gd name="connsiteX48" fmla="*/ 1656080 w 2397760"/>
                <a:gd name="connsiteY48" fmla="*/ 325120 h 1667788"/>
                <a:gd name="connsiteX49" fmla="*/ 1676400 w 2397760"/>
                <a:gd name="connsiteY49" fmla="*/ 447040 h 1667788"/>
                <a:gd name="connsiteX50" fmla="*/ 1706880 w 2397760"/>
                <a:gd name="connsiteY50" fmla="*/ 568960 h 1667788"/>
                <a:gd name="connsiteX51" fmla="*/ 1737360 w 2397760"/>
                <a:gd name="connsiteY51" fmla="*/ 670560 h 1667788"/>
                <a:gd name="connsiteX52" fmla="*/ 1767840 w 2397760"/>
                <a:gd name="connsiteY52" fmla="*/ 772160 h 1667788"/>
                <a:gd name="connsiteX53" fmla="*/ 1788160 w 2397760"/>
                <a:gd name="connsiteY53" fmla="*/ 863600 h 1667788"/>
                <a:gd name="connsiteX54" fmla="*/ 1808480 w 2397760"/>
                <a:gd name="connsiteY54" fmla="*/ 894080 h 1667788"/>
                <a:gd name="connsiteX55" fmla="*/ 1838960 w 2397760"/>
                <a:gd name="connsiteY55" fmla="*/ 985520 h 1667788"/>
                <a:gd name="connsiteX56" fmla="*/ 1859280 w 2397760"/>
                <a:gd name="connsiteY56" fmla="*/ 1046480 h 1667788"/>
                <a:gd name="connsiteX57" fmla="*/ 1869440 w 2397760"/>
                <a:gd name="connsiteY57" fmla="*/ 1076960 h 1667788"/>
                <a:gd name="connsiteX58" fmla="*/ 1889760 w 2397760"/>
                <a:gd name="connsiteY58" fmla="*/ 1107440 h 1667788"/>
                <a:gd name="connsiteX59" fmla="*/ 1910080 w 2397760"/>
                <a:gd name="connsiteY59" fmla="*/ 1168400 h 1667788"/>
                <a:gd name="connsiteX60" fmla="*/ 1930400 w 2397760"/>
                <a:gd name="connsiteY60" fmla="*/ 1198880 h 1667788"/>
                <a:gd name="connsiteX61" fmla="*/ 1950720 w 2397760"/>
                <a:gd name="connsiteY61" fmla="*/ 1259840 h 1667788"/>
                <a:gd name="connsiteX62" fmla="*/ 1971040 w 2397760"/>
                <a:gd name="connsiteY62" fmla="*/ 1290320 h 1667788"/>
                <a:gd name="connsiteX63" fmla="*/ 1981200 w 2397760"/>
                <a:gd name="connsiteY63" fmla="*/ 1320800 h 1667788"/>
                <a:gd name="connsiteX64" fmla="*/ 2021840 w 2397760"/>
                <a:gd name="connsiteY64" fmla="*/ 1381760 h 1667788"/>
                <a:gd name="connsiteX65" fmla="*/ 2042160 w 2397760"/>
                <a:gd name="connsiteY65" fmla="*/ 1412240 h 1667788"/>
                <a:gd name="connsiteX66" fmla="*/ 2062480 w 2397760"/>
                <a:gd name="connsiteY66" fmla="*/ 1442720 h 1667788"/>
                <a:gd name="connsiteX67" fmla="*/ 2092960 w 2397760"/>
                <a:gd name="connsiteY67" fmla="*/ 1463040 h 1667788"/>
                <a:gd name="connsiteX68" fmla="*/ 2133600 w 2397760"/>
                <a:gd name="connsiteY68" fmla="*/ 1503680 h 1667788"/>
                <a:gd name="connsiteX69" fmla="*/ 2164080 w 2397760"/>
                <a:gd name="connsiteY69" fmla="*/ 1534160 h 1667788"/>
                <a:gd name="connsiteX70" fmla="*/ 2194560 w 2397760"/>
                <a:gd name="connsiteY70" fmla="*/ 1544320 h 1667788"/>
                <a:gd name="connsiteX71" fmla="*/ 2225040 w 2397760"/>
                <a:gd name="connsiteY71" fmla="*/ 1564640 h 1667788"/>
                <a:gd name="connsiteX72" fmla="*/ 2255520 w 2397760"/>
                <a:gd name="connsiteY72" fmla="*/ 1574800 h 1667788"/>
                <a:gd name="connsiteX73" fmla="*/ 2316480 w 2397760"/>
                <a:gd name="connsiteY73" fmla="*/ 1615440 h 1667788"/>
                <a:gd name="connsiteX74" fmla="*/ 2346960 w 2397760"/>
                <a:gd name="connsiteY74" fmla="*/ 1635760 h 1667788"/>
                <a:gd name="connsiteX75" fmla="*/ 2377440 w 2397760"/>
                <a:gd name="connsiteY75" fmla="*/ 1666240 h 1667788"/>
                <a:gd name="connsiteX76" fmla="*/ 2397760 w 2397760"/>
                <a:gd name="connsiteY76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14400 w 2397760"/>
                <a:gd name="connsiteY26" fmla="*/ 680720 h 1667788"/>
                <a:gd name="connsiteX27" fmla="*/ 924560 w 2397760"/>
                <a:gd name="connsiteY27" fmla="*/ 650240 h 1667788"/>
                <a:gd name="connsiteX28" fmla="*/ 944880 w 2397760"/>
                <a:gd name="connsiteY28" fmla="*/ 568960 h 1667788"/>
                <a:gd name="connsiteX29" fmla="*/ 965200 w 2397760"/>
                <a:gd name="connsiteY29" fmla="*/ 487680 h 1667788"/>
                <a:gd name="connsiteX30" fmla="*/ 985520 w 2397760"/>
                <a:gd name="connsiteY30" fmla="*/ 457200 h 1667788"/>
                <a:gd name="connsiteX31" fmla="*/ 995680 w 2397760"/>
                <a:gd name="connsiteY31" fmla="*/ 426720 h 1667788"/>
                <a:gd name="connsiteX32" fmla="*/ 1016000 w 2397760"/>
                <a:gd name="connsiteY32" fmla="*/ 396240 h 1667788"/>
                <a:gd name="connsiteX33" fmla="*/ 1026160 w 2397760"/>
                <a:gd name="connsiteY33" fmla="*/ 365760 h 1667788"/>
                <a:gd name="connsiteX34" fmla="*/ 1056640 w 2397760"/>
                <a:gd name="connsiteY34" fmla="*/ 345440 h 1667788"/>
                <a:gd name="connsiteX35" fmla="*/ 1076960 w 2397760"/>
                <a:gd name="connsiteY35" fmla="*/ 284480 h 1667788"/>
                <a:gd name="connsiteX36" fmla="*/ 1097280 w 2397760"/>
                <a:gd name="connsiteY36" fmla="*/ 254000 h 1667788"/>
                <a:gd name="connsiteX37" fmla="*/ 1107440 w 2397760"/>
                <a:gd name="connsiteY37" fmla="*/ 223520 h 1667788"/>
                <a:gd name="connsiteX38" fmla="*/ 1137920 w 2397760"/>
                <a:gd name="connsiteY38" fmla="*/ 203200 h 1667788"/>
                <a:gd name="connsiteX39" fmla="*/ 1209040 w 2397760"/>
                <a:gd name="connsiteY39" fmla="*/ 121920 h 1667788"/>
                <a:gd name="connsiteX40" fmla="*/ 1249680 w 2397760"/>
                <a:gd name="connsiteY40" fmla="*/ 71120 h 1667788"/>
                <a:gd name="connsiteX41" fmla="*/ 1270000 w 2397760"/>
                <a:gd name="connsiteY41" fmla="*/ 40640 h 1667788"/>
                <a:gd name="connsiteX42" fmla="*/ 1300480 w 2397760"/>
                <a:gd name="connsiteY42" fmla="*/ 30480 h 1667788"/>
                <a:gd name="connsiteX43" fmla="*/ 1361440 w 2397760"/>
                <a:gd name="connsiteY43" fmla="*/ 0 h 1667788"/>
                <a:gd name="connsiteX44" fmla="*/ 1432560 w 2397760"/>
                <a:gd name="connsiteY44" fmla="*/ 10160 h 1667788"/>
                <a:gd name="connsiteX45" fmla="*/ 1503680 w 2397760"/>
                <a:gd name="connsiteY45" fmla="*/ 30480 h 1667788"/>
                <a:gd name="connsiteX46" fmla="*/ 1564640 w 2397760"/>
                <a:gd name="connsiteY46" fmla="*/ 111760 h 1667788"/>
                <a:gd name="connsiteX47" fmla="*/ 1635760 w 2397760"/>
                <a:gd name="connsiteY47" fmla="*/ 254000 h 1667788"/>
                <a:gd name="connsiteX48" fmla="*/ 1656080 w 2397760"/>
                <a:gd name="connsiteY48" fmla="*/ 325120 h 1667788"/>
                <a:gd name="connsiteX49" fmla="*/ 1676400 w 2397760"/>
                <a:gd name="connsiteY49" fmla="*/ 447040 h 1667788"/>
                <a:gd name="connsiteX50" fmla="*/ 1706880 w 2397760"/>
                <a:gd name="connsiteY50" fmla="*/ 568960 h 1667788"/>
                <a:gd name="connsiteX51" fmla="*/ 1767840 w 2397760"/>
                <a:gd name="connsiteY51" fmla="*/ 772160 h 1667788"/>
                <a:gd name="connsiteX52" fmla="*/ 1788160 w 2397760"/>
                <a:gd name="connsiteY52" fmla="*/ 863600 h 1667788"/>
                <a:gd name="connsiteX53" fmla="*/ 1808480 w 2397760"/>
                <a:gd name="connsiteY53" fmla="*/ 894080 h 1667788"/>
                <a:gd name="connsiteX54" fmla="*/ 1838960 w 2397760"/>
                <a:gd name="connsiteY54" fmla="*/ 985520 h 1667788"/>
                <a:gd name="connsiteX55" fmla="*/ 1859280 w 2397760"/>
                <a:gd name="connsiteY55" fmla="*/ 1046480 h 1667788"/>
                <a:gd name="connsiteX56" fmla="*/ 1869440 w 2397760"/>
                <a:gd name="connsiteY56" fmla="*/ 1076960 h 1667788"/>
                <a:gd name="connsiteX57" fmla="*/ 1889760 w 2397760"/>
                <a:gd name="connsiteY57" fmla="*/ 1107440 h 1667788"/>
                <a:gd name="connsiteX58" fmla="*/ 1910080 w 2397760"/>
                <a:gd name="connsiteY58" fmla="*/ 1168400 h 1667788"/>
                <a:gd name="connsiteX59" fmla="*/ 1930400 w 2397760"/>
                <a:gd name="connsiteY59" fmla="*/ 1198880 h 1667788"/>
                <a:gd name="connsiteX60" fmla="*/ 1950720 w 2397760"/>
                <a:gd name="connsiteY60" fmla="*/ 1259840 h 1667788"/>
                <a:gd name="connsiteX61" fmla="*/ 1971040 w 2397760"/>
                <a:gd name="connsiteY61" fmla="*/ 1290320 h 1667788"/>
                <a:gd name="connsiteX62" fmla="*/ 1981200 w 2397760"/>
                <a:gd name="connsiteY62" fmla="*/ 1320800 h 1667788"/>
                <a:gd name="connsiteX63" fmla="*/ 2021840 w 2397760"/>
                <a:gd name="connsiteY63" fmla="*/ 1381760 h 1667788"/>
                <a:gd name="connsiteX64" fmla="*/ 2042160 w 2397760"/>
                <a:gd name="connsiteY64" fmla="*/ 1412240 h 1667788"/>
                <a:gd name="connsiteX65" fmla="*/ 2062480 w 2397760"/>
                <a:gd name="connsiteY65" fmla="*/ 1442720 h 1667788"/>
                <a:gd name="connsiteX66" fmla="*/ 2092960 w 2397760"/>
                <a:gd name="connsiteY66" fmla="*/ 1463040 h 1667788"/>
                <a:gd name="connsiteX67" fmla="*/ 2133600 w 2397760"/>
                <a:gd name="connsiteY67" fmla="*/ 1503680 h 1667788"/>
                <a:gd name="connsiteX68" fmla="*/ 2164080 w 2397760"/>
                <a:gd name="connsiteY68" fmla="*/ 1534160 h 1667788"/>
                <a:gd name="connsiteX69" fmla="*/ 2194560 w 2397760"/>
                <a:gd name="connsiteY69" fmla="*/ 1544320 h 1667788"/>
                <a:gd name="connsiteX70" fmla="*/ 2225040 w 2397760"/>
                <a:gd name="connsiteY70" fmla="*/ 1564640 h 1667788"/>
                <a:gd name="connsiteX71" fmla="*/ 2255520 w 2397760"/>
                <a:gd name="connsiteY71" fmla="*/ 1574800 h 1667788"/>
                <a:gd name="connsiteX72" fmla="*/ 2316480 w 2397760"/>
                <a:gd name="connsiteY72" fmla="*/ 1615440 h 1667788"/>
                <a:gd name="connsiteX73" fmla="*/ 2346960 w 2397760"/>
                <a:gd name="connsiteY73" fmla="*/ 1635760 h 1667788"/>
                <a:gd name="connsiteX74" fmla="*/ 2377440 w 2397760"/>
                <a:gd name="connsiteY74" fmla="*/ 1666240 h 1667788"/>
                <a:gd name="connsiteX75" fmla="*/ 2397760 w 2397760"/>
                <a:gd name="connsiteY75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14400 w 2397760"/>
                <a:gd name="connsiteY26" fmla="*/ 680720 h 1667788"/>
                <a:gd name="connsiteX27" fmla="*/ 924560 w 2397760"/>
                <a:gd name="connsiteY27" fmla="*/ 650240 h 1667788"/>
                <a:gd name="connsiteX28" fmla="*/ 944880 w 2397760"/>
                <a:gd name="connsiteY28" fmla="*/ 568960 h 1667788"/>
                <a:gd name="connsiteX29" fmla="*/ 965200 w 2397760"/>
                <a:gd name="connsiteY29" fmla="*/ 487680 h 1667788"/>
                <a:gd name="connsiteX30" fmla="*/ 985520 w 2397760"/>
                <a:gd name="connsiteY30" fmla="*/ 457200 h 1667788"/>
                <a:gd name="connsiteX31" fmla="*/ 995680 w 2397760"/>
                <a:gd name="connsiteY31" fmla="*/ 426720 h 1667788"/>
                <a:gd name="connsiteX32" fmla="*/ 1016000 w 2397760"/>
                <a:gd name="connsiteY32" fmla="*/ 396240 h 1667788"/>
                <a:gd name="connsiteX33" fmla="*/ 1026160 w 2397760"/>
                <a:gd name="connsiteY33" fmla="*/ 365760 h 1667788"/>
                <a:gd name="connsiteX34" fmla="*/ 1056640 w 2397760"/>
                <a:gd name="connsiteY34" fmla="*/ 345440 h 1667788"/>
                <a:gd name="connsiteX35" fmla="*/ 1076960 w 2397760"/>
                <a:gd name="connsiteY35" fmla="*/ 284480 h 1667788"/>
                <a:gd name="connsiteX36" fmla="*/ 1097280 w 2397760"/>
                <a:gd name="connsiteY36" fmla="*/ 254000 h 1667788"/>
                <a:gd name="connsiteX37" fmla="*/ 1107440 w 2397760"/>
                <a:gd name="connsiteY37" fmla="*/ 223520 h 1667788"/>
                <a:gd name="connsiteX38" fmla="*/ 1137920 w 2397760"/>
                <a:gd name="connsiteY38" fmla="*/ 203200 h 1667788"/>
                <a:gd name="connsiteX39" fmla="*/ 1209040 w 2397760"/>
                <a:gd name="connsiteY39" fmla="*/ 121920 h 1667788"/>
                <a:gd name="connsiteX40" fmla="*/ 1249680 w 2397760"/>
                <a:gd name="connsiteY40" fmla="*/ 71120 h 1667788"/>
                <a:gd name="connsiteX41" fmla="*/ 1270000 w 2397760"/>
                <a:gd name="connsiteY41" fmla="*/ 40640 h 1667788"/>
                <a:gd name="connsiteX42" fmla="*/ 1300480 w 2397760"/>
                <a:gd name="connsiteY42" fmla="*/ 30480 h 1667788"/>
                <a:gd name="connsiteX43" fmla="*/ 1361440 w 2397760"/>
                <a:gd name="connsiteY43" fmla="*/ 0 h 1667788"/>
                <a:gd name="connsiteX44" fmla="*/ 1432560 w 2397760"/>
                <a:gd name="connsiteY44" fmla="*/ 10160 h 1667788"/>
                <a:gd name="connsiteX45" fmla="*/ 1503680 w 2397760"/>
                <a:gd name="connsiteY45" fmla="*/ 30480 h 1667788"/>
                <a:gd name="connsiteX46" fmla="*/ 1564640 w 2397760"/>
                <a:gd name="connsiteY46" fmla="*/ 111760 h 1667788"/>
                <a:gd name="connsiteX47" fmla="*/ 1635760 w 2397760"/>
                <a:gd name="connsiteY47" fmla="*/ 254000 h 1667788"/>
                <a:gd name="connsiteX48" fmla="*/ 1656080 w 2397760"/>
                <a:gd name="connsiteY48" fmla="*/ 325120 h 1667788"/>
                <a:gd name="connsiteX49" fmla="*/ 1676400 w 2397760"/>
                <a:gd name="connsiteY49" fmla="*/ 447040 h 1667788"/>
                <a:gd name="connsiteX50" fmla="*/ 1706880 w 2397760"/>
                <a:gd name="connsiteY50" fmla="*/ 568960 h 1667788"/>
                <a:gd name="connsiteX51" fmla="*/ 1788160 w 2397760"/>
                <a:gd name="connsiteY51" fmla="*/ 863600 h 1667788"/>
                <a:gd name="connsiteX52" fmla="*/ 1808480 w 2397760"/>
                <a:gd name="connsiteY52" fmla="*/ 894080 h 1667788"/>
                <a:gd name="connsiteX53" fmla="*/ 1838960 w 2397760"/>
                <a:gd name="connsiteY53" fmla="*/ 985520 h 1667788"/>
                <a:gd name="connsiteX54" fmla="*/ 1859280 w 2397760"/>
                <a:gd name="connsiteY54" fmla="*/ 1046480 h 1667788"/>
                <a:gd name="connsiteX55" fmla="*/ 1869440 w 2397760"/>
                <a:gd name="connsiteY55" fmla="*/ 1076960 h 1667788"/>
                <a:gd name="connsiteX56" fmla="*/ 1889760 w 2397760"/>
                <a:gd name="connsiteY56" fmla="*/ 1107440 h 1667788"/>
                <a:gd name="connsiteX57" fmla="*/ 1910080 w 2397760"/>
                <a:gd name="connsiteY57" fmla="*/ 1168400 h 1667788"/>
                <a:gd name="connsiteX58" fmla="*/ 1930400 w 2397760"/>
                <a:gd name="connsiteY58" fmla="*/ 1198880 h 1667788"/>
                <a:gd name="connsiteX59" fmla="*/ 1950720 w 2397760"/>
                <a:gd name="connsiteY59" fmla="*/ 1259840 h 1667788"/>
                <a:gd name="connsiteX60" fmla="*/ 1971040 w 2397760"/>
                <a:gd name="connsiteY60" fmla="*/ 1290320 h 1667788"/>
                <a:gd name="connsiteX61" fmla="*/ 1981200 w 2397760"/>
                <a:gd name="connsiteY61" fmla="*/ 1320800 h 1667788"/>
                <a:gd name="connsiteX62" fmla="*/ 2021840 w 2397760"/>
                <a:gd name="connsiteY62" fmla="*/ 1381760 h 1667788"/>
                <a:gd name="connsiteX63" fmla="*/ 2042160 w 2397760"/>
                <a:gd name="connsiteY63" fmla="*/ 1412240 h 1667788"/>
                <a:gd name="connsiteX64" fmla="*/ 2062480 w 2397760"/>
                <a:gd name="connsiteY64" fmla="*/ 1442720 h 1667788"/>
                <a:gd name="connsiteX65" fmla="*/ 2092960 w 2397760"/>
                <a:gd name="connsiteY65" fmla="*/ 1463040 h 1667788"/>
                <a:gd name="connsiteX66" fmla="*/ 2133600 w 2397760"/>
                <a:gd name="connsiteY66" fmla="*/ 1503680 h 1667788"/>
                <a:gd name="connsiteX67" fmla="*/ 2164080 w 2397760"/>
                <a:gd name="connsiteY67" fmla="*/ 1534160 h 1667788"/>
                <a:gd name="connsiteX68" fmla="*/ 2194560 w 2397760"/>
                <a:gd name="connsiteY68" fmla="*/ 1544320 h 1667788"/>
                <a:gd name="connsiteX69" fmla="*/ 2225040 w 2397760"/>
                <a:gd name="connsiteY69" fmla="*/ 1564640 h 1667788"/>
                <a:gd name="connsiteX70" fmla="*/ 2255520 w 2397760"/>
                <a:gd name="connsiteY70" fmla="*/ 1574800 h 1667788"/>
                <a:gd name="connsiteX71" fmla="*/ 2316480 w 2397760"/>
                <a:gd name="connsiteY71" fmla="*/ 1615440 h 1667788"/>
                <a:gd name="connsiteX72" fmla="*/ 2346960 w 2397760"/>
                <a:gd name="connsiteY72" fmla="*/ 1635760 h 1667788"/>
                <a:gd name="connsiteX73" fmla="*/ 2377440 w 2397760"/>
                <a:gd name="connsiteY73" fmla="*/ 1666240 h 1667788"/>
                <a:gd name="connsiteX74" fmla="*/ 2397760 w 2397760"/>
                <a:gd name="connsiteY74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14400 w 2397760"/>
                <a:gd name="connsiteY26" fmla="*/ 680720 h 1667788"/>
                <a:gd name="connsiteX27" fmla="*/ 924560 w 2397760"/>
                <a:gd name="connsiteY27" fmla="*/ 650240 h 1667788"/>
                <a:gd name="connsiteX28" fmla="*/ 944880 w 2397760"/>
                <a:gd name="connsiteY28" fmla="*/ 568960 h 1667788"/>
                <a:gd name="connsiteX29" fmla="*/ 965200 w 2397760"/>
                <a:gd name="connsiteY29" fmla="*/ 487680 h 1667788"/>
                <a:gd name="connsiteX30" fmla="*/ 985520 w 2397760"/>
                <a:gd name="connsiteY30" fmla="*/ 457200 h 1667788"/>
                <a:gd name="connsiteX31" fmla="*/ 1016000 w 2397760"/>
                <a:gd name="connsiteY31" fmla="*/ 396240 h 1667788"/>
                <a:gd name="connsiteX32" fmla="*/ 1026160 w 2397760"/>
                <a:gd name="connsiteY32" fmla="*/ 365760 h 1667788"/>
                <a:gd name="connsiteX33" fmla="*/ 1056640 w 2397760"/>
                <a:gd name="connsiteY33" fmla="*/ 345440 h 1667788"/>
                <a:gd name="connsiteX34" fmla="*/ 1076960 w 2397760"/>
                <a:gd name="connsiteY34" fmla="*/ 284480 h 1667788"/>
                <a:gd name="connsiteX35" fmla="*/ 1097280 w 2397760"/>
                <a:gd name="connsiteY35" fmla="*/ 254000 h 1667788"/>
                <a:gd name="connsiteX36" fmla="*/ 1107440 w 2397760"/>
                <a:gd name="connsiteY36" fmla="*/ 223520 h 1667788"/>
                <a:gd name="connsiteX37" fmla="*/ 1137920 w 2397760"/>
                <a:gd name="connsiteY37" fmla="*/ 203200 h 1667788"/>
                <a:gd name="connsiteX38" fmla="*/ 1209040 w 2397760"/>
                <a:gd name="connsiteY38" fmla="*/ 121920 h 1667788"/>
                <a:gd name="connsiteX39" fmla="*/ 1249680 w 2397760"/>
                <a:gd name="connsiteY39" fmla="*/ 71120 h 1667788"/>
                <a:gd name="connsiteX40" fmla="*/ 1270000 w 2397760"/>
                <a:gd name="connsiteY40" fmla="*/ 40640 h 1667788"/>
                <a:gd name="connsiteX41" fmla="*/ 1300480 w 2397760"/>
                <a:gd name="connsiteY41" fmla="*/ 30480 h 1667788"/>
                <a:gd name="connsiteX42" fmla="*/ 1361440 w 2397760"/>
                <a:gd name="connsiteY42" fmla="*/ 0 h 1667788"/>
                <a:gd name="connsiteX43" fmla="*/ 1432560 w 2397760"/>
                <a:gd name="connsiteY43" fmla="*/ 10160 h 1667788"/>
                <a:gd name="connsiteX44" fmla="*/ 1503680 w 2397760"/>
                <a:gd name="connsiteY44" fmla="*/ 30480 h 1667788"/>
                <a:gd name="connsiteX45" fmla="*/ 1564640 w 2397760"/>
                <a:gd name="connsiteY45" fmla="*/ 111760 h 1667788"/>
                <a:gd name="connsiteX46" fmla="*/ 1635760 w 2397760"/>
                <a:gd name="connsiteY46" fmla="*/ 254000 h 1667788"/>
                <a:gd name="connsiteX47" fmla="*/ 1656080 w 2397760"/>
                <a:gd name="connsiteY47" fmla="*/ 325120 h 1667788"/>
                <a:gd name="connsiteX48" fmla="*/ 1676400 w 2397760"/>
                <a:gd name="connsiteY48" fmla="*/ 447040 h 1667788"/>
                <a:gd name="connsiteX49" fmla="*/ 1706880 w 2397760"/>
                <a:gd name="connsiteY49" fmla="*/ 568960 h 1667788"/>
                <a:gd name="connsiteX50" fmla="*/ 1788160 w 2397760"/>
                <a:gd name="connsiteY50" fmla="*/ 863600 h 1667788"/>
                <a:gd name="connsiteX51" fmla="*/ 1808480 w 2397760"/>
                <a:gd name="connsiteY51" fmla="*/ 894080 h 1667788"/>
                <a:gd name="connsiteX52" fmla="*/ 1838960 w 2397760"/>
                <a:gd name="connsiteY52" fmla="*/ 985520 h 1667788"/>
                <a:gd name="connsiteX53" fmla="*/ 1859280 w 2397760"/>
                <a:gd name="connsiteY53" fmla="*/ 1046480 h 1667788"/>
                <a:gd name="connsiteX54" fmla="*/ 1869440 w 2397760"/>
                <a:gd name="connsiteY54" fmla="*/ 1076960 h 1667788"/>
                <a:gd name="connsiteX55" fmla="*/ 1889760 w 2397760"/>
                <a:gd name="connsiteY55" fmla="*/ 1107440 h 1667788"/>
                <a:gd name="connsiteX56" fmla="*/ 1910080 w 2397760"/>
                <a:gd name="connsiteY56" fmla="*/ 1168400 h 1667788"/>
                <a:gd name="connsiteX57" fmla="*/ 1930400 w 2397760"/>
                <a:gd name="connsiteY57" fmla="*/ 1198880 h 1667788"/>
                <a:gd name="connsiteX58" fmla="*/ 1950720 w 2397760"/>
                <a:gd name="connsiteY58" fmla="*/ 1259840 h 1667788"/>
                <a:gd name="connsiteX59" fmla="*/ 1971040 w 2397760"/>
                <a:gd name="connsiteY59" fmla="*/ 1290320 h 1667788"/>
                <a:gd name="connsiteX60" fmla="*/ 1981200 w 2397760"/>
                <a:gd name="connsiteY60" fmla="*/ 1320800 h 1667788"/>
                <a:gd name="connsiteX61" fmla="*/ 2021840 w 2397760"/>
                <a:gd name="connsiteY61" fmla="*/ 1381760 h 1667788"/>
                <a:gd name="connsiteX62" fmla="*/ 2042160 w 2397760"/>
                <a:gd name="connsiteY62" fmla="*/ 1412240 h 1667788"/>
                <a:gd name="connsiteX63" fmla="*/ 2062480 w 2397760"/>
                <a:gd name="connsiteY63" fmla="*/ 1442720 h 1667788"/>
                <a:gd name="connsiteX64" fmla="*/ 2092960 w 2397760"/>
                <a:gd name="connsiteY64" fmla="*/ 1463040 h 1667788"/>
                <a:gd name="connsiteX65" fmla="*/ 2133600 w 2397760"/>
                <a:gd name="connsiteY65" fmla="*/ 1503680 h 1667788"/>
                <a:gd name="connsiteX66" fmla="*/ 2164080 w 2397760"/>
                <a:gd name="connsiteY66" fmla="*/ 1534160 h 1667788"/>
                <a:gd name="connsiteX67" fmla="*/ 2194560 w 2397760"/>
                <a:gd name="connsiteY67" fmla="*/ 1544320 h 1667788"/>
                <a:gd name="connsiteX68" fmla="*/ 2225040 w 2397760"/>
                <a:gd name="connsiteY68" fmla="*/ 1564640 h 1667788"/>
                <a:gd name="connsiteX69" fmla="*/ 2255520 w 2397760"/>
                <a:gd name="connsiteY69" fmla="*/ 1574800 h 1667788"/>
                <a:gd name="connsiteX70" fmla="*/ 2316480 w 2397760"/>
                <a:gd name="connsiteY70" fmla="*/ 1615440 h 1667788"/>
                <a:gd name="connsiteX71" fmla="*/ 2346960 w 2397760"/>
                <a:gd name="connsiteY71" fmla="*/ 1635760 h 1667788"/>
                <a:gd name="connsiteX72" fmla="*/ 2377440 w 2397760"/>
                <a:gd name="connsiteY72" fmla="*/ 1666240 h 1667788"/>
                <a:gd name="connsiteX73" fmla="*/ 2397760 w 2397760"/>
                <a:gd name="connsiteY73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14400 w 2397760"/>
                <a:gd name="connsiteY26" fmla="*/ 680720 h 1667788"/>
                <a:gd name="connsiteX27" fmla="*/ 924560 w 2397760"/>
                <a:gd name="connsiteY27" fmla="*/ 650240 h 1667788"/>
                <a:gd name="connsiteX28" fmla="*/ 944880 w 2397760"/>
                <a:gd name="connsiteY28" fmla="*/ 568960 h 1667788"/>
                <a:gd name="connsiteX29" fmla="*/ 965200 w 2397760"/>
                <a:gd name="connsiteY29" fmla="*/ 487680 h 1667788"/>
                <a:gd name="connsiteX30" fmla="*/ 985520 w 2397760"/>
                <a:gd name="connsiteY30" fmla="*/ 457200 h 1667788"/>
                <a:gd name="connsiteX31" fmla="*/ 1016000 w 2397760"/>
                <a:gd name="connsiteY31" fmla="*/ 396240 h 1667788"/>
                <a:gd name="connsiteX32" fmla="*/ 1026160 w 2397760"/>
                <a:gd name="connsiteY32" fmla="*/ 365760 h 1667788"/>
                <a:gd name="connsiteX33" fmla="*/ 1076960 w 2397760"/>
                <a:gd name="connsiteY33" fmla="*/ 284480 h 1667788"/>
                <a:gd name="connsiteX34" fmla="*/ 1097280 w 2397760"/>
                <a:gd name="connsiteY34" fmla="*/ 254000 h 1667788"/>
                <a:gd name="connsiteX35" fmla="*/ 1107440 w 2397760"/>
                <a:gd name="connsiteY35" fmla="*/ 223520 h 1667788"/>
                <a:gd name="connsiteX36" fmla="*/ 1137920 w 2397760"/>
                <a:gd name="connsiteY36" fmla="*/ 203200 h 1667788"/>
                <a:gd name="connsiteX37" fmla="*/ 1209040 w 2397760"/>
                <a:gd name="connsiteY37" fmla="*/ 121920 h 1667788"/>
                <a:gd name="connsiteX38" fmla="*/ 1249680 w 2397760"/>
                <a:gd name="connsiteY38" fmla="*/ 71120 h 1667788"/>
                <a:gd name="connsiteX39" fmla="*/ 1270000 w 2397760"/>
                <a:gd name="connsiteY39" fmla="*/ 40640 h 1667788"/>
                <a:gd name="connsiteX40" fmla="*/ 1300480 w 2397760"/>
                <a:gd name="connsiteY40" fmla="*/ 30480 h 1667788"/>
                <a:gd name="connsiteX41" fmla="*/ 1361440 w 2397760"/>
                <a:gd name="connsiteY41" fmla="*/ 0 h 1667788"/>
                <a:gd name="connsiteX42" fmla="*/ 1432560 w 2397760"/>
                <a:gd name="connsiteY42" fmla="*/ 10160 h 1667788"/>
                <a:gd name="connsiteX43" fmla="*/ 1503680 w 2397760"/>
                <a:gd name="connsiteY43" fmla="*/ 30480 h 1667788"/>
                <a:gd name="connsiteX44" fmla="*/ 1564640 w 2397760"/>
                <a:gd name="connsiteY44" fmla="*/ 111760 h 1667788"/>
                <a:gd name="connsiteX45" fmla="*/ 1635760 w 2397760"/>
                <a:gd name="connsiteY45" fmla="*/ 254000 h 1667788"/>
                <a:gd name="connsiteX46" fmla="*/ 1656080 w 2397760"/>
                <a:gd name="connsiteY46" fmla="*/ 325120 h 1667788"/>
                <a:gd name="connsiteX47" fmla="*/ 1676400 w 2397760"/>
                <a:gd name="connsiteY47" fmla="*/ 447040 h 1667788"/>
                <a:gd name="connsiteX48" fmla="*/ 1706880 w 2397760"/>
                <a:gd name="connsiteY48" fmla="*/ 568960 h 1667788"/>
                <a:gd name="connsiteX49" fmla="*/ 1788160 w 2397760"/>
                <a:gd name="connsiteY49" fmla="*/ 863600 h 1667788"/>
                <a:gd name="connsiteX50" fmla="*/ 1808480 w 2397760"/>
                <a:gd name="connsiteY50" fmla="*/ 894080 h 1667788"/>
                <a:gd name="connsiteX51" fmla="*/ 1838960 w 2397760"/>
                <a:gd name="connsiteY51" fmla="*/ 985520 h 1667788"/>
                <a:gd name="connsiteX52" fmla="*/ 1859280 w 2397760"/>
                <a:gd name="connsiteY52" fmla="*/ 1046480 h 1667788"/>
                <a:gd name="connsiteX53" fmla="*/ 1869440 w 2397760"/>
                <a:gd name="connsiteY53" fmla="*/ 1076960 h 1667788"/>
                <a:gd name="connsiteX54" fmla="*/ 1889760 w 2397760"/>
                <a:gd name="connsiteY54" fmla="*/ 1107440 h 1667788"/>
                <a:gd name="connsiteX55" fmla="*/ 1910080 w 2397760"/>
                <a:gd name="connsiteY55" fmla="*/ 1168400 h 1667788"/>
                <a:gd name="connsiteX56" fmla="*/ 1930400 w 2397760"/>
                <a:gd name="connsiteY56" fmla="*/ 1198880 h 1667788"/>
                <a:gd name="connsiteX57" fmla="*/ 1950720 w 2397760"/>
                <a:gd name="connsiteY57" fmla="*/ 1259840 h 1667788"/>
                <a:gd name="connsiteX58" fmla="*/ 1971040 w 2397760"/>
                <a:gd name="connsiteY58" fmla="*/ 1290320 h 1667788"/>
                <a:gd name="connsiteX59" fmla="*/ 1981200 w 2397760"/>
                <a:gd name="connsiteY59" fmla="*/ 1320800 h 1667788"/>
                <a:gd name="connsiteX60" fmla="*/ 2021840 w 2397760"/>
                <a:gd name="connsiteY60" fmla="*/ 1381760 h 1667788"/>
                <a:gd name="connsiteX61" fmla="*/ 2042160 w 2397760"/>
                <a:gd name="connsiteY61" fmla="*/ 1412240 h 1667788"/>
                <a:gd name="connsiteX62" fmla="*/ 2062480 w 2397760"/>
                <a:gd name="connsiteY62" fmla="*/ 1442720 h 1667788"/>
                <a:gd name="connsiteX63" fmla="*/ 2092960 w 2397760"/>
                <a:gd name="connsiteY63" fmla="*/ 1463040 h 1667788"/>
                <a:gd name="connsiteX64" fmla="*/ 2133600 w 2397760"/>
                <a:gd name="connsiteY64" fmla="*/ 1503680 h 1667788"/>
                <a:gd name="connsiteX65" fmla="*/ 2164080 w 2397760"/>
                <a:gd name="connsiteY65" fmla="*/ 1534160 h 1667788"/>
                <a:gd name="connsiteX66" fmla="*/ 2194560 w 2397760"/>
                <a:gd name="connsiteY66" fmla="*/ 1544320 h 1667788"/>
                <a:gd name="connsiteX67" fmla="*/ 2225040 w 2397760"/>
                <a:gd name="connsiteY67" fmla="*/ 1564640 h 1667788"/>
                <a:gd name="connsiteX68" fmla="*/ 2255520 w 2397760"/>
                <a:gd name="connsiteY68" fmla="*/ 1574800 h 1667788"/>
                <a:gd name="connsiteX69" fmla="*/ 2316480 w 2397760"/>
                <a:gd name="connsiteY69" fmla="*/ 1615440 h 1667788"/>
                <a:gd name="connsiteX70" fmla="*/ 2346960 w 2397760"/>
                <a:gd name="connsiteY70" fmla="*/ 1635760 h 1667788"/>
                <a:gd name="connsiteX71" fmla="*/ 2377440 w 2397760"/>
                <a:gd name="connsiteY71" fmla="*/ 1666240 h 1667788"/>
                <a:gd name="connsiteX72" fmla="*/ 2397760 w 2397760"/>
                <a:gd name="connsiteY72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14400 w 2397760"/>
                <a:gd name="connsiteY26" fmla="*/ 680720 h 1667788"/>
                <a:gd name="connsiteX27" fmla="*/ 924560 w 2397760"/>
                <a:gd name="connsiteY27" fmla="*/ 650240 h 1667788"/>
                <a:gd name="connsiteX28" fmla="*/ 944880 w 2397760"/>
                <a:gd name="connsiteY28" fmla="*/ 568960 h 1667788"/>
                <a:gd name="connsiteX29" fmla="*/ 965200 w 2397760"/>
                <a:gd name="connsiteY29" fmla="*/ 487680 h 1667788"/>
                <a:gd name="connsiteX30" fmla="*/ 985520 w 2397760"/>
                <a:gd name="connsiteY30" fmla="*/ 457200 h 1667788"/>
                <a:gd name="connsiteX31" fmla="*/ 1016000 w 2397760"/>
                <a:gd name="connsiteY31" fmla="*/ 396240 h 1667788"/>
                <a:gd name="connsiteX32" fmla="*/ 1026160 w 2397760"/>
                <a:gd name="connsiteY32" fmla="*/ 365760 h 1667788"/>
                <a:gd name="connsiteX33" fmla="*/ 1076960 w 2397760"/>
                <a:gd name="connsiteY33" fmla="*/ 284480 h 1667788"/>
                <a:gd name="connsiteX34" fmla="*/ 1097280 w 2397760"/>
                <a:gd name="connsiteY34" fmla="*/ 254000 h 1667788"/>
                <a:gd name="connsiteX35" fmla="*/ 1107440 w 2397760"/>
                <a:gd name="connsiteY35" fmla="*/ 223520 h 1667788"/>
                <a:gd name="connsiteX36" fmla="*/ 1209040 w 2397760"/>
                <a:gd name="connsiteY36" fmla="*/ 121920 h 1667788"/>
                <a:gd name="connsiteX37" fmla="*/ 1249680 w 2397760"/>
                <a:gd name="connsiteY37" fmla="*/ 71120 h 1667788"/>
                <a:gd name="connsiteX38" fmla="*/ 1270000 w 2397760"/>
                <a:gd name="connsiteY38" fmla="*/ 40640 h 1667788"/>
                <a:gd name="connsiteX39" fmla="*/ 1300480 w 2397760"/>
                <a:gd name="connsiteY39" fmla="*/ 30480 h 1667788"/>
                <a:gd name="connsiteX40" fmla="*/ 1361440 w 2397760"/>
                <a:gd name="connsiteY40" fmla="*/ 0 h 1667788"/>
                <a:gd name="connsiteX41" fmla="*/ 1432560 w 2397760"/>
                <a:gd name="connsiteY41" fmla="*/ 10160 h 1667788"/>
                <a:gd name="connsiteX42" fmla="*/ 1503680 w 2397760"/>
                <a:gd name="connsiteY42" fmla="*/ 30480 h 1667788"/>
                <a:gd name="connsiteX43" fmla="*/ 1564640 w 2397760"/>
                <a:gd name="connsiteY43" fmla="*/ 111760 h 1667788"/>
                <a:gd name="connsiteX44" fmla="*/ 1635760 w 2397760"/>
                <a:gd name="connsiteY44" fmla="*/ 254000 h 1667788"/>
                <a:gd name="connsiteX45" fmla="*/ 1656080 w 2397760"/>
                <a:gd name="connsiteY45" fmla="*/ 325120 h 1667788"/>
                <a:gd name="connsiteX46" fmla="*/ 1676400 w 2397760"/>
                <a:gd name="connsiteY46" fmla="*/ 447040 h 1667788"/>
                <a:gd name="connsiteX47" fmla="*/ 1706880 w 2397760"/>
                <a:gd name="connsiteY47" fmla="*/ 568960 h 1667788"/>
                <a:gd name="connsiteX48" fmla="*/ 1788160 w 2397760"/>
                <a:gd name="connsiteY48" fmla="*/ 863600 h 1667788"/>
                <a:gd name="connsiteX49" fmla="*/ 1808480 w 2397760"/>
                <a:gd name="connsiteY49" fmla="*/ 894080 h 1667788"/>
                <a:gd name="connsiteX50" fmla="*/ 1838960 w 2397760"/>
                <a:gd name="connsiteY50" fmla="*/ 985520 h 1667788"/>
                <a:gd name="connsiteX51" fmla="*/ 1859280 w 2397760"/>
                <a:gd name="connsiteY51" fmla="*/ 1046480 h 1667788"/>
                <a:gd name="connsiteX52" fmla="*/ 1869440 w 2397760"/>
                <a:gd name="connsiteY52" fmla="*/ 1076960 h 1667788"/>
                <a:gd name="connsiteX53" fmla="*/ 1889760 w 2397760"/>
                <a:gd name="connsiteY53" fmla="*/ 1107440 h 1667788"/>
                <a:gd name="connsiteX54" fmla="*/ 1910080 w 2397760"/>
                <a:gd name="connsiteY54" fmla="*/ 1168400 h 1667788"/>
                <a:gd name="connsiteX55" fmla="*/ 1930400 w 2397760"/>
                <a:gd name="connsiteY55" fmla="*/ 1198880 h 1667788"/>
                <a:gd name="connsiteX56" fmla="*/ 1950720 w 2397760"/>
                <a:gd name="connsiteY56" fmla="*/ 1259840 h 1667788"/>
                <a:gd name="connsiteX57" fmla="*/ 1971040 w 2397760"/>
                <a:gd name="connsiteY57" fmla="*/ 1290320 h 1667788"/>
                <a:gd name="connsiteX58" fmla="*/ 1981200 w 2397760"/>
                <a:gd name="connsiteY58" fmla="*/ 1320800 h 1667788"/>
                <a:gd name="connsiteX59" fmla="*/ 2021840 w 2397760"/>
                <a:gd name="connsiteY59" fmla="*/ 1381760 h 1667788"/>
                <a:gd name="connsiteX60" fmla="*/ 2042160 w 2397760"/>
                <a:gd name="connsiteY60" fmla="*/ 1412240 h 1667788"/>
                <a:gd name="connsiteX61" fmla="*/ 2062480 w 2397760"/>
                <a:gd name="connsiteY61" fmla="*/ 1442720 h 1667788"/>
                <a:gd name="connsiteX62" fmla="*/ 2092960 w 2397760"/>
                <a:gd name="connsiteY62" fmla="*/ 1463040 h 1667788"/>
                <a:gd name="connsiteX63" fmla="*/ 2133600 w 2397760"/>
                <a:gd name="connsiteY63" fmla="*/ 1503680 h 1667788"/>
                <a:gd name="connsiteX64" fmla="*/ 2164080 w 2397760"/>
                <a:gd name="connsiteY64" fmla="*/ 1534160 h 1667788"/>
                <a:gd name="connsiteX65" fmla="*/ 2194560 w 2397760"/>
                <a:gd name="connsiteY65" fmla="*/ 1544320 h 1667788"/>
                <a:gd name="connsiteX66" fmla="*/ 2225040 w 2397760"/>
                <a:gd name="connsiteY66" fmla="*/ 1564640 h 1667788"/>
                <a:gd name="connsiteX67" fmla="*/ 2255520 w 2397760"/>
                <a:gd name="connsiteY67" fmla="*/ 1574800 h 1667788"/>
                <a:gd name="connsiteX68" fmla="*/ 2316480 w 2397760"/>
                <a:gd name="connsiteY68" fmla="*/ 1615440 h 1667788"/>
                <a:gd name="connsiteX69" fmla="*/ 2346960 w 2397760"/>
                <a:gd name="connsiteY69" fmla="*/ 1635760 h 1667788"/>
                <a:gd name="connsiteX70" fmla="*/ 2377440 w 2397760"/>
                <a:gd name="connsiteY70" fmla="*/ 1666240 h 1667788"/>
                <a:gd name="connsiteX71" fmla="*/ 2397760 w 2397760"/>
                <a:gd name="connsiteY71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24560 w 2397760"/>
                <a:gd name="connsiteY26" fmla="*/ 650240 h 1667788"/>
                <a:gd name="connsiteX27" fmla="*/ 944880 w 2397760"/>
                <a:gd name="connsiteY27" fmla="*/ 568960 h 1667788"/>
                <a:gd name="connsiteX28" fmla="*/ 965200 w 2397760"/>
                <a:gd name="connsiteY28" fmla="*/ 487680 h 1667788"/>
                <a:gd name="connsiteX29" fmla="*/ 985520 w 2397760"/>
                <a:gd name="connsiteY29" fmla="*/ 457200 h 1667788"/>
                <a:gd name="connsiteX30" fmla="*/ 1016000 w 2397760"/>
                <a:gd name="connsiteY30" fmla="*/ 396240 h 1667788"/>
                <a:gd name="connsiteX31" fmla="*/ 1026160 w 2397760"/>
                <a:gd name="connsiteY31" fmla="*/ 365760 h 1667788"/>
                <a:gd name="connsiteX32" fmla="*/ 1076960 w 2397760"/>
                <a:gd name="connsiteY32" fmla="*/ 284480 h 1667788"/>
                <a:gd name="connsiteX33" fmla="*/ 1097280 w 2397760"/>
                <a:gd name="connsiteY33" fmla="*/ 254000 h 1667788"/>
                <a:gd name="connsiteX34" fmla="*/ 1107440 w 2397760"/>
                <a:gd name="connsiteY34" fmla="*/ 223520 h 1667788"/>
                <a:gd name="connsiteX35" fmla="*/ 1209040 w 2397760"/>
                <a:gd name="connsiteY35" fmla="*/ 121920 h 1667788"/>
                <a:gd name="connsiteX36" fmla="*/ 1249680 w 2397760"/>
                <a:gd name="connsiteY36" fmla="*/ 71120 h 1667788"/>
                <a:gd name="connsiteX37" fmla="*/ 1270000 w 2397760"/>
                <a:gd name="connsiteY37" fmla="*/ 40640 h 1667788"/>
                <a:gd name="connsiteX38" fmla="*/ 1300480 w 2397760"/>
                <a:gd name="connsiteY38" fmla="*/ 30480 h 1667788"/>
                <a:gd name="connsiteX39" fmla="*/ 1361440 w 2397760"/>
                <a:gd name="connsiteY39" fmla="*/ 0 h 1667788"/>
                <a:gd name="connsiteX40" fmla="*/ 1432560 w 2397760"/>
                <a:gd name="connsiteY40" fmla="*/ 10160 h 1667788"/>
                <a:gd name="connsiteX41" fmla="*/ 1503680 w 2397760"/>
                <a:gd name="connsiteY41" fmla="*/ 30480 h 1667788"/>
                <a:gd name="connsiteX42" fmla="*/ 1564640 w 2397760"/>
                <a:gd name="connsiteY42" fmla="*/ 111760 h 1667788"/>
                <a:gd name="connsiteX43" fmla="*/ 1635760 w 2397760"/>
                <a:gd name="connsiteY43" fmla="*/ 254000 h 1667788"/>
                <a:gd name="connsiteX44" fmla="*/ 1656080 w 2397760"/>
                <a:gd name="connsiteY44" fmla="*/ 325120 h 1667788"/>
                <a:gd name="connsiteX45" fmla="*/ 1676400 w 2397760"/>
                <a:gd name="connsiteY45" fmla="*/ 447040 h 1667788"/>
                <a:gd name="connsiteX46" fmla="*/ 1706880 w 2397760"/>
                <a:gd name="connsiteY46" fmla="*/ 568960 h 1667788"/>
                <a:gd name="connsiteX47" fmla="*/ 1788160 w 2397760"/>
                <a:gd name="connsiteY47" fmla="*/ 863600 h 1667788"/>
                <a:gd name="connsiteX48" fmla="*/ 1808480 w 2397760"/>
                <a:gd name="connsiteY48" fmla="*/ 894080 h 1667788"/>
                <a:gd name="connsiteX49" fmla="*/ 1838960 w 2397760"/>
                <a:gd name="connsiteY49" fmla="*/ 985520 h 1667788"/>
                <a:gd name="connsiteX50" fmla="*/ 1859280 w 2397760"/>
                <a:gd name="connsiteY50" fmla="*/ 1046480 h 1667788"/>
                <a:gd name="connsiteX51" fmla="*/ 1869440 w 2397760"/>
                <a:gd name="connsiteY51" fmla="*/ 1076960 h 1667788"/>
                <a:gd name="connsiteX52" fmla="*/ 1889760 w 2397760"/>
                <a:gd name="connsiteY52" fmla="*/ 1107440 h 1667788"/>
                <a:gd name="connsiteX53" fmla="*/ 1910080 w 2397760"/>
                <a:gd name="connsiteY53" fmla="*/ 1168400 h 1667788"/>
                <a:gd name="connsiteX54" fmla="*/ 1930400 w 2397760"/>
                <a:gd name="connsiteY54" fmla="*/ 1198880 h 1667788"/>
                <a:gd name="connsiteX55" fmla="*/ 1950720 w 2397760"/>
                <a:gd name="connsiteY55" fmla="*/ 1259840 h 1667788"/>
                <a:gd name="connsiteX56" fmla="*/ 1971040 w 2397760"/>
                <a:gd name="connsiteY56" fmla="*/ 1290320 h 1667788"/>
                <a:gd name="connsiteX57" fmla="*/ 1981200 w 2397760"/>
                <a:gd name="connsiteY57" fmla="*/ 1320800 h 1667788"/>
                <a:gd name="connsiteX58" fmla="*/ 2021840 w 2397760"/>
                <a:gd name="connsiteY58" fmla="*/ 1381760 h 1667788"/>
                <a:gd name="connsiteX59" fmla="*/ 2042160 w 2397760"/>
                <a:gd name="connsiteY59" fmla="*/ 1412240 h 1667788"/>
                <a:gd name="connsiteX60" fmla="*/ 2062480 w 2397760"/>
                <a:gd name="connsiteY60" fmla="*/ 1442720 h 1667788"/>
                <a:gd name="connsiteX61" fmla="*/ 2092960 w 2397760"/>
                <a:gd name="connsiteY61" fmla="*/ 1463040 h 1667788"/>
                <a:gd name="connsiteX62" fmla="*/ 2133600 w 2397760"/>
                <a:gd name="connsiteY62" fmla="*/ 1503680 h 1667788"/>
                <a:gd name="connsiteX63" fmla="*/ 2164080 w 2397760"/>
                <a:gd name="connsiteY63" fmla="*/ 1534160 h 1667788"/>
                <a:gd name="connsiteX64" fmla="*/ 2194560 w 2397760"/>
                <a:gd name="connsiteY64" fmla="*/ 1544320 h 1667788"/>
                <a:gd name="connsiteX65" fmla="*/ 2225040 w 2397760"/>
                <a:gd name="connsiteY65" fmla="*/ 1564640 h 1667788"/>
                <a:gd name="connsiteX66" fmla="*/ 2255520 w 2397760"/>
                <a:gd name="connsiteY66" fmla="*/ 1574800 h 1667788"/>
                <a:gd name="connsiteX67" fmla="*/ 2316480 w 2397760"/>
                <a:gd name="connsiteY67" fmla="*/ 1615440 h 1667788"/>
                <a:gd name="connsiteX68" fmla="*/ 2346960 w 2397760"/>
                <a:gd name="connsiteY68" fmla="*/ 1635760 h 1667788"/>
                <a:gd name="connsiteX69" fmla="*/ 2377440 w 2397760"/>
                <a:gd name="connsiteY69" fmla="*/ 1666240 h 1667788"/>
                <a:gd name="connsiteX70" fmla="*/ 2397760 w 2397760"/>
                <a:gd name="connsiteY70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24560 w 2397760"/>
                <a:gd name="connsiteY26" fmla="*/ 650240 h 1667788"/>
                <a:gd name="connsiteX27" fmla="*/ 944880 w 2397760"/>
                <a:gd name="connsiteY27" fmla="*/ 568960 h 1667788"/>
                <a:gd name="connsiteX28" fmla="*/ 965200 w 2397760"/>
                <a:gd name="connsiteY28" fmla="*/ 487680 h 1667788"/>
                <a:gd name="connsiteX29" fmla="*/ 1016000 w 2397760"/>
                <a:gd name="connsiteY29" fmla="*/ 396240 h 1667788"/>
                <a:gd name="connsiteX30" fmla="*/ 1026160 w 2397760"/>
                <a:gd name="connsiteY30" fmla="*/ 365760 h 1667788"/>
                <a:gd name="connsiteX31" fmla="*/ 1076960 w 2397760"/>
                <a:gd name="connsiteY31" fmla="*/ 284480 h 1667788"/>
                <a:gd name="connsiteX32" fmla="*/ 1097280 w 2397760"/>
                <a:gd name="connsiteY32" fmla="*/ 254000 h 1667788"/>
                <a:gd name="connsiteX33" fmla="*/ 1107440 w 2397760"/>
                <a:gd name="connsiteY33" fmla="*/ 223520 h 1667788"/>
                <a:gd name="connsiteX34" fmla="*/ 1209040 w 2397760"/>
                <a:gd name="connsiteY34" fmla="*/ 121920 h 1667788"/>
                <a:gd name="connsiteX35" fmla="*/ 1249680 w 2397760"/>
                <a:gd name="connsiteY35" fmla="*/ 71120 h 1667788"/>
                <a:gd name="connsiteX36" fmla="*/ 1270000 w 2397760"/>
                <a:gd name="connsiteY36" fmla="*/ 40640 h 1667788"/>
                <a:gd name="connsiteX37" fmla="*/ 1300480 w 2397760"/>
                <a:gd name="connsiteY37" fmla="*/ 30480 h 1667788"/>
                <a:gd name="connsiteX38" fmla="*/ 1361440 w 2397760"/>
                <a:gd name="connsiteY38" fmla="*/ 0 h 1667788"/>
                <a:gd name="connsiteX39" fmla="*/ 1432560 w 2397760"/>
                <a:gd name="connsiteY39" fmla="*/ 10160 h 1667788"/>
                <a:gd name="connsiteX40" fmla="*/ 1503680 w 2397760"/>
                <a:gd name="connsiteY40" fmla="*/ 30480 h 1667788"/>
                <a:gd name="connsiteX41" fmla="*/ 1564640 w 2397760"/>
                <a:gd name="connsiteY41" fmla="*/ 111760 h 1667788"/>
                <a:gd name="connsiteX42" fmla="*/ 1635760 w 2397760"/>
                <a:gd name="connsiteY42" fmla="*/ 254000 h 1667788"/>
                <a:gd name="connsiteX43" fmla="*/ 1656080 w 2397760"/>
                <a:gd name="connsiteY43" fmla="*/ 325120 h 1667788"/>
                <a:gd name="connsiteX44" fmla="*/ 1676400 w 2397760"/>
                <a:gd name="connsiteY44" fmla="*/ 447040 h 1667788"/>
                <a:gd name="connsiteX45" fmla="*/ 1706880 w 2397760"/>
                <a:gd name="connsiteY45" fmla="*/ 568960 h 1667788"/>
                <a:gd name="connsiteX46" fmla="*/ 1788160 w 2397760"/>
                <a:gd name="connsiteY46" fmla="*/ 863600 h 1667788"/>
                <a:gd name="connsiteX47" fmla="*/ 1808480 w 2397760"/>
                <a:gd name="connsiteY47" fmla="*/ 894080 h 1667788"/>
                <a:gd name="connsiteX48" fmla="*/ 1838960 w 2397760"/>
                <a:gd name="connsiteY48" fmla="*/ 985520 h 1667788"/>
                <a:gd name="connsiteX49" fmla="*/ 1859280 w 2397760"/>
                <a:gd name="connsiteY49" fmla="*/ 1046480 h 1667788"/>
                <a:gd name="connsiteX50" fmla="*/ 1869440 w 2397760"/>
                <a:gd name="connsiteY50" fmla="*/ 1076960 h 1667788"/>
                <a:gd name="connsiteX51" fmla="*/ 1889760 w 2397760"/>
                <a:gd name="connsiteY51" fmla="*/ 1107440 h 1667788"/>
                <a:gd name="connsiteX52" fmla="*/ 1910080 w 2397760"/>
                <a:gd name="connsiteY52" fmla="*/ 1168400 h 1667788"/>
                <a:gd name="connsiteX53" fmla="*/ 1930400 w 2397760"/>
                <a:gd name="connsiteY53" fmla="*/ 1198880 h 1667788"/>
                <a:gd name="connsiteX54" fmla="*/ 1950720 w 2397760"/>
                <a:gd name="connsiteY54" fmla="*/ 1259840 h 1667788"/>
                <a:gd name="connsiteX55" fmla="*/ 1971040 w 2397760"/>
                <a:gd name="connsiteY55" fmla="*/ 1290320 h 1667788"/>
                <a:gd name="connsiteX56" fmla="*/ 1981200 w 2397760"/>
                <a:gd name="connsiteY56" fmla="*/ 1320800 h 1667788"/>
                <a:gd name="connsiteX57" fmla="*/ 2021840 w 2397760"/>
                <a:gd name="connsiteY57" fmla="*/ 1381760 h 1667788"/>
                <a:gd name="connsiteX58" fmla="*/ 2042160 w 2397760"/>
                <a:gd name="connsiteY58" fmla="*/ 1412240 h 1667788"/>
                <a:gd name="connsiteX59" fmla="*/ 2062480 w 2397760"/>
                <a:gd name="connsiteY59" fmla="*/ 1442720 h 1667788"/>
                <a:gd name="connsiteX60" fmla="*/ 2092960 w 2397760"/>
                <a:gd name="connsiteY60" fmla="*/ 1463040 h 1667788"/>
                <a:gd name="connsiteX61" fmla="*/ 2133600 w 2397760"/>
                <a:gd name="connsiteY61" fmla="*/ 1503680 h 1667788"/>
                <a:gd name="connsiteX62" fmla="*/ 2164080 w 2397760"/>
                <a:gd name="connsiteY62" fmla="*/ 1534160 h 1667788"/>
                <a:gd name="connsiteX63" fmla="*/ 2194560 w 2397760"/>
                <a:gd name="connsiteY63" fmla="*/ 1544320 h 1667788"/>
                <a:gd name="connsiteX64" fmla="*/ 2225040 w 2397760"/>
                <a:gd name="connsiteY64" fmla="*/ 1564640 h 1667788"/>
                <a:gd name="connsiteX65" fmla="*/ 2255520 w 2397760"/>
                <a:gd name="connsiteY65" fmla="*/ 1574800 h 1667788"/>
                <a:gd name="connsiteX66" fmla="*/ 2316480 w 2397760"/>
                <a:gd name="connsiteY66" fmla="*/ 1615440 h 1667788"/>
                <a:gd name="connsiteX67" fmla="*/ 2346960 w 2397760"/>
                <a:gd name="connsiteY67" fmla="*/ 1635760 h 1667788"/>
                <a:gd name="connsiteX68" fmla="*/ 2377440 w 2397760"/>
                <a:gd name="connsiteY68" fmla="*/ 1666240 h 1667788"/>
                <a:gd name="connsiteX69" fmla="*/ 2397760 w 2397760"/>
                <a:gd name="connsiteY69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24560 w 2397760"/>
                <a:gd name="connsiteY26" fmla="*/ 650240 h 1667788"/>
                <a:gd name="connsiteX27" fmla="*/ 944880 w 2397760"/>
                <a:gd name="connsiteY27" fmla="*/ 568960 h 1667788"/>
                <a:gd name="connsiteX28" fmla="*/ 965200 w 2397760"/>
                <a:gd name="connsiteY28" fmla="*/ 487680 h 1667788"/>
                <a:gd name="connsiteX29" fmla="*/ 1016000 w 2397760"/>
                <a:gd name="connsiteY29" fmla="*/ 396240 h 1667788"/>
                <a:gd name="connsiteX30" fmla="*/ 1026160 w 2397760"/>
                <a:gd name="connsiteY30" fmla="*/ 365760 h 1667788"/>
                <a:gd name="connsiteX31" fmla="*/ 1076960 w 2397760"/>
                <a:gd name="connsiteY31" fmla="*/ 284480 h 1667788"/>
                <a:gd name="connsiteX32" fmla="*/ 1097280 w 2397760"/>
                <a:gd name="connsiteY32" fmla="*/ 254000 h 1667788"/>
                <a:gd name="connsiteX33" fmla="*/ 1209040 w 2397760"/>
                <a:gd name="connsiteY33" fmla="*/ 121920 h 1667788"/>
                <a:gd name="connsiteX34" fmla="*/ 1249680 w 2397760"/>
                <a:gd name="connsiteY34" fmla="*/ 71120 h 1667788"/>
                <a:gd name="connsiteX35" fmla="*/ 1270000 w 2397760"/>
                <a:gd name="connsiteY35" fmla="*/ 40640 h 1667788"/>
                <a:gd name="connsiteX36" fmla="*/ 1300480 w 2397760"/>
                <a:gd name="connsiteY36" fmla="*/ 30480 h 1667788"/>
                <a:gd name="connsiteX37" fmla="*/ 1361440 w 2397760"/>
                <a:gd name="connsiteY37" fmla="*/ 0 h 1667788"/>
                <a:gd name="connsiteX38" fmla="*/ 1432560 w 2397760"/>
                <a:gd name="connsiteY38" fmla="*/ 10160 h 1667788"/>
                <a:gd name="connsiteX39" fmla="*/ 1503680 w 2397760"/>
                <a:gd name="connsiteY39" fmla="*/ 30480 h 1667788"/>
                <a:gd name="connsiteX40" fmla="*/ 1564640 w 2397760"/>
                <a:gd name="connsiteY40" fmla="*/ 111760 h 1667788"/>
                <a:gd name="connsiteX41" fmla="*/ 1635760 w 2397760"/>
                <a:gd name="connsiteY41" fmla="*/ 254000 h 1667788"/>
                <a:gd name="connsiteX42" fmla="*/ 1656080 w 2397760"/>
                <a:gd name="connsiteY42" fmla="*/ 325120 h 1667788"/>
                <a:gd name="connsiteX43" fmla="*/ 1676400 w 2397760"/>
                <a:gd name="connsiteY43" fmla="*/ 447040 h 1667788"/>
                <a:gd name="connsiteX44" fmla="*/ 1706880 w 2397760"/>
                <a:gd name="connsiteY44" fmla="*/ 568960 h 1667788"/>
                <a:gd name="connsiteX45" fmla="*/ 1788160 w 2397760"/>
                <a:gd name="connsiteY45" fmla="*/ 863600 h 1667788"/>
                <a:gd name="connsiteX46" fmla="*/ 1808480 w 2397760"/>
                <a:gd name="connsiteY46" fmla="*/ 894080 h 1667788"/>
                <a:gd name="connsiteX47" fmla="*/ 1838960 w 2397760"/>
                <a:gd name="connsiteY47" fmla="*/ 985520 h 1667788"/>
                <a:gd name="connsiteX48" fmla="*/ 1859280 w 2397760"/>
                <a:gd name="connsiteY48" fmla="*/ 1046480 h 1667788"/>
                <a:gd name="connsiteX49" fmla="*/ 1869440 w 2397760"/>
                <a:gd name="connsiteY49" fmla="*/ 1076960 h 1667788"/>
                <a:gd name="connsiteX50" fmla="*/ 1889760 w 2397760"/>
                <a:gd name="connsiteY50" fmla="*/ 1107440 h 1667788"/>
                <a:gd name="connsiteX51" fmla="*/ 1910080 w 2397760"/>
                <a:gd name="connsiteY51" fmla="*/ 1168400 h 1667788"/>
                <a:gd name="connsiteX52" fmla="*/ 1930400 w 2397760"/>
                <a:gd name="connsiteY52" fmla="*/ 1198880 h 1667788"/>
                <a:gd name="connsiteX53" fmla="*/ 1950720 w 2397760"/>
                <a:gd name="connsiteY53" fmla="*/ 1259840 h 1667788"/>
                <a:gd name="connsiteX54" fmla="*/ 1971040 w 2397760"/>
                <a:gd name="connsiteY54" fmla="*/ 1290320 h 1667788"/>
                <a:gd name="connsiteX55" fmla="*/ 1981200 w 2397760"/>
                <a:gd name="connsiteY55" fmla="*/ 1320800 h 1667788"/>
                <a:gd name="connsiteX56" fmla="*/ 2021840 w 2397760"/>
                <a:gd name="connsiteY56" fmla="*/ 1381760 h 1667788"/>
                <a:gd name="connsiteX57" fmla="*/ 2042160 w 2397760"/>
                <a:gd name="connsiteY57" fmla="*/ 1412240 h 1667788"/>
                <a:gd name="connsiteX58" fmla="*/ 2062480 w 2397760"/>
                <a:gd name="connsiteY58" fmla="*/ 1442720 h 1667788"/>
                <a:gd name="connsiteX59" fmla="*/ 2092960 w 2397760"/>
                <a:gd name="connsiteY59" fmla="*/ 1463040 h 1667788"/>
                <a:gd name="connsiteX60" fmla="*/ 2133600 w 2397760"/>
                <a:gd name="connsiteY60" fmla="*/ 1503680 h 1667788"/>
                <a:gd name="connsiteX61" fmla="*/ 2164080 w 2397760"/>
                <a:gd name="connsiteY61" fmla="*/ 1534160 h 1667788"/>
                <a:gd name="connsiteX62" fmla="*/ 2194560 w 2397760"/>
                <a:gd name="connsiteY62" fmla="*/ 1544320 h 1667788"/>
                <a:gd name="connsiteX63" fmla="*/ 2225040 w 2397760"/>
                <a:gd name="connsiteY63" fmla="*/ 1564640 h 1667788"/>
                <a:gd name="connsiteX64" fmla="*/ 2255520 w 2397760"/>
                <a:gd name="connsiteY64" fmla="*/ 1574800 h 1667788"/>
                <a:gd name="connsiteX65" fmla="*/ 2316480 w 2397760"/>
                <a:gd name="connsiteY65" fmla="*/ 1615440 h 1667788"/>
                <a:gd name="connsiteX66" fmla="*/ 2346960 w 2397760"/>
                <a:gd name="connsiteY66" fmla="*/ 1635760 h 1667788"/>
                <a:gd name="connsiteX67" fmla="*/ 2377440 w 2397760"/>
                <a:gd name="connsiteY67" fmla="*/ 1666240 h 1667788"/>
                <a:gd name="connsiteX68" fmla="*/ 2397760 w 2397760"/>
                <a:gd name="connsiteY68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24560 w 2397760"/>
                <a:gd name="connsiteY26" fmla="*/ 650240 h 1667788"/>
                <a:gd name="connsiteX27" fmla="*/ 944880 w 2397760"/>
                <a:gd name="connsiteY27" fmla="*/ 568960 h 1667788"/>
                <a:gd name="connsiteX28" fmla="*/ 965200 w 2397760"/>
                <a:gd name="connsiteY28" fmla="*/ 487680 h 1667788"/>
                <a:gd name="connsiteX29" fmla="*/ 1016000 w 2397760"/>
                <a:gd name="connsiteY29" fmla="*/ 396240 h 1667788"/>
                <a:gd name="connsiteX30" fmla="*/ 1026160 w 2397760"/>
                <a:gd name="connsiteY30" fmla="*/ 365760 h 1667788"/>
                <a:gd name="connsiteX31" fmla="*/ 1076960 w 2397760"/>
                <a:gd name="connsiteY31" fmla="*/ 284480 h 1667788"/>
                <a:gd name="connsiteX32" fmla="*/ 1097280 w 2397760"/>
                <a:gd name="connsiteY32" fmla="*/ 254000 h 1667788"/>
                <a:gd name="connsiteX33" fmla="*/ 1249680 w 2397760"/>
                <a:gd name="connsiteY33" fmla="*/ 71120 h 1667788"/>
                <a:gd name="connsiteX34" fmla="*/ 1270000 w 2397760"/>
                <a:gd name="connsiteY34" fmla="*/ 40640 h 1667788"/>
                <a:gd name="connsiteX35" fmla="*/ 1300480 w 2397760"/>
                <a:gd name="connsiteY35" fmla="*/ 30480 h 1667788"/>
                <a:gd name="connsiteX36" fmla="*/ 1361440 w 2397760"/>
                <a:gd name="connsiteY36" fmla="*/ 0 h 1667788"/>
                <a:gd name="connsiteX37" fmla="*/ 1432560 w 2397760"/>
                <a:gd name="connsiteY37" fmla="*/ 10160 h 1667788"/>
                <a:gd name="connsiteX38" fmla="*/ 1503680 w 2397760"/>
                <a:gd name="connsiteY38" fmla="*/ 30480 h 1667788"/>
                <a:gd name="connsiteX39" fmla="*/ 1564640 w 2397760"/>
                <a:gd name="connsiteY39" fmla="*/ 111760 h 1667788"/>
                <a:gd name="connsiteX40" fmla="*/ 1635760 w 2397760"/>
                <a:gd name="connsiteY40" fmla="*/ 254000 h 1667788"/>
                <a:gd name="connsiteX41" fmla="*/ 1656080 w 2397760"/>
                <a:gd name="connsiteY41" fmla="*/ 325120 h 1667788"/>
                <a:gd name="connsiteX42" fmla="*/ 1676400 w 2397760"/>
                <a:gd name="connsiteY42" fmla="*/ 447040 h 1667788"/>
                <a:gd name="connsiteX43" fmla="*/ 1706880 w 2397760"/>
                <a:gd name="connsiteY43" fmla="*/ 568960 h 1667788"/>
                <a:gd name="connsiteX44" fmla="*/ 1788160 w 2397760"/>
                <a:gd name="connsiteY44" fmla="*/ 863600 h 1667788"/>
                <a:gd name="connsiteX45" fmla="*/ 1808480 w 2397760"/>
                <a:gd name="connsiteY45" fmla="*/ 894080 h 1667788"/>
                <a:gd name="connsiteX46" fmla="*/ 1838960 w 2397760"/>
                <a:gd name="connsiteY46" fmla="*/ 985520 h 1667788"/>
                <a:gd name="connsiteX47" fmla="*/ 1859280 w 2397760"/>
                <a:gd name="connsiteY47" fmla="*/ 1046480 h 1667788"/>
                <a:gd name="connsiteX48" fmla="*/ 1869440 w 2397760"/>
                <a:gd name="connsiteY48" fmla="*/ 1076960 h 1667788"/>
                <a:gd name="connsiteX49" fmla="*/ 1889760 w 2397760"/>
                <a:gd name="connsiteY49" fmla="*/ 1107440 h 1667788"/>
                <a:gd name="connsiteX50" fmla="*/ 1910080 w 2397760"/>
                <a:gd name="connsiteY50" fmla="*/ 1168400 h 1667788"/>
                <a:gd name="connsiteX51" fmla="*/ 1930400 w 2397760"/>
                <a:gd name="connsiteY51" fmla="*/ 1198880 h 1667788"/>
                <a:gd name="connsiteX52" fmla="*/ 1950720 w 2397760"/>
                <a:gd name="connsiteY52" fmla="*/ 1259840 h 1667788"/>
                <a:gd name="connsiteX53" fmla="*/ 1971040 w 2397760"/>
                <a:gd name="connsiteY53" fmla="*/ 1290320 h 1667788"/>
                <a:gd name="connsiteX54" fmla="*/ 1981200 w 2397760"/>
                <a:gd name="connsiteY54" fmla="*/ 1320800 h 1667788"/>
                <a:gd name="connsiteX55" fmla="*/ 2021840 w 2397760"/>
                <a:gd name="connsiteY55" fmla="*/ 1381760 h 1667788"/>
                <a:gd name="connsiteX56" fmla="*/ 2042160 w 2397760"/>
                <a:gd name="connsiteY56" fmla="*/ 1412240 h 1667788"/>
                <a:gd name="connsiteX57" fmla="*/ 2062480 w 2397760"/>
                <a:gd name="connsiteY57" fmla="*/ 1442720 h 1667788"/>
                <a:gd name="connsiteX58" fmla="*/ 2092960 w 2397760"/>
                <a:gd name="connsiteY58" fmla="*/ 1463040 h 1667788"/>
                <a:gd name="connsiteX59" fmla="*/ 2133600 w 2397760"/>
                <a:gd name="connsiteY59" fmla="*/ 1503680 h 1667788"/>
                <a:gd name="connsiteX60" fmla="*/ 2164080 w 2397760"/>
                <a:gd name="connsiteY60" fmla="*/ 1534160 h 1667788"/>
                <a:gd name="connsiteX61" fmla="*/ 2194560 w 2397760"/>
                <a:gd name="connsiteY61" fmla="*/ 1544320 h 1667788"/>
                <a:gd name="connsiteX62" fmla="*/ 2225040 w 2397760"/>
                <a:gd name="connsiteY62" fmla="*/ 1564640 h 1667788"/>
                <a:gd name="connsiteX63" fmla="*/ 2255520 w 2397760"/>
                <a:gd name="connsiteY63" fmla="*/ 1574800 h 1667788"/>
                <a:gd name="connsiteX64" fmla="*/ 2316480 w 2397760"/>
                <a:gd name="connsiteY64" fmla="*/ 1615440 h 1667788"/>
                <a:gd name="connsiteX65" fmla="*/ 2346960 w 2397760"/>
                <a:gd name="connsiteY65" fmla="*/ 1635760 h 1667788"/>
                <a:gd name="connsiteX66" fmla="*/ 2377440 w 2397760"/>
                <a:gd name="connsiteY66" fmla="*/ 1666240 h 1667788"/>
                <a:gd name="connsiteX67" fmla="*/ 2397760 w 2397760"/>
                <a:gd name="connsiteY67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24560 w 2397760"/>
                <a:gd name="connsiteY26" fmla="*/ 650240 h 1667788"/>
                <a:gd name="connsiteX27" fmla="*/ 944880 w 2397760"/>
                <a:gd name="connsiteY27" fmla="*/ 568960 h 1667788"/>
                <a:gd name="connsiteX28" fmla="*/ 965200 w 2397760"/>
                <a:gd name="connsiteY28" fmla="*/ 487680 h 1667788"/>
                <a:gd name="connsiteX29" fmla="*/ 1016000 w 2397760"/>
                <a:gd name="connsiteY29" fmla="*/ 396240 h 1667788"/>
                <a:gd name="connsiteX30" fmla="*/ 1026160 w 2397760"/>
                <a:gd name="connsiteY30" fmla="*/ 365760 h 1667788"/>
                <a:gd name="connsiteX31" fmla="*/ 1076960 w 2397760"/>
                <a:gd name="connsiteY31" fmla="*/ 284480 h 1667788"/>
                <a:gd name="connsiteX32" fmla="*/ 1097280 w 2397760"/>
                <a:gd name="connsiteY32" fmla="*/ 254000 h 1667788"/>
                <a:gd name="connsiteX33" fmla="*/ 1249680 w 2397760"/>
                <a:gd name="connsiteY33" fmla="*/ 71120 h 1667788"/>
                <a:gd name="connsiteX34" fmla="*/ 1270000 w 2397760"/>
                <a:gd name="connsiteY34" fmla="*/ 40640 h 1667788"/>
                <a:gd name="connsiteX35" fmla="*/ 1300480 w 2397760"/>
                <a:gd name="connsiteY35" fmla="*/ 30480 h 1667788"/>
                <a:gd name="connsiteX36" fmla="*/ 1361440 w 2397760"/>
                <a:gd name="connsiteY36" fmla="*/ 0 h 1667788"/>
                <a:gd name="connsiteX37" fmla="*/ 1432560 w 2397760"/>
                <a:gd name="connsiteY37" fmla="*/ 10160 h 1667788"/>
                <a:gd name="connsiteX38" fmla="*/ 1503680 w 2397760"/>
                <a:gd name="connsiteY38" fmla="*/ 30480 h 1667788"/>
                <a:gd name="connsiteX39" fmla="*/ 1564640 w 2397760"/>
                <a:gd name="connsiteY39" fmla="*/ 111760 h 1667788"/>
                <a:gd name="connsiteX40" fmla="*/ 1635760 w 2397760"/>
                <a:gd name="connsiteY40" fmla="*/ 254000 h 1667788"/>
                <a:gd name="connsiteX41" fmla="*/ 1656080 w 2397760"/>
                <a:gd name="connsiteY41" fmla="*/ 325120 h 1667788"/>
                <a:gd name="connsiteX42" fmla="*/ 1676400 w 2397760"/>
                <a:gd name="connsiteY42" fmla="*/ 447040 h 1667788"/>
                <a:gd name="connsiteX43" fmla="*/ 1706880 w 2397760"/>
                <a:gd name="connsiteY43" fmla="*/ 568960 h 1667788"/>
                <a:gd name="connsiteX44" fmla="*/ 1788160 w 2397760"/>
                <a:gd name="connsiteY44" fmla="*/ 863600 h 1667788"/>
                <a:gd name="connsiteX45" fmla="*/ 1808480 w 2397760"/>
                <a:gd name="connsiteY45" fmla="*/ 894080 h 1667788"/>
                <a:gd name="connsiteX46" fmla="*/ 1859280 w 2397760"/>
                <a:gd name="connsiteY46" fmla="*/ 1046480 h 1667788"/>
                <a:gd name="connsiteX47" fmla="*/ 1869440 w 2397760"/>
                <a:gd name="connsiteY47" fmla="*/ 1076960 h 1667788"/>
                <a:gd name="connsiteX48" fmla="*/ 1889760 w 2397760"/>
                <a:gd name="connsiteY48" fmla="*/ 1107440 h 1667788"/>
                <a:gd name="connsiteX49" fmla="*/ 1910080 w 2397760"/>
                <a:gd name="connsiteY49" fmla="*/ 1168400 h 1667788"/>
                <a:gd name="connsiteX50" fmla="*/ 1930400 w 2397760"/>
                <a:gd name="connsiteY50" fmla="*/ 1198880 h 1667788"/>
                <a:gd name="connsiteX51" fmla="*/ 1950720 w 2397760"/>
                <a:gd name="connsiteY51" fmla="*/ 1259840 h 1667788"/>
                <a:gd name="connsiteX52" fmla="*/ 1971040 w 2397760"/>
                <a:gd name="connsiteY52" fmla="*/ 1290320 h 1667788"/>
                <a:gd name="connsiteX53" fmla="*/ 1981200 w 2397760"/>
                <a:gd name="connsiteY53" fmla="*/ 1320800 h 1667788"/>
                <a:gd name="connsiteX54" fmla="*/ 2021840 w 2397760"/>
                <a:gd name="connsiteY54" fmla="*/ 1381760 h 1667788"/>
                <a:gd name="connsiteX55" fmla="*/ 2042160 w 2397760"/>
                <a:gd name="connsiteY55" fmla="*/ 1412240 h 1667788"/>
                <a:gd name="connsiteX56" fmla="*/ 2062480 w 2397760"/>
                <a:gd name="connsiteY56" fmla="*/ 1442720 h 1667788"/>
                <a:gd name="connsiteX57" fmla="*/ 2092960 w 2397760"/>
                <a:gd name="connsiteY57" fmla="*/ 1463040 h 1667788"/>
                <a:gd name="connsiteX58" fmla="*/ 2133600 w 2397760"/>
                <a:gd name="connsiteY58" fmla="*/ 1503680 h 1667788"/>
                <a:gd name="connsiteX59" fmla="*/ 2164080 w 2397760"/>
                <a:gd name="connsiteY59" fmla="*/ 1534160 h 1667788"/>
                <a:gd name="connsiteX60" fmla="*/ 2194560 w 2397760"/>
                <a:gd name="connsiteY60" fmla="*/ 1544320 h 1667788"/>
                <a:gd name="connsiteX61" fmla="*/ 2225040 w 2397760"/>
                <a:gd name="connsiteY61" fmla="*/ 1564640 h 1667788"/>
                <a:gd name="connsiteX62" fmla="*/ 2255520 w 2397760"/>
                <a:gd name="connsiteY62" fmla="*/ 1574800 h 1667788"/>
                <a:gd name="connsiteX63" fmla="*/ 2316480 w 2397760"/>
                <a:gd name="connsiteY63" fmla="*/ 1615440 h 1667788"/>
                <a:gd name="connsiteX64" fmla="*/ 2346960 w 2397760"/>
                <a:gd name="connsiteY64" fmla="*/ 1635760 h 1667788"/>
                <a:gd name="connsiteX65" fmla="*/ 2377440 w 2397760"/>
                <a:gd name="connsiteY65" fmla="*/ 1666240 h 1667788"/>
                <a:gd name="connsiteX66" fmla="*/ 2397760 w 2397760"/>
                <a:gd name="connsiteY66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24560 w 2397760"/>
                <a:gd name="connsiteY26" fmla="*/ 650240 h 1667788"/>
                <a:gd name="connsiteX27" fmla="*/ 944880 w 2397760"/>
                <a:gd name="connsiteY27" fmla="*/ 568960 h 1667788"/>
                <a:gd name="connsiteX28" fmla="*/ 965200 w 2397760"/>
                <a:gd name="connsiteY28" fmla="*/ 487680 h 1667788"/>
                <a:gd name="connsiteX29" fmla="*/ 1016000 w 2397760"/>
                <a:gd name="connsiteY29" fmla="*/ 396240 h 1667788"/>
                <a:gd name="connsiteX30" fmla="*/ 1026160 w 2397760"/>
                <a:gd name="connsiteY30" fmla="*/ 365760 h 1667788"/>
                <a:gd name="connsiteX31" fmla="*/ 1076960 w 2397760"/>
                <a:gd name="connsiteY31" fmla="*/ 284480 h 1667788"/>
                <a:gd name="connsiteX32" fmla="*/ 1097280 w 2397760"/>
                <a:gd name="connsiteY32" fmla="*/ 254000 h 1667788"/>
                <a:gd name="connsiteX33" fmla="*/ 1249680 w 2397760"/>
                <a:gd name="connsiteY33" fmla="*/ 71120 h 1667788"/>
                <a:gd name="connsiteX34" fmla="*/ 1270000 w 2397760"/>
                <a:gd name="connsiteY34" fmla="*/ 40640 h 1667788"/>
                <a:gd name="connsiteX35" fmla="*/ 1300480 w 2397760"/>
                <a:gd name="connsiteY35" fmla="*/ 30480 h 1667788"/>
                <a:gd name="connsiteX36" fmla="*/ 1361440 w 2397760"/>
                <a:gd name="connsiteY36" fmla="*/ 0 h 1667788"/>
                <a:gd name="connsiteX37" fmla="*/ 1432560 w 2397760"/>
                <a:gd name="connsiteY37" fmla="*/ 10160 h 1667788"/>
                <a:gd name="connsiteX38" fmla="*/ 1503680 w 2397760"/>
                <a:gd name="connsiteY38" fmla="*/ 30480 h 1667788"/>
                <a:gd name="connsiteX39" fmla="*/ 1564640 w 2397760"/>
                <a:gd name="connsiteY39" fmla="*/ 111760 h 1667788"/>
                <a:gd name="connsiteX40" fmla="*/ 1635760 w 2397760"/>
                <a:gd name="connsiteY40" fmla="*/ 254000 h 1667788"/>
                <a:gd name="connsiteX41" fmla="*/ 1656080 w 2397760"/>
                <a:gd name="connsiteY41" fmla="*/ 325120 h 1667788"/>
                <a:gd name="connsiteX42" fmla="*/ 1676400 w 2397760"/>
                <a:gd name="connsiteY42" fmla="*/ 447040 h 1667788"/>
                <a:gd name="connsiteX43" fmla="*/ 1706880 w 2397760"/>
                <a:gd name="connsiteY43" fmla="*/ 568960 h 1667788"/>
                <a:gd name="connsiteX44" fmla="*/ 1788160 w 2397760"/>
                <a:gd name="connsiteY44" fmla="*/ 863600 h 1667788"/>
                <a:gd name="connsiteX45" fmla="*/ 1808480 w 2397760"/>
                <a:gd name="connsiteY45" fmla="*/ 894080 h 1667788"/>
                <a:gd name="connsiteX46" fmla="*/ 1859280 w 2397760"/>
                <a:gd name="connsiteY46" fmla="*/ 1046480 h 1667788"/>
                <a:gd name="connsiteX47" fmla="*/ 1869440 w 2397760"/>
                <a:gd name="connsiteY47" fmla="*/ 1076960 h 1667788"/>
                <a:gd name="connsiteX48" fmla="*/ 1910080 w 2397760"/>
                <a:gd name="connsiteY48" fmla="*/ 1168400 h 1667788"/>
                <a:gd name="connsiteX49" fmla="*/ 1930400 w 2397760"/>
                <a:gd name="connsiteY49" fmla="*/ 1198880 h 1667788"/>
                <a:gd name="connsiteX50" fmla="*/ 1950720 w 2397760"/>
                <a:gd name="connsiteY50" fmla="*/ 1259840 h 1667788"/>
                <a:gd name="connsiteX51" fmla="*/ 1971040 w 2397760"/>
                <a:gd name="connsiteY51" fmla="*/ 1290320 h 1667788"/>
                <a:gd name="connsiteX52" fmla="*/ 1981200 w 2397760"/>
                <a:gd name="connsiteY52" fmla="*/ 1320800 h 1667788"/>
                <a:gd name="connsiteX53" fmla="*/ 2021840 w 2397760"/>
                <a:gd name="connsiteY53" fmla="*/ 1381760 h 1667788"/>
                <a:gd name="connsiteX54" fmla="*/ 2042160 w 2397760"/>
                <a:gd name="connsiteY54" fmla="*/ 1412240 h 1667788"/>
                <a:gd name="connsiteX55" fmla="*/ 2062480 w 2397760"/>
                <a:gd name="connsiteY55" fmla="*/ 1442720 h 1667788"/>
                <a:gd name="connsiteX56" fmla="*/ 2092960 w 2397760"/>
                <a:gd name="connsiteY56" fmla="*/ 1463040 h 1667788"/>
                <a:gd name="connsiteX57" fmla="*/ 2133600 w 2397760"/>
                <a:gd name="connsiteY57" fmla="*/ 1503680 h 1667788"/>
                <a:gd name="connsiteX58" fmla="*/ 2164080 w 2397760"/>
                <a:gd name="connsiteY58" fmla="*/ 1534160 h 1667788"/>
                <a:gd name="connsiteX59" fmla="*/ 2194560 w 2397760"/>
                <a:gd name="connsiteY59" fmla="*/ 1544320 h 1667788"/>
                <a:gd name="connsiteX60" fmla="*/ 2225040 w 2397760"/>
                <a:gd name="connsiteY60" fmla="*/ 1564640 h 1667788"/>
                <a:gd name="connsiteX61" fmla="*/ 2255520 w 2397760"/>
                <a:gd name="connsiteY61" fmla="*/ 1574800 h 1667788"/>
                <a:gd name="connsiteX62" fmla="*/ 2316480 w 2397760"/>
                <a:gd name="connsiteY62" fmla="*/ 1615440 h 1667788"/>
                <a:gd name="connsiteX63" fmla="*/ 2346960 w 2397760"/>
                <a:gd name="connsiteY63" fmla="*/ 1635760 h 1667788"/>
                <a:gd name="connsiteX64" fmla="*/ 2377440 w 2397760"/>
                <a:gd name="connsiteY64" fmla="*/ 1666240 h 1667788"/>
                <a:gd name="connsiteX65" fmla="*/ 2397760 w 2397760"/>
                <a:gd name="connsiteY65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24560 w 2397760"/>
                <a:gd name="connsiteY26" fmla="*/ 650240 h 1667788"/>
                <a:gd name="connsiteX27" fmla="*/ 944880 w 2397760"/>
                <a:gd name="connsiteY27" fmla="*/ 568960 h 1667788"/>
                <a:gd name="connsiteX28" fmla="*/ 965200 w 2397760"/>
                <a:gd name="connsiteY28" fmla="*/ 487680 h 1667788"/>
                <a:gd name="connsiteX29" fmla="*/ 1016000 w 2397760"/>
                <a:gd name="connsiteY29" fmla="*/ 396240 h 1667788"/>
                <a:gd name="connsiteX30" fmla="*/ 1026160 w 2397760"/>
                <a:gd name="connsiteY30" fmla="*/ 365760 h 1667788"/>
                <a:gd name="connsiteX31" fmla="*/ 1076960 w 2397760"/>
                <a:gd name="connsiteY31" fmla="*/ 284480 h 1667788"/>
                <a:gd name="connsiteX32" fmla="*/ 1097280 w 2397760"/>
                <a:gd name="connsiteY32" fmla="*/ 254000 h 1667788"/>
                <a:gd name="connsiteX33" fmla="*/ 1249680 w 2397760"/>
                <a:gd name="connsiteY33" fmla="*/ 71120 h 1667788"/>
                <a:gd name="connsiteX34" fmla="*/ 1270000 w 2397760"/>
                <a:gd name="connsiteY34" fmla="*/ 40640 h 1667788"/>
                <a:gd name="connsiteX35" fmla="*/ 1300480 w 2397760"/>
                <a:gd name="connsiteY35" fmla="*/ 30480 h 1667788"/>
                <a:gd name="connsiteX36" fmla="*/ 1361440 w 2397760"/>
                <a:gd name="connsiteY36" fmla="*/ 0 h 1667788"/>
                <a:gd name="connsiteX37" fmla="*/ 1432560 w 2397760"/>
                <a:gd name="connsiteY37" fmla="*/ 10160 h 1667788"/>
                <a:gd name="connsiteX38" fmla="*/ 1503680 w 2397760"/>
                <a:gd name="connsiteY38" fmla="*/ 30480 h 1667788"/>
                <a:gd name="connsiteX39" fmla="*/ 1564640 w 2397760"/>
                <a:gd name="connsiteY39" fmla="*/ 111760 h 1667788"/>
                <a:gd name="connsiteX40" fmla="*/ 1635760 w 2397760"/>
                <a:gd name="connsiteY40" fmla="*/ 254000 h 1667788"/>
                <a:gd name="connsiteX41" fmla="*/ 1656080 w 2397760"/>
                <a:gd name="connsiteY41" fmla="*/ 325120 h 1667788"/>
                <a:gd name="connsiteX42" fmla="*/ 1676400 w 2397760"/>
                <a:gd name="connsiteY42" fmla="*/ 447040 h 1667788"/>
                <a:gd name="connsiteX43" fmla="*/ 1706880 w 2397760"/>
                <a:gd name="connsiteY43" fmla="*/ 568960 h 1667788"/>
                <a:gd name="connsiteX44" fmla="*/ 1788160 w 2397760"/>
                <a:gd name="connsiteY44" fmla="*/ 863600 h 1667788"/>
                <a:gd name="connsiteX45" fmla="*/ 1808480 w 2397760"/>
                <a:gd name="connsiteY45" fmla="*/ 894080 h 1667788"/>
                <a:gd name="connsiteX46" fmla="*/ 1859280 w 2397760"/>
                <a:gd name="connsiteY46" fmla="*/ 1046480 h 1667788"/>
                <a:gd name="connsiteX47" fmla="*/ 1869440 w 2397760"/>
                <a:gd name="connsiteY47" fmla="*/ 1076960 h 1667788"/>
                <a:gd name="connsiteX48" fmla="*/ 1910080 w 2397760"/>
                <a:gd name="connsiteY48" fmla="*/ 1168400 h 1667788"/>
                <a:gd name="connsiteX49" fmla="*/ 1930400 w 2397760"/>
                <a:gd name="connsiteY49" fmla="*/ 1198880 h 1667788"/>
                <a:gd name="connsiteX50" fmla="*/ 1971040 w 2397760"/>
                <a:gd name="connsiteY50" fmla="*/ 1290320 h 1667788"/>
                <a:gd name="connsiteX51" fmla="*/ 1981200 w 2397760"/>
                <a:gd name="connsiteY51" fmla="*/ 1320800 h 1667788"/>
                <a:gd name="connsiteX52" fmla="*/ 2021840 w 2397760"/>
                <a:gd name="connsiteY52" fmla="*/ 1381760 h 1667788"/>
                <a:gd name="connsiteX53" fmla="*/ 2042160 w 2397760"/>
                <a:gd name="connsiteY53" fmla="*/ 1412240 h 1667788"/>
                <a:gd name="connsiteX54" fmla="*/ 2062480 w 2397760"/>
                <a:gd name="connsiteY54" fmla="*/ 1442720 h 1667788"/>
                <a:gd name="connsiteX55" fmla="*/ 2092960 w 2397760"/>
                <a:gd name="connsiteY55" fmla="*/ 1463040 h 1667788"/>
                <a:gd name="connsiteX56" fmla="*/ 2133600 w 2397760"/>
                <a:gd name="connsiteY56" fmla="*/ 1503680 h 1667788"/>
                <a:gd name="connsiteX57" fmla="*/ 2164080 w 2397760"/>
                <a:gd name="connsiteY57" fmla="*/ 1534160 h 1667788"/>
                <a:gd name="connsiteX58" fmla="*/ 2194560 w 2397760"/>
                <a:gd name="connsiteY58" fmla="*/ 1544320 h 1667788"/>
                <a:gd name="connsiteX59" fmla="*/ 2225040 w 2397760"/>
                <a:gd name="connsiteY59" fmla="*/ 1564640 h 1667788"/>
                <a:gd name="connsiteX60" fmla="*/ 2255520 w 2397760"/>
                <a:gd name="connsiteY60" fmla="*/ 1574800 h 1667788"/>
                <a:gd name="connsiteX61" fmla="*/ 2316480 w 2397760"/>
                <a:gd name="connsiteY61" fmla="*/ 1615440 h 1667788"/>
                <a:gd name="connsiteX62" fmla="*/ 2346960 w 2397760"/>
                <a:gd name="connsiteY62" fmla="*/ 1635760 h 1667788"/>
                <a:gd name="connsiteX63" fmla="*/ 2377440 w 2397760"/>
                <a:gd name="connsiteY63" fmla="*/ 1666240 h 1667788"/>
                <a:gd name="connsiteX64" fmla="*/ 2397760 w 2397760"/>
                <a:gd name="connsiteY64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24560 w 2397760"/>
                <a:gd name="connsiteY26" fmla="*/ 650240 h 1667788"/>
                <a:gd name="connsiteX27" fmla="*/ 944880 w 2397760"/>
                <a:gd name="connsiteY27" fmla="*/ 568960 h 1667788"/>
                <a:gd name="connsiteX28" fmla="*/ 965200 w 2397760"/>
                <a:gd name="connsiteY28" fmla="*/ 487680 h 1667788"/>
                <a:gd name="connsiteX29" fmla="*/ 1016000 w 2397760"/>
                <a:gd name="connsiteY29" fmla="*/ 396240 h 1667788"/>
                <a:gd name="connsiteX30" fmla="*/ 1026160 w 2397760"/>
                <a:gd name="connsiteY30" fmla="*/ 365760 h 1667788"/>
                <a:gd name="connsiteX31" fmla="*/ 1076960 w 2397760"/>
                <a:gd name="connsiteY31" fmla="*/ 284480 h 1667788"/>
                <a:gd name="connsiteX32" fmla="*/ 1097280 w 2397760"/>
                <a:gd name="connsiteY32" fmla="*/ 254000 h 1667788"/>
                <a:gd name="connsiteX33" fmla="*/ 1249680 w 2397760"/>
                <a:gd name="connsiteY33" fmla="*/ 71120 h 1667788"/>
                <a:gd name="connsiteX34" fmla="*/ 1270000 w 2397760"/>
                <a:gd name="connsiteY34" fmla="*/ 40640 h 1667788"/>
                <a:gd name="connsiteX35" fmla="*/ 1300480 w 2397760"/>
                <a:gd name="connsiteY35" fmla="*/ 30480 h 1667788"/>
                <a:gd name="connsiteX36" fmla="*/ 1361440 w 2397760"/>
                <a:gd name="connsiteY36" fmla="*/ 0 h 1667788"/>
                <a:gd name="connsiteX37" fmla="*/ 1432560 w 2397760"/>
                <a:gd name="connsiteY37" fmla="*/ 10160 h 1667788"/>
                <a:gd name="connsiteX38" fmla="*/ 1503680 w 2397760"/>
                <a:gd name="connsiteY38" fmla="*/ 30480 h 1667788"/>
                <a:gd name="connsiteX39" fmla="*/ 1564640 w 2397760"/>
                <a:gd name="connsiteY39" fmla="*/ 111760 h 1667788"/>
                <a:gd name="connsiteX40" fmla="*/ 1635760 w 2397760"/>
                <a:gd name="connsiteY40" fmla="*/ 254000 h 1667788"/>
                <a:gd name="connsiteX41" fmla="*/ 1656080 w 2397760"/>
                <a:gd name="connsiteY41" fmla="*/ 325120 h 1667788"/>
                <a:gd name="connsiteX42" fmla="*/ 1676400 w 2397760"/>
                <a:gd name="connsiteY42" fmla="*/ 447040 h 1667788"/>
                <a:gd name="connsiteX43" fmla="*/ 1706880 w 2397760"/>
                <a:gd name="connsiteY43" fmla="*/ 568960 h 1667788"/>
                <a:gd name="connsiteX44" fmla="*/ 1788160 w 2397760"/>
                <a:gd name="connsiteY44" fmla="*/ 863600 h 1667788"/>
                <a:gd name="connsiteX45" fmla="*/ 1808480 w 2397760"/>
                <a:gd name="connsiteY45" fmla="*/ 894080 h 1667788"/>
                <a:gd name="connsiteX46" fmla="*/ 1859280 w 2397760"/>
                <a:gd name="connsiteY46" fmla="*/ 1046480 h 1667788"/>
                <a:gd name="connsiteX47" fmla="*/ 1869440 w 2397760"/>
                <a:gd name="connsiteY47" fmla="*/ 1076960 h 1667788"/>
                <a:gd name="connsiteX48" fmla="*/ 1910080 w 2397760"/>
                <a:gd name="connsiteY48" fmla="*/ 1168400 h 1667788"/>
                <a:gd name="connsiteX49" fmla="*/ 1930400 w 2397760"/>
                <a:gd name="connsiteY49" fmla="*/ 1198880 h 1667788"/>
                <a:gd name="connsiteX50" fmla="*/ 1971040 w 2397760"/>
                <a:gd name="connsiteY50" fmla="*/ 1290320 h 1667788"/>
                <a:gd name="connsiteX51" fmla="*/ 2021840 w 2397760"/>
                <a:gd name="connsiteY51" fmla="*/ 1381760 h 1667788"/>
                <a:gd name="connsiteX52" fmla="*/ 2042160 w 2397760"/>
                <a:gd name="connsiteY52" fmla="*/ 1412240 h 1667788"/>
                <a:gd name="connsiteX53" fmla="*/ 2062480 w 2397760"/>
                <a:gd name="connsiteY53" fmla="*/ 1442720 h 1667788"/>
                <a:gd name="connsiteX54" fmla="*/ 2092960 w 2397760"/>
                <a:gd name="connsiteY54" fmla="*/ 1463040 h 1667788"/>
                <a:gd name="connsiteX55" fmla="*/ 2133600 w 2397760"/>
                <a:gd name="connsiteY55" fmla="*/ 1503680 h 1667788"/>
                <a:gd name="connsiteX56" fmla="*/ 2164080 w 2397760"/>
                <a:gd name="connsiteY56" fmla="*/ 1534160 h 1667788"/>
                <a:gd name="connsiteX57" fmla="*/ 2194560 w 2397760"/>
                <a:gd name="connsiteY57" fmla="*/ 1544320 h 1667788"/>
                <a:gd name="connsiteX58" fmla="*/ 2225040 w 2397760"/>
                <a:gd name="connsiteY58" fmla="*/ 1564640 h 1667788"/>
                <a:gd name="connsiteX59" fmla="*/ 2255520 w 2397760"/>
                <a:gd name="connsiteY59" fmla="*/ 1574800 h 1667788"/>
                <a:gd name="connsiteX60" fmla="*/ 2316480 w 2397760"/>
                <a:gd name="connsiteY60" fmla="*/ 1615440 h 1667788"/>
                <a:gd name="connsiteX61" fmla="*/ 2346960 w 2397760"/>
                <a:gd name="connsiteY61" fmla="*/ 1635760 h 1667788"/>
                <a:gd name="connsiteX62" fmla="*/ 2377440 w 2397760"/>
                <a:gd name="connsiteY62" fmla="*/ 1666240 h 1667788"/>
                <a:gd name="connsiteX63" fmla="*/ 2397760 w 2397760"/>
                <a:gd name="connsiteY63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701040 w 2397760"/>
                <a:gd name="connsiteY15" fmla="*/ 1209040 h 1667788"/>
                <a:gd name="connsiteX16" fmla="*/ 721360 w 2397760"/>
                <a:gd name="connsiteY16" fmla="*/ 1178560 h 1667788"/>
                <a:gd name="connsiteX17" fmla="*/ 741680 w 2397760"/>
                <a:gd name="connsiteY17" fmla="*/ 1148080 h 1667788"/>
                <a:gd name="connsiteX18" fmla="*/ 772160 w 2397760"/>
                <a:gd name="connsiteY18" fmla="*/ 1087120 h 1667788"/>
                <a:gd name="connsiteX19" fmla="*/ 802640 w 2397760"/>
                <a:gd name="connsiteY19" fmla="*/ 995680 h 1667788"/>
                <a:gd name="connsiteX20" fmla="*/ 812800 w 2397760"/>
                <a:gd name="connsiteY20" fmla="*/ 965200 h 1667788"/>
                <a:gd name="connsiteX21" fmla="*/ 833120 w 2397760"/>
                <a:gd name="connsiteY21" fmla="*/ 934720 h 1667788"/>
                <a:gd name="connsiteX22" fmla="*/ 853440 w 2397760"/>
                <a:gd name="connsiteY22" fmla="*/ 873760 h 1667788"/>
                <a:gd name="connsiteX23" fmla="*/ 873760 w 2397760"/>
                <a:gd name="connsiteY23" fmla="*/ 843280 h 1667788"/>
                <a:gd name="connsiteX24" fmla="*/ 904240 w 2397760"/>
                <a:gd name="connsiteY24" fmla="*/ 741680 h 1667788"/>
                <a:gd name="connsiteX25" fmla="*/ 924560 w 2397760"/>
                <a:gd name="connsiteY25" fmla="*/ 650240 h 1667788"/>
                <a:gd name="connsiteX26" fmla="*/ 944880 w 2397760"/>
                <a:gd name="connsiteY26" fmla="*/ 568960 h 1667788"/>
                <a:gd name="connsiteX27" fmla="*/ 965200 w 2397760"/>
                <a:gd name="connsiteY27" fmla="*/ 487680 h 1667788"/>
                <a:gd name="connsiteX28" fmla="*/ 1016000 w 2397760"/>
                <a:gd name="connsiteY28" fmla="*/ 396240 h 1667788"/>
                <a:gd name="connsiteX29" fmla="*/ 1026160 w 2397760"/>
                <a:gd name="connsiteY29" fmla="*/ 365760 h 1667788"/>
                <a:gd name="connsiteX30" fmla="*/ 1076960 w 2397760"/>
                <a:gd name="connsiteY30" fmla="*/ 284480 h 1667788"/>
                <a:gd name="connsiteX31" fmla="*/ 1097280 w 2397760"/>
                <a:gd name="connsiteY31" fmla="*/ 254000 h 1667788"/>
                <a:gd name="connsiteX32" fmla="*/ 1249680 w 2397760"/>
                <a:gd name="connsiteY32" fmla="*/ 71120 h 1667788"/>
                <a:gd name="connsiteX33" fmla="*/ 1270000 w 2397760"/>
                <a:gd name="connsiteY33" fmla="*/ 40640 h 1667788"/>
                <a:gd name="connsiteX34" fmla="*/ 1300480 w 2397760"/>
                <a:gd name="connsiteY34" fmla="*/ 30480 h 1667788"/>
                <a:gd name="connsiteX35" fmla="*/ 1361440 w 2397760"/>
                <a:gd name="connsiteY35" fmla="*/ 0 h 1667788"/>
                <a:gd name="connsiteX36" fmla="*/ 1432560 w 2397760"/>
                <a:gd name="connsiteY36" fmla="*/ 10160 h 1667788"/>
                <a:gd name="connsiteX37" fmla="*/ 1503680 w 2397760"/>
                <a:gd name="connsiteY37" fmla="*/ 30480 h 1667788"/>
                <a:gd name="connsiteX38" fmla="*/ 1564640 w 2397760"/>
                <a:gd name="connsiteY38" fmla="*/ 111760 h 1667788"/>
                <a:gd name="connsiteX39" fmla="*/ 1635760 w 2397760"/>
                <a:gd name="connsiteY39" fmla="*/ 254000 h 1667788"/>
                <a:gd name="connsiteX40" fmla="*/ 1656080 w 2397760"/>
                <a:gd name="connsiteY40" fmla="*/ 325120 h 1667788"/>
                <a:gd name="connsiteX41" fmla="*/ 1676400 w 2397760"/>
                <a:gd name="connsiteY41" fmla="*/ 447040 h 1667788"/>
                <a:gd name="connsiteX42" fmla="*/ 1706880 w 2397760"/>
                <a:gd name="connsiteY42" fmla="*/ 568960 h 1667788"/>
                <a:gd name="connsiteX43" fmla="*/ 1788160 w 2397760"/>
                <a:gd name="connsiteY43" fmla="*/ 863600 h 1667788"/>
                <a:gd name="connsiteX44" fmla="*/ 1808480 w 2397760"/>
                <a:gd name="connsiteY44" fmla="*/ 894080 h 1667788"/>
                <a:gd name="connsiteX45" fmla="*/ 1859280 w 2397760"/>
                <a:gd name="connsiteY45" fmla="*/ 1046480 h 1667788"/>
                <a:gd name="connsiteX46" fmla="*/ 1869440 w 2397760"/>
                <a:gd name="connsiteY46" fmla="*/ 1076960 h 1667788"/>
                <a:gd name="connsiteX47" fmla="*/ 1910080 w 2397760"/>
                <a:gd name="connsiteY47" fmla="*/ 1168400 h 1667788"/>
                <a:gd name="connsiteX48" fmla="*/ 1930400 w 2397760"/>
                <a:gd name="connsiteY48" fmla="*/ 1198880 h 1667788"/>
                <a:gd name="connsiteX49" fmla="*/ 1971040 w 2397760"/>
                <a:gd name="connsiteY49" fmla="*/ 1290320 h 1667788"/>
                <a:gd name="connsiteX50" fmla="*/ 2021840 w 2397760"/>
                <a:gd name="connsiteY50" fmla="*/ 1381760 h 1667788"/>
                <a:gd name="connsiteX51" fmla="*/ 2042160 w 2397760"/>
                <a:gd name="connsiteY51" fmla="*/ 1412240 h 1667788"/>
                <a:gd name="connsiteX52" fmla="*/ 2062480 w 2397760"/>
                <a:gd name="connsiteY52" fmla="*/ 1442720 h 1667788"/>
                <a:gd name="connsiteX53" fmla="*/ 2092960 w 2397760"/>
                <a:gd name="connsiteY53" fmla="*/ 1463040 h 1667788"/>
                <a:gd name="connsiteX54" fmla="*/ 2133600 w 2397760"/>
                <a:gd name="connsiteY54" fmla="*/ 1503680 h 1667788"/>
                <a:gd name="connsiteX55" fmla="*/ 2164080 w 2397760"/>
                <a:gd name="connsiteY55" fmla="*/ 1534160 h 1667788"/>
                <a:gd name="connsiteX56" fmla="*/ 2194560 w 2397760"/>
                <a:gd name="connsiteY56" fmla="*/ 1544320 h 1667788"/>
                <a:gd name="connsiteX57" fmla="*/ 2225040 w 2397760"/>
                <a:gd name="connsiteY57" fmla="*/ 1564640 h 1667788"/>
                <a:gd name="connsiteX58" fmla="*/ 2255520 w 2397760"/>
                <a:gd name="connsiteY58" fmla="*/ 1574800 h 1667788"/>
                <a:gd name="connsiteX59" fmla="*/ 2316480 w 2397760"/>
                <a:gd name="connsiteY59" fmla="*/ 1615440 h 1667788"/>
                <a:gd name="connsiteX60" fmla="*/ 2346960 w 2397760"/>
                <a:gd name="connsiteY60" fmla="*/ 1635760 h 1667788"/>
                <a:gd name="connsiteX61" fmla="*/ 2377440 w 2397760"/>
                <a:gd name="connsiteY61" fmla="*/ 1666240 h 1667788"/>
                <a:gd name="connsiteX62" fmla="*/ 2397760 w 2397760"/>
                <a:gd name="connsiteY62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701040 w 2397760"/>
                <a:gd name="connsiteY15" fmla="*/ 1209040 h 1667788"/>
                <a:gd name="connsiteX16" fmla="*/ 721360 w 2397760"/>
                <a:gd name="connsiteY16" fmla="*/ 1178560 h 1667788"/>
                <a:gd name="connsiteX17" fmla="*/ 741680 w 2397760"/>
                <a:gd name="connsiteY17" fmla="*/ 1148080 h 1667788"/>
                <a:gd name="connsiteX18" fmla="*/ 772160 w 2397760"/>
                <a:gd name="connsiteY18" fmla="*/ 1087120 h 1667788"/>
                <a:gd name="connsiteX19" fmla="*/ 802640 w 2397760"/>
                <a:gd name="connsiteY19" fmla="*/ 995680 h 1667788"/>
                <a:gd name="connsiteX20" fmla="*/ 812800 w 2397760"/>
                <a:gd name="connsiteY20" fmla="*/ 965200 h 1667788"/>
                <a:gd name="connsiteX21" fmla="*/ 853440 w 2397760"/>
                <a:gd name="connsiteY21" fmla="*/ 873760 h 1667788"/>
                <a:gd name="connsiteX22" fmla="*/ 873760 w 2397760"/>
                <a:gd name="connsiteY22" fmla="*/ 843280 h 1667788"/>
                <a:gd name="connsiteX23" fmla="*/ 904240 w 2397760"/>
                <a:gd name="connsiteY23" fmla="*/ 741680 h 1667788"/>
                <a:gd name="connsiteX24" fmla="*/ 924560 w 2397760"/>
                <a:gd name="connsiteY24" fmla="*/ 650240 h 1667788"/>
                <a:gd name="connsiteX25" fmla="*/ 944880 w 2397760"/>
                <a:gd name="connsiteY25" fmla="*/ 568960 h 1667788"/>
                <a:gd name="connsiteX26" fmla="*/ 965200 w 2397760"/>
                <a:gd name="connsiteY26" fmla="*/ 487680 h 1667788"/>
                <a:gd name="connsiteX27" fmla="*/ 1016000 w 2397760"/>
                <a:gd name="connsiteY27" fmla="*/ 396240 h 1667788"/>
                <a:gd name="connsiteX28" fmla="*/ 1026160 w 2397760"/>
                <a:gd name="connsiteY28" fmla="*/ 365760 h 1667788"/>
                <a:gd name="connsiteX29" fmla="*/ 1076960 w 2397760"/>
                <a:gd name="connsiteY29" fmla="*/ 284480 h 1667788"/>
                <a:gd name="connsiteX30" fmla="*/ 1097280 w 2397760"/>
                <a:gd name="connsiteY30" fmla="*/ 254000 h 1667788"/>
                <a:gd name="connsiteX31" fmla="*/ 1249680 w 2397760"/>
                <a:gd name="connsiteY31" fmla="*/ 71120 h 1667788"/>
                <a:gd name="connsiteX32" fmla="*/ 1270000 w 2397760"/>
                <a:gd name="connsiteY32" fmla="*/ 40640 h 1667788"/>
                <a:gd name="connsiteX33" fmla="*/ 1300480 w 2397760"/>
                <a:gd name="connsiteY33" fmla="*/ 30480 h 1667788"/>
                <a:gd name="connsiteX34" fmla="*/ 1361440 w 2397760"/>
                <a:gd name="connsiteY34" fmla="*/ 0 h 1667788"/>
                <a:gd name="connsiteX35" fmla="*/ 1432560 w 2397760"/>
                <a:gd name="connsiteY35" fmla="*/ 10160 h 1667788"/>
                <a:gd name="connsiteX36" fmla="*/ 1503680 w 2397760"/>
                <a:gd name="connsiteY36" fmla="*/ 30480 h 1667788"/>
                <a:gd name="connsiteX37" fmla="*/ 1564640 w 2397760"/>
                <a:gd name="connsiteY37" fmla="*/ 111760 h 1667788"/>
                <a:gd name="connsiteX38" fmla="*/ 1635760 w 2397760"/>
                <a:gd name="connsiteY38" fmla="*/ 254000 h 1667788"/>
                <a:gd name="connsiteX39" fmla="*/ 1656080 w 2397760"/>
                <a:gd name="connsiteY39" fmla="*/ 325120 h 1667788"/>
                <a:gd name="connsiteX40" fmla="*/ 1676400 w 2397760"/>
                <a:gd name="connsiteY40" fmla="*/ 447040 h 1667788"/>
                <a:gd name="connsiteX41" fmla="*/ 1706880 w 2397760"/>
                <a:gd name="connsiteY41" fmla="*/ 568960 h 1667788"/>
                <a:gd name="connsiteX42" fmla="*/ 1788160 w 2397760"/>
                <a:gd name="connsiteY42" fmla="*/ 863600 h 1667788"/>
                <a:gd name="connsiteX43" fmla="*/ 1808480 w 2397760"/>
                <a:gd name="connsiteY43" fmla="*/ 894080 h 1667788"/>
                <a:gd name="connsiteX44" fmla="*/ 1859280 w 2397760"/>
                <a:gd name="connsiteY44" fmla="*/ 1046480 h 1667788"/>
                <a:gd name="connsiteX45" fmla="*/ 1869440 w 2397760"/>
                <a:gd name="connsiteY45" fmla="*/ 1076960 h 1667788"/>
                <a:gd name="connsiteX46" fmla="*/ 1910080 w 2397760"/>
                <a:gd name="connsiteY46" fmla="*/ 1168400 h 1667788"/>
                <a:gd name="connsiteX47" fmla="*/ 1930400 w 2397760"/>
                <a:gd name="connsiteY47" fmla="*/ 1198880 h 1667788"/>
                <a:gd name="connsiteX48" fmla="*/ 1971040 w 2397760"/>
                <a:gd name="connsiteY48" fmla="*/ 1290320 h 1667788"/>
                <a:gd name="connsiteX49" fmla="*/ 2021840 w 2397760"/>
                <a:gd name="connsiteY49" fmla="*/ 1381760 h 1667788"/>
                <a:gd name="connsiteX50" fmla="*/ 2042160 w 2397760"/>
                <a:gd name="connsiteY50" fmla="*/ 1412240 h 1667788"/>
                <a:gd name="connsiteX51" fmla="*/ 2062480 w 2397760"/>
                <a:gd name="connsiteY51" fmla="*/ 1442720 h 1667788"/>
                <a:gd name="connsiteX52" fmla="*/ 2092960 w 2397760"/>
                <a:gd name="connsiteY52" fmla="*/ 1463040 h 1667788"/>
                <a:gd name="connsiteX53" fmla="*/ 2133600 w 2397760"/>
                <a:gd name="connsiteY53" fmla="*/ 1503680 h 1667788"/>
                <a:gd name="connsiteX54" fmla="*/ 2164080 w 2397760"/>
                <a:gd name="connsiteY54" fmla="*/ 1534160 h 1667788"/>
                <a:gd name="connsiteX55" fmla="*/ 2194560 w 2397760"/>
                <a:gd name="connsiteY55" fmla="*/ 1544320 h 1667788"/>
                <a:gd name="connsiteX56" fmla="*/ 2225040 w 2397760"/>
                <a:gd name="connsiteY56" fmla="*/ 1564640 h 1667788"/>
                <a:gd name="connsiteX57" fmla="*/ 2255520 w 2397760"/>
                <a:gd name="connsiteY57" fmla="*/ 1574800 h 1667788"/>
                <a:gd name="connsiteX58" fmla="*/ 2316480 w 2397760"/>
                <a:gd name="connsiteY58" fmla="*/ 1615440 h 1667788"/>
                <a:gd name="connsiteX59" fmla="*/ 2346960 w 2397760"/>
                <a:gd name="connsiteY59" fmla="*/ 1635760 h 1667788"/>
                <a:gd name="connsiteX60" fmla="*/ 2377440 w 2397760"/>
                <a:gd name="connsiteY60" fmla="*/ 1666240 h 1667788"/>
                <a:gd name="connsiteX61" fmla="*/ 2397760 w 2397760"/>
                <a:gd name="connsiteY61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701040 w 2397760"/>
                <a:gd name="connsiteY15" fmla="*/ 1209040 h 1667788"/>
                <a:gd name="connsiteX16" fmla="*/ 721360 w 2397760"/>
                <a:gd name="connsiteY16" fmla="*/ 1178560 h 1667788"/>
                <a:gd name="connsiteX17" fmla="*/ 741680 w 2397760"/>
                <a:gd name="connsiteY17" fmla="*/ 1148080 h 1667788"/>
                <a:gd name="connsiteX18" fmla="*/ 772160 w 2397760"/>
                <a:gd name="connsiteY18" fmla="*/ 1087120 h 1667788"/>
                <a:gd name="connsiteX19" fmla="*/ 802640 w 2397760"/>
                <a:gd name="connsiteY19" fmla="*/ 995680 h 1667788"/>
                <a:gd name="connsiteX20" fmla="*/ 812800 w 2397760"/>
                <a:gd name="connsiteY20" fmla="*/ 965200 h 1667788"/>
                <a:gd name="connsiteX21" fmla="*/ 853440 w 2397760"/>
                <a:gd name="connsiteY21" fmla="*/ 873760 h 1667788"/>
                <a:gd name="connsiteX22" fmla="*/ 904240 w 2397760"/>
                <a:gd name="connsiteY22" fmla="*/ 741680 h 1667788"/>
                <a:gd name="connsiteX23" fmla="*/ 924560 w 2397760"/>
                <a:gd name="connsiteY23" fmla="*/ 650240 h 1667788"/>
                <a:gd name="connsiteX24" fmla="*/ 944880 w 2397760"/>
                <a:gd name="connsiteY24" fmla="*/ 568960 h 1667788"/>
                <a:gd name="connsiteX25" fmla="*/ 965200 w 2397760"/>
                <a:gd name="connsiteY25" fmla="*/ 487680 h 1667788"/>
                <a:gd name="connsiteX26" fmla="*/ 1016000 w 2397760"/>
                <a:gd name="connsiteY26" fmla="*/ 396240 h 1667788"/>
                <a:gd name="connsiteX27" fmla="*/ 1026160 w 2397760"/>
                <a:gd name="connsiteY27" fmla="*/ 365760 h 1667788"/>
                <a:gd name="connsiteX28" fmla="*/ 1076960 w 2397760"/>
                <a:gd name="connsiteY28" fmla="*/ 284480 h 1667788"/>
                <a:gd name="connsiteX29" fmla="*/ 1097280 w 2397760"/>
                <a:gd name="connsiteY29" fmla="*/ 254000 h 1667788"/>
                <a:gd name="connsiteX30" fmla="*/ 1249680 w 2397760"/>
                <a:gd name="connsiteY30" fmla="*/ 71120 h 1667788"/>
                <a:gd name="connsiteX31" fmla="*/ 1270000 w 2397760"/>
                <a:gd name="connsiteY31" fmla="*/ 40640 h 1667788"/>
                <a:gd name="connsiteX32" fmla="*/ 1300480 w 2397760"/>
                <a:gd name="connsiteY32" fmla="*/ 30480 h 1667788"/>
                <a:gd name="connsiteX33" fmla="*/ 1361440 w 2397760"/>
                <a:gd name="connsiteY33" fmla="*/ 0 h 1667788"/>
                <a:gd name="connsiteX34" fmla="*/ 1432560 w 2397760"/>
                <a:gd name="connsiteY34" fmla="*/ 10160 h 1667788"/>
                <a:gd name="connsiteX35" fmla="*/ 1503680 w 2397760"/>
                <a:gd name="connsiteY35" fmla="*/ 30480 h 1667788"/>
                <a:gd name="connsiteX36" fmla="*/ 1564640 w 2397760"/>
                <a:gd name="connsiteY36" fmla="*/ 111760 h 1667788"/>
                <a:gd name="connsiteX37" fmla="*/ 1635760 w 2397760"/>
                <a:gd name="connsiteY37" fmla="*/ 254000 h 1667788"/>
                <a:gd name="connsiteX38" fmla="*/ 1656080 w 2397760"/>
                <a:gd name="connsiteY38" fmla="*/ 325120 h 1667788"/>
                <a:gd name="connsiteX39" fmla="*/ 1676400 w 2397760"/>
                <a:gd name="connsiteY39" fmla="*/ 447040 h 1667788"/>
                <a:gd name="connsiteX40" fmla="*/ 1706880 w 2397760"/>
                <a:gd name="connsiteY40" fmla="*/ 568960 h 1667788"/>
                <a:gd name="connsiteX41" fmla="*/ 1788160 w 2397760"/>
                <a:gd name="connsiteY41" fmla="*/ 863600 h 1667788"/>
                <a:gd name="connsiteX42" fmla="*/ 1808480 w 2397760"/>
                <a:gd name="connsiteY42" fmla="*/ 894080 h 1667788"/>
                <a:gd name="connsiteX43" fmla="*/ 1859280 w 2397760"/>
                <a:gd name="connsiteY43" fmla="*/ 1046480 h 1667788"/>
                <a:gd name="connsiteX44" fmla="*/ 1869440 w 2397760"/>
                <a:gd name="connsiteY44" fmla="*/ 1076960 h 1667788"/>
                <a:gd name="connsiteX45" fmla="*/ 1910080 w 2397760"/>
                <a:gd name="connsiteY45" fmla="*/ 1168400 h 1667788"/>
                <a:gd name="connsiteX46" fmla="*/ 1930400 w 2397760"/>
                <a:gd name="connsiteY46" fmla="*/ 1198880 h 1667788"/>
                <a:gd name="connsiteX47" fmla="*/ 1971040 w 2397760"/>
                <a:gd name="connsiteY47" fmla="*/ 1290320 h 1667788"/>
                <a:gd name="connsiteX48" fmla="*/ 2021840 w 2397760"/>
                <a:gd name="connsiteY48" fmla="*/ 1381760 h 1667788"/>
                <a:gd name="connsiteX49" fmla="*/ 2042160 w 2397760"/>
                <a:gd name="connsiteY49" fmla="*/ 1412240 h 1667788"/>
                <a:gd name="connsiteX50" fmla="*/ 2062480 w 2397760"/>
                <a:gd name="connsiteY50" fmla="*/ 1442720 h 1667788"/>
                <a:gd name="connsiteX51" fmla="*/ 2092960 w 2397760"/>
                <a:gd name="connsiteY51" fmla="*/ 1463040 h 1667788"/>
                <a:gd name="connsiteX52" fmla="*/ 2133600 w 2397760"/>
                <a:gd name="connsiteY52" fmla="*/ 1503680 h 1667788"/>
                <a:gd name="connsiteX53" fmla="*/ 2164080 w 2397760"/>
                <a:gd name="connsiteY53" fmla="*/ 1534160 h 1667788"/>
                <a:gd name="connsiteX54" fmla="*/ 2194560 w 2397760"/>
                <a:gd name="connsiteY54" fmla="*/ 1544320 h 1667788"/>
                <a:gd name="connsiteX55" fmla="*/ 2225040 w 2397760"/>
                <a:gd name="connsiteY55" fmla="*/ 1564640 h 1667788"/>
                <a:gd name="connsiteX56" fmla="*/ 2255520 w 2397760"/>
                <a:gd name="connsiteY56" fmla="*/ 1574800 h 1667788"/>
                <a:gd name="connsiteX57" fmla="*/ 2316480 w 2397760"/>
                <a:gd name="connsiteY57" fmla="*/ 1615440 h 1667788"/>
                <a:gd name="connsiteX58" fmla="*/ 2346960 w 2397760"/>
                <a:gd name="connsiteY58" fmla="*/ 1635760 h 1667788"/>
                <a:gd name="connsiteX59" fmla="*/ 2377440 w 2397760"/>
                <a:gd name="connsiteY59" fmla="*/ 1666240 h 1667788"/>
                <a:gd name="connsiteX60" fmla="*/ 2397760 w 2397760"/>
                <a:gd name="connsiteY60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701040 w 2397760"/>
                <a:gd name="connsiteY15" fmla="*/ 1209040 h 1667788"/>
                <a:gd name="connsiteX16" fmla="*/ 721360 w 2397760"/>
                <a:gd name="connsiteY16" fmla="*/ 1178560 h 1667788"/>
                <a:gd name="connsiteX17" fmla="*/ 772160 w 2397760"/>
                <a:gd name="connsiteY17" fmla="*/ 1087120 h 1667788"/>
                <a:gd name="connsiteX18" fmla="*/ 802640 w 2397760"/>
                <a:gd name="connsiteY18" fmla="*/ 995680 h 1667788"/>
                <a:gd name="connsiteX19" fmla="*/ 812800 w 2397760"/>
                <a:gd name="connsiteY19" fmla="*/ 965200 h 1667788"/>
                <a:gd name="connsiteX20" fmla="*/ 853440 w 2397760"/>
                <a:gd name="connsiteY20" fmla="*/ 873760 h 1667788"/>
                <a:gd name="connsiteX21" fmla="*/ 904240 w 2397760"/>
                <a:gd name="connsiteY21" fmla="*/ 741680 h 1667788"/>
                <a:gd name="connsiteX22" fmla="*/ 924560 w 2397760"/>
                <a:gd name="connsiteY22" fmla="*/ 650240 h 1667788"/>
                <a:gd name="connsiteX23" fmla="*/ 944880 w 2397760"/>
                <a:gd name="connsiteY23" fmla="*/ 568960 h 1667788"/>
                <a:gd name="connsiteX24" fmla="*/ 965200 w 2397760"/>
                <a:gd name="connsiteY24" fmla="*/ 487680 h 1667788"/>
                <a:gd name="connsiteX25" fmla="*/ 1016000 w 2397760"/>
                <a:gd name="connsiteY25" fmla="*/ 396240 h 1667788"/>
                <a:gd name="connsiteX26" fmla="*/ 1026160 w 2397760"/>
                <a:gd name="connsiteY26" fmla="*/ 365760 h 1667788"/>
                <a:gd name="connsiteX27" fmla="*/ 1076960 w 2397760"/>
                <a:gd name="connsiteY27" fmla="*/ 284480 h 1667788"/>
                <a:gd name="connsiteX28" fmla="*/ 1097280 w 2397760"/>
                <a:gd name="connsiteY28" fmla="*/ 254000 h 1667788"/>
                <a:gd name="connsiteX29" fmla="*/ 1249680 w 2397760"/>
                <a:gd name="connsiteY29" fmla="*/ 71120 h 1667788"/>
                <a:gd name="connsiteX30" fmla="*/ 1270000 w 2397760"/>
                <a:gd name="connsiteY30" fmla="*/ 40640 h 1667788"/>
                <a:gd name="connsiteX31" fmla="*/ 1300480 w 2397760"/>
                <a:gd name="connsiteY31" fmla="*/ 30480 h 1667788"/>
                <a:gd name="connsiteX32" fmla="*/ 1361440 w 2397760"/>
                <a:gd name="connsiteY32" fmla="*/ 0 h 1667788"/>
                <a:gd name="connsiteX33" fmla="*/ 1432560 w 2397760"/>
                <a:gd name="connsiteY33" fmla="*/ 10160 h 1667788"/>
                <a:gd name="connsiteX34" fmla="*/ 1503680 w 2397760"/>
                <a:gd name="connsiteY34" fmla="*/ 30480 h 1667788"/>
                <a:gd name="connsiteX35" fmla="*/ 1564640 w 2397760"/>
                <a:gd name="connsiteY35" fmla="*/ 111760 h 1667788"/>
                <a:gd name="connsiteX36" fmla="*/ 1635760 w 2397760"/>
                <a:gd name="connsiteY36" fmla="*/ 254000 h 1667788"/>
                <a:gd name="connsiteX37" fmla="*/ 1656080 w 2397760"/>
                <a:gd name="connsiteY37" fmla="*/ 325120 h 1667788"/>
                <a:gd name="connsiteX38" fmla="*/ 1676400 w 2397760"/>
                <a:gd name="connsiteY38" fmla="*/ 447040 h 1667788"/>
                <a:gd name="connsiteX39" fmla="*/ 1706880 w 2397760"/>
                <a:gd name="connsiteY39" fmla="*/ 568960 h 1667788"/>
                <a:gd name="connsiteX40" fmla="*/ 1788160 w 2397760"/>
                <a:gd name="connsiteY40" fmla="*/ 863600 h 1667788"/>
                <a:gd name="connsiteX41" fmla="*/ 1808480 w 2397760"/>
                <a:gd name="connsiteY41" fmla="*/ 894080 h 1667788"/>
                <a:gd name="connsiteX42" fmla="*/ 1859280 w 2397760"/>
                <a:gd name="connsiteY42" fmla="*/ 1046480 h 1667788"/>
                <a:gd name="connsiteX43" fmla="*/ 1869440 w 2397760"/>
                <a:gd name="connsiteY43" fmla="*/ 1076960 h 1667788"/>
                <a:gd name="connsiteX44" fmla="*/ 1910080 w 2397760"/>
                <a:gd name="connsiteY44" fmla="*/ 1168400 h 1667788"/>
                <a:gd name="connsiteX45" fmla="*/ 1930400 w 2397760"/>
                <a:gd name="connsiteY45" fmla="*/ 1198880 h 1667788"/>
                <a:gd name="connsiteX46" fmla="*/ 1971040 w 2397760"/>
                <a:gd name="connsiteY46" fmla="*/ 1290320 h 1667788"/>
                <a:gd name="connsiteX47" fmla="*/ 2021840 w 2397760"/>
                <a:gd name="connsiteY47" fmla="*/ 1381760 h 1667788"/>
                <a:gd name="connsiteX48" fmla="*/ 2042160 w 2397760"/>
                <a:gd name="connsiteY48" fmla="*/ 1412240 h 1667788"/>
                <a:gd name="connsiteX49" fmla="*/ 2062480 w 2397760"/>
                <a:gd name="connsiteY49" fmla="*/ 1442720 h 1667788"/>
                <a:gd name="connsiteX50" fmla="*/ 2092960 w 2397760"/>
                <a:gd name="connsiteY50" fmla="*/ 1463040 h 1667788"/>
                <a:gd name="connsiteX51" fmla="*/ 2133600 w 2397760"/>
                <a:gd name="connsiteY51" fmla="*/ 1503680 h 1667788"/>
                <a:gd name="connsiteX52" fmla="*/ 2164080 w 2397760"/>
                <a:gd name="connsiteY52" fmla="*/ 1534160 h 1667788"/>
                <a:gd name="connsiteX53" fmla="*/ 2194560 w 2397760"/>
                <a:gd name="connsiteY53" fmla="*/ 1544320 h 1667788"/>
                <a:gd name="connsiteX54" fmla="*/ 2225040 w 2397760"/>
                <a:gd name="connsiteY54" fmla="*/ 1564640 h 1667788"/>
                <a:gd name="connsiteX55" fmla="*/ 2255520 w 2397760"/>
                <a:gd name="connsiteY55" fmla="*/ 1574800 h 1667788"/>
                <a:gd name="connsiteX56" fmla="*/ 2316480 w 2397760"/>
                <a:gd name="connsiteY56" fmla="*/ 1615440 h 1667788"/>
                <a:gd name="connsiteX57" fmla="*/ 2346960 w 2397760"/>
                <a:gd name="connsiteY57" fmla="*/ 1635760 h 1667788"/>
                <a:gd name="connsiteX58" fmla="*/ 2377440 w 2397760"/>
                <a:gd name="connsiteY58" fmla="*/ 1666240 h 1667788"/>
                <a:gd name="connsiteX59" fmla="*/ 2397760 w 2397760"/>
                <a:gd name="connsiteY59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518160 w 2397760"/>
                <a:gd name="connsiteY10" fmla="*/ 1452880 h 1667788"/>
                <a:gd name="connsiteX11" fmla="*/ 558800 w 2397760"/>
                <a:gd name="connsiteY11" fmla="*/ 1402080 h 1667788"/>
                <a:gd name="connsiteX12" fmla="*/ 609600 w 2397760"/>
                <a:gd name="connsiteY12" fmla="*/ 1361440 h 1667788"/>
                <a:gd name="connsiteX13" fmla="*/ 619760 w 2397760"/>
                <a:gd name="connsiteY13" fmla="*/ 1330960 h 1667788"/>
                <a:gd name="connsiteX14" fmla="*/ 701040 w 2397760"/>
                <a:gd name="connsiteY14" fmla="*/ 1209040 h 1667788"/>
                <a:gd name="connsiteX15" fmla="*/ 721360 w 2397760"/>
                <a:gd name="connsiteY15" fmla="*/ 1178560 h 1667788"/>
                <a:gd name="connsiteX16" fmla="*/ 772160 w 2397760"/>
                <a:gd name="connsiteY16" fmla="*/ 1087120 h 1667788"/>
                <a:gd name="connsiteX17" fmla="*/ 802640 w 2397760"/>
                <a:gd name="connsiteY17" fmla="*/ 995680 h 1667788"/>
                <a:gd name="connsiteX18" fmla="*/ 812800 w 2397760"/>
                <a:gd name="connsiteY18" fmla="*/ 965200 h 1667788"/>
                <a:gd name="connsiteX19" fmla="*/ 853440 w 2397760"/>
                <a:gd name="connsiteY19" fmla="*/ 873760 h 1667788"/>
                <a:gd name="connsiteX20" fmla="*/ 904240 w 2397760"/>
                <a:gd name="connsiteY20" fmla="*/ 741680 h 1667788"/>
                <a:gd name="connsiteX21" fmla="*/ 924560 w 2397760"/>
                <a:gd name="connsiteY21" fmla="*/ 650240 h 1667788"/>
                <a:gd name="connsiteX22" fmla="*/ 944880 w 2397760"/>
                <a:gd name="connsiteY22" fmla="*/ 568960 h 1667788"/>
                <a:gd name="connsiteX23" fmla="*/ 965200 w 2397760"/>
                <a:gd name="connsiteY23" fmla="*/ 487680 h 1667788"/>
                <a:gd name="connsiteX24" fmla="*/ 1016000 w 2397760"/>
                <a:gd name="connsiteY24" fmla="*/ 396240 h 1667788"/>
                <a:gd name="connsiteX25" fmla="*/ 1026160 w 2397760"/>
                <a:gd name="connsiteY25" fmla="*/ 365760 h 1667788"/>
                <a:gd name="connsiteX26" fmla="*/ 1076960 w 2397760"/>
                <a:gd name="connsiteY26" fmla="*/ 284480 h 1667788"/>
                <a:gd name="connsiteX27" fmla="*/ 1097280 w 2397760"/>
                <a:gd name="connsiteY27" fmla="*/ 254000 h 1667788"/>
                <a:gd name="connsiteX28" fmla="*/ 1249680 w 2397760"/>
                <a:gd name="connsiteY28" fmla="*/ 71120 h 1667788"/>
                <a:gd name="connsiteX29" fmla="*/ 1270000 w 2397760"/>
                <a:gd name="connsiteY29" fmla="*/ 40640 h 1667788"/>
                <a:gd name="connsiteX30" fmla="*/ 1300480 w 2397760"/>
                <a:gd name="connsiteY30" fmla="*/ 30480 h 1667788"/>
                <a:gd name="connsiteX31" fmla="*/ 1361440 w 2397760"/>
                <a:gd name="connsiteY31" fmla="*/ 0 h 1667788"/>
                <a:gd name="connsiteX32" fmla="*/ 1432560 w 2397760"/>
                <a:gd name="connsiteY32" fmla="*/ 10160 h 1667788"/>
                <a:gd name="connsiteX33" fmla="*/ 1503680 w 2397760"/>
                <a:gd name="connsiteY33" fmla="*/ 30480 h 1667788"/>
                <a:gd name="connsiteX34" fmla="*/ 1564640 w 2397760"/>
                <a:gd name="connsiteY34" fmla="*/ 111760 h 1667788"/>
                <a:gd name="connsiteX35" fmla="*/ 1635760 w 2397760"/>
                <a:gd name="connsiteY35" fmla="*/ 254000 h 1667788"/>
                <a:gd name="connsiteX36" fmla="*/ 1656080 w 2397760"/>
                <a:gd name="connsiteY36" fmla="*/ 325120 h 1667788"/>
                <a:gd name="connsiteX37" fmla="*/ 1676400 w 2397760"/>
                <a:gd name="connsiteY37" fmla="*/ 447040 h 1667788"/>
                <a:gd name="connsiteX38" fmla="*/ 1706880 w 2397760"/>
                <a:gd name="connsiteY38" fmla="*/ 568960 h 1667788"/>
                <a:gd name="connsiteX39" fmla="*/ 1788160 w 2397760"/>
                <a:gd name="connsiteY39" fmla="*/ 863600 h 1667788"/>
                <a:gd name="connsiteX40" fmla="*/ 1808480 w 2397760"/>
                <a:gd name="connsiteY40" fmla="*/ 894080 h 1667788"/>
                <a:gd name="connsiteX41" fmla="*/ 1859280 w 2397760"/>
                <a:gd name="connsiteY41" fmla="*/ 1046480 h 1667788"/>
                <a:gd name="connsiteX42" fmla="*/ 1869440 w 2397760"/>
                <a:gd name="connsiteY42" fmla="*/ 1076960 h 1667788"/>
                <a:gd name="connsiteX43" fmla="*/ 1910080 w 2397760"/>
                <a:gd name="connsiteY43" fmla="*/ 1168400 h 1667788"/>
                <a:gd name="connsiteX44" fmla="*/ 1930400 w 2397760"/>
                <a:gd name="connsiteY44" fmla="*/ 1198880 h 1667788"/>
                <a:gd name="connsiteX45" fmla="*/ 1971040 w 2397760"/>
                <a:gd name="connsiteY45" fmla="*/ 1290320 h 1667788"/>
                <a:gd name="connsiteX46" fmla="*/ 2021840 w 2397760"/>
                <a:gd name="connsiteY46" fmla="*/ 1381760 h 1667788"/>
                <a:gd name="connsiteX47" fmla="*/ 2042160 w 2397760"/>
                <a:gd name="connsiteY47" fmla="*/ 1412240 h 1667788"/>
                <a:gd name="connsiteX48" fmla="*/ 2062480 w 2397760"/>
                <a:gd name="connsiteY48" fmla="*/ 1442720 h 1667788"/>
                <a:gd name="connsiteX49" fmla="*/ 2092960 w 2397760"/>
                <a:gd name="connsiteY49" fmla="*/ 1463040 h 1667788"/>
                <a:gd name="connsiteX50" fmla="*/ 2133600 w 2397760"/>
                <a:gd name="connsiteY50" fmla="*/ 1503680 h 1667788"/>
                <a:gd name="connsiteX51" fmla="*/ 2164080 w 2397760"/>
                <a:gd name="connsiteY51" fmla="*/ 1534160 h 1667788"/>
                <a:gd name="connsiteX52" fmla="*/ 2194560 w 2397760"/>
                <a:gd name="connsiteY52" fmla="*/ 1544320 h 1667788"/>
                <a:gd name="connsiteX53" fmla="*/ 2225040 w 2397760"/>
                <a:gd name="connsiteY53" fmla="*/ 1564640 h 1667788"/>
                <a:gd name="connsiteX54" fmla="*/ 2255520 w 2397760"/>
                <a:gd name="connsiteY54" fmla="*/ 1574800 h 1667788"/>
                <a:gd name="connsiteX55" fmla="*/ 2316480 w 2397760"/>
                <a:gd name="connsiteY55" fmla="*/ 1615440 h 1667788"/>
                <a:gd name="connsiteX56" fmla="*/ 2346960 w 2397760"/>
                <a:gd name="connsiteY56" fmla="*/ 1635760 h 1667788"/>
                <a:gd name="connsiteX57" fmla="*/ 2377440 w 2397760"/>
                <a:gd name="connsiteY57" fmla="*/ 1666240 h 1667788"/>
                <a:gd name="connsiteX58" fmla="*/ 2397760 w 2397760"/>
                <a:gd name="connsiteY58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65760 w 2397760"/>
                <a:gd name="connsiteY7" fmla="*/ 1544320 h 1667788"/>
                <a:gd name="connsiteX8" fmla="*/ 426720 w 2397760"/>
                <a:gd name="connsiteY8" fmla="*/ 1503680 h 1667788"/>
                <a:gd name="connsiteX9" fmla="*/ 518160 w 2397760"/>
                <a:gd name="connsiteY9" fmla="*/ 1452880 h 1667788"/>
                <a:gd name="connsiteX10" fmla="*/ 558800 w 2397760"/>
                <a:gd name="connsiteY10" fmla="*/ 1402080 h 1667788"/>
                <a:gd name="connsiteX11" fmla="*/ 609600 w 2397760"/>
                <a:gd name="connsiteY11" fmla="*/ 1361440 h 1667788"/>
                <a:gd name="connsiteX12" fmla="*/ 619760 w 2397760"/>
                <a:gd name="connsiteY12" fmla="*/ 1330960 h 1667788"/>
                <a:gd name="connsiteX13" fmla="*/ 701040 w 2397760"/>
                <a:gd name="connsiteY13" fmla="*/ 1209040 h 1667788"/>
                <a:gd name="connsiteX14" fmla="*/ 721360 w 2397760"/>
                <a:gd name="connsiteY14" fmla="*/ 1178560 h 1667788"/>
                <a:gd name="connsiteX15" fmla="*/ 772160 w 2397760"/>
                <a:gd name="connsiteY15" fmla="*/ 1087120 h 1667788"/>
                <a:gd name="connsiteX16" fmla="*/ 802640 w 2397760"/>
                <a:gd name="connsiteY16" fmla="*/ 995680 h 1667788"/>
                <a:gd name="connsiteX17" fmla="*/ 812800 w 2397760"/>
                <a:gd name="connsiteY17" fmla="*/ 965200 h 1667788"/>
                <a:gd name="connsiteX18" fmla="*/ 853440 w 2397760"/>
                <a:gd name="connsiteY18" fmla="*/ 873760 h 1667788"/>
                <a:gd name="connsiteX19" fmla="*/ 904240 w 2397760"/>
                <a:gd name="connsiteY19" fmla="*/ 741680 h 1667788"/>
                <a:gd name="connsiteX20" fmla="*/ 924560 w 2397760"/>
                <a:gd name="connsiteY20" fmla="*/ 650240 h 1667788"/>
                <a:gd name="connsiteX21" fmla="*/ 944880 w 2397760"/>
                <a:gd name="connsiteY21" fmla="*/ 568960 h 1667788"/>
                <a:gd name="connsiteX22" fmla="*/ 965200 w 2397760"/>
                <a:gd name="connsiteY22" fmla="*/ 487680 h 1667788"/>
                <a:gd name="connsiteX23" fmla="*/ 1016000 w 2397760"/>
                <a:gd name="connsiteY23" fmla="*/ 396240 h 1667788"/>
                <a:gd name="connsiteX24" fmla="*/ 1026160 w 2397760"/>
                <a:gd name="connsiteY24" fmla="*/ 365760 h 1667788"/>
                <a:gd name="connsiteX25" fmla="*/ 1076960 w 2397760"/>
                <a:gd name="connsiteY25" fmla="*/ 284480 h 1667788"/>
                <a:gd name="connsiteX26" fmla="*/ 1097280 w 2397760"/>
                <a:gd name="connsiteY26" fmla="*/ 254000 h 1667788"/>
                <a:gd name="connsiteX27" fmla="*/ 1249680 w 2397760"/>
                <a:gd name="connsiteY27" fmla="*/ 71120 h 1667788"/>
                <a:gd name="connsiteX28" fmla="*/ 1270000 w 2397760"/>
                <a:gd name="connsiteY28" fmla="*/ 40640 h 1667788"/>
                <a:gd name="connsiteX29" fmla="*/ 1300480 w 2397760"/>
                <a:gd name="connsiteY29" fmla="*/ 30480 h 1667788"/>
                <a:gd name="connsiteX30" fmla="*/ 1361440 w 2397760"/>
                <a:gd name="connsiteY30" fmla="*/ 0 h 1667788"/>
                <a:gd name="connsiteX31" fmla="*/ 1432560 w 2397760"/>
                <a:gd name="connsiteY31" fmla="*/ 10160 h 1667788"/>
                <a:gd name="connsiteX32" fmla="*/ 1503680 w 2397760"/>
                <a:gd name="connsiteY32" fmla="*/ 30480 h 1667788"/>
                <a:gd name="connsiteX33" fmla="*/ 1564640 w 2397760"/>
                <a:gd name="connsiteY33" fmla="*/ 111760 h 1667788"/>
                <a:gd name="connsiteX34" fmla="*/ 1635760 w 2397760"/>
                <a:gd name="connsiteY34" fmla="*/ 254000 h 1667788"/>
                <a:gd name="connsiteX35" fmla="*/ 1656080 w 2397760"/>
                <a:gd name="connsiteY35" fmla="*/ 325120 h 1667788"/>
                <a:gd name="connsiteX36" fmla="*/ 1676400 w 2397760"/>
                <a:gd name="connsiteY36" fmla="*/ 447040 h 1667788"/>
                <a:gd name="connsiteX37" fmla="*/ 1706880 w 2397760"/>
                <a:gd name="connsiteY37" fmla="*/ 568960 h 1667788"/>
                <a:gd name="connsiteX38" fmla="*/ 1788160 w 2397760"/>
                <a:gd name="connsiteY38" fmla="*/ 863600 h 1667788"/>
                <a:gd name="connsiteX39" fmla="*/ 1808480 w 2397760"/>
                <a:gd name="connsiteY39" fmla="*/ 894080 h 1667788"/>
                <a:gd name="connsiteX40" fmla="*/ 1859280 w 2397760"/>
                <a:gd name="connsiteY40" fmla="*/ 1046480 h 1667788"/>
                <a:gd name="connsiteX41" fmla="*/ 1869440 w 2397760"/>
                <a:gd name="connsiteY41" fmla="*/ 1076960 h 1667788"/>
                <a:gd name="connsiteX42" fmla="*/ 1910080 w 2397760"/>
                <a:gd name="connsiteY42" fmla="*/ 1168400 h 1667788"/>
                <a:gd name="connsiteX43" fmla="*/ 1930400 w 2397760"/>
                <a:gd name="connsiteY43" fmla="*/ 1198880 h 1667788"/>
                <a:gd name="connsiteX44" fmla="*/ 1971040 w 2397760"/>
                <a:gd name="connsiteY44" fmla="*/ 1290320 h 1667788"/>
                <a:gd name="connsiteX45" fmla="*/ 2021840 w 2397760"/>
                <a:gd name="connsiteY45" fmla="*/ 1381760 h 1667788"/>
                <a:gd name="connsiteX46" fmla="*/ 2042160 w 2397760"/>
                <a:gd name="connsiteY46" fmla="*/ 1412240 h 1667788"/>
                <a:gd name="connsiteX47" fmla="*/ 2062480 w 2397760"/>
                <a:gd name="connsiteY47" fmla="*/ 1442720 h 1667788"/>
                <a:gd name="connsiteX48" fmla="*/ 2092960 w 2397760"/>
                <a:gd name="connsiteY48" fmla="*/ 1463040 h 1667788"/>
                <a:gd name="connsiteX49" fmla="*/ 2133600 w 2397760"/>
                <a:gd name="connsiteY49" fmla="*/ 1503680 h 1667788"/>
                <a:gd name="connsiteX50" fmla="*/ 2164080 w 2397760"/>
                <a:gd name="connsiteY50" fmla="*/ 1534160 h 1667788"/>
                <a:gd name="connsiteX51" fmla="*/ 2194560 w 2397760"/>
                <a:gd name="connsiteY51" fmla="*/ 1544320 h 1667788"/>
                <a:gd name="connsiteX52" fmla="*/ 2225040 w 2397760"/>
                <a:gd name="connsiteY52" fmla="*/ 1564640 h 1667788"/>
                <a:gd name="connsiteX53" fmla="*/ 2255520 w 2397760"/>
                <a:gd name="connsiteY53" fmla="*/ 1574800 h 1667788"/>
                <a:gd name="connsiteX54" fmla="*/ 2316480 w 2397760"/>
                <a:gd name="connsiteY54" fmla="*/ 1615440 h 1667788"/>
                <a:gd name="connsiteX55" fmla="*/ 2346960 w 2397760"/>
                <a:gd name="connsiteY55" fmla="*/ 1635760 h 1667788"/>
                <a:gd name="connsiteX56" fmla="*/ 2377440 w 2397760"/>
                <a:gd name="connsiteY56" fmla="*/ 1666240 h 1667788"/>
                <a:gd name="connsiteX57" fmla="*/ 2397760 w 2397760"/>
                <a:gd name="connsiteY57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65760 w 2397760"/>
                <a:gd name="connsiteY7" fmla="*/ 1544320 h 1667788"/>
                <a:gd name="connsiteX8" fmla="*/ 426720 w 2397760"/>
                <a:gd name="connsiteY8" fmla="*/ 1503680 h 1667788"/>
                <a:gd name="connsiteX9" fmla="*/ 518160 w 2397760"/>
                <a:gd name="connsiteY9" fmla="*/ 1452880 h 1667788"/>
                <a:gd name="connsiteX10" fmla="*/ 558800 w 2397760"/>
                <a:gd name="connsiteY10" fmla="*/ 1402080 h 1667788"/>
                <a:gd name="connsiteX11" fmla="*/ 609600 w 2397760"/>
                <a:gd name="connsiteY11" fmla="*/ 1361440 h 1667788"/>
                <a:gd name="connsiteX12" fmla="*/ 701040 w 2397760"/>
                <a:gd name="connsiteY12" fmla="*/ 1209040 h 1667788"/>
                <a:gd name="connsiteX13" fmla="*/ 721360 w 2397760"/>
                <a:gd name="connsiteY13" fmla="*/ 1178560 h 1667788"/>
                <a:gd name="connsiteX14" fmla="*/ 772160 w 2397760"/>
                <a:gd name="connsiteY14" fmla="*/ 1087120 h 1667788"/>
                <a:gd name="connsiteX15" fmla="*/ 802640 w 2397760"/>
                <a:gd name="connsiteY15" fmla="*/ 995680 h 1667788"/>
                <a:gd name="connsiteX16" fmla="*/ 812800 w 2397760"/>
                <a:gd name="connsiteY16" fmla="*/ 965200 h 1667788"/>
                <a:gd name="connsiteX17" fmla="*/ 853440 w 2397760"/>
                <a:gd name="connsiteY17" fmla="*/ 873760 h 1667788"/>
                <a:gd name="connsiteX18" fmla="*/ 904240 w 2397760"/>
                <a:gd name="connsiteY18" fmla="*/ 741680 h 1667788"/>
                <a:gd name="connsiteX19" fmla="*/ 924560 w 2397760"/>
                <a:gd name="connsiteY19" fmla="*/ 650240 h 1667788"/>
                <a:gd name="connsiteX20" fmla="*/ 944880 w 2397760"/>
                <a:gd name="connsiteY20" fmla="*/ 568960 h 1667788"/>
                <a:gd name="connsiteX21" fmla="*/ 965200 w 2397760"/>
                <a:gd name="connsiteY21" fmla="*/ 487680 h 1667788"/>
                <a:gd name="connsiteX22" fmla="*/ 1016000 w 2397760"/>
                <a:gd name="connsiteY22" fmla="*/ 396240 h 1667788"/>
                <a:gd name="connsiteX23" fmla="*/ 1026160 w 2397760"/>
                <a:gd name="connsiteY23" fmla="*/ 365760 h 1667788"/>
                <a:gd name="connsiteX24" fmla="*/ 1076960 w 2397760"/>
                <a:gd name="connsiteY24" fmla="*/ 284480 h 1667788"/>
                <a:gd name="connsiteX25" fmla="*/ 1097280 w 2397760"/>
                <a:gd name="connsiteY25" fmla="*/ 254000 h 1667788"/>
                <a:gd name="connsiteX26" fmla="*/ 1249680 w 2397760"/>
                <a:gd name="connsiteY26" fmla="*/ 71120 h 1667788"/>
                <a:gd name="connsiteX27" fmla="*/ 1270000 w 2397760"/>
                <a:gd name="connsiteY27" fmla="*/ 40640 h 1667788"/>
                <a:gd name="connsiteX28" fmla="*/ 1300480 w 2397760"/>
                <a:gd name="connsiteY28" fmla="*/ 30480 h 1667788"/>
                <a:gd name="connsiteX29" fmla="*/ 1361440 w 2397760"/>
                <a:gd name="connsiteY29" fmla="*/ 0 h 1667788"/>
                <a:gd name="connsiteX30" fmla="*/ 1432560 w 2397760"/>
                <a:gd name="connsiteY30" fmla="*/ 10160 h 1667788"/>
                <a:gd name="connsiteX31" fmla="*/ 1503680 w 2397760"/>
                <a:gd name="connsiteY31" fmla="*/ 30480 h 1667788"/>
                <a:gd name="connsiteX32" fmla="*/ 1564640 w 2397760"/>
                <a:gd name="connsiteY32" fmla="*/ 111760 h 1667788"/>
                <a:gd name="connsiteX33" fmla="*/ 1635760 w 2397760"/>
                <a:gd name="connsiteY33" fmla="*/ 254000 h 1667788"/>
                <a:gd name="connsiteX34" fmla="*/ 1656080 w 2397760"/>
                <a:gd name="connsiteY34" fmla="*/ 325120 h 1667788"/>
                <a:gd name="connsiteX35" fmla="*/ 1676400 w 2397760"/>
                <a:gd name="connsiteY35" fmla="*/ 447040 h 1667788"/>
                <a:gd name="connsiteX36" fmla="*/ 1706880 w 2397760"/>
                <a:gd name="connsiteY36" fmla="*/ 568960 h 1667788"/>
                <a:gd name="connsiteX37" fmla="*/ 1788160 w 2397760"/>
                <a:gd name="connsiteY37" fmla="*/ 863600 h 1667788"/>
                <a:gd name="connsiteX38" fmla="*/ 1808480 w 2397760"/>
                <a:gd name="connsiteY38" fmla="*/ 894080 h 1667788"/>
                <a:gd name="connsiteX39" fmla="*/ 1859280 w 2397760"/>
                <a:gd name="connsiteY39" fmla="*/ 1046480 h 1667788"/>
                <a:gd name="connsiteX40" fmla="*/ 1869440 w 2397760"/>
                <a:gd name="connsiteY40" fmla="*/ 1076960 h 1667788"/>
                <a:gd name="connsiteX41" fmla="*/ 1910080 w 2397760"/>
                <a:gd name="connsiteY41" fmla="*/ 1168400 h 1667788"/>
                <a:gd name="connsiteX42" fmla="*/ 1930400 w 2397760"/>
                <a:gd name="connsiteY42" fmla="*/ 1198880 h 1667788"/>
                <a:gd name="connsiteX43" fmla="*/ 1971040 w 2397760"/>
                <a:gd name="connsiteY43" fmla="*/ 1290320 h 1667788"/>
                <a:gd name="connsiteX44" fmla="*/ 2021840 w 2397760"/>
                <a:gd name="connsiteY44" fmla="*/ 1381760 h 1667788"/>
                <a:gd name="connsiteX45" fmla="*/ 2042160 w 2397760"/>
                <a:gd name="connsiteY45" fmla="*/ 1412240 h 1667788"/>
                <a:gd name="connsiteX46" fmla="*/ 2062480 w 2397760"/>
                <a:gd name="connsiteY46" fmla="*/ 1442720 h 1667788"/>
                <a:gd name="connsiteX47" fmla="*/ 2092960 w 2397760"/>
                <a:gd name="connsiteY47" fmla="*/ 1463040 h 1667788"/>
                <a:gd name="connsiteX48" fmla="*/ 2133600 w 2397760"/>
                <a:gd name="connsiteY48" fmla="*/ 1503680 h 1667788"/>
                <a:gd name="connsiteX49" fmla="*/ 2164080 w 2397760"/>
                <a:gd name="connsiteY49" fmla="*/ 1534160 h 1667788"/>
                <a:gd name="connsiteX50" fmla="*/ 2194560 w 2397760"/>
                <a:gd name="connsiteY50" fmla="*/ 1544320 h 1667788"/>
                <a:gd name="connsiteX51" fmla="*/ 2225040 w 2397760"/>
                <a:gd name="connsiteY51" fmla="*/ 1564640 h 1667788"/>
                <a:gd name="connsiteX52" fmla="*/ 2255520 w 2397760"/>
                <a:gd name="connsiteY52" fmla="*/ 1574800 h 1667788"/>
                <a:gd name="connsiteX53" fmla="*/ 2316480 w 2397760"/>
                <a:gd name="connsiteY53" fmla="*/ 1615440 h 1667788"/>
                <a:gd name="connsiteX54" fmla="*/ 2346960 w 2397760"/>
                <a:gd name="connsiteY54" fmla="*/ 1635760 h 1667788"/>
                <a:gd name="connsiteX55" fmla="*/ 2377440 w 2397760"/>
                <a:gd name="connsiteY55" fmla="*/ 1666240 h 1667788"/>
                <a:gd name="connsiteX56" fmla="*/ 2397760 w 2397760"/>
                <a:gd name="connsiteY56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65760 w 2397760"/>
                <a:gd name="connsiteY7" fmla="*/ 1544320 h 1667788"/>
                <a:gd name="connsiteX8" fmla="*/ 426720 w 2397760"/>
                <a:gd name="connsiteY8" fmla="*/ 1503680 h 1667788"/>
                <a:gd name="connsiteX9" fmla="*/ 518160 w 2397760"/>
                <a:gd name="connsiteY9" fmla="*/ 1452880 h 1667788"/>
                <a:gd name="connsiteX10" fmla="*/ 558800 w 2397760"/>
                <a:gd name="connsiteY10" fmla="*/ 1402080 h 1667788"/>
                <a:gd name="connsiteX11" fmla="*/ 609600 w 2397760"/>
                <a:gd name="connsiteY11" fmla="*/ 1361440 h 1667788"/>
                <a:gd name="connsiteX12" fmla="*/ 701040 w 2397760"/>
                <a:gd name="connsiteY12" fmla="*/ 1209040 h 1667788"/>
                <a:gd name="connsiteX13" fmla="*/ 721360 w 2397760"/>
                <a:gd name="connsiteY13" fmla="*/ 1178560 h 1667788"/>
                <a:gd name="connsiteX14" fmla="*/ 772160 w 2397760"/>
                <a:gd name="connsiteY14" fmla="*/ 1087120 h 1667788"/>
                <a:gd name="connsiteX15" fmla="*/ 802640 w 2397760"/>
                <a:gd name="connsiteY15" fmla="*/ 995680 h 1667788"/>
                <a:gd name="connsiteX16" fmla="*/ 812800 w 2397760"/>
                <a:gd name="connsiteY16" fmla="*/ 965200 h 1667788"/>
                <a:gd name="connsiteX17" fmla="*/ 853440 w 2397760"/>
                <a:gd name="connsiteY17" fmla="*/ 873760 h 1667788"/>
                <a:gd name="connsiteX18" fmla="*/ 904240 w 2397760"/>
                <a:gd name="connsiteY18" fmla="*/ 741680 h 1667788"/>
                <a:gd name="connsiteX19" fmla="*/ 924560 w 2397760"/>
                <a:gd name="connsiteY19" fmla="*/ 650240 h 1667788"/>
                <a:gd name="connsiteX20" fmla="*/ 944880 w 2397760"/>
                <a:gd name="connsiteY20" fmla="*/ 568960 h 1667788"/>
                <a:gd name="connsiteX21" fmla="*/ 965200 w 2397760"/>
                <a:gd name="connsiteY21" fmla="*/ 487680 h 1667788"/>
                <a:gd name="connsiteX22" fmla="*/ 1016000 w 2397760"/>
                <a:gd name="connsiteY22" fmla="*/ 396240 h 1667788"/>
                <a:gd name="connsiteX23" fmla="*/ 1026160 w 2397760"/>
                <a:gd name="connsiteY23" fmla="*/ 365760 h 1667788"/>
                <a:gd name="connsiteX24" fmla="*/ 1076960 w 2397760"/>
                <a:gd name="connsiteY24" fmla="*/ 284480 h 1667788"/>
                <a:gd name="connsiteX25" fmla="*/ 1097280 w 2397760"/>
                <a:gd name="connsiteY25" fmla="*/ 254000 h 1667788"/>
                <a:gd name="connsiteX26" fmla="*/ 1249680 w 2397760"/>
                <a:gd name="connsiteY26" fmla="*/ 71120 h 1667788"/>
                <a:gd name="connsiteX27" fmla="*/ 1270000 w 2397760"/>
                <a:gd name="connsiteY27" fmla="*/ 40640 h 1667788"/>
                <a:gd name="connsiteX28" fmla="*/ 1361440 w 2397760"/>
                <a:gd name="connsiteY28" fmla="*/ 0 h 1667788"/>
                <a:gd name="connsiteX29" fmla="*/ 1432560 w 2397760"/>
                <a:gd name="connsiteY29" fmla="*/ 10160 h 1667788"/>
                <a:gd name="connsiteX30" fmla="*/ 1503680 w 2397760"/>
                <a:gd name="connsiteY30" fmla="*/ 30480 h 1667788"/>
                <a:gd name="connsiteX31" fmla="*/ 1564640 w 2397760"/>
                <a:gd name="connsiteY31" fmla="*/ 111760 h 1667788"/>
                <a:gd name="connsiteX32" fmla="*/ 1635760 w 2397760"/>
                <a:gd name="connsiteY32" fmla="*/ 254000 h 1667788"/>
                <a:gd name="connsiteX33" fmla="*/ 1656080 w 2397760"/>
                <a:gd name="connsiteY33" fmla="*/ 325120 h 1667788"/>
                <a:gd name="connsiteX34" fmla="*/ 1676400 w 2397760"/>
                <a:gd name="connsiteY34" fmla="*/ 447040 h 1667788"/>
                <a:gd name="connsiteX35" fmla="*/ 1706880 w 2397760"/>
                <a:gd name="connsiteY35" fmla="*/ 568960 h 1667788"/>
                <a:gd name="connsiteX36" fmla="*/ 1788160 w 2397760"/>
                <a:gd name="connsiteY36" fmla="*/ 863600 h 1667788"/>
                <a:gd name="connsiteX37" fmla="*/ 1808480 w 2397760"/>
                <a:gd name="connsiteY37" fmla="*/ 894080 h 1667788"/>
                <a:gd name="connsiteX38" fmla="*/ 1859280 w 2397760"/>
                <a:gd name="connsiteY38" fmla="*/ 1046480 h 1667788"/>
                <a:gd name="connsiteX39" fmla="*/ 1869440 w 2397760"/>
                <a:gd name="connsiteY39" fmla="*/ 1076960 h 1667788"/>
                <a:gd name="connsiteX40" fmla="*/ 1910080 w 2397760"/>
                <a:gd name="connsiteY40" fmla="*/ 1168400 h 1667788"/>
                <a:gd name="connsiteX41" fmla="*/ 1930400 w 2397760"/>
                <a:gd name="connsiteY41" fmla="*/ 1198880 h 1667788"/>
                <a:gd name="connsiteX42" fmla="*/ 1971040 w 2397760"/>
                <a:gd name="connsiteY42" fmla="*/ 1290320 h 1667788"/>
                <a:gd name="connsiteX43" fmla="*/ 2021840 w 2397760"/>
                <a:gd name="connsiteY43" fmla="*/ 1381760 h 1667788"/>
                <a:gd name="connsiteX44" fmla="*/ 2042160 w 2397760"/>
                <a:gd name="connsiteY44" fmla="*/ 1412240 h 1667788"/>
                <a:gd name="connsiteX45" fmla="*/ 2062480 w 2397760"/>
                <a:gd name="connsiteY45" fmla="*/ 1442720 h 1667788"/>
                <a:gd name="connsiteX46" fmla="*/ 2092960 w 2397760"/>
                <a:gd name="connsiteY46" fmla="*/ 1463040 h 1667788"/>
                <a:gd name="connsiteX47" fmla="*/ 2133600 w 2397760"/>
                <a:gd name="connsiteY47" fmla="*/ 1503680 h 1667788"/>
                <a:gd name="connsiteX48" fmla="*/ 2164080 w 2397760"/>
                <a:gd name="connsiteY48" fmla="*/ 1534160 h 1667788"/>
                <a:gd name="connsiteX49" fmla="*/ 2194560 w 2397760"/>
                <a:gd name="connsiteY49" fmla="*/ 1544320 h 1667788"/>
                <a:gd name="connsiteX50" fmla="*/ 2225040 w 2397760"/>
                <a:gd name="connsiteY50" fmla="*/ 1564640 h 1667788"/>
                <a:gd name="connsiteX51" fmla="*/ 2255520 w 2397760"/>
                <a:gd name="connsiteY51" fmla="*/ 1574800 h 1667788"/>
                <a:gd name="connsiteX52" fmla="*/ 2316480 w 2397760"/>
                <a:gd name="connsiteY52" fmla="*/ 1615440 h 1667788"/>
                <a:gd name="connsiteX53" fmla="*/ 2346960 w 2397760"/>
                <a:gd name="connsiteY53" fmla="*/ 1635760 h 1667788"/>
                <a:gd name="connsiteX54" fmla="*/ 2377440 w 2397760"/>
                <a:gd name="connsiteY54" fmla="*/ 1666240 h 1667788"/>
                <a:gd name="connsiteX55" fmla="*/ 2397760 w 2397760"/>
                <a:gd name="connsiteY55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65760 w 2397760"/>
                <a:gd name="connsiteY7" fmla="*/ 1544320 h 1667788"/>
                <a:gd name="connsiteX8" fmla="*/ 426720 w 2397760"/>
                <a:gd name="connsiteY8" fmla="*/ 1503680 h 1667788"/>
                <a:gd name="connsiteX9" fmla="*/ 518160 w 2397760"/>
                <a:gd name="connsiteY9" fmla="*/ 1452880 h 1667788"/>
                <a:gd name="connsiteX10" fmla="*/ 558800 w 2397760"/>
                <a:gd name="connsiteY10" fmla="*/ 1402080 h 1667788"/>
                <a:gd name="connsiteX11" fmla="*/ 609600 w 2397760"/>
                <a:gd name="connsiteY11" fmla="*/ 1361440 h 1667788"/>
                <a:gd name="connsiteX12" fmla="*/ 701040 w 2397760"/>
                <a:gd name="connsiteY12" fmla="*/ 1209040 h 1667788"/>
                <a:gd name="connsiteX13" fmla="*/ 721360 w 2397760"/>
                <a:gd name="connsiteY13" fmla="*/ 1178560 h 1667788"/>
                <a:gd name="connsiteX14" fmla="*/ 772160 w 2397760"/>
                <a:gd name="connsiteY14" fmla="*/ 1087120 h 1667788"/>
                <a:gd name="connsiteX15" fmla="*/ 802640 w 2397760"/>
                <a:gd name="connsiteY15" fmla="*/ 995680 h 1667788"/>
                <a:gd name="connsiteX16" fmla="*/ 812800 w 2397760"/>
                <a:gd name="connsiteY16" fmla="*/ 965200 h 1667788"/>
                <a:gd name="connsiteX17" fmla="*/ 853440 w 2397760"/>
                <a:gd name="connsiteY17" fmla="*/ 873760 h 1667788"/>
                <a:gd name="connsiteX18" fmla="*/ 904240 w 2397760"/>
                <a:gd name="connsiteY18" fmla="*/ 741680 h 1667788"/>
                <a:gd name="connsiteX19" fmla="*/ 924560 w 2397760"/>
                <a:gd name="connsiteY19" fmla="*/ 650240 h 1667788"/>
                <a:gd name="connsiteX20" fmla="*/ 944880 w 2397760"/>
                <a:gd name="connsiteY20" fmla="*/ 568960 h 1667788"/>
                <a:gd name="connsiteX21" fmla="*/ 965200 w 2397760"/>
                <a:gd name="connsiteY21" fmla="*/ 487680 h 1667788"/>
                <a:gd name="connsiteX22" fmla="*/ 1016000 w 2397760"/>
                <a:gd name="connsiteY22" fmla="*/ 396240 h 1667788"/>
                <a:gd name="connsiteX23" fmla="*/ 1026160 w 2397760"/>
                <a:gd name="connsiteY23" fmla="*/ 365760 h 1667788"/>
                <a:gd name="connsiteX24" fmla="*/ 1076960 w 2397760"/>
                <a:gd name="connsiteY24" fmla="*/ 284480 h 1667788"/>
                <a:gd name="connsiteX25" fmla="*/ 1097280 w 2397760"/>
                <a:gd name="connsiteY25" fmla="*/ 254000 h 1667788"/>
                <a:gd name="connsiteX26" fmla="*/ 1249680 w 2397760"/>
                <a:gd name="connsiteY26" fmla="*/ 71120 h 1667788"/>
                <a:gd name="connsiteX27" fmla="*/ 1270000 w 2397760"/>
                <a:gd name="connsiteY27" fmla="*/ 40640 h 1667788"/>
                <a:gd name="connsiteX28" fmla="*/ 1361440 w 2397760"/>
                <a:gd name="connsiteY28" fmla="*/ 0 h 1667788"/>
                <a:gd name="connsiteX29" fmla="*/ 1432560 w 2397760"/>
                <a:gd name="connsiteY29" fmla="*/ 10160 h 1667788"/>
                <a:gd name="connsiteX30" fmla="*/ 1503680 w 2397760"/>
                <a:gd name="connsiteY30" fmla="*/ 30480 h 1667788"/>
                <a:gd name="connsiteX31" fmla="*/ 1564640 w 2397760"/>
                <a:gd name="connsiteY31" fmla="*/ 111760 h 1667788"/>
                <a:gd name="connsiteX32" fmla="*/ 1635760 w 2397760"/>
                <a:gd name="connsiteY32" fmla="*/ 254000 h 1667788"/>
                <a:gd name="connsiteX33" fmla="*/ 1676400 w 2397760"/>
                <a:gd name="connsiteY33" fmla="*/ 447040 h 1667788"/>
                <a:gd name="connsiteX34" fmla="*/ 1706880 w 2397760"/>
                <a:gd name="connsiteY34" fmla="*/ 568960 h 1667788"/>
                <a:gd name="connsiteX35" fmla="*/ 1788160 w 2397760"/>
                <a:gd name="connsiteY35" fmla="*/ 863600 h 1667788"/>
                <a:gd name="connsiteX36" fmla="*/ 1808480 w 2397760"/>
                <a:gd name="connsiteY36" fmla="*/ 894080 h 1667788"/>
                <a:gd name="connsiteX37" fmla="*/ 1859280 w 2397760"/>
                <a:gd name="connsiteY37" fmla="*/ 1046480 h 1667788"/>
                <a:gd name="connsiteX38" fmla="*/ 1869440 w 2397760"/>
                <a:gd name="connsiteY38" fmla="*/ 1076960 h 1667788"/>
                <a:gd name="connsiteX39" fmla="*/ 1910080 w 2397760"/>
                <a:gd name="connsiteY39" fmla="*/ 1168400 h 1667788"/>
                <a:gd name="connsiteX40" fmla="*/ 1930400 w 2397760"/>
                <a:gd name="connsiteY40" fmla="*/ 1198880 h 1667788"/>
                <a:gd name="connsiteX41" fmla="*/ 1971040 w 2397760"/>
                <a:gd name="connsiteY41" fmla="*/ 1290320 h 1667788"/>
                <a:gd name="connsiteX42" fmla="*/ 2021840 w 2397760"/>
                <a:gd name="connsiteY42" fmla="*/ 1381760 h 1667788"/>
                <a:gd name="connsiteX43" fmla="*/ 2042160 w 2397760"/>
                <a:gd name="connsiteY43" fmla="*/ 1412240 h 1667788"/>
                <a:gd name="connsiteX44" fmla="*/ 2062480 w 2397760"/>
                <a:gd name="connsiteY44" fmla="*/ 1442720 h 1667788"/>
                <a:gd name="connsiteX45" fmla="*/ 2092960 w 2397760"/>
                <a:gd name="connsiteY45" fmla="*/ 1463040 h 1667788"/>
                <a:gd name="connsiteX46" fmla="*/ 2133600 w 2397760"/>
                <a:gd name="connsiteY46" fmla="*/ 1503680 h 1667788"/>
                <a:gd name="connsiteX47" fmla="*/ 2164080 w 2397760"/>
                <a:gd name="connsiteY47" fmla="*/ 1534160 h 1667788"/>
                <a:gd name="connsiteX48" fmla="*/ 2194560 w 2397760"/>
                <a:gd name="connsiteY48" fmla="*/ 1544320 h 1667788"/>
                <a:gd name="connsiteX49" fmla="*/ 2225040 w 2397760"/>
                <a:gd name="connsiteY49" fmla="*/ 1564640 h 1667788"/>
                <a:gd name="connsiteX50" fmla="*/ 2255520 w 2397760"/>
                <a:gd name="connsiteY50" fmla="*/ 1574800 h 1667788"/>
                <a:gd name="connsiteX51" fmla="*/ 2316480 w 2397760"/>
                <a:gd name="connsiteY51" fmla="*/ 1615440 h 1667788"/>
                <a:gd name="connsiteX52" fmla="*/ 2346960 w 2397760"/>
                <a:gd name="connsiteY52" fmla="*/ 1635760 h 1667788"/>
                <a:gd name="connsiteX53" fmla="*/ 2377440 w 2397760"/>
                <a:gd name="connsiteY53" fmla="*/ 1666240 h 1667788"/>
                <a:gd name="connsiteX54" fmla="*/ 2397760 w 2397760"/>
                <a:gd name="connsiteY54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65760 w 2397760"/>
                <a:gd name="connsiteY7" fmla="*/ 1544320 h 1667788"/>
                <a:gd name="connsiteX8" fmla="*/ 426720 w 2397760"/>
                <a:gd name="connsiteY8" fmla="*/ 1503680 h 1667788"/>
                <a:gd name="connsiteX9" fmla="*/ 518160 w 2397760"/>
                <a:gd name="connsiteY9" fmla="*/ 1452880 h 1667788"/>
                <a:gd name="connsiteX10" fmla="*/ 558800 w 2397760"/>
                <a:gd name="connsiteY10" fmla="*/ 1402080 h 1667788"/>
                <a:gd name="connsiteX11" fmla="*/ 609600 w 2397760"/>
                <a:gd name="connsiteY11" fmla="*/ 1361440 h 1667788"/>
                <a:gd name="connsiteX12" fmla="*/ 701040 w 2397760"/>
                <a:gd name="connsiteY12" fmla="*/ 1209040 h 1667788"/>
                <a:gd name="connsiteX13" fmla="*/ 721360 w 2397760"/>
                <a:gd name="connsiteY13" fmla="*/ 1178560 h 1667788"/>
                <a:gd name="connsiteX14" fmla="*/ 772160 w 2397760"/>
                <a:gd name="connsiteY14" fmla="*/ 1087120 h 1667788"/>
                <a:gd name="connsiteX15" fmla="*/ 802640 w 2397760"/>
                <a:gd name="connsiteY15" fmla="*/ 995680 h 1667788"/>
                <a:gd name="connsiteX16" fmla="*/ 812800 w 2397760"/>
                <a:gd name="connsiteY16" fmla="*/ 965200 h 1667788"/>
                <a:gd name="connsiteX17" fmla="*/ 853440 w 2397760"/>
                <a:gd name="connsiteY17" fmla="*/ 873760 h 1667788"/>
                <a:gd name="connsiteX18" fmla="*/ 904240 w 2397760"/>
                <a:gd name="connsiteY18" fmla="*/ 741680 h 1667788"/>
                <a:gd name="connsiteX19" fmla="*/ 924560 w 2397760"/>
                <a:gd name="connsiteY19" fmla="*/ 650240 h 1667788"/>
                <a:gd name="connsiteX20" fmla="*/ 944880 w 2397760"/>
                <a:gd name="connsiteY20" fmla="*/ 568960 h 1667788"/>
                <a:gd name="connsiteX21" fmla="*/ 965200 w 2397760"/>
                <a:gd name="connsiteY21" fmla="*/ 487680 h 1667788"/>
                <a:gd name="connsiteX22" fmla="*/ 1016000 w 2397760"/>
                <a:gd name="connsiteY22" fmla="*/ 396240 h 1667788"/>
                <a:gd name="connsiteX23" fmla="*/ 1026160 w 2397760"/>
                <a:gd name="connsiteY23" fmla="*/ 365760 h 1667788"/>
                <a:gd name="connsiteX24" fmla="*/ 1097280 w 2397760"/>
                <a:gd name="connsiteY24" fmla="*/ 254000 h 1667788"/>
                <a:gd name="connsiteX25" fmla="*/ 1249680 w 2397760"/>
                <a:gd name="connsiteY25" fmla="*/ 71120 h 1667788"/>
                <a:gd name="connsiteX26" fmla="*/ 1270000 w 2397760"/>
                <a:gd name="connsiteY26" fmla="*/ 40640 h 1667788"/>
                <a:gd name="connsiteX27" fmla="*/ 1361440 w 2397760"/>
                <a:gd name="connsiteY27" fmla="*/ 0 h 1667788"/>
                <a:gd name="connsiteX28" fmla="*/ 1432560 w 2397760"/>
                <a:gd name="connsiteY28" fmla="*/ 10160 h 1667788"/>
                <a:gd name="connsiteX29" fmla="*/ 1503680 w 2397760"/>
                <a:gd name="connsiteY29" fmla="*/ 30480 h 1667788"/>
                <a:gd name="connsiteX30" fmla="*/ 1564640 w 2397760"/>
                <a:gd name="connsiteY30" fmla="*/ 111760 h 1667788"/>
                <a:gd name="connsiteX31" fmla="*/ 1635760 w 2397760"/>
                <a:gd name="connsiteY31" fmla="*/ 254000 h 1667788"/>
                <a:gd name="connsiteX32" fmla="*/ 1676400 w 2397760"/>
                <a:gd name="connsiteY32" fmla="*/ 447040 h 1667788"/>
                <a:gd name="connsiteX33" fmla="*/ 1706880 w 2397760"/>
                <a:gd name="connsiteY33" fmla="*/ 568960 h 1667788"/>
                <a:gd name="connsiteX34" fmla="*/ 1788160 w 2397760"/>
                <a:gd name="connsiteY34" fmla="*/ 863600 h 1667788"/>
                <a:gd name="connsiteX35" fmla="*/ 1808480 w 2397760"/>
                <a:gd name="connsiteY35" fmla="*/ 894080 h 1667788"/>
                <a:gd name="connsiteX36" fmla="*/ 1859280 w 2397760"/>
                <a:gd name="connsiteY36" fmla="*/ 1046480 h 1667788"/>
                <a:gd name="connsiteX37" fmla="*/ 1869440 w 2397760"/>
                <a:gd name="connsiteY37" fmla="*/ 1076960 h 1667788"/>
                <a:gd name="connsiteX38" fmla="*/ 1910080 w 2397760"/>
                <a:gd name="connsiteY38" fmla="*/ 1168400 h 1667788"/>
                <a:gd name="connsiteX39" fmla="*/ 1930400 w 2397760"/>
                <a:gd name="connsiteY39" fmla="*/ 1198880 h 1667788"/>
                <a:gd name="connsiteX40" fmla="*/ 1971040 w 2397760"/>
                <a:gd name="connsiteY40" fmla="*/ 1290320 h 1667788"/>
                <a:gd name="connsiteX41" fmla="*/ 2021840 w 2397760"/>
                <a:gd name="connsiteY41" fmla="*/ 1381760 h 1667788"/>
                <a:gd name="connsiteX42" fmla="*/ 2042160 w 2397760"/>
                <a:gd name="connsiteY42" fmla="*/ 1412240 h 1667788"/>
                <a:gd name="connsiteX43" fmla="*/ 2062480 w 2397760"/>
                <a:gd name="connsiteY43" fmla="*/ 1442720 h 1667788"/>
                <a:gd name="connsiteX44" fmla="*/ 2092960 w 2397760"/>
                <a:gd name="connsiteY44" fmla="*/ 1463040 h 1667788"/>
                <a:gd name="connsiteX45" fmla="*/ 2133600 w 2397760"/>
                <a:gd name="connsiteY45" fmla="*/ 1503680 h 1667788"/>
                <a:gd name="connsiteX46" fmla="*/ 2164080 w 2397760"/>
                <a:gd name="connsiteY46" fmla="*/ 1534160 h 1667788"/>
                <a:gd name="connsiteX47" fmla="*/ 2194560 w 2397760"/>
                <a:gd name="connsiteY47" fmla="*/ 1544320 h 1667788"/>
                <a:gd name="connsiteX48" fmla="*/ 2225040 w 2397760"/>
                <a:gd name="connsiteY48" fmla="*/ 1564640 h 1667788"/>
                <a:gd name="connsiteX49" fmla="*/ 2255520 w 2397760"/>
                <a:gd name="connsiteY49" fmla="*/ 1574800 h 1667788"/>
                <a:gd name="connsiteX50" fmla="*/ 2316480 w 2397760"/>
                <a:gd name="connsiteY50" fmla="*/ 1615440 h 1667788"/>
                <a:gd name="connsiteX51" fmla="*/ 2346960 w 2397760"/>
                <a:gd name="connsiteY51" fmla="*/ 1635760 h 1667788"/>
                <a:gd name="connsiteX52" fmla="*/ 2377440 w 2397760"/>
                <a:gd name="connsiteY52" fmla="*/ 1666240 h 1667788"/>
                <a:gd name="connsiteX53" fmla="*/ 2397760 w 2397760"/>
                <a:gd name="connsiteY53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365760 w 2397760"/>
                <a:gd name="connsiteY6" fmla="*/ 1544320 h 1667788"/>
                <a:gd name="connsiteX7" fmla="*/ 426720 w 2397760"/>
                <a:gd name="connsiteY7" fmla="*/ 1503680 h 1667788"/>
                <a:gd name="connsiteX8" fmla="*/ 518160 w 2397760"/>
                <a:gd name="connsiteY8" fmla="*/ 1452880 h 1667788"/>
                <a:gd name="connsiteX9" fmla="*/ 558800 w 2397760"/>
                <a:gd name="connsiteY9" fmla="*/ 1402080 h 1667788"/>
                <a:gd name="connsiteX10" fmla="*/ 609600 w 2397760"/>
                <a:gd name="connsiteY10" fmla="*/ 1361440 h 1667788"/>
                <a:gd name="connsiteX11" fmla="*/ 701040 w 2397760"/>
                <a:gd name="connsiteY11" fmla="*/ 1209040 h 1667788"/>
                <a:gd name="connsiteX12" fmla="*/ 721360 w 2397760"/>
                <a:gd name="connsiteY12" fmla="*/ 1178560 h 1667788"/>
                <a:gd name="connsiteX13" fmla="*/ 772160 w 2397760"/>
                <a:gd name="connsiteY13" fmla="*/ 1087120 h 1667788"/>
                <a:gd name="connsiteX14" fmla="*/ 802640 w 2397760"/>
                <a:gd name="connsiteY14" fmla="*/ 995680 h 1667788"/>
                <a:gd name="connsiteX15" fmla="*/ 812800 w 2397760"/>
                <a:gd name="connsiteY15" fmla="*/ 965200 h 1667788"/>
                <a:gd name="connsiteX16" fmla="*/ 853440 w 2397760"/>
                <a:gd name="connsiteY16" fmla="*/ 873760 h 1667788"/>
                <a:gd name="connsiteX17" fmla="*/ 904240 w 2397760"/>
                <a:gd name="connsiteY17" fmla="*/ 741680 h 1667788"/>
                <a:gd name="connsiteX18" fmla="*/ 924560 w 2397760"/>
                <a:gd name="connsiteY18" fmla="*/ 650240 h 1667788"/>
                <a:gd name="connsiteX19" fmla="*/ 944880 w 2397760"/>
                <a:gd name="connsiteY19" fmla="*/ 568960 h 1667788"/>
                <a:gd name="connsiteX20" fmla="*/ 965200 w 2397760"/>
                <a:gd name="connsiteY20" fmla="*/ 487680 h 1667788"/>
                <a:gd name="connsiteX21" fmla="*/ 1016000 w 2397760"/>
                <a:gd name="connsiteY21" fmla="*/ 396240 h 1667788"/>
                <a:gd name="connsiteX22" fmla="*/ 1026160 w 2397760"/>
                <a:gd name="connsiteY22" fmla="*/ 365760 h 1667788"/>
                <a:gd name="connsiteX23" fmla="*/ 1097280 w 2397760"/>
                <a:gd name="connsiteY23" fmla="*/ 254000 h 1667788"/>
                <a:gd name="connsiteX24" fmla="*/ 1249680 w 2397760"/>
                <a:gd name="connsiteY24" fmla="*/ 71120 h 1667788"/>
                <a:gd name="connsiteX25" fmla="*/ 1270000 w 2397760"/>
                <a:gd name="connsiteY25" fmla="*/ 40640 h 1667788"/>
                <a:gd name="connsiteX26" fmla="*/ 1361440 w 2397760"/>
                <a:gd name="connsiteY26" fmla="*/ 0 h 1667788"/>
                <a:gd name="connsiteX27" fmla="*/ 1432560 w 2397760"/>
                <a:gd name="connsiteY27" fmla="*/ 10160 h 1667788"/>
                <a:gd name="connsiteX28" fmla="*/ 1503680 w 2397760"/>
                <a:gd name="connsiteY28" fmla="*/ 30480 h 1667788"/>
                <a:gd name="connsiteX29" fmla="*/ 1564640 w 2397760"/>
                <a:gd name="connsiteY29" fmla="*/ 111760 h 1667788"/>
                <a:gd name="connsiteX30" fmla="*/ 1635760 w 2397760"/>
                <a:gd name="connsiteY30" fmla="*/ 254000 h 1667788"/>
                <a:gd name="connsiteX31" fmla="*/ 1676400 w 2397760"/>
                <a:gd name="connsiteY31" fmla="*/ 447040 h 1667788"/>
                <a:gd name="connsiteX32" fmla="*/ 1706880 w 2397760"/>
                <a:gd name="connsiteY32" fmla="*/ 568960 h 1667788"/>
                <a:gd name="connsiteX33" fmla="*/ 1788160 w 2397760"/>
                <a:gd name="connsiteY33" fmla="*/ 863600 h 1667788"/>
                <a:gd name="connsiteX34" fmla="*/ 1808480 w 2397760"/>
                <a:gd name="connsiteY34" fmla="*/ 894080 h 1667788"/>
                <a:gd name="connsiteX35" fmla="*/ 1859280 w 2397760"/>
                <a:gd name="connsiteY35" fmla="*/ 1046480 h 1667788"/>
                <a:gd name="connsiteX36" fmla="*/ 1869440 w 2397760"/>
                <a:gd name="connsiteY36" fmla="*/ 1076960 h 1667788"/>
                <a:gd name="connsiteX37" fmla="*/ 1910080 w 2397760"/>
                <a:gd name="connsiteY37" fmla="*/ 1168400 h 1667788"/>
                <a:gd name="connsiteX38" fmla="*/ 1930400 w 2397760"/>
                <a:gd name="connsiteY38" fmla="*/ 1198880 h 1667788"/>
                <a:gd name="connsiteX39" fmla="*/ 1971040 w 2397760"/>
                <a:gd name="connsiteY39" fmla="*/ 1290320 h 1667788"/>
                <a:gd name="connsiteX40" fmla="*/ 2021840 w 2397760"/>
                <a:gd name="connsiteY40" fmla="*/ 1381760 h 1667788"/>
                <a:gd name="connsiteX41" fmla="*/ 2042160 w 2397760"/>
                <a:gd name="connsiteY41" fmla="*/ 1412240 h 1667788"/>
                <a:gd name="connsiteX42" fmla="*/ 2062480 w 2397760"/>
                <a:gd name="connsiteY42" fmla="*/ 1442720 h 1667788"/>
                <a:gd name="connsiteX43" fmla="*/ 2092960 w 2397760"/>
                <a:gd name="connsiteY43" fmla="*/ 1463040 h 1667788"/>
                <a:gd name="connsiteX44" fmla="*/ 2133600 w 2397760"/>
                <a:gd name="connsiteY44" fmla="*/ 1503680 h 1667788"/>
                <a:gd name="connsiteX45" fmla="*/ 2164080 w 2397760"/>
                <a:gd name="connsiteY45" fmla="*/ 1534160 h 1667788"/>
                <a:gd name="connsiteX46" fmla="*/ 2194560 w 2397760"/>
                <a:gd name="connsiteY46" fmla="*/ 1544320 h 1667788"/>
                <a:gd name="connsiteX47" fmla="*/ 2225040 w 2397760"/>
                <a:gd name="connsiteY47" fmla="*/ 1564640 h 1667788"/>
                <a:gd name="connsiteX48" fmla="*/ 2255520 w 2397760"/>
                <a:gd name="connsiteY48" fmla="*/ 1574800 h 1667788"/>
                <a:gd name="connsiteX49" fmla="*/ 2316480 w 2397760"/>
                <a:gd name="connsiteY49" fmla="*/ 1615440 h 1667788"/>
                <a:gd name="connsiteX50" fmla="*/ 2346960 w 2397760"/>
                <a:gd name="connsiteY50" fmla="*/ 1635760 h 1667788"/>
                <a:gd name="connsiteX51" fmla="*/ 2377440 w 2397760"/>
                <a:gd name="connsiteY51" fmla="*/ 1666240 h 1667788"/>
                <a:gd name="connsiteX52" fmla="*/ 2397760 w 2397760"/>
                <a:gd name="connsiteY52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243840 w 2397760"/>
                <a:gd name="connsiteY4" fmla="*/ 1595120 h 1667788"/>
                <a:gd name="connsiteX5" fmla="*/ 365760 w 2397760"/>
                <a:gd name="connsiteY5" fmla="*/ 1544320 h 1667788"/>
                <a:gd name="connsiteX6" fmla="*/ 426720 w 2397760"/>
                <a:gd name="connsiteY6" fmla="*/ 1503680 h 1667788"/>
                <a:gd name="connsiteX7" fmla="*/ 518160 w 2397760"/>
                <a:gd name="connsiteY7" fmla="*/ 1452880 h 1667788"/>
                <a:gd name="connsiteX8" fmla="*/ 558800 w 2397760"/>
                <a:gd name="connsiteY8" fmla="*/ 1402080 h 1667788"/>
                <a:gd name="connsiteX9" fmla="*/ 609600 w 2397760"/>
                <a:gd name="connsiteY9" fmla="*/ 1361440 h 1667788"/>
                <a:gd name="connsiteX10" fmla="*/ 701040 w 2397760"/>
                <a:gd name="connsiteY10" fmla="*/ 1209040 h 1667788"/>
                <a:gd name="connsiteX11" fmla="*/ 721360 w 2397760"/>
                <a:gd name="connsiteY11" fmla="*/ 1178560 h 1667788"/>
                <a:gd name="connsiteX12" fmla="*/ 772160 w 2397760"/>
                <a:gd name="connsiteY12" fmla="*/ 1087120 h 1667788"/>
                <a:gd name="connsiteX13" fmla="*/ 802640 w 2397760"/>
                <a:gd name="connsiteY13" fmla="*/ 995680 h 1667788"/>
                <a:gd name="connsiteX14" fmla="*/ 812800 w 2397760"/>
                <a:gd name="connsiteY14" fmla="*/ 965200 h 1667788"/>
                <a:gd name="connsiteX15" fmla="*/ 853440 w 2397760"/>
                <a:gd name="connsiteY15" fmla="*/ 873760 h 1667788"/>
                <a:gd name="connsiteX16" fmla="*/ 904240 w 2397760"/>
                <a:gd name="connsiteY16" fmla="*/ 741680 h 1667788"/>
                <a:gd name="connsiteX17" fmla="*/ 924560 w 2397760"/>
                <a:gd name="connsiteY17" fmla="*/ 650240 h 1667788"/>
                <a:gd name="connsiteX18" fmla="*/ 944880 w 2397760"/>
                <a:gd name="connsiteY18" fmla="*/ 568960 h 1667788"/>
                <a:gd name="connsiteX19" fmla="*/ 965200 w 2397760"/>
                <a:gd name="connsiteY19" fmla="*/ 487680 h 1667788"/>
                <a:gd name="connsiteX20" fmla="*/ 1016000 w 2397760"/>
                <a:gd name="connsiteY20" fmla="*/ 396240 h 1667788"/>
                <a:gd name="connsiteX21" fmla="*/ 1026160 w 2397760"/>
                <a:gd name="connsiteY21" fmla="*/ 365760 h 1667788"/>
                <a:gd name="connsiteX22" fmla="*/ 1097280 w 2397760"/>
                <a:gd name="connsiteY22" fmla="*/ 254000 h 1667788"/>
                <a:gd name="connsiteX23" fmla="*/ 1249680 w 2397760"/>
                <a:gd name="connsiteY23" fmla="*/ 71120 h 1667788"/>
                <a:gd name="connsiteX24" fmla="*/ 1270000 w 2397760"/>
                <a:gd name="connsiteY24" fmla="*/ 40640 h 1667788"/>
                <a:gd name="connsiteX25" fmla="*/ 1361440 w 2397760"/>
                <a:gd name="connsiteY25" fmla="*/ 0 h 1667788"/>
                <a:gd name="connsiteX26" fmla="*/ 1432560 w 2397760"/>
                <a:gd name="connsiteY26" fmla="*/ 10160 h 1667788"/>
                <a:gd name="connsiteX27" fmla="*/ 1503680 w 2397760"/>
                <a:gd name="connsiteY27" fmla="*/ 30480 h 1667788"/>
                <a:gd name="connsiteX28" fmla="*/ 1564640 w 2397760"/>
                <a:gd name="connsiteY28" fmla="*/ 111760 h 1667788"/>
                <a:gd name="connsiteX29" fmla="*/ 1635760 w 2397760"/>
                <a:gd name="connsiteY29" fmla="*/ 254000 h 1667788"/>
                <a:gd name="connsiteX30" fmla="*/ 1676400 w 2397760"/>
                <a:gd name="connsiteY30" fmla="*/ 447040 h 1667788"/>
                <a:gd name="connsiteX31" fmla="*/ 1706880 w 2397760"/>
                <a:gd name="connsiteY31" fmla="*/ 568960 h 1667788"/>
                <a:gd name="connsiteX32" fmla="*/ 1788160 w 2397760"/>
                <a:gd name="connsiteY32" fmla="*/ 863600 h 1667788"/>
                <a:gd name="connsiteX33" fmla="*/ 1808480 w 2397760"/>
                <a:gd name="connsiteY33" fmla="*/ 894080 h 1667788"/>
                <a:gd name="connsiteX34" fmla="*/ 1859280 w 2397760"/>
                <a:gd name="connsiteY34" fmla="*/ 1046480 h 1667788"/>
                <a:gd name="connsiteX35" fmla="*/ 1869440 w 2397760"/>
                <a:gd name="connsiteY35" fmla="*/ 1076960 h 1667788"/>
                <a:gd name="connsiteX36" fmla="*/ 1910080 w 2397760"/>
                <a:gd name="connsiteY36" fmla="*/ 1168400 h 1667788"/>
                <a:gd name="connsiteX37" fmla="*/ 1930400 w 2397760"/>
                <a:gd name="connsiteY37" fmla="*/ 1198880 h 1667788"/>
                <a:gd name="connsiteX38" fmla="*/ 1971040 w 2397760"/>
                <a:gd name="connsiteY38" fmla="*/ 1290320 h 1667788"/>
                <a:gd name="connsiteX39" fmla="*/ 2021840 w 2397760"/>
                <a:gd name="connsiteY39" fmla="*/ 1381760 h 1667788"/>
                <a:gd name="connsiteX40" fmla="*/ 2042160 w 2397760"/>
                <a:gd name="connsiteY40" fmla="*/ 1412240 h 1667788"/>
                <a:gd name="connsiteX41" fmla="*/ 2062480 w 2397760"/>
                <a:gd name="connsiteY41" fmla="*/ 1442720 h 1667788"/>
                <a:gd name="connsiteX42" fmla="*/ 2092960 w 2397760"/>
                <a:gd name="connsiteY42" fmla="*/ 1463040 h 1667788"/>
                <a:gd name="connsiteX43" fmla="*/ 2133600 w 2397760"/>
                <a:gd name="connsiteY43" fmla="*/ 1503680 h 1667788"/>
                <a:gd name="connsiteX44" fmla="*/ 2164080 w 2397760"/>
                <a:gd name="connsiteY44" fmla="*/ 1534160 h 1667788"/>
                <a:gd name="connsiteX45" fmla="*/ 2194560 w 2397760"/>
                <a:gd name="connsiteY45" fmla="*/ 1544320 h 1667788"/>
                <a:gd name="connsiteX46" fmla="*/ 2225040 w 2397760"/>
                <a:gd name="connsiteY46" fmla="*/ 1564640 h 1667788"/>
                <a:gd name="connsiteX47" fmla="*/ 2255520 w 2397760"/>
                <a:gd name="connsiteY47" fmla="*/ 1574800 h 1667788"/>
                <a:gd name="connsiteX48" fmla="*/ 2316480 w 2397760"/>
                <a:gd name="connsiteY48" fmla="*/ 1615440 h 1667788"/>
                <a:gd name="connsiteX49" fmla="*/ 2346960 w 2397760"/>
                <a:gd name="connsiteY49" fmla="*/ 1635760 h 1667788"/>
                <a:gd name="connsiteX50" fmla="*/ 2377440 w 2397760"/>
                <a:gd name="connsiteY50" fmla="*/ 1666240 h 1667788"/>
                <a:gd name="connsiteX51" fmla="*/ 2397760 w 2397760"/>
                <a:gd name="connsiteY51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243840 w 2397760"/>
                <a:gd name="connsiteY4" fmla="*/ 1595120 h 1667788"/>
                <a:gd name="connsiteX5" fmla="*/ 365760 w 2397760"/>
                <a:gd name="connsiteY5" fmla="*/ 1544320 h 1667788"/>
                <a:gd name="connsiteX6" fmla="*/ 426720 w 2397760"/>
                <a:gd name="connsiteY6" fmla="*/ 1503680 h 1667788"/>
                <a:gd name="connsiteX7" fmla="*/ 518160 w 2397760"/>
                <a:gd name="connsiteY7" fmla="*/ 1452880 h 1667788"/>
                <a:gd name="connsiteX8" fmla="*/ 609600 w 2397760"/>
                <a:gd name="connsiteY8" fmla="*/ 1361440 h 1667788"/>
                <a:gd name="connsiteX9" fmla="*/ 701040 w 2397760"/>
                <a:gd name="connsiteY9" fmla="*/ 1209040 h 1667788"/>
                <a:gd name="connsiteX10" fmla="*/ 721360 w 2397760"/>
                <a:gd name="connsiteY10" fmla="*/ 1178560 h 1667788"/>
                <a:gd name="connsiteX11" fmla="*/ 772160 w 2397760"/>
                <a:gd name="connsiteY11" fmla="*/ 1087120 h 1667788"/>
                <a:gd name="connsiteX12" fmla="*/ 802640 w 2397760"/>
                <a:gd name="connsiteY12" fmla="*/ 995680 h 1667788"/>
                <a:gd name="connsiteX13" fmla="*/ 812800 w 2397760"/>
                <a:gd name="connsiteY13" fmla="*/ 965200 h 1667788"/>
                <a:gd name="connsiteX14" fmla="*/ 853440 w 2397760"/>
                <a:gd name="connsiteY14" fmla="*/ 873760 h 1667788"/>
                <a:gd name="connsiteX15" fmla="*/ 904240 w 2397760"/>
                <a:gd name="connsiteY15" fmla="*/ 741680 h 1667788"/>
                <a:gd name="connsiteX16" fmla="*/ 924560 w 2397760"/>
                <a:gd name="connsiteY16" fmla="*/ 650240 h 1667788"/>
                <a:gd name="connsiteX17" fmla="*/ 944880 w 2397760"/>
                <a:gd name="connsiteY17" fmla="*/ 568960 h 1667788"/>
                <a:gd name="connsiteX18" fmla="*/ 965200 w 2397760"/>
                <a:gd name="connsiteY18" fmla="*/ 487680 h 1667788"/>
                <a:gd name="connsiteX19" fmla="*/ 1016000 w 2397760"/>
                <a:gd name="connsiteY19" fmla="*/ 396240 h 1667788"/>
                <a:gd name="connsiteX20" fmla="*/ 1026160 w 2397760"/>
                <a:gd name="connsiteY20" fmla="*/ 365760 h 1667788"/>
                <a:gd name="connsiteX21" fmla="*/ 1097280 w 2397760"/>
                <a:gd name="connsiteY21" fmla="*/ 254000 h 1667788"/>
                <a:gd name="connsiteX22" fmla="*/ 1249680 w 2397760"/>
                <a:gd name="connsiteY22" fmla="*/ 71120 h 1667788"/>
                <a:gd name="connsiteX23" fmla="*/ 1270000 w 2397760"/>
                <a:gd name="connsiteY23" fmla="*/ 40640 h 1667788"/>
                <a:gd name="connsiteX24" fmla="*/ 1361440 w 2397760"/>
                <a:gd name="connsiteY24" fmla="*/ 0 h 1667788"/>
                <a:gd name="connsiteX25" fmla="*/ 1432560 w 2397760"/>
                <a:gd name="connsiteY25" fmla="*/ 10160 h 1667788"/>
                <a:gd name="connsiteX26" fmla="*/ 1503680 w 2397760"/>
                <a:gd name="connsiteY26" fmla="*/ 30480 h 1667788"/>
                <a:gd name="connsiteX27" fmla="*/ 1564640 w 2397760"/>
                <a:gd name="connsiteY27" fmla="*/ 111760 h 1667788"/>
                <a:gd name="connsiteX28" fmla="*/ 1635760 w 2397760"/>
                <a:gd name="connsiteY28" fmla="*/ 254000 h 1667788"/>
                <a:gd name="connsiteX29" fmla="*/ 1676400 w 2397760"/>
                <a:gd name="connsiteY29" fmla="*/ 447040 h 1667788"/>
                <a:gd name="connsiteX30" fmla="*/ 1706880 w 2397760"/>
                <a:gd name="connsiteY30" fmla="*/ 568960 h 1667788"/>
                <a:gd name="connsiteX31" fmla="*/ 1788160 w 2397760"/>
                <a:gd name="connsiteY31" fmla="*/ 863600 h 1667788"/>
                <a:gd name="connsiteX32" fmla="*/ 1808480 w 2397760"/>
                <a:gd name="connsiteY32" fmla="*/ 894080 h 1667788"/>
                <a:gd name="connsiteX33" fmla="*/ 1859280 w 2397760"/>
                <a:gd name="connsiteY33" fmla="*/ 1046480 h 1667788"/>
                <a:gd name="connsiteX34" fmla="*/ 1869440 w 2397760"/>
                <a:gd name="connsiteY34" fmla="*/ 1076960 h 1667788"/>
                <a:gd name="connsiteX35" fmla="*/ 1910080 w 2397760"/>
                <a:gd name="connsiteY35" fmla="*/ 1168400 h 1667788"/>
                <a:gd name="connsiteX36" fmla="*/ 1930400 w 2397760"/>
                <a:gd name="connsiteY36" fmla="*/ 1198880 h 1667788"/>
                <a:gd name="connsiteX37" fmla="*/ 1971040 w 2397760"/>
                <a:gd name="connsiteY37" fmla="*/ 1290320 h 1667788"/>
                <a:gd name="connsiteX38" fmla="*/ 2021840 w 2397760"/>
                <a:gd name="connsiteY38" fmla="*/ 1381760 h 1667788"/>
                <a:gd name="connsiteX39" fmla="*/ 2042160 w 2397760"/>
                <a:gd name="connsiteY39" fmla="*/ 1412240 h 1667788"/>
                <a:gd name="connsiteX40" fmla="*/ 2062480 w 2397760"/>
                <a:gd name="connsiteY40" fmla="*/ 1442720 h 1667788"/>
                <a:gd name="connsiteX41" fmla="*/ 2092960 w 2397760"/>
                <a:gd name="connsiteY41" fmla="*/ 1463040 h 1667788"/>
                <a:gd name="connsiteX42" fmla="*/ 2133600 w 2397760"/>
                <a:gd name="connsiteY42" fmla="*/ 1503680 h 1667788"/>
                <a:gd name="connsiteX43" fmla="*/ 2164080 w 2397760"/>
                <a:gd name="connsiteY43" fmla="*/ 1534160 h 1667788"/>
                <a:gd name="connsiteX44" fmla="*/ 2194560 w 2397760"/>
                <a:gd name="connsiteY44" fmla="*/ 1544320 h 1667788"/>
                <a:gd name="connsiteX45" fmla="*/ 2225040 w 2397760"/>
                <a:gd name="connsiteY45" fmla="*/ 1564640 h 1667788"/>
                <a:gd name="connsiteX46" fmla="*/ 2255520 w 2397760"/>
                <a:gd name="connsiteY46" fmla="*/ 1574800 h 1667788"/>
                <a:gd name="connsiteX47" fmla="*/ 2316480 w 2397760"/>
                <a:gd name="connsiteY47" fmla="*/ 1615440 h 1667788"/>
                <a:gd name="connsiteX48" fmla="*/ 2346960 w 2397760"/>
                <a:gd name="connsiteY48" fmla="*/ 1635760 h 1667788"/>
                <a:gd name="connsiteX49" fmla="*/ 2377440 w 2397760"/>
                <a:gd name="connsiteY49" fmla="*/ 1666240 h 1667788"/>
                <a:gd name="connsiteX50" fmla="*/ 2397760 w 2397760"/>
                <a:gd name="connsiteY50" fmla="*/ 1666240 h 1667788"/>
                <a:gd name="connsiteX0" fmla="*/ 0 w 2397760"/>
                <a:gd name="connsiteY0" fmla="*/ 1645920 h 1667788"/>
                <a:gd name="connsiteX1" fmla="*/ 111760 w 2397760"/>
                <a:gd name="connsiteY1" fmla="*/ 1635760 h 1667788"/>
                <a:gd name="connsiteX2" fmla="*/ 142240 w 2397760"/>
                <a:gd name="connsiteY2" fmla="*/ 1625600 h 1667788"/>
                <a:gd name="connsiteX3" fmla="*/ 243840 w 2397760"/>
                <a:gd name="connsiteY3" fmla="*/ 1595120 h 1667788"/>
                <a:gd name="connsiteX4" fmla="*/ 365760 w 2397760"/>
                <a:gd name="connsiteY4" fmla="*/ 1544320 h 1667788"/>
                <a:gd name="connsiteX5" fmla="*/ 426720 w 2397760"/>
                <a:gd name="connsiteY5" fmla="*/ 1503680 h 1667788"/>
                <a:gd name="connsiteX6" fmla="*/ 518160 w 2397760"/>
                <a:gd name="connsiteY6" fmla="*/ 1452880 h 1667788"/>
                <a:gd name="connsiteX7" fmla="*/ 609600 w 2397760"/>
                <a:gd name="connsiteY7" fmla="*/ 1361440 h 1667788"/>
                <a:gd name="connsiteX8" fmla="*/ 701040 w 2397760"/>
                <a:gd name="connsiteY8" fmla="*/ 1209040 h 1667788"/>
                <a:gd name="connsiteX9" fmla="*/ 721360 w 2397760"/>
                <a:gd name="connsiteY9" fmla="*/ 1178560 h 1667788"/>
                <a:gd name="connsiteX10" fmla="*/ 772160 w 2397760"/>
                <a:gd name="connsiteY10" fmla="*/ 1087120 h 1667788"/>
                <a:gd name="connsiteX11" fmla="*/ 802640 w 2397760"/>
                <a:gd name="connsiteY11" fmla="*/ 995680 h 1667788"/>
                <a:gd name="connsiteX12" fmla="*/ 812800 w 2397760"/>
                <a:gd name="connsiteY12" fmla="*/ 965200 h 1667788"/>
                <a:gd name="connsiteX13" fmla="*/ 853440 w 2397760"/>
                <a:gd name="connsiteY13" fmla="*/ 873760 h 1667788"/>
                <a:gd name="connsiteX14" fmla="*/ 904240 w 2397760"/>
                <a:gd name="connsiteY14" fmla="*/ 741680 h 1667788"/>
                <a:gd name="connsiteX15" fmla="*/ 924560 w 2397760"/>
                <a:gd name="connsiteY15" fmla="*/ 650240 h 1667788"/>
                <a:gd name="connsiteX16" fmla="*/ 944880 w 2397760"/>
                <a:gd name="connsiteY16" fmla="*/ 568960 h 1667788"/>
                <a:gd name="connsiteX17" fmla="*/ 965200 w 2397760"/>
                <a:gd name="connsiteY17" fmla="*/ 487680 h 1667788"/>
                <a:gd name="connsiteX18" fmla="*/ 1016000 w 2397760"/>
                <a:gd name="connsiteY18" fmla="*/ 396240 h 1667788"/>
                <a:gd name="connsiteX19" fmla="*/ 1026160 w 2397760"/>
                <a:gd name="connsiteY19" fmla="*/ 365760 h 1667788"/>
                <a:gd name="connsiteX20" fmla="*/ 1097280 w 2397760"/>
                <a:gd name="connsiteY20" fmla="*/ 254000 h 1667788"/>
                <a:gd name="connsiteX21" fmla="*/ 1249680 w 2397760"/>
                <a:gd name="connsiteY21" fmla="*/ 71120 h 1667788"/>
                <a:gd name="connsiteX22" fmla="*/ 1270000 w 2397760"/>
                <a:gd name="connsiteY22" fmla="*/ 40640 h 1667788"/>
                <a:gd name="connsiteX23" fmla="*/ 1361440 w 2397760"/>
                <a:gd name="connsiteY23" fmla="*/ 0 h 1667788"/>
                <a:gd name="connsiteX24" fmla="*/ 1432560 w 2397760"/>
                <a:gd name="connsiteY24" fmla="*/ 10160 h 1667788"/>
                <a:gd name="connsiteX25" fmla="*/ 1503680 w 2397760"/>
                <a:gd name="connsiteY25" fmla="*/ 30480 h 1667788"/>
                <a:gd name="connsiteX26" fmla="*/ 1564640 w 2397760"/>
                <a:gd name="connsiteY26" fmla="*/ 111760 h 1667788"/>
                <a:gd name="connsiteX27" fmla="*/ 1635760 w 2397760"/>
                <a:gd name="connsiteY27" fmla="*/ 254000 h 1667788"/>
                <a:gd name="connsiteX28" fmla="*/ 1676400 w 2397760"/>
                <a:gd name="connsiteY28" fmla="*/ 447040 h 1667788"/>
                <a:gd name="connsiteX29" fmla="*/ 1706880 w 2397760"/>
                <a:gd name="connsiteY29" fmla="*/ 568960 h 1667788"/>
                <a:gd name="connsiteX30" fmla="*/ 1788160 w 2397760"/>
                <a:gd name="connsiteY30" fmla="*/ 863600 h 1667788"/>
                <a:gd name="connsiteX31" fmla="*/ 1808480 w 2397760"/>
                <a:gd name="connsiteY31" fmla="*/ 894080 h 1667788"/>
                <a:gd name="connsiteX32" fmla="*/ 1859280 w 2397760"/>
                <a:gd name="connsiteY32" fmla="*/ 1046480 h 1667788"/>
                <a:gd name="connsiteX33" fmla="*/ 1869440 w 2397760"/>
                <a:gd name="connsiteY33" fmla="*/ 1076960 h 1667788"/>
                <a:gd name="connsiteX34" fmla="*/ 1910080 w 2397760"/>
                <a:gd name="connsiteY34" fmla="*/ 1168400 h 1667788"/>
                <a:gd name="connsiteX35" fmla="*/ 1930400 w 2397760"/>
                <a:gd name="connsiteY35" fmla="*/ 1198880 h 1667788"/>
                <a:gd name="connsiteX36" fmla="*/ 1971040 w 2397760"/>
                <a:gd name="connsiteY36" fmla="*/ 1290320 h 1667788"/>
                <a:gd name="connsiteX37" fmla="*/ 2021840 w 2397760"/>
                <a:gd name="connsiteY37" fmla="*/ 1381760 h 1667788"/>
                <a:gd name="connsiteX38" fmla="*/ 2042160 w 2397760"/>
                <a:gd name="connsiteY38" fmla="*/ 1412240 h 1667788"/>
                <a:gd name="connsiteX39" fmla="*/ 2062480 w 2397760"/>
                <a:gd name="connsiteY39" fmla="*/ 1442720 h 1667788"/>
                <a:gd name="connsiteX40" fmla="*/ 2092960 w 2397760"/>
                <a:gd name="connsiteY40" fmla="*/ 1463040 h 1667788"/>
                <a:gd name="connsiteX41" fmla="*/ 2133600 w 2397760"/>
                <a:gd name="connsiteY41" fmla="*/ 1503680 h 1667788"/>
                <a:gd name="connsiteX42" fmla="*/ 2164080 w 2397760"/>
                <a:gd name="connsiteY42" fmla="*/ 1534160 h 1667788"/>
                <a:gd name="connsiteX43" fmla="*/ 2194560 w 2397760"/>
                <a:gd name="connsiteY43" fmla="*/ 1544320 h 1667788"/>
                <a:gd name="connsiteX44" fmla="*/ 2225040 w 2397760"/>
                <a:gd name="connsiteY44" fmla="*/ 1564640 h 1667788"/>
                <a:gd name="connsiteX45" fmla="*/ 2255520 w 2397760"/>
                <a:gd name="connsiteY45" fmla="*/ 1574800 h 1667788"/>
                <a:gd name="connsiteX46" fmla="*/ 2316480 w 2397760"/>
                <a:gd name="connsiteY46" fmla="*/ 1615440 h 1667788"/>
                <a:gd name="connsiteX47" fmla="*/ 2346960 w 2397760"/>
                <a:gd name="connsiteY47" fmla="*/ 1635760 h 1667788"/>
                <a:gd name="connsiteX48" fmla="*/ 2377440 w 2397760"/>
                <a:gd name="connsiteY48" fmla="*/ 1666240 h 1667788"/>
                <a:gd name="connsiteX49" fmla="*/ 2397760 w 2397760"/>
                <a:gd name="connsiteY49" fmla="*/ 1666240 h 1667788"/>
                <a:gd name="connsiteX0" fmla="*/ 0 w 2397760"/>
                <a:gd name="connsiteY0" fmla="*/ 1645920 h 1667788"/>
                <a:gd name="connsiteX1" fmla="*/ 111760 w 2397760"/>
                <a:gd name="connsiteY1" fmla="*/ 1635760 h 1667788"/>
                <a:gd name="connsiteX2" fmla="*/ 243840 w 2397760"/>
                <a:gd name="connsiteY2" fmla="*/ 1595120 h 1667788"/>
                <a:gd name="connsiteX3" fmla="*/ 365760 w 2397760"/>
                <a:gd name="connsiteY3" fmla="*/ 1544320 h 1667788"/>
                <a:gd name="connsiteX4" fmla="*/ 426720 w 2397760"/>
                <a:gd name="connsiteY4" fmla="*/ 1503680 h 1667788"/>
                <a:gd name="connsiteX5" fmla="*/ 518160 w 2397760"/>
                <a:gd name="connsiteY5" fmla="*/ 1452880 h 1667788"/>
                <a:gd name="connsiteX6" fmla="*/ 609600 w 2397760"/>
                <a:gd name="connsiteY6" fmla="*/ 1361440 h 1667788"/>
                <a:gd name="connsiteX7" fmla="*/ 701040 w 2397760"/>
                <a:gd name="connsiteY7" fmla="*/ 1209040 h 1667788"/>
                <a:gd name="connsiteX8" fmla="*/ 721360 w 2397760"/>
                <a:gd name="connsiteY8" fmla="*/ 1178560 h 1667788"/>
                <a:gd name="connsiteX9" fmla="*/ 772160 w 2397760"/>
                <a:gd name="connsiteY9" fmla="*/ 1087120 h 1667788"/>
                <a:gd name="connsiteX10" fmla="*/ 802640 w 2397760"/>
                <a:gd name="connsiteY10" fmla="*/ 995680 h 1667788"/>
                <a:gd name="connsiteX11" fmla="*/ 812800 w 2397760"/>
                <a:gd name="connsiteY11" fmla="*/ 965200 h 1667788"/>
                <a:gd name="connsiteX12" fmla="*/ 853440 w 2397760"/>
                <a:gd name="connsiteY12" fmla="*/ 873760 h 1667788"/>
                <a:gd name="connsiteX13" fmla="*/ 904240 w 2397760"/>
                <a:gd name="connsiteY13" fmla="*/ 741680 h 1667788"/>
                <a:gd name="connsiteX14" fmla="*/ 924560 w 2397760"/>
                <a:gd name="connsiteY14" fmla="*/ 650240 h 1667788"/>
                <a:gd name="connsiteX15" fmla="*/ 944880 w 2397760"/>
                <a:gd name="connsiteY15" fmla="*/ 568960 h 1667788"/>
                <a:gd name="connsiteX16" fmla="*/ 965200 w 2397760"/>
                <a:gd name="connsiteY16" fmla="*/ 487680 h 1667788"/>
                <a:gd name="connsiteX17" fmla="*/ 1016000 w 2397760"/>
                <a:gd name="connsiteY17" fmla="*/ 396240 h 1667788"/>
                <a:gd name="connsiteX18" fmla="*/ 1026160 w 2397760"/>
                <a:gd name="connsiteY18" fmla="*/ 365760 h 1667788"/>
                <a:gd name="connsiteX19" fmla="*/ 1097280 w 2397760"/>
                <a:gd name="connsiteY19" fmla="*/ 254000 h 1667788"/>
                <a:gd name="connsiteX20" fmla="*/ 1249680 w 2397760"/>
                <a:gd name="connsiteY20" fmla="*/ 71120 h 1667788"/>
                <a:gd name="connsiteX21" fmla="*/ 1270000 w 2397760"/>
                <a:gd name="connsiteY21" fmla="*/ 40640 h 1667788"/>
                <a:gd name="connsiteX22" fmla="*/ 1361440 w 2397760"/>
                <a:gd name="connsiteY22" fmla="*/ 0 h 1667788"/>
                <a:gd name="connsiteX23" fmla="*/ 1432560 w 2397760"/>
                <a:gd name="connsiteY23" fmla="*/ 10160 h 1667788"/>
                <a:gd name="connsiteX24" fmla="*/ 1503680 w 2397760"/>
                <a:gd name="connsiteY24" fmla="*/ 30480 h 1667788"/>
                <a:gd name="connsiteX25" fmla="*/ 1564640 w 2397760"/>
                <a:gd name="connsiteY25" fmla="*/ 111760 h 1667788"/>
                <a:gd name="connsiteX26" fmla="*/ 1635760 w 2397760"/>
                <a:gd name="connsiteY26" fmla="*/ 254000 h 1667788"/>
                <a:gd name="connsiteX27" fmla="*/ 1676400 w 2397760"/>
                <a:gd name="connsiteY27" fmla="*/ 447040 h 1667788"/>
                <a:gd name="connsiteX28" fmla="*/ 1706880 w 2397760"/>
                <a:gd name="connsiteY28" fmla="*/ 568960 h 1667788"/>
                <a:gd name="connsiteX29" fmla="*/ 1788160 w 2397760"/>
                <a:gd name="connsiteY29" fmla="*/ 863600 h 1667788"/>
                <a:gd name="connsiteX30" fmla="*/ 1808480 w 2397760"/>
                <a:gd name="connsiteY30" fmla="*/ 894080 h 1667788"/>
                <a:gd name="connsiteX31" fmla="*/ 1859280 w 2397760"/>
                <a:gd name="connsiteY31" fmla="*/ 1046480 h 1667788"/>
                <a:gd name="connsiteX32" fmla="*/ 1869440 w 2397760"/>
                <a:gd name="connsiteY32" fmla="*/ 1076960 h 1667788"/>
                <a:gd name="connsiteX33" fmla="*/ 1910080 w 2397760"/>
                <a:gd name="connsiteY33" fmla="*/ 1168400 h 1667788"/>
                <a:gd name="connsiteX34" fmla="*/ 1930400 w 2397760"/>
                <a:gd name="connsiteY34" fmla="*/ 1198880 h 1667788"/>
                <a:gd name="connsiteX35" fmla="*/ 1971040 w 2397760"/>
                <a:gd name="connsiteY35" fmla="*/ 1290320 h 1667788"/>
                <a:gd name="connsiteX36" fmla="*/ 2021840 w 2397760"/>
                <a:gd name="connsiteY36" fmla="*/ 1381760 h 1667788"/>
                <a:gd name="connsiteX37" fmla="*/ 2042160 w 2397760"/>
                <a:gd name="connsiteY37" fmla="*/ 1412240 h 1667788"/>
                <a:gd name="connsiteX38" fmla="*/ 2062480 w 2397760"/>
                <a:gd name="connsiteY38" fmla="*/ 1442720 h 1667788"/>
                <a:gd name="connsiteX39" fmla="*/ 2092960 w 2397760"/>
                <a:gd name="connsiteY39" fmla="*/ 1463040 h 1667788"/>
                <a:gd name="connsiteX40" fmla="*/ 2133600 w 2397760"/>
                <a:gd name="connsiteY40" fmla="*/ 1503680 h 1667788"/>
                <a:gd name="connsiteX41" fmla="*/ 2164080 w 2397760"/>
                <a:gd name="connsiteY41" fmla="*/ 1534160 h 1667788"/>
                <a:gd name="connsiteX42" fmla="*/ 2194560 w 2397760"/>
                <a:gd name="connsiteY42" fmla="*/ 1544320 h 1667788"/>
                <a:gd name="connsiteX43" fmla="*/ 2225040 w 2397760"/>
                <a:gd name="connsiteY43" fmla="*/ 1564640 h 1667788"/>
                <a:gd name="connsiteX44" fmla="*/ 2255520 w 2397760"/>
                <a:gd name="connsiteY44" fmla="*/ 1574800 h 1667788"/>
                <a:gd name="connsiteX45" fmla="*/ 2316480 w 2397760"/>
                <a:gd name="connsiteY45" fmla="*/ 1615440 h 1667788"/>
                <a:gd name="connsiteX46" fmla="*/ 2346960 w 2397760"/>
                <a:gd name="connsiteY46" fmla="*/ 1635760 h 1667788"/>
                <a:gd name="connsiteX47" fmla="*/ 2377440 w 2397760"/>
                <a:gd name="connsiteY47" fmla="*/ 1666240 h 1667788"/>
                <a:gd name="connsiteX48" fmla="*/ 2397760 w 2397760"/>
                <a:gd name="connsiteY48" fmla="*/ 1666240 h 1667788"/>
                <a:gd name="connsiteX0" fmla="*/ 0 w 2397760"/>
                <a:gd name="connsiteY0" fmla="*/ 1645920 h 1667788"/>
                <a:gd name="connsiteX1" fmla="*/ 111760 w 2397760"/>
                <a:gd name="connsiteY1" fmla="*/ 1635760 h 1667788"/>
                <a:gd name="connsiteX2" fmla="*/ 243840 w 2397760"/>
                <a:gd name="connsiteY2" fmla="*/ 1595120 h 1667788"/>
                <a:gd name="connsiteX3" fmla="*/ 365760 w 2397760"/>
                <a:gd name="connsiteY3" fmla="*/ 1544320 h 1667788"/>
                <a:gd name="connsiteX4" fmla="*/ 426720 w 2397760"/>
                <a:gd name="connsiteY4" fmla="*/ 1503680 h 1667788"/>
                <a:gd name="connsiteX5" fmla="*/ 518160 w 2397760"/>
                <a:gd name="connsiteY5" fmla="*/ 1452880 h 1667788"/>
                <a:gd name="connsiteX6" fmla="*/ 609600 w 2397760"/>
                <a:gd name="connsiteY6" fmla="*/ 1361440 h 1667788"/>
                <a:gd name="connsiteX7" fmla="*/ 701040 w 2397760"/>
                <a:gd name="connsiteY7" fmla="*/ 1209040 h 1667788"/>
                <a:gd name="connsiteX8" fmla="*/ 772160 w 2397760"/>
                <a:gd name="connsiteY8" fmla="*/ 1087120 h 1667788"/>
                <a:gd name="connsiteX9" fmla="*/ 802640 w 2397760"/>
                <a:gd name="connsiteY9" fmla="*/ 995680 h 1667788"/>
                <a:gd name="connsiteX10" fmla="*/ 812800 w 2397760"/>
                <a:gd name="connsiteY10" fmla="*/ 965200 h 1667788"/>
                <a:gd name="connsiteX11" fmla="*/ 853440 w 2397760"/>
                <a:gd name="connsiteY11" fmla="*/ 873760 h 1667788"/>
                <a:gd name="connsiteX12" fmla="*/ 904240 w 2397760"/>
                <a:gd name="connsiteY12" fmla="*/ 741680 h 1667788"/>
                <a:gd name="connsiteX13" fmla="*/ 924560 w 2397760"/>
                <a:gd name="connsiteY13" fmla="*/ 650240 h 1667788"/>
                <a:gd name="connsiteX14" fmla="*/ 944880 w 2397760"/>
                <a:gd name="connsiteY14" fmla="*/ 568960 h 1667788"/>
                <a:gd name="connsiteX15" fmla="*/ 965200 w 2397760"/>
                <a:gd name="connsiteY15" fmla="*/ 487680 h 1667788"/>
                <a:gd name="connsiteX16" fmla="*/ 1016000 w 2397760"/>
                <a:gd name="connsiteY16" fmla="*/ 396240 h 1667788"/>
                <a:gd name="connsiteX17" fmla="*/ 1026160 w 2397760"/>
                <a:gd name="connsiteY17" fmla="*/ 365760 h 1667788"/>
                <a:gd name="connsiteX18" fmla="*/ 1097280 w 2397760"/>
                <a:gd name="connsiteY18" fmla="*/ 254000 h 1667788"/>
                <a:gd name="connsiteX19" fmla="*/ 1249680 w 2397760"/>
                <a:gd name="connsiteY19" fmla="*/ 71120 h 1667788"/>
                <a:gd name="connsiteX20" fmla="*/ 1270000 w 2397760"/>
                <a:gd name="connsiteY20" fmla="*/ 40640 h 1667788"/>
                <a:gd name="connsiteX21" fmla="*/ 1361440 w 2397760"/>
                <a:gd name="connsiteY21" fmla="*/ 0 h 1667788"/>
                <a:gd name="connsiteX22" fmla="*/ 1432560 w 2397760"/>
                <a:gd name="connsiteY22" fmla="*/ 10160 h 1667788"/>
                <a:gd name="connsiteX23" fmla="*/ 1503680 w 2397760"/>
                <a:gd name="connsiteY23" fmla="*/ 30480 h 1667788"/>
                <a:gd name="connsiteX24" fmla="*/ 1564640 w 2397760"/>
                <a:gd name="connsiteY24" fmla="*/ 111760 h 1667788"/>
                <a:gd name="connsiteX25" fmla="*/ 1635760 w 2397760"/>
                <a:gd name="connsiteY25" fmla="*/ 254000 h 1667788"/>
                <a:gd name="connsiteX26" fmla="*/ 1676400 w 2397760"/>
                <a:gd name="connsiteY26" fmla="*/ 447040 h 1667788"/>
                <a:gd name="connsiteX27" fmla="*/ 1706880 w 2397760"/>
                <a:gd name="connsiteY27" fmla="*/ 568960 h 1667788"/>
                <a:gd name="connsiteX28" fmla="*/ 1788160 w 2397760"/>
                <a:gd name="connsiteY28" fmla="*/ 863600 h 1667788"/>
                <a:gd name="connsiteX29" fmla="*/ 1808480 w 2397760"/>
                <a:gd name="connsiteY29" fmla="*/ 894080 h 1667788"/>
                <a:gd name="connsiteX30" fmla="*/ 1859280 w 2397760"/>
                <a:gd name="connsiteY30" fmla="*/ 1046480 h 1667788"/>
                <a:gd name="connsiteX31" fmla="*/ 1869440 w 2397760"/>
                <a:gd name="connsiteY31" fmla="*/ 1076960 h 1667788"/>
                <a:gd name="connsiteX32" fmla="*/ 1910080 w 2397760"/>
                <a:gd name="connsiteY32" fmla="*/ 1168400 h 1667788"/>
                <a:gd name="connsiteX33" fmla="*/ 1930400 w 2397760"/>
                <a:gd name="connsiteY33" fmla="*/ 1198880 h 1667788"/>
                <a:gd name="connsiteX34" fmla="*/ 1971040 w 2397760"/>
                <a:gd name="connsiteY34" fmla="*/ 1290320 h 1667788"/>
                <a:gd name="connsiteX35" fmla="*/ 2021840 w 2397760"/>
                <a:gd name="connsiteY35" fmla="*/ 1381760 h 1667788"/>
                <a:gd name="connsiteX36" fmla="*/ 2042160 w 2397760"/>
                <a:gd name="connsiteY36" fmla="*/ 1412240 h 1667788"/>
                <a:gd name="connsiteX37" fmla="*/ 2062480 w 2397760"/>
                <a:gd name="connsiteY37" fmla="*/ 1442720 h 1667788"/>
                <a:gd name="connsiteX38" fmla="*/ 2092960 w 2397760"/>
                <a:gd name="connsiteY38" fmla="*/ 1463040 h 1667788"/>
                <a:gd name="connsiteX39" fmla="*/ 2133600 w 2397760"/>
                <a:gd name="connsiteY39" fmla="*/ 1503680 h 1667788"/>
                <a:gd name="connsiteX40" fmla="*/ 2164080 w 2397760"/>
                <a:gd name="connsiteY40" fmla="*/ 1534160 h 1667788"/>
                <a:gd name="connsiteX41" fmla="*/ 2194560 w 2397760"/>
                <a:gd name="connsiteY41" fmla="*/ 1544320 h 1667788"/>
                <a:gd name="connsiteX42" fmla="*/ 2225040 w 2397760"/>
                <a:gd name="connsiteY42" fmla="*/ 1564640 h 1667788"/>
                <a:gd name="connsiteX43" fmla="*/ 2255520 w 2397760"/>
                <a:gd name="connsiteY43" fmla="*/ 1574800 h 1667788"/>
                <a:gd name="connsiteX44" fmla="*/ 2316480 w 2397760"/>
                <a:gd name="connsiteY44" fmla="*/ 1615440 h 1667788"/>
                <a:gd name="connsiteX45" fmla="*/ 2346960 w 2397760"/>
                <a:gd name="connsiteY45" fmla="*/ 1635760 h 1667788"/>
                <a:gd name="connsiteX46" fmla="*/ 2377440 w 2397760"/>
                <a:gd name="connsiteY46" fmla="*/ 1666240 h 1667788"/>
                <a:gd name="connsiteX47" fmla="*/ 2397760 w 2397760"/>
                <a:gd name="connsiteY47" fmla="*/ 1666240 h 1667788"/>
                <a:gd name="connsiteX0" fmla="*/ 0 w 2397760"/>
                <a:gd name="connsiteY0" fmla="*/ 1645920 h 1667788"/>
                <a:gd name="connsiteX1" fmla="*/ 111760 w 2397760"/>
                <a:gd name="connsiteY1" fmla="*/ 1635760 h 1667788"/>
                <a:gd name="connsiteX2" fmla="*/ 243840 w 2397760"/>
                <a:gd name="connsiteY2" fmla="*/ 1595120 h 1667788"/>
                <a:gd name="connsiteX3" fmla="*/ 365760 w 2397760"/>
                <a:gd name="connsiteY3" fmla="*/ 1544320 h 1667788"/>
                <a:gd name="connsiteX4" fmla="*/ 426720 w 2397760"/>
                <a:gd name="connsiteY4" fmla="*/ 1503680 h 1667788"/>
                <a:gd name="connsiteX5" fmla="*/ 518160 w 2397760"/>
                <a:gd name="connsiteY5" fmla="*/ 1452880 h 1667788"/>
                <a:gd name="connsiteX6" fmla="*/ 609600 w 2397760"/>
                <a:gd name="connsiteY6" fmla="*/ 1361440 h 1667788"/>
                <a:gd name="connsiteX7" fmla="*/ 701040 w 2397760"/>
                <a:gd name="connsiteY7" fmla="*/ 1209040 h 1667788"/>
                <a:gd name="connsiteX8" fmla="*/ 772160 w 2397760"/>
                <a:gd name="connsiteY8" fmla="*/ 1087120 h 1667788"/>
                <a:gd name="connsiteX9" fmla="*/ 802640 w 2397760"/>
                <a:gd name="connsiteY9" fmla="*/ 995680 h 1667788"/>
                <a:gd name="connsiteX10" fmla="*/ 812800 w 2397760"/>
                <a:gd name="connsiteY10" fmla="*/ 965200 h 1667788"/>
                <a:gd name="connsiteX11" fmla="*/ 853440 w 2397760"/>
                <a:gd name="connsiteY11" fmla="*/ 873760 h 1667788"/>
                <a:gd name="connsiteX12" fmla="*/ 904240 w 2397760"/>
                <a:gd name="connsiteY12" fmla="*/ 741680 h 1667788"/>
                <a:gd name="connsiteX13" fmla="*/ 924560 w 2397760"/>
                <a:gd name="connsiteY13" fmla="*/ 650240 h 1667788"/>
                <a:gd name="connsiteX14" fmla="*/ 944880 w 2397760"/>
                <a:gd name="connsiteY14" fmla="*/ 568960 h 1667788"/>
                <a:gd name="connsiteX15" fmla="*/ 965200 w 2397760"/>
                <a:gd name="connsiteY15" fmla="*/ 487680 h 1667788"/>
                <a:gd name="connsiteX16" fmla="*/ 1016000 w 2397760"/>
                <a:gd name="connsiteY16" fmla="*/ 396240 h 1667788"/>
                <a:gd name="connsiteX17" fmla="*/ 1026160 w 2397760"/>
                <a:gd name="connsiteY17" fmla="*/ 365760 h 1667788"/>
                <a:gd name="connsiteX18" fmla="*/ 1097280 w 2397760"/>
                <a:gd name="connsiteY18" fmla="*/ 254000 h 1667788"/>
                <a:gd name="connsiteX19" fmla="*/ 1249680 w 2397760"/>
                <a:gd name="connsiteY19" fmla="*/ 71120 h 1667788"/>
                <a:gd name="connsiteX20" fmla="*/ 1270000 w 2397760"/>
                <a:gd name="connsiteY20" fmla="*/ 40640 h 1667788"/>
                <a:gd name="connsiteX21" fmla="*/ 1361440 w 2397760"/>
                <a:gd name="connsiteY21" fmla="*/ 0 h 1667788"/>
                <a:gd name="connsiteX22" fmla="*/ 1432560 w 2397760"/>
                <a:gd name="connsiteY22" fmla="*/ 10160 h 1667788"/>
                <a:gd name="connsiteX23" fmla="*/ 1503680 w 2397760"/>
                <a:gd name="connsiteY23" fmla="*/ 30480 h 1667788"/>
                <a:gd name="connsiteX24" fmla="*/ 1564640 w 2397760"/>
                <a:gd name="connsiteY24" fmla="*/ 111760 h 1667788"/>
                <a:gd name="connsiteX25" fmla="*/ 1635760 w 2397760"/>
                <a:gd name="connsiteY25" fmla="*/ 254000 h 1667788"/>
                <a:gd name="connsiteX26" fmla="*/ 1676400 w 2397760"/>
                <a:gd name="connsiteY26" fmla="*/ 447040 h 1667788"/>
                <a:gd name="connsiteX27" fmla="*/ 1706880 w 2397760"/>
                <a:gd name="connsiteY27" fmla="*/ 568960 h 1667788"/>
                <a:gd name="connsiteX28" fmla="*/ 1788160 w 2397760"/>
                <a:gd name="connsiteY28" fmla="*/ 863600 h 1667788"/>
                <a:gd name="connsiteX29" fmla="*/ 1859280 w 2397760"/>
                <a:gd name="connsiteY29" fmla="*/ 1046480 h 1667788"/>
                <a:gd name="connsiteX30" fmla="*/ 1869440 w 2397760"/>
                <a:gd name="connsiteY30" fmla="*/ 1076960 h 1667788"/>
                <a:gd name="connsiteX31" fmla="*/ 1910080 w 2397760"/>
                <a:gd name="connsiteY31" fmla="*/ 1168400 h 1667788"/>
                <a:gd name="connsiteX32" fmla="*/ 1930400 w 2397760"/>
                <a:gd name="connsiteY32" fmla="*/ 1198880 h 1667788"/>
                <a:gd name="connsiteX33" fmla="*/ 1971040 w 2397760"/>
                <a:gd name="connsiteY33" fmla="*/ 1290320 h 1667788"/>
                <a:gd name="connsiteX34" fmla="*/ 2021840 w 2397760"/>
                <a:gd name="connsiteY34" fmla="*/ 1381760 h 1667788"/>
                <a:gd name="connsiteX35" fmla="*/ 2042160 w 2397760"/>
                <a:gd name="connsiteY35" fmla="*/ 1412240 h 1667788"/>
                <a:gd name="connsiteX36" fmla="*/ 2062480 w 2397760"/>
                <a:gd name="connsiteY36" fmla="*/ 1442720 h 1667788"/>
                <a:gd name="connsiteX37" fmla="*/ 2092960 w 2397760"/>
                <a:gd name="connsiteY37" fmla="*/ 1463040 h 1667788"/>
                <a:gd name="connsiteX38" fmla="*/ 2133600 w 2397760"/>
                <a:gd name="connsiteY38" fmla="*/ 1503680 h 1667788"/>
                <a:gd name="connsiteX39" fmla="*/ 2164080 w 2397760"/>
                <a:gd name="connsiteY39" fmla="*/ 1534160 h 1667788"/>
                <a:gd name="connsiteX40" fmla="*/ 2194560 w 2397760"/>
                <a:gd name="connsiteY40" fmla="*/ 1544320 h 1667788"/>
                <a:gd name="connsiteX41" fmla="*/ 2225040 w 2397760"/>
                <a:gd name="connsiteY41" fmla="*/ 1564640 h 1667788"/>
                <a:gd name="connsiteX42" fmla="*/ 2255520 w 2397760"/>
                <a:gd name="connsiteY42" fmla="*/ 1574800 h 1667788"/>
                <a:gd name="connsiteX43" fmla="*/ 2316480 w 2397760"/>
                <a:gd name="connsiteY43" fmla="*/ 1615440 h 1667788"/>
                <a:gd name="connsiteX44" fmla="*/ 2346960 w 2397760"/>
                <a:gd name="connsiteY44" fmla="*/ 1635760 h 1667788"/>
                <a:gd name="connsiteX45" fmla="*/ 2377440 w 2397760"/>
                <a:gd name="connsiteY45" fmla="*/ 1666240 h 1667788"/>
                <a:gd name="connsiteX46" fmla="*/ 2397760 w 2397760"/>
                <a:gd name="connsiteY46" fmla="*/ 1666240 h 1667788"/>
                <a:gd name="connsiteX0" fmla="*/ 0 w 2397760"/>
                <a:gd name="connsiteY0" fmla="*/ 1645920 h 1667788"/>
                <a:gd name="connsiteX1" fmla="*/ 111760 w 2397760"/>
                <a:gd name="connsiteY1" fmla="*/ 1635760 h 1667788"/>
                <a:gd name="connsiteX2" fmla="*/ 243840 w 2397760"/>
                <a:gd name="connsiteY2" fmla="*/ 1595120 h 1667788"/>
                <a:gd name="connsiteX3" fmla="*/ 365760 w 2397760"/>
                <a:gd name="connsiteY3" fmla="*/ 1544320 h 1667788"/>
                <a:gd name="connsiteX4" fmla="*/ 426720 w 2397760"/>
                <a:gd name="connsiteY4" fmla="*/ 1503680 h 1667788"/>
                <a:gd name="connsiteX5" fmla="*/ 518160 w 2397760"/>
                <a:gd name="connsiteY5" fmla="*/ 1452880 h 1667788"/>
                <a:gd name="connsiteX6" fmla="*/ 609600 w 2397760"/>
                <a:gd name="connsiteY6" fmla="*/ 1361440 h 1667788"/>
                <a:gd name="connsiteX7" fmla="*/ 701040 w 2397760"/>
                <a:gd name="connsiteY7" fmla="*/ 1209040 h 1667788"/>
                <a:gd name="connsiteX8" fmla="*/ 772160 w 2397760"/>
                <a:gd name="connsiteY8" fmla="*/ 1087120 h 1667788"/>
                <a:gd name="connsiteX9" fmla="*/ 802640 w 2397760"/>
                <a:gd name="connsiteY9" fmla="*/ 995680 h 1667788"/>
                <a:gd name="connsiteX10" fmla="*/ 812800 w 2397760"/>
                <a:gd name="connsiteY10" fmla="*/ 965200 h 1667788"/>
                <a:gd name="connsiteX11" fmla="*/ 853440 w 2397760"/>
                <a:gd name="connsiteY11" fmla="*/ 873760 h 1667788"/>
                <a:gd name="connsiteX12" fmla="*/ 904240 w 2397760"/>
                <a:gd name="connsiteY12" fmla="*/ 741680 h 1667788"/>
                <a:gd name="connsiteX13" fmla="*/ 924560 w 2397760"/>
                <a:gd name="connsiteY13" fmla="*/ 650240 h 1667788"/>
                <a:gd name="connsiteX14" fmla="*/ 944880 w 2397760"/>
                <a:gd name="connsiteY14" fmla="*/ 568960 h 1667788"/>
                <a:gd name="connsiteX15" fmla="*/ 965200 w 2397760"/>
                <a:gd name="connsiteY15" fmla="*/ 487680 h 1667788"/>
                <a:gd name="connsiteX16" fmla="*/ 1016000 w 2397760"/>
                <a:gd name="connsiteY16" fmla="*/ 396240 h 1667788"/>
                <a:gd name="connsiteX17" fmla="*/ 1026160 w 2397760"/>
                <a:gd name="connsiteY17" fmla="*/ 365760 h 1667788"/>
                <a:gd name="connsiteX18" fmla="*/ 1097280 w 2397760"/>
                <a:gd name="connsiteY18" fmla="*/ 254000 h 1667788"/>
                <a:gd name="connsiteX19" fmla="*/ 1249680 w 2397760"/>
                <a:gd name="connsiteY19" fmla="*/ 71120 h 1667788"/>
                <a:gd name="connsiteX20" fmla="*/ 1270000 w 2397760"/>
                <a:gd name="connsiteY20" fmla="*/ 40640 h 1667788"/>
                <a:gd name="connsiteX21" fmla="*/ 1361440 w 2397760"/>
                <a:gd name="connsiteY21" fmla="*/ 0 h 1667788"/>
                <a:gd name="connsiteX22" fmla="*/ 1432560 w 2397760"/>
                <a:gd name="connsiteY22" fmla="*/ 10160 h 1667788"/>
                <a:gd name="connsiteX23" fmla="*/ 1503680 w 2397760"/>
                <a:gd name="connsiteY23" fmla="*/ 30480 h 1667788"/>
                <a:gd name="connsiteX24" fmla="*/ 1564640 w 2397760"/>
                <a:gd name="connsiteY24" fmla="*/ 111760 h 1667788"/>
                <a:gd name="connsiteX25" fmla="*/ 1635760 w 2397760"/>
                <a:gd name="connsiteY25" fmla="*/ 254000 h 1667788"/>
                <a:gd name="connsiteX26" fmla="*/ 1676400 w 2397760"/>
                <a:gd name="connsiteY26" fmla="*/ 447040 h 1667788"/>
                <a:gd name="connsiteX27" fmla="*/ 1706880 w 2397760"/>
                <a:gd name="connsiteY27" fmla="*/ 568960 h 1667788"/>
                <a:gd name="connsiteX28" fmla="*/ 1788160 w 2397760"/>
                <a:gd name="connsiteY28" fmla="*/ 863600 h 1667788"/>
                <a:gd name="connsiteX29" fmla="*/ 1859280 w 2397760"/>
                <a:gd name="connsiteY29" fmla="*/ 1046480 h 1667788"/>
                <a:gd name="connsiteX30" fmla="*/ 1869440 w 2397760"/>
                <a:gd name="connsiteY30" fmla="*/ 1076960 h 1667788"/>
                <a:gd name="connsiteX31" fmla="*/ 1910080 w 2397760"/>
                <a:gd name="connsiteY31" fmla="*/ 1168400 h 1667788"/>
                <a:gd name="connsiteX32" fmla="*/ 1930400 w 2397760"/>
                <a:gd name="connsiteY32" fmla="*/ 1198880 h 1667788"/>
                <a:gd name="connsiteX33" fmla="*/ 1971040 w 2397760"/>
                <a:gd name="connsiteY33" fmla="*/ 1290320 h 1667788"/>
                <a:gd name="connsiteX34" fmla="*/ 2021840 w 2397760"/>
                <a:gd name="connsiteY34" fmla="*/ 1381760 h 1667788"/>
                <a:gd name="connsiteX35" fmla="*/ 2042160 w 2397760"/>
                <a:gd name="connsiteY35" fmla="*/ 1412240 h 1667788"/>
                <a:gd name="connsiteX36" fmla="*/ 2092960 w 2397760"/>
                <a:gd name="connsiteY36" fmla="*/ 1463040 h 1667788"/>
                <a:gd name="connsiteX37" fmla="*/ 2133600 w 2397760"/>
                <a:gd name="connsiteY37" fmla="*/ 1503680 h 1667788"/>
                <a:gd name="connsiteX38" fmla="*/ 2164080 w 2397760"/>
                <a:gd name="connsiteY38" fmla="*/ 1534160 h 1667788"/>
                <a:gd name="connsiteX39" fmla="*/ 2194560 w 2397760"/>
                <a:gd name="connsiteY39" fmla="*/ 1544320 h 1667788"/>
                <a:gd name="connsiteX40" fmla="*/ 2225040 w 2397760"/>
                <a:gd name="connsiteY40" fmla="*/ 1564640 h 1667788"/>
                <a:gd name="connsiteX41" fmla="*/ 2255520 w 2397760"/>
                <a:gd name="connsiteY41" fmla="*/ 1574800 h 1667788"/>
                <a:gd name="connsiteX42" fmla="*/ 2316480 w 2397760"/>
                <a:gd name="connsiteY42" fmla="*/ 1615440 h 1667788"/>
                <a:gd name="connsiteX43" fmla="*/ 2346960 w 2397760"/>
                <a:gd name="connsiteY43" fmla="*/ 1635760 h 1667788"/>
                <a:gd name="connsiteX44" fmla="*/ 2377440 w 2397760"/>
                <a:gd name="connsiteY44" fmla="*/ 1666240 h 1667788"/>
                <a:gd name="connsiteX45" fmla="*/ 2397760 w 2397760"/>
                <a:gd name="connsiteY45" fmla="*/ 1666240 h 1667788"/>
                <a:gd name="connsiteX0" fmla="*/ 0 w 2397760"/>
                <a:gd name="connsiteY0" fmla="*/ 1645920 h 1667788"/>
                <a:gd name="connsiteX1" fmla="*/ 111760 w 2397760"/>
                <a:gd name="connsiteY1" fmla="*/ 1635760 h 1667788"/>
                <a:gd name="connsiteX2" fmla="*/ 243840 w 2397760"/>
                <a:gd name="connsiteY2" fmla="*/ 1595120 h 1667788"/>
                <a:gd name="connsiteX3" fmla="*/ 365760 w 2397760"/>
                <a:gd name="connsiteY3" fmla="*/ 1544320 h 1667788"/>
                <a:gd name="connsiteX4" fmla="*/ 426720 w 2397760"/>
                <a:gd name="connsiteY4" fmla="*/ 1503680 h 1667788"/>
                <a:gd name="connsiteX5" fmla="*/ 518160 w 2397760"/>
                <a:gd name="connsiteY5" fmla="*/ 1452880 h 1667788"/>
                <a:gd name="connsiteX6" fmla="*/ 609600 w 2397760"/>
                <a:gd name="connsiteY6" fmla="*/ 1361440 h 1667788"/>
                <a:gd name="connsiteX7" fmla="*/ 701040 w 2397760"/>
                <a:gd name="connsiteY7" fmla="*/ 1209040 h 1667788"/>
                <a:gd name="connsiteX8" fmla="*/ 772160 w 2397760"/>
                <a:gd name="connsiteY8" fmla="*/ 1087120 h 1667788"/>
                <a:gd name="connsiteX9" fmla="*/ 802640 w 2397760"/>
                <a:gd name="connsiteY9" fmla="*/ 995680 h 1667788"/>
                <a:gd name="connsiteX10" fmla="*/ 812800 w 2397760"/>
                <a:gd name="connsiteY10" fmla="*/ 965200 h 1667788"/>
                <a:gd name="connsiteX11" fmla="*/ 853440 w 2397760"/>
                <a:gd name="connsiteY11" fmla="*/ 873760 h 1667788"/>
                <a:gd name="connsiteX12" fmla="*/ 904240 w 2397760"/>
                <a:gd name="connsiteY12" fmla="*/ 741680 h 1667788"/>
                <a:gd name="connsiteX13" fmla="*/ 924560 w 2397760"/>
                <a:gd name="connsiteY13" fmla="*/ 650240 h 1667788"/>
                <a:gd name="connsiteX14" fmla="*/ 944880 w 2397760"/>
                <a:gd name="connsiteY14" fmla="*/ 568960 h 1667788"/>
                <a:gd name="connsiteX15" fmla="*/ 965200 w 2397760"/>
                <a:gd name="connsiteY15" fmla="*/ 487680 h 1667788"/>
                <a:gd name="connsiteX16" fmla="*/ 1016000 w 2397760"/>
                <a:gd name="connsiteY16" fmla="*/ 396240 h 1667788"/>
                <a:gd name="connsiteX17" fmla="*/ 1026160 w 2397760"/>
                <a:gd name="connsiteY17" fmla="*/ 365760 h 1667788"/>
                <a:gd name="connsiteX18" fmla="*/ 1097280 w 2397760"/>
                <a:gd name="connsiteY18" fmla="*/ 254000 h 1667788"/>
                <a:gd name="connsiteX19" fmla="*/ 1249680 w 2397760"/>
                <a:gd name="connsiteY19" fmla="*/ 71120 h 1667788"/>
                <a:gd name="connsiteX20" fmla="*/ 1270000 w 2397760"/>
                <a:gd name="connsiteY20" fmla="*/ 40640 h 1667788"/>
                <a:gd name="connsiteX21" fmla="*/ 1361440 w 2397760"/>
                <a:gd name="connsiteY21" fmla="*/ 0 h 1667788"/>
                <a:gd name="connsiteX22" fmla="*/ 1432560 w 2397760"/>
                <a:gd name="connsiteY22" fmla="*/ 10160 h 1667788"/>
                <a:gd name="connsiteX23" fmla="*/ 1503680 w 2397760"/>
                <a:gd name="connsiteY23" fmla="*/ 30480 h 1667788"/>
                <a:gd name="connsiteX24" fmla="*/ 1564640 w 2397760"/>
                <a:gd name="connsiteY24" fmla="*/ 111760 h 1667788"/>
                <a:gd name="connsiteX25" fmla="*/ 1635760 w 2397760"/>
                <a:gd name="connsiteY25" fmla="*/ 254000 h 1667788"/>
                <a:gd name="connsiteX26" fmla="*/ 1676400 w 2397760"/>
                <a:gd name="connsiteY26" fmla="*/ 447040 h 1667788"/>
                <a:gd name="connsiteX27" fmla="*/ 1706880 w 2397760"/>
                <a:gd name="connsiteY27" fmla="*/ 568960 h 1667788"/>
                <a:gd name="connsiteX28" fmla="*/ 1788160 w 2397760"/>
                <a:gd name="connsiteY28" fmla="*/ 863600 h 1667788"/>
                <a:gd name="connsiteX29" fmla="*/ 1859280 w 2397760"/>
                <a:gd name="connsiteY29" fmla="*/ 1046480 h 1667788"/>
                <a:gd name="connsiteX30" fmla="*/ 1869440 w 2397760"/>
                <a:gd name="connsiteY30" fmla="*/ 1076960 h 1667788"/>
                <a:gd name="connsiteX31" fmla="*/ 1910080 w 2397760"/>
                <a:gd name="connsiteY31" fmla="*/ 1168400 h 1667788"/>
                <a:gd name="connsiteX32" fmla="*/ 1930400 w 2397760"/>
                <a:gd name="connsiteY32" fmla="*/ 1198880 h 1667788"/>
                <a:gd name="connsiteX33" fmla="*/ 1971040 w 2397760"/>
                <a:gd name="connsiteY33" fmla="*/ 1290320 h 1667788"/>
                <a:gd name="connsiteX34" fmla="*/ 2021840 w 2397760"/>
                <a:gd name="connsiteY34" fmla="*/ 1381760 h 1667788"/>
                <a:gd name="connsiteX35" fmla="*/ 2042160 w 2397760"/>
                <a:gd name="connsiteY35" fmla="*/ 1412240 h 1667788"/>
                <a:gd name="connsiteX36" fmla="*/ 2092960 w 2397760"/>
                <a:gd name="connsiteY36" fmla="*/ 1463040 h 1667788"/>
                <a:gd name="connsiteX37" fmla="*/ 2133600 w 2397760"/>
                <a:gd name="connsiteY37" fmla="*/ 1503680 h 1667788"/>
                <a:gd name="connsiteX38" fmla="*/ 2164080 w 2397760"/>
                <a:gd name="connsiteY38" fmla="*/ 1534160 h 1667788"/>
                <a:gd name="connsiteX39" fmla="*/ 2225040 w 2397760"/>
                <a:gd name="connsiteY39" fmla="*/ 1564640 h 1667788"/>
                <a:gd name="connsiteX40" fmla="*/ 2255520 w 2397760"/>
                <a:gd name="connsiteY40" fmla="*/ 1574800 h 1667788"/>
                <a:gd name="connsiteX41" fmla="*/ 2316480 w 2397760"/>
                <a:gd name="connsiteY41" fmla="*/ 1615440 h 1667788"/>
                <a:gd name="connsiteX42" fmla="*/ 2346960 w 2397760"/>
                <a:gd name="connsiteY42" fmla="*/ 1635760 h 1667788"/>
                <a:gd name="connsiteX43" fmla="*/ 2377440 w 2397760"/>
                <a:gd name="connsiteY43" fmla="*/ 1666240 h 1667788"/>
                <a:gd name="connsiteX44" fmla="*/ 2397760 w 2397760"/>
                <a:gd name="connsiteY44" fmla="*/ 1666240 h 1667788"/>
                <a:gd name="connsiteX0" fmla="*/ 0 w 2397760"/>
                <a:gd name="connsiteY0" fmla="*/ 1645920 h 1667788"/>
                <a:gd name="connsiteX1" fmla="*/ 111760 w 2397760"/>
                <a:gd name="connsiteY1" fmla="*/ 1635760 h 1667788"/>
                <a:gd name="connsiteX2" fmla="*/ 243840 w 2397760"/>
                <a:gd name="connsiteY2" fmla="*/ 1595120 h 1667788"/>
                <a:gd name="connsiteX3" fmla="*/ 365760 w 2397760"/>
                <a:gd name="connsiteY3" fmla="*/ 1544320 h 1667788"/>
                <a:gd name="connsiteX4" fmla="*/ 426720 w 2397760"/>
                <a:gd name="connsiteY4" fmla="*/ 1503680 h 1667788"/>
                <a:gd name="connsiteX5" fmla="*/ 518160 w 2397760"/>
                <a:gd name="connsiteY5" fmla="*/ 1452880 h 1667788"/>
                <a:gd name="connsiteX6" fmla="*/ 609600 w 2397760"/>
                <a:gd name="connsiteY6" fmla="*/ 1361440 h 1667788"/>
                <a:gd name="connsiteX7" fmla="*/ 701040 w 2397760"/>
                <a:gd name="connsiteY7" fmla="*/ 1209040 h 1667788"/>
                <a:gd name="connsiteX8" fmla="*/ 772160 w 2397760"/>
                <a:gd name="connsiteY8" fmla="*/ 1087120 h 1667788"/>
                <a:gd name="connsiteX9" fmla="*/ 802640 w 2397760"/>
                <a:gd name="connsiteY9" fmla="*/ 995680 h 1667788"/>
                <a:gd name="connsiteX10" fmla="*/ 812800 w 2397760"/>
                <a:gd name="connsiteY10" fmla="*/ 965200 h 1667788"/>
                <a:gd name="connsiteX11" fmla="*/ 853440 w 2397760"/>
                <a:gd name="connsiteY11" fmla="*/ 873760 h 1667788"/>
                <a:gd name="connsiteX12" fmla="*/ 904240 w 2397760"/>
                <a:gd name="connsiteY12" fmla="*/ 741680 h 1667788"/>
                <a:gd name="connsiteX13" fmla="*/ 924560 w 2397760"/>
                <a:gd name="connsiteY13" fmla="*/ 650240 h 1667788"/>
                <a:gd name="connsiteX14" fmla="*/ 944880 w 2397760"/>
                <a:gd name="connsiteY14" fmla="*/ 568960 h 1667788"/>
                <a:gd name="connsiteX15" fmla="*/ 965200 w 2397760"/>
                <a:gd name="connsiteY15" fmla="*/ 487680 h 1667788"/>
                <a:gd name="connsiteX16" fmla="*/ 1016000 w 2397760"/>
                <a:gd name="connsiteY16" fmla="*/ 396240 h 1667788"/>
                <a:gd name="connsiteX17" fmla="*/ 1026160 w 2397760"/>
                <a:gd name="connsiteY17" fmla="*/ 365760 h 1667788"/>
                <a:gd name="connsiteX18" fmla="*/ 1097280 w 2397760"/>
                <a:gd name="connsiteY18" fmla="*/ 254000 h 1667788"/>
                <a:gd name="connsiteX19" fmla="*/ 1249680 w 2397760"/>
                <a:gd name="connsiteY19" fmla="*/ 71120 h 1667788"/>
                <a:gd name="connsiteX20" fmla="*/ 1270000 w 2397760"/>
                <a:gd name="connsiteY20" fmla="*/ 40640 h 1667788"/>
                <a:gd name="connsiteX21" fmla="*/ 1361440 w 2397760"/>
                <a:gd name="connsiteY21" fmla="*/ 0 h 1667788"/>
                <a:gd name="connsiteX22" fmla="*/ 1432560 w 2397760"/>
                <a:gd name="connsiteY22" fmla="*/ 10160 h 1667788"/>
                <a:gd name="connsiteX23" fmla="*/ 1503680 w 2397760"/>
                <a:gd name="connsiteY23" fmla="*/ 30480 h 1667788"/>
                <a:gd name="connsiteX24" fmla="*/ 1564640 w 2397760"/>
                <a:gd name="connsiteY24" fmla="*/ 111760 h 1667788"/>
                <a:gd name="connsiteX25" fmla="*/ 1635760 w 2397760"/>
                <a:gd name="connsiteY25" fmla="*/ 254000 h 1667788"/>
                <a:gd name="connsiteX26" fmla="*/ 1676400 w 2397760"/>
                <a:gd name="connsiteY26" fmla="*/ 447040 h 1667788"/>
                <a:gd name="connsiteX27" fmla="*/ 1706880 w 2397760"/>
                <a:gd name="connsiteY27" fmla="*/ 568960 h 1667788"/>
                <a:gd name="connsiteX28" fmla="*/ 1788160 w 2397760"/>
                <a:gd name="connsiteY28" fmla="*/ 863600 h 1667788"/>
                <a:gd name="connsiteX29" fmla="*/ 1859280 w 2397760"/>
                <a:gd name="connsiteY29" fmla="*/ 1046480 h 1667788"/>
                <a:gd name="connsiteX30" fmla="*/ 1869440 w 2397760"/>
                <a:gd name="connsiteY30" fmla="*/ 1076960 h 1667788"/>
                <a:gd name="connsiteX31" fmla="*/ 1910080 w 2397760"/>
                <a:gd name="connsiteY31" fmla="*/ 1168400 h 1667788"/>
                <a:gd name="connsiteX32" fmla="*/ 1930400 w 2397760"/>
                <a:gd name="connsiteY32" fmla="*/ 1198880 h 1667788"/>
                <a:gd name="connsiteX33" fmla="*/ 1971040 w 2397760"/>
                <a:gd name="connsiteY33" fmla="*/ 1290320 h 1667788"/>
                <a:gd name="connsiteX34" fmla="*/ 2021840 w 2397760"/>
                <a:gd name="connsiteY34" fmla="*/ 1381760 h 1667788"/>
                <a:gd name="connsiteX35" fmla="*/ 2042160 w 2397760"/>
                <a:gd name="connsiteY35" fmla="*/ 1412240 h 1667788"/>
                <a:gd name="connsiteX36" fmla="*/ 2092960 w 2397760"/>
                <a:gd name="connsiteY36" fmla="*/ 1463040 h 1667788"/>
                <a:gd name="connsiteX37" fmla="*/ 2133600 w 2397760"/>
                <a:gd name="connsiteY37" fmla="*/ 1503680 h 1667788"/>
                <a:gd name="connsiteX38" fmla="*/ 2225040 w 2397760"/>
                <a:gd name="connsiteY38" fmla="*/ 1564640 h 1667788"/>
                <a:gd name="connsiteX39" fmla="*/ 2255520 w 2397760"/>
                <a:gd name="connsiteY39" fmla="*/ 1574800 h 1667788"/>
                <a:gd name="connsiteX40" fmla="*/ 2316480 w 2397760"/>
                <a:gd name="connsiteY40" fmla="*/ 1615440 h 1667788"/>
                <a:gd name="connsiteX41" fmla="*/ 2346960 w 2397760"/>
                <a:gd name="connsiteY41" fmla="*/ 1635760 h 1667788"/>
                <a:gd name="connsiteX42" fmla="*/ 2377440 w 2397760"/>
                <a:gd name="connsiteY42" fmla="*/ 1666240 h 1667788"/>
                <a:gd name="connsiteX43" fmla="*/ 2397760 w 2397760"/>
                <a:gd name="connsiteY43" fmla="*/ 1666240 h 1667788"/>
                <a:gd name="connsiteX0" fmla="*/ 0 w 2397760"/>
                <a:gd name="connsiteY0" fmla="*/ 1645920 h 1667788"/>
                <a:gd name="connsiteX1" fmla="*/ 111760 w 2397760"/>
                <a:gd name="connsiteY1" fmla="*/ 1635760 h 1667788"/>
                <a:gd name="connsiteX2" fmla="*/ 243840 w 2397760"/>
                <a:gd name="connsiteY2" fmla="*/ 1595120 h 1667788"/>
                <a:gd name="connsiteX3" fmla="*/ 365760 w 2397760"/>
                <a:gd name="connsiteY3" fmla="*/ 1544320 h 1667788"/>
                <a:gd name="connsiteX4" fmla="*/ 426720 w 2397760"/>
                <a:gd name="connsiteY4" fmla="*/ 1503680 h 1667788"/>
                <a:gd name="connsiteX5" fmla="*/ 518160 w 2397760"/>
                <a:gd name="connsiteY5" fmla="*/ 1452880 h 1667788"/>
                <a:gd name="connsiteX6" fmla="*/ 609600 w 2397760"/>
                <a:gd name="connsiteY6" fmla="*/ 1361440 h 1667788"/>
                <a:gd name="connsiteX7" fmla="*/ 701040 w 2397760"/>
                <a:gd name="connsiteY7" fmla="*/ 1209040 h 1667788"/>
                <a:gd name="connsiteX8" fmla="*/ 772160 w 2397760"/>
                <a:gd name="connsiteY8" fmla="*/ 1087120 h 1667788"/>
                <a:gd name="connsiteX9" fmla="*/ 802640 w 2397760"/>
                <a:gd name="connsiteY9" fmla="*/ 995680 h 1667788"/>
                <a:gd name="connsiteX10" fmla="*/ 812800 w 2397760"/>
                <a:gd name="connsiteY10" fmla="*/ 965200 h 1667788"/>
                <a:gd name="connsiteX11" fmla="*/ 853440 w 2397760"/>
                <a:gd name="connsiteY11" fmla="*/ 873760 h 1667788"/>
                <a:gd name="connsiteX12" fmla="*/ 904240 w 2397760"/>
                <a:gd name="connsiteY12" fmla="*/ 741680 h 1667788"/>
                <a:gd name="connsiteX13" fmla="*/ 924560 w 2397760"/>
                <a:gd name="connsiteY13" fmla="*/ 650240 h 1667788"/>
                <a:gd name="connsiteX14" fmla="*/ 944880 w 2397760"/>
                <a:gd name="connsiteY14" fmla="*/ 568960 h 1667788"/>
                <a:gd name="connsiteX15" fmla="*/ 965200 w 2397760"/>
                <a:gd name="connsiteY15" fmla="*/ 487680 h 1667788"/>
                <a:gd name="connsiteX16" fmla="*/ 1016000 w 2397760"/>
                <a:gd name="connsiteY16" fmla="*/ 396240 h 1667788"/>
                <a:gd name="connsiteX17" fmla="*/ 1026160 w 2397760"/>
                <a:gd name="connsiteY17" fmla="*/ 365760 h 1667788"/>
                <a:gd name="connsiteX18" fmla="*/ 1097280 w 2397760"/>
                <a:gd name="connsiteY18" fmla="*/ 254000 h 1667788"/>
                <a:gd name="connsiteX19" fmla="*/ 1249680 w 2397760"/>
                <a:gd name="connsiteY19" fmla="*/ 71120 h 1667788"/>
                <a:gd name="connsiteX20" fmla="*/ 1270000 w 2397760"/>
                <a:gd name="connsiteY20" fmla="*/ 40640 h 1667788"/>
                <a:gd name="connsiteX21" fmla="*/ 1361440 w 2397760"/>
                <a:gd name="connsiteY21" fmla="*/ 0 h 1667788"/>
                <a:gd name="connsiteX22" fmla="*/ 1432560 w 2397760"/>
                <a:gd name="connsiteY22" fmla="*/ 10160 h 1667788"/>
                <a:gd name="connsiteX23" fmla="*/ 1503680 w 2397760"/>
                <a:gd name="connsiteY23" fmla="*/ 30480 h 1667788"/>
                <a:gd name="connsiteX24" fmla="*/ 1564640 w 2397760"/>
                <a:gd name="connsiteY24" fmla="*/ 111760 h 1667788"/>
                <a:gd name="connsiteX25" fmla="*/ 1635760 w 2397760"/>
                <a:gd name="connsiteY25" fmla="*/ 254000 h 1667788"/>
                <a:gd name="connsiteX26" fmla="*/ 1676400 w 2397760"/>
                <a:gd name="connsiteY26" fmla="*/ 447040 h 1667788"/>
                <a:gd name="connsiteX27" fmla="*/ 1706880 w 2397760"/>
                <a:gd name="connsiteY27" fmla="*/ 568960 h 1667788"/>
                <a:gd name="connsiteX28" fmla="*/ 1788160 w 2397760"/>
                <a:gd name="connsiteY28" fmla="*/ 863600 h 1667788"/>
                <a:gd name="connsiteX29" fmla="*/ 1859280 w 2397760"/>
                <a:gd name="connsiteY29" fmla="*/ 1046480 h 1667788"/>
                <a:gd name="connsiteX30" fmla="*/ 1869440 w 2397760"/>
                <a:gd name="connsiteY30" fmla="*/ 1076960 h 1667788"/>
                <a:gd name="connsiteX31" fmla="*/ 1910080 w 2397760"/>
                <a:gd name="connsiteY31" fmla="*/ 1168400 h 1667788"/>
                <a:gd name="connsiteX32" fmla="*/ 1930400 w 2397760"/>
                <a:gd name="connsiteY32" fmla="*/ 1198880 h 1667788"/>
                <a:gd name="connsiteX33" fmla="*/ 1971040 w 2397760"/>
                <a:gd name="connsiteY33" fmla="*/ 1290320 h 1667788"/>
                <a:gd name="connsiteX34" fmla="*/ 2021840 w 2397760"/>
                <a:gd name="connsiteY34" fmla="*/ 1381760 h 1667788"/>
                <a:gd name="connsiteX35" fmla="*/ 2042160 w 2397760"/>
                <a:gd name="connsiteY35" fmla="*/ 1412240 h 1667788"/>
                <a:gd name="connsiteX36" fmla="*/ 2092960 w 2397760"/>
                <a:gd name="connsiteY36" fmla="*/ 1463040 h 1667788"/>
                <a:gd name="connsiteX37" fmla="*/ 2225040 w 2397760"/>
                <a:gd name="connsiteY37" fmla="*/ 1564640 h 1667788"/>
                <a:gd name="connsiteX38" fmla="*/ 2255520 w 2397760"/>
                <a:gd name="connsiteY38" fmla="*/ 1574800 h 1667788"/>
                <a:gd name="connsiteX39" fmla="*/ 2316480 w 2397760"/>
                <a:gd name="connsiteY39" fmla="*/ 1615440 h 1667788"/>
                <a:gd name="connsiteX40" fmla="*/ 2346960 w 2397760"/>
                <a:gd name="connsiteY40" fmla="*/ 1635760 h 1667788"/>
                <a:gd name="connsiteX41" fmla="*/ 2377440 w 2397760"/>
                <a:gd name="connsiteY41" fmla="*/ 1666240 h 1667788"/>
                <a:gd name="connsiteX42" fmla="*/ 2397760 w 2397760"/>
                <a:gd name="connsiteY42" fmla="*/ 1666240 h 1667788"/>
                <a:gd name="connsiteX0" fmla="*/ 0 w 2397760"/>
                <a:gd name="connsiteY0" fmla="*/ 1645920 h 1667788"/>
                <a:gd name="connsiteX1" fmla="*/ 111760 w 2397760"/>
                <a:gd name="connsiteY1" fmla="*/ 1635760 h 1667788"/>
                <a:gd name="connsiteX2" fmla="*/ 243840 w 2397760"/>
                <a:gd name="connsiteY2" fmla="*/ 1595120 h 1667788"/>
                <a:gd name="connsiteX3" fmla="*/ 365760 w 2397760"/>
                <a:gd name="connsiteY3" fmla="*/ 1544320 h 1667788"/>
                <a:gd name="connsiteX4" fmla="*/ 426720 w 2397760"/>
                <a:gd name="connsiteY4" fmla="*/ 1503680 h 1667788"/>
                <a:gd name="connsiteX5" fmla="*/ 518160 w 2397760"/>
                <a:gd name="connsiteY5" fmla="*/ 1452880 h 1667788"/>
                <a:gd name="connsiteX6" fmla="*/ 609600 w 2397760"/>
                <a:gd name="connsiteY6" fmla="*/ 1361440 h 1667788"/>
                <a:gd name="connsiteX7" fmla="*/ 701040 w 2397760"/>
                <a:gd name="connsiteY7" fmla="*/ 1209040 h 1667788"/>
                <a:gd name="connsiteX8" fmla="*/ 772160 w 2397760"/>
                <a:gd name="connsiteY8" fmla="*/ 1087120 h 1667788"/>
                <a:gd name="connsiteX9" fmla="*/ 802640 w 2397760"/>
                <a:gd name="connsiteY9" fmla="*/ 995680 h 1667788"/>
                <a:gd name="connsiteX10" fmla="*/ 812800 w 2397760"/>
                <a:gd name="connsiteY10" fmla="*/ 965200 h 1667788"/>
                <a:gd name="connsiteX11" fmla="*/ 853440 w 2397760"/>
                <a:gd name="connsiteY11" fmla="*/ 873760 h 1667788"/>
                <a:gd name="connsiteX12" fmla="*/ 904240 w 2397760"/>
                <a:gd name="connsiteY12" fmla="*/ 741680 h 1667788"/>
                <a:gd name="connsiteX13" fmla="*/ 924560 w 2397760"/>
                <a:gd name="connsiteY13" fmla="*/ 650240 h 1667788"/>
                <a:gd name="connsiteX14" fmla="*/ 944880 w 2397760"/>
                <a:gd name="connsiteY14" fmla="*/ 568960 h 1667788"/>
                <a:gd name="connsiteX15" fmla="*/ 965200 w 2397760"/>
                <a:gd name="connsiteY15" fmla="*/ 487680 h 1667788"/>
                <a:gd name="connsiteX16" fmla="*/ 1016000 w 2397760"/>
                <a:gd name="connsiteY16" fmla="*/ 396240 h 1667788"/>
                <a:gd name="connsiteX17" fmla="*/ 1026160 w 2397760"/>
                <a:gd name="connsiteY17" fmla="*/ 365760 h 1667788"/>
                <a:gd name="connsiteX18" fmla="*/ 1097280 w 2397760"/>
                <a:gd name="connsiteY18" fmla="*/ 254000 h 1667788"/>
                <a:gd name="connsiteX19" fmla="*/ 1249680 w 2397760"/>
                <a:gd name="connsiteY19" fmla="*/ 71120 h 1667788"/>
                <a:gd name="connsiteX20" fmla="*/ 1270000 w 2397760"/>
                <a:gd name="connsiteY20" fmla="*/ 40640 h 1667788"/>
                <a:gd name="connsiteX21" fmla="*/ 1361440 w 2397760"/>
                <a:gd name="connsiteY21" fmla="*/ 0 h 1667788"/>
                <a:gd name="connsiteX22" fmla="*/ 1432560 w 2397760"/>
                <a:gd name="connsiteY22" fmla="*/ 10160 h 1667788"/>
                <a:gd name="connsiteX23" fmla="*/ 1503680 w 2397760"/>
                <a:gd name="connsiteY23" fmla="*/ 30480 h 1667788"/>
                <a:gd name="connsiteX24" fmla="*/ 1564640 w 2397760"/>
                <a:gd name="connsiteY24" fmla="*/ 111760 h 1667788"/>
                <a:gd name="connsiteX25" fmla="*/ 1635760 w 2397760"/>
                <a:gd name="connsiteY25" fmla="*/ 254000 h 1667788"/>
                <a:gd name="connsiteX26" fmla="*/ 1676400 w 2397760"/>
                <a:gd name="connsiteY26" fmla="*/ 447040 h 1667788"/>
                <a:gd name="connsiteX27" fmla="*/ 1706880 w 2397760"/>
                <a:gd name="connsiteY27" fmla="*/ 568960 h 1667788"/>
                <a:gd name="connsiteX28" fmla="*/ 1788160 w 2397760"/>
                <a:gd name="connsiteY28" fmla="*/ 863600 h 1667788"/>
                <a:gd name="connsiteX29" fmla="*/ 1859280 w 2397760"/>
                <a:gd name="connsiteY29" fmla="*/ 1046480 h 1667788"/>
                <a:gd name="connsiteX30" fmla="*/ 1869440 w 2397760"/>
                <a:gd name="connsiteY30" fmla="*/ 1076960 h 1667788"/>
                <a:gd name="connsiteX31" fmla="*/ 1910080 w 2397760"/>
                <a:gd name="connsiteY31" fmla="*/ 1168400 h 1667788"/>
                <a:gd name="connsiteX32" fmla="*/ 1930400 w 2397760"/>
                <a:gd name="connsiteY32" fmla="*/ 1198880 h 1667788"/>
                <a:gd name="connsiteX33" fmla="*/ 1971040 w 2397760"/>
                <a:gd name="connsiteY33" fmla="*/ 1290320 h 1667788"/>
                <a:gd name="connsiteX34" fmla="*/ 2042160 w 2397760"/>
                <a:gd name="connsiteY34" fmla="*/ 1412240 h 1667788"/>
                <a:gd name="connsiteX35" fmla="*/ 2092960 w 2397760"/>
                <a:gd name="connsiteY35" fmla="*/ 1463040 h 1667788"/>
                <a:gd name="connsiteX36" fmla="*/ 2225040 w 2397760"/>
                <a:gd name="connsiteY36" fmla="*/ 1564640 h 1667788"/>
                <a:gd name="connsiteX37" fmla="*/ 2255520 w 2397760"/>
                <a:gd name="connsiteY37" fmla="*/ 1574800 h 1667788"/>
                <a:gd name="connsiteX38" fmla="*/ 2316480 w 2397760"/>
                <a:gd name="connsiteY38" fmla="*/ 1615440 h 1667788"/>
                <a:gd name="connsiteX39" fmla="*/ 2346960 w 2397760"/>
                <a:gd name="connsiteY39" fmla="*/ 1635760 h 1667788"/>
                <a:gd name="connsiteX40" fmla="*/ 2377440 w 2397760"/>
                <a:gd name="connsiteY40" fmla="*/ 1666240 h 1667788"/>
                <a:gd name="connsiteX41" fmla="*/ 2397760 w 2397760"/>
                <a:gd name="connsiteY41" fmla="*/ 1666240 h 1667788"/>
                <a:gd name="connsiteX0" fmla="*/ 0 w 2397760"/>
                <a:gd name="connsiteY0" fmla="*/ 1645920 h 1670003"/>
                <a:gd name="connsiteX1" fmla="*/ 111760 w 2397760"/>
                <a:gd name="connsiteY1" fmla="*/ 1635760 h 1670003"/>
                <a:gd name="connsiteX2" fmla="*/ 243840 w 2397760"/>
                <a:gd name="connsiteY2" fmla="*/ 1595120 h 1670003"/>
                <a:gd name="connsiteX3" fmla="*/ 365760 w 2397760"/>
                <a:gd name="connsiteY3" fmla="*/ 1544320 h 1670003"/>
                <a:gd name="connsiteX4" fmla="*/ 426720 w 2397760"/>
                <a:gd name="connsiteY4" fmla="*/ 1503680 h 1670003"/>
                <a:gd name="connsiteX5" fmla="*/ 518160 w 2397760"/>
                <a:gd name="connsiteY5" fmla="*/ 1452880 h 1670003"/>
                <a:gd name="connsiteX6" fmla="*/ 609600 w 2397760"/>
                <a:gd name="connsiteY6" fmla="*/ 1361440 h 1670003"/>
                <a:gd name="connsiteX7" fmla="*/ 701040 w 2397760"/>
                <a:gd name="connsiteY7" fmla="*/ 1209040 h 1670003"/>
                <a:gd name="connsiteX8" fmla="*/ 772160 w 2397760"/>
                <a:gd name="connsiteY8" fmla="*/ 1087120 h 1670003"/>
                <a:gd name="connsiteX9" fmla="*/ 802640 w 2397760"/>
                <a:gd name="connsiteY9" fmla="*/ 995680 h 1670003"/>
                <a:gd name="connsiteX10" fmla="*/ 812800 w 2397760"/>
                <a:gd name="connsiteY10" fmla="*/ 965200 h 1670003"/>
                <a:gd name="connsiteX11" fmla="*/ 853440 w 2397760"/>
                <a:gd name="connsiteY11" fmla="*/ 873760 h 1670003"/>
                <a:gd name="connsiteX12" fmla="*/ 904240 w 2397760"/>
                <a:gd name="connsiteY12" fmla="*/ 741680 h 1670003"/>
                <a:gd name="connsiteX13" fmla="*/ 924560 w 2397760"/>
                <a:gd name="connsiteY13" fmla="*/ 650240 h 1670003"/>
                <a:gd name="connsiteX14" fmla="*/ 944880 w 2397760"/>
                <a:gd name="connsiteY14" fmla="*/ 568960 h 1670003"/>
                <a:gd name="connsiteX15" fmla="*/ 965200 w 2397760"/>
                <a:gd name="connsiteY15" fmla="*/ 487680 h 1670003"/>
                <a:gd name="connsiteX16" fmla="*/ 1016000 w 2397760"/>
                <a:gd name="connsiteY16" fmla="*/ 396240 h 1670003"/>
                <a:gd name="connsiteX17" fmla="*/ 1026160 w 2397760"/>
                <a:gd name="connsiteY17" fmla="*/ 365760 h 1670003"/>
                <a:gd name="connsiteX18" fmla="*/ 1097280 w 2397760"/>
                <a:gd name="connsiteY18" fmla="*/ 254000 h 1670003"/>
                <a:gd name="connsiteX19" fmla="*/ 1249680 w 2397760"/>
                <a:gd name="connsiteY19" fmla="*/ 71120 h 1670003"/>
                <a:gd name="connsiteX20" fmla="*/ 1270000 w 2397760"/>
                <a:gd name="connsiteY20" fmla="*/ 40640 h 1670003"/>
                <a:gd name="connsiteX21" fmla="*/ 1361440 w 2397760"/>
                <a:gd name="connsiteY21" fmla="*/ 0 h 1670003"/>
                <a:gd name="connsiteX22" fmla="*/ 1432560 w 2397760"/>
                <a:gd name="connsiteY22" fmla="*/ 10160 h 1670003"/>
                <a:gd name="connsiteX23" fmla="*/ 1503680 w 2397760"/>
                <a:gd name="connsiteY23" fmla="*/ 30480 h 1670003"/>
                <a:gd name="connsiteX24" fmla="*/ 1564640 w 2397760"/>
                <a:gd name="connsiteY24" fmla="*/ 111760 h 1670003"/>
                <a:gd name="connsiteX25" fmla="*/ 1635760 w 2397760"/>
                <a:gd name="connsiteY25" fmla="*/ 254000 h 1670003"/>
                <a:gd name="connsiteX26" fmla="*/ 1676400 w 2397760"/>
                <a:gd name="connsiteY26" fmla="*/ 447040 h 1670003"/>
                <a:gd name="connsiteX27" fmla="*/ 1706880 w 2397760"/>
                <a:gd name="connsiteY27" fmla="*/ 568960 h 1670003"/>
                <a:gd name="connsiteX28" fmla="*/ 1788160 w 2397760"/>
                <a:gd name="connsiteY28" fmla="*/ 863600 h 1670003"/>
                <a:gd name="connsiteX29" fmla="*/ 1859280 w 2397760"/>
                <a:gd name="connsiteY29" fmla="*/ 1046480 h 1670003"/>
                <a:gd name="connsiteX30" fmla="*/ 1869440 w 2397760"/>
                <a:gd name="connsiteY30" fmla="*/ 1076960 h 1670003"/>
                <a:gd name="connsiteX31" fmla="*/ 1910080 w 2397760"/>
                <a:gd name="connsiteY31" fmla="*/ 1168400 h 1670003"/>
                <a:gd name="connsiteX32" fmla="*/ 1930400 w 2397760"/>
                <a:gd name="connsiteY32" fmla="*/ 1198880 h 1670003"/>
                <a:gd name="connsiteX33" fmla="*/ 1971040 w 2397760"/>
                <a:gd name="connsiteY33" fmla="*/ 1290320 h 1670003"/>
                <a:gd name="connsiteX34" fmla="*/ 2042160 w 2397760"/>
                <a:gd name="connsiteY34" fmla="*/ 1412240 h 1670003"/>
                <a:gd name="connsiteX35" fmla="*/ 2092960 w 2397760"/>
                <a:gd name="connsiteY35" fmla="*/ 1463040 h 1670003"/>
                <a:gd name="connsiteX36" fmla="*/ 2225040 w 2397760"/>
                <a:gd name="connsiteY36" fmla="*/ 1564640 h 1670003"/>
                <a:gd name="connsiteX37" fmla="*/ 2255520 w 2397760"/>
                <a:gd name="connsiteY37" fmla="*/ 1574800 h 1670003"/>
                <a:gd name="connsiteX38" fmla="*/ 2316480 w 2397760"/>
                <a:gd name="connsiteY38" fmla="*/ 1615440 h 1670003"/>
                <a:gd name="connsiteX39" fmla="*/ 2377440 w 2397760"/>
                <a:gd name="connsiteY39" fmla="*/ 1666240 h 1670003"/>
                <a:gd name="connsiteX40" fmla="*/ 2397760 w 2397760"/>
                <a:gd name="connsiteY40" fmla="*/ 1666240 h 1670003"/>
                <a:gd name="connsiteX0" fmla="*/ 0 w 2397760"/>
                <a:gd name="connsiteY0" fmla="*/ 1645920 h 1673013"/>
                <a:gd name="connsiteX1" fmla="*/ 111760 w 2397760"/>
                <a:gd name="connsiteY1" fmla="*/ 1635760 h 1673013"/>
                <a:gd name="connsiteX2" fmla="*/ 243840 w 2397760"/>
                <a:gd name="connsiteY2" fmla="*/ 1595120 h 1673013"/>
                <a:gd name="connsiteX3" fmla="*/ 365760 w 2397760"/>
                <a:gd name="connsiteY3" fmla="*/ 1544320 h 1673013"/>
                <a:gd name="connsiteX4" fmla="*/ 426720 w 2397760"/>
                <a:gd name="connsiteY4" fmla="*/ 1503680 h 1673013"/>
                <a:gd name="connsiteX5" fmla="*/ 518160 w 2397760"/>
                <a:gd name="connsiteY5" fmla="*/ 1452880 h 1673013"/>
                <a:gd name="connsiteX6" fmla="*/ 609600 w 2397760"/>
                <a:gd name="connsiteY6" fmla="*/ 1361440 h 1673013"/>
                <a:gd name="connsiteX7" fmla="*/ 701040 w 2397760"/>
                <a:gd name="connsiteY7" fmla="*/ 1209040 h 1673013"/>
                <a:gd name="connsiteX8" fmla="*/ 772160 w 2397760"/>
                <a:gd name="connsiteY8" fmla="*/ 1087120 h 1673013"/>
                <a:gd name="connsiteX9" fmla="*/ 802640 w 2397760"/>
                <a:gd name="connsiteY9" fmla="*/ 995680 h 1673013"/>
                <a:gd name="connsiteX10" fmla="*/ 812800 w 2397760"/>
                <a:gd name="connsiteY10" fmla="*/ 965200 h 1673013"/>
                <a:gd name="connsiteX11" fmla="*/ 853440 w 2397760"/>
                <a:gd name="connsiteY11" fmla="*/ 873760 h 1673013"/>
                <a:gd name="connsiteX12" fmla="*/ 904240 w 2397760"/>
                <a:gd name="connsiteY12" fmla="*/ 741680 h 1673013"/>
                <a:gd name="connsiteX13" fmla="*/ 924560 w 2397760"/>
                <a:gd name="connsiteY13" fmla="*/ 650240 h 1673013"/>
                <a:gd name="connsiteX14" fmla="*/ 944880 w 2397760"/>
                <a:gd name="connsiteY14" fmla="*/ 568960 h 1673013"/>
                <a:gd name="connsiteX15" fmla="*/ 965200 w 2397760"/>
                <a:gd name="connsiteY15" fmla="*/ 487680 h 1673013"/>
                <a:gd name="connsiteX16" fmla="*/ 1016000 w 2397760"/>
                <a:gd name="connsiteY16" fmla="*/ 396240 h 1673013"/>
                <a:gd name="connsiteX17" fmla="*/ 1026160 w 2397760"/>
                <a:gd name="connsiteY17" fmla="*/ 365760 h 1673013"/>
                <a:gd name="connsiteX18" fmla="*/ 1097280 w 2397760"/>
                <a:gd name="connsiteY18" fmla="*/ 254000 h 1673013"/>
                <a:gd name="connsiteX19" fmla="*/ 1249680 w 2397760"/>
                <a:gd name="connsiteY19" fmla="*/ 71120 h 1673013"/>
                <a:gd name="connsiteX20" fmla="*/ 1270000 w 2397760"/>
                <a:gd name="connsiteY20" fmla="*/ 40640 h 1673013"/>
                <a:gd name="connsiteX21" fmla="*/ 1361440 w 2397760"/>
                <a:gd name="connsiteY21" fmla="*/ 0 h 1673013"/>
                <a:gd name="connsiteX22" fmla="*/ 1432560 w 2397760"/>
                <a:gd name="connsiteY22" fmla="*/ 10160 h 1673013"/>
                <a:gd name="connsiteX23" fmla="*/ 1503680 w 2397760"/>
                <a:gd name="connsiteY23" fmla="*/ 30480 h 1673013"/>
                <a:gd name="connsiteX24" fmla="*/ 1564640 w 2397760"/>
                <a:gd name="connsiteY24" fmla="*/ 111760 h 1673013"/>
                <a:gd name="connsiteX25" fmla="*/ 1635760 w 2397760"/>
                <a:gd name="connsiteY25" fmla="*/ 254000 h 1673013"/>
                <a:gd name="connsiteX26" fmla="*/ 1676400 w 2397760"/>
                <a:gd name="connsiteY26" fmla="*/ 447040 h 1673013"/>
                <a:gd name="connsiteX27" fmla="*/ 1706880 w 2397760"/>
                <a:gd name="connsiteY27" fmla="*/ 568960 h 1673013"/>
                <a:gd name="connsiteX28" fmla="*/ 1788160 w 2397760"/>
                <a:gd name="connsiteY28" fmla="*/ 863600 h 1673013"/>
                <a:gd name="connsiteX29" fmla="*/ 1859280 w 2397760"/>
                <a:gd name="connsiteY29" fmla="*/ 1046480 h 1673013"/>
                <a:gd name="connsiteX30" fmla="*/ 1869440 w 2397760"/>
                <a:gd name="connsiteY30" fmla="*/ 1076960 h 1673013"/>
                <a:gd name="connsiteX31" fmla="*/ 1910080 w 2397760"/>
                <a:gd name="connsiteY31" fmla="*/ 1168400 h 1673013"/>
                <a:gd name="connsiteX32" fmla="*/ 1930400 w 2397760"/>
                <a:gd name="connsiteY32" fmla="*/ 1198880 h 1673013"/>
                <a:gd name="connsiteX33" fmla="*/ 1971040 w 2397760"/>
                <a:gd name="connsiteY33" fmla="*/ 1290320 h 1673013"/>
                <a:gd name="connsiteX34" fmla="*/ 2042160 w 2397760"/>
                <a:gd name="connsiteY34" fmla="*/ 1412240 h 1673013"/>
                <a:gd name="connsiteX35" fmla="*/ 2092960 w 2397760"/>
                <a:gd name="connsiteY35" fmla="*/ 1463040 h 1673013"/>
                <a:gd name="connsiteX36" fmla="*/ 2225040 w 2397760"/>
                <a:gd name="connsiteY36" fmla="*/ 1564640 h 1673013"/>
                <a:gd name="connsiteX37" fmla="*/ 2255520 w 2397760"/>
                <a:gd name="connsiteY37" fmla="*/ 1574800 h 1673013"/>
                <a:gd name="connsiteX38" fmla="*/ 2377440 w 2397760"/>
                <a:gd name="connsiteY38" fmla="*/ 1666240 h 1673013"/>
                <a:gd name="connsiteX39" fmla="*/ 2397760 w 2397760"/>
                <a:gd name="connsiteY39" fmla="*/ 1666240 h 1673013"/>
                <a:gd name="connsiteX0" fmla="*/ 0 w 2397760"/>
                <a:gd name="connsiteY0" fmla="*/ 1645920 h 1673013"/>
                <a:gd name="connsiteX1" fmla="*/ 111760 w 2397760"/>
                <a:gd name="connsiteY1" fmla="*/ 1635760 h 1673013"/>
                <a:gd name="connsiteX2" fmla="*/ 243840 w 2397760"/>
                <a:gd name="connsiteY2" fmla="*/ 1595120 h 1673013"/>
                <a:gd name="connsiteX3" fmla="*/ 365760 w 2397760"/>
                <a:gd name="connsiteY3" fmla="*/ 1544320 h 1673013"/>
                <a:gd name="connsiteX4" fmla="*/ 426720 w 2397760"/>
                <a:gd name="connsiteY4" fmla="*/ 1503680 h 1673013"/>
                <a:gd name="connsiteX5" fmla="*/ 518160 w 2397760"/>
                <a:gd name="connsiteY5" fmla="*/ 1452880 h 1673013"/>
                <a:gd name="connsiteX6" fmla="*/ 609600 w 2397760"/>
                <a:gd name="connsiteY6" fmla="*/ 1361440 h 1673013"/>
                <a:gd name="connsiteX7" fmla="*/ 701040 w 2397760"/>
                <a:gd name="connsiteY7" fmla="*/ 1209040 h 1673013"/>
                <a:gd name="connsiteX8" fmla="*/ 772160 w 2397760"/>
                <a:gd name="connsiteY8" fmla="*/ 1087120 h 1673013"/>
                <a:gd name="connsiteX9" fmla="*/ 802640 w 2397760"/>
                <a:gd name="connsiteY9" fmla="*/ 995680 h 1673013"/>
                <a:gd name="connsiteX10" fmla="*/ 812800 w 2397760"/>
                <a:gd name="connsiteY10" fmla="*/ 965200 h 1673013"/>
                <a:gd name="connsiteX11" fmla="*/ 853440 w 2397760"/>
                <a:gd name="connsiteY11" fmla="*/ 873760 h 1673013"/>
                <a:gd name="connsiteX12" fmla="*/ 904240 w 2397760"/>
                <a:gd name="connsiteY12" fmla="*/ 741680 h 1673013"/>
                <a:gd name="connsiteX13" fmla="*/ 924560 w 2397760"/>
                <a:gd name="connsiteY13" fmla="*/ 650240 h 1673013"/>
                <a:gd name="connsiteX14" fmla="*/ 944880 w 2397760"/>
                <a:gd name="connsiteY14" fmla="*/ 568960 h 1673013"/>
                <a:gd name="connsiteX15" fmla="*/ 965200 w 2397760"/>
                <a:gd name="connsiteY15" fmla="*/ 487680 h 1673013"/>
                <a:gd name="connsiteX16" fmla="*/ 1016000 w 2397760"/>
                <a:gd name="connsiteY16" fmla="*/ 396240 h 1673013"/>
                <a:gd name="connsiteX17" fmla="*/ 1026160 w 2397760"/>
                <a:gd name="connsiteY17" fmla="*/ 365760 h 1673013"/>
                <a:gd name="connsiteX18" fmla="*/ 1097280 w 2397760"/>
                <a:gd name="connsiteY18" fmla="*/ 254000 h 1673013"/>
                <a:gd name="connsiteX19" fmla="*/ 1249680 w 2397760"/>
                <a:gd name="connsiteY19" fmla="*/ 71120 h 1673013"/>
                <a:gd name="connsiteX20" fmla="*/ 1270000 w 2397760"/>
                <a:gd name="connsiteY20" fmla="*/ 40640 h 1673013"/>
                <a:gd name="connsiteX21" fmla="*/ 1361440 w 2397760"/>
                <a:gd name="connsiteY21" fmla="*/ 0 h 1673013"/>
                <a:gd name="connsiteX22" fmla="*/ 1432560 w 2397760"/>
                <a:gd name="connsiteY22" fmla="*/ 10160 h 1673013"/>
                <a:gd name="connsiteX23" fmla="*/ 1503680 w 2397760"/>
                <a:gd name="connsiteY23" fmla="*/ 30480 h 1673013"/>
                <a:gd name="connsiteX24" fmla="*/ 1564640 w 2397760"/>
                <a:gd name="connsiteY24" fmla="*/ 111760 h 1673013"/>
                <a:gd name="connsiteX25" fmla="*/ 1635760 w 2397760"/>
                <a:gd name="connsiteY25" fmla="*/ 254000 h 1673013"/>
                <a:gd name="connsiteX26" fmla="*/ 1676400 w 2397760"/>
                <a:gd name="connsiteY26" fmla="*/ 447040 h 1673013"/>
                <a:gd name="connsiteX27" fmla="*/ 1706880 w 2397760"/>
                <a:gd name="connsiteY27" fmla="*/ 568960 h 1673013"/>
                <a:gd name="connsiteX28" fmla="*/ 1788160 w 2397760"/>
                <a:gd name="connsiteY28" fmla="*/ 863600 h 1673013"/>
                <a:gd name="connsiteX29" fmla="*/ 1859280 w 2397760"/>
                <a:gd name="connsiteY29" fmla="*/ 1046480 h 1673013"/>
                <a:gd name="connsiteX30" fmla="*/ 1869440 w 2397760"/>
                <a:gd name="connsiteY30" fmla="*/ 1076960 h 1673013"/>
                <a:gd name="connsiteX31" fmla="*/ 1910080 w 2397760"/>
                <a:gd name="connsiteY31" fmla="*/ 1168400 h 1673013"/>
                <a:gd name="connsiteX32" fmla="*/ 1971040 w 2397760"/>
                <a:gd name="connsiteY32" fmla="*/ 1290320 h 1673013"/>
                <a:gd name="connsiteX33" fmla="*/ 2042160 w 2397760"/>
                <a:gd name="connsiteY33" fmla="*/ 1412240 h 1673013"/>
                <a:gd name="connsiteX34" fmla="*/ 2092960 w 2397760"/>
                <a:gd name="connsiteY34" fmla="*/ 1463040 h 1673013"/>
                <a:gd name="connsiteX35" fmla="*/ 2225040 w 2397760"/>
                <a:gd name="connsiteY35" fmla="*/ 1564640 h 1673013"/>
                <a:gd name="connsiteX36" fmla="*/ 2255520 w 2397760"/>
                <a:gd name="connsiteY36" fmla="*/ 1574800 h 1673013"/>
                <a:gd name="connsiteX37" fmla="*/ 2377440 w 2397760"/>
                <a:gd name="connsiteY37" fmla="*/ 1666240 h 1673013"/>
                <a:gd name="connsiteX38" fmla="*/ 2397760 w 2397760"/>
                <a:gd name="connsiteY38" fmla="*/ 1666240 h 1673013"/>
                <a:gd name="connsiteX0" fmla="*/ 0 w 2397760"/>
                <a:gd name="connsiteY0" fmla="*/ 1645920 h 1673013"/>
                <a:gd name="connsiteX1" fmla="*/ 111760 w 2397760"/>
                <a:gd name="connsiteY1" fmla="*/ 1635760 h 1673013"/>
                <a:gd name="connsiteX2" fmla="*/ 243840 w 2397760"/>
                <a:gd name="connsiteY2" fmla="*/ 1595120 h 1673013"/>
                <a:gd name="connsiteX3" fmla="*/ 365760 w 2397760"/>
                <a:gd name="connsiteY3" fmla="*/ 1544320 h 1673013"/>
                <a:gd name="connsiteX4" fmla="*/ 426720 w 2397760"/>
                <a:gd name="connsiteY4" fmla="*/ 1503680 h 1673013"/>
                <a:gd name="connsiteX5" fmla="*/ 518160 w 2397760"/>
                <a:gd name="connsiteY5" fmla="*/ 1452880 h 1673013"/>
                <a:gd name="connsiteX6" fmla="*/ 609600 w 2397760"/>
                <a:gd name="connsiteY6" fmla="*/ 1361440 h 1673013"/>
                <a:gd name="connsiteX7" fmla="*/ 701040 w 2397760"/>
                <a:gd name="connsiteY7" fmla="*/ 1209040 h 1673013"/>
                <a:gd name="connsiteX8" fmla="*/ 772160 w 2397760"/>
                <a:gd name="connsiteY8" fmla="*/ 1087120 h 1673013"/>
                <a:gd name="connsiteX9" fmla="*/ 802640 w 2397760"/>
                <a:gd name="connsiteY9" fmla="*/ 995680 h 1673013"/>
                <a:gd name="connsiteX10" fmla="*/ 812800 w 2397760"/>
                <a:gd name="connsiteY10" fmla="*/ 965200 h 1673013"/>
                <a:gd name="connsiteX11" fmla="*/ 853440 w 2397760"/>
                <a:gd name="connsiteY11" fmla="*/ 873760 h 1673013"/>
                <a:gd name="connsiteX12" fmla="*/ 904240 w 2397760"/>
                <a:gd name="connsiteY12" fmla="*/ 741680 h 1673013"/>
                <a:gd name="connsiteX13" fmla="*/ 924560 w 2397760"/>
                <a:gd name="connsiteY13" fmla="*/ 650240 h 1673013"/>
                <a:gd name="connsiteX14" fmla="*/ 965200 w 2397760"/>
                <a:gd name="connsiteY14" fmla="*/ 487680 h 1673013"/>
                <a:gd name="connsiteX15" fmla="*/ 1016000 w 2397760"/>
                <a:gd name="connsiteY15" fmla="*/ 396240 h 1673013"/>
                <a:gd name="connsiteX16" fmla="*/ 1026160 w 2397760"/>
                <a:gd name="connsiteY16" fmla="*/ 365760 h 1673013"/>
                <a:gd name="connsiteX17" fmla="*/ 1097280 w 2397760"/>
                <a:gd name="connsiteY17" fmla="*/ 254000 h 1673013"/>
                <a:gd name="connsiteX18" fmla="*/ 1249680 w 2397760"/>
                <a:gd name="connsiteY18" fmla="*/ 71120 h 1673013"/>
                <a:gd name="connsiteX19" fmla="*/ 1270000 w 2397760"/>
                <a:gd name="connsiteY19" fmla="*/ 40640 h 1673013"/>
                <a:gd name="connsiteX20" fmla="*/ 1361440 w 2397760"/>
                <a:gd name="connsiteY20" fmla="*/ 0 h 1673013"/>
                <a:gd name="connsiteX21" fmla="*/ 1432560 w 2397760"/>
                <a:gd name="connsiteY21" fmla="*/ 10160 h 1673013"/>
                <a:gd name="connsiteX22" fmla="*/ 1503680 w 2397760"/>
                <a:gd name="connsiteY22" fmla="*/ 30480 h 1673013"/>
                <a:gd name="connsiteX23" fmla="*/ 1564640 w 2397760"/>
                <a:gd name="connsiteY23" fmla="*/ 111760 h 1673013"/>
                <a:gd name="connsiteX24" fmla="*/ 1635760 w 2397760"/>
                <a:gd name="connsiteY24" fmla="*/ 254000 h 1673013"/>
                <a:gd name="connsiteX25" fmla="*/ 1676400 w 2397760"/>
                <a:gd name="connsiteY25" fmla="*/ 447040 h 1673013"/>
                <a:gd name="connsiteX26" fmla="*/ 1706880 w 2397760"/>
                <a:gd name="connsiteY26" fmla="*/ 568960 h 1673013"/>
                <a:gd name="connsiteX27" fmla="*/ 1788160 w 2397760"/>
                <a:gd name="connsiteY27" fmla="*/ 863600 h 1673013"/>
                <a:gd name="connsiteX28" fmla="*/ 1859280 w 2397760"/>
                <a:gd name="connsiteY28" fmla="*/ 1046480 h 1673013"/>
                <a:gd name="connsiteX29" fmla="*/ 1869440 w 2397760"/>
                <a:gd name="connsiteY29" fmla="*/ 1076960 h 1673013"/>
                <a:gd name="connsiteX30" fmla="*/ 1910080 w 2397760"/>
                <a:gd name="connsiteY30" fmla="*/ 1168400 h 1673013"/>
                <a:gd name="connsiteX31" fmla="*/ 1971040 w 2397760"/>
                <a:gd name="connsiteY31" fmla="*/ 1290320 h 1673013"/>
                <a:gd name="connsiteX32" fmla="*/ 2042160 w 2397760"/>
                <a:gd name="connsiteY32" fmla="*/ 1412240 h 1673013"/>
                <a:gd name="connsiteX33" fmla="*/ 2092960 w 2397760"/>
                <a:gd name="connsiteY33" fmla="*/ 1463040 h 1673013"/>
                <a:gd name="connsiteX34" fmla="*/ 2225040 w 2397760"/>
                <a:gd name="connsiteY34" fmla="*/ 1564640 h 1673013"/>
                <a:gd name="connsiteX35" fmla="*/ 2255520 w 2397760"/>
                <a:gd name="connsiteY35" fmla="*/ 1574800 h 1673013"/>
                <a:gd name="connsiteX36" fmla="*/ 2377440 w 2397760"/>
                <a:gd name="connsiteY36" fmla="*/ 1666240 h 1673013"/>
                <a:gd name="connsiteX37" fmla="*/ 2397760 w 2397760"/>
                <a:gd name="connsiteY37" fmla="*/ 1666240 h 1673013"/>
                <a:gd name="connsiteX0" fmla="*/ 0 w 2397760"/>
                <a:gd name="connsiteY0" fmla="*/ 1645920 h 1673013"/>
                <a:gd name="connsiteX1" fmla="*/ 111760 w 2397760"/>
                <a:gd name="connsiteY1" fmla="*/ 1635760 h 1673013"/>
                <a:gd name="connsiteX2" fmla="*/ 243840 w 2397760"/>
                <a:gd name="connsiteY2" fmla="*/ 1595120 h 1673013"/>
                <a:gd name="connsiteX3" fmla="*/ 365760 w 2397760"/>
                <a:gd name="connsiteY3" fmla="*/ 1544320 h 1673013"/>
                <a:gd name="connsiteX4" fmla="*/ 426720 w 2397760"/>
                <a:gd name="connsiteY4" fmla="*/ 1503680 h 1673013"/>
                <a:gd name="connsiteX5" fmla="*/ 518160 w 2397760"/>
                <a:gd name="connsiteY5" fmla="*/ 1452880 h 1673013"/>
                <a:gd name="connsiteX6" fmla="*/ 609600 w 2397760"/>
                <a:gd name="connsiteY6" fmla="*/ 1361440 h 1673013"/>
                <a:gd name="connsiteX7" fmla="*/ 701040 w 2397760"/>
                <a:gd name="connsiteY7" fmla="*/ 1209040 h 1673013"/>
                <a:gd name="connsiteX8" fmla="*/ 772160 w 2397760"/>
                <a:gd name="connsiteY8" fmla="*/ 1087120 h 1673013"/>
                <a:gd name="connsiteX9" fmla="*/ 802640 w 2397760"/>
                <a:gd name="connsiteY9" fmla="*/ 995680 h 1673013"/>
                <a:gd name="connsiteX10" fmla="*/ 812800 w 2397760"/>
                <a:gd name="connsiteY10" fmla="*/ 965200 h 1673013"/>
                <a:gd name="connsiteX11" fmla="*/ 853440 w 2397760"/>
                <a:gd name="connsiteY11" fmla="*/ 873760 h 1673013"/>
                <a:gd name="connsiteX12" fmla="*/ 924560 w 2397760"/>
                <a:gd name="connsiteY12" fmla="*/ 650240 h 1673013"/>
                <a:gd name="connsiteX13" fmla="*/ 965200 w 2397760"/>
                <a:gd name="connsiteY13" fmla="*/ 487680 h 1673013"/>
                <a:gd name="connsiteX14" fmla="*/ 1016000 w 2397760"/>
                <a:gd name="connsiteY14" fmla="*/ 396240 h 1673013"/>
                <a:gd name="connsiteX15" fmla="*/ 1026160 w 2397760"/>
                <a:gd name="connsiteY15" fmla="*/ 365760 h 1673013"/>
                <a:gd name="connsiteX16" fmla="*/ 1097280 w 2397760"/>
                <a:gd name="connsiteY16" fmla="*/ 254000 h 1673013"/>
                <a:gd name="connsiteX17" fmla="*/ 1249680 w 2397760"/>
                <a:gd name="connsiteY17" fmla="*/ 71120 h 1673013"/>
                <a:gd name="connsiteX18" fmla="*/ 1270000 w 2397760"/>
                <a:gd name="connsiteY18" fmla="*/ 40640 h 1673013"/>
                <a:gd name="connsiteX19" fmla="*/ 1361440 w 2397760"/>
                <a:gd name="connsiteY19" fmla="*/ 0 h 1673013"/>
                <a:gd name="connsiteX20" fmla="*/ 1432560 w 2397760"/>
                <a:gd name="connsiteY20" fmla="*/ 10160 h 1673013"/>
                <a:gd name="connsiteX21" fmla="*/ 1503680 w 2397760"/>
                <a:gd name="connsiteY21" fmla="*/ 30480 h 1673013"/>
                <a:gd name="connsiteX22" fmla="*/ 1564640 w 2397760"/>
                <a:gd name="connsiteY22" fmla="*/ 111760 h 1673013"/>
                <a:gd name="connsiteX23" fmla="*/ 1635760 w 2397760"/>
                <a:gd name="connsiteY23" fmla="*/ 254000 h 1673013"/>
                <a:gd name="connsiteX24" fmla="*/ 1676400 w 2397760"/>
                <a:gd name="connsiteY24" fmla="*/ 447040 h 1673013"/>
                <a:gd name="connsiteX25" fmla="*/ 1706880 w 2397760"/>
                <a:gd name="connsiteY25" fmla="*/ 568960 h 1673013"/>
                <a:gd name="connsiteX26" fmla="*/ 1788160 w 2397760"/>
                <a:gd name="connsiteY26" fmla="*/ 863600 h 1673013"/>
                <a:gd name="connsiteX27" fmla="*/ 1859280 w 2397760"/>
                <a:gd name="connsiteY27" fmla="*/ 1046480 h 1673013"/>
                <a:gd name="connsiteX28" fmla="*/ 1869440 w 2397760"/>
                <a:gd name="connsiteY28" fmla="*/ 1076960 h 1673013"/>
                <a:gd name="connsiteX29" fmla="*/ 1910080 w 2397760"/>
                <a:gd name="connsiteY29" fmla="*/ 1168400 h 1673013"/>
                <a:gd name="connsiteX30" fmla="*/ 1971040 w 2397760"/>
                <a:gd name="connsiteY30" fmla="*/ 1290320 h 1673013"/>
                <a:gd name="connsiteX31" fmla="*/ 2042160 w 2397760"/>
                <a:gd name="connsiteY31" fmla="*/ 1412240 h 1673013"/>
                <a:gd name="connsiteX32" fmla="*/ 2092960 w 2397760"/>
                <a:gd name="connsiteY32" fmla="*/ 1463040 h 1673013"/>
                <a:gd name="connsiteX33" fmla="*/ 2225040 w 2397760"/>
                <a:gd name="connsiteY33" fmla="*/ 1564640 h 1673013"/>
                <a:gd name="connsiteX34" fmla="*/ 2255520 w 2397760"/>
                <a:gd name="connsiteY34" fmla="*/ 1574800 h 1673013"/>
                <a:gd name="connsiteX35" fmla="*/ 2377440 w 2397760"/>
                <a:gd name="connsiteY35" fmla="*/ 1666240 h 1673013"/>
                <a:gd name="connsiteX36" fmla="*/ 2397760 w 2397760"/>
                <a:gd name="connsiteY36" fmla="*/ 1666240 h 1673013"/>
                <a:gd name="connsiteX0" fmla="*/ 0 w 2397760"/>
                <a:gd name="connsiteY0" fmla="*/ 1645920 h 1673013"/>
                <a:gd name="connsiteX1" fmla="*/ 111760 w 2397760"/>
                <a:gd name="connsiteY1" fmla="*/ 1635760 h 1673013"/>
                <a:gd name="connsiteX2" fmla="*/ 243840 w 2397760"/>
                <a:gd name="connsiteY2" fmla="*/ 1595120 h 1673013"/>
                <a:gd name="connsiteX3" fmla="*/ 365760 w 2397760"/>
                <a:gd name="connsiteY3" fmla="*/ 1544320 h 1673013"/>
                <a:gd name="connsiteX4" fmla="*/ 426720 w 2397760"/>
                <a:gd name="connsiteY4" fmla="*/ 1503680 h 1673013"/>
                <a:gd name="connsiteX5" fmla="*/ 518160 w 2397760"/>
                <a:gd name="connsiteY5" fmla="*/ 1452880 h 1673013"/>
                <a:gd name="connsiteX6" fmla="*/ 609600 w 2397760"/>
                <a:gd name="connsiteY6" fmla="*/ 1361440 h 1673013"/>
                <a:gd name="connsiteX7" fmla="*/ 701040 w 2397760"/>
                <a:gd name="connsiteY7" fmla="*/ 1209040 h 1673013"/>
                <a:gd name="connsiteX8" fmla="*/ 772160 w 2397760"/>
                <a:gd name="connsiteY8" fmla="*/ 1087120 h 1673013"/>
                <a:gd name="connsiteX9" fmla="*/ 802640 w 2397760"/>
                <a:gd name="connsiteY9" fmla="*/ 995680 h 1673013"/>
                <a:gd name="connsiteX10" fmla="*/ 812800 w 2397760"/>
                <a:gd name="connsiteY10" fmla="*/ 965200 h 1673013"/>
                <a:gd name="connsiteX11" fmla="*/ 853440 w 2397760"/>
                <a:gd name="connsiteY11" fmla="*/ 873760 h 1673013"/>
                <a:gd name="connsiteX12" fmla="*/ 924560 w 2397760"/>
                <a:gd name="connsiteY12" fmla="*/ 650240 h 1673013"/>
                <a:gd name="connsiteX13" fmla="*/ 965200 w 2397760"/>
                <a:gd name="connsiteY13" fmla="*/ 487680 h 1673013"/>
                <a:gd name="connsiteX14" fmla="*/ 1016000 w 2397760"/>
                <a:gd name="connsiteY14" fmla="*/ 396240 h 1673013"/>
                <a:gd name="connsiteX15" fmla="*/ 1026160 w 2397760"/>
                <a:gd name="connsiteY15" fmla="*/ 365760 h 1673013"/>
                <a:gd name="connsiteX16" fmla="*/ 1097280 w 2397760"/>
                <a:gd name="connsiteY16" fmla="*/ 254000 h 1673013"/>
                <a:gd name="connsiteX17" fmla="*/ 1249680 w 2397760"/>
                <a:gd name="connsiteY17" fmla="*/ 71120 h 1673013"/>
                <a:gd name="connsiteX18" fmla="*/ 1361440 w 2397760"/>
                <a:gd name="connsiteY18" fmla="*/ 0 h 1673013"/>
                <a:gd name="connsiteX19" fmla="*/ 1432560 w 2397760"/>
                <a:gd name="connsiteY19" fmla="*/ 10160 h 1673013"/>
                <a:gd name="connsiteX20" fmla="*/ 1503680 w 2397760"/>
                <a:gd name="connsiteY20" fmla="*/ 30480 h 1673013"/>
                <a:gd name="connsiteX21" fmla="*/ 1564640 w 2397760"/>
                <a:gd name="connsiteY21" fmla="*/ 111760 h 1673013"/>
                <a:gd name="connsiteX22" fmla="*/ 1635760 w 2397760"/>
                <a:gd name="connsiteY22" fmla="*/ 254000 h 1673013"/>
                <a:gd name="connsiteX23" fmla="*/ 1676400 w 2397760"/>
                <a:gd name="connsiteY23" fmla="*/ 447040 h 1673013"/>
                <a:gd name="connsiteX24" fmla="*/ 1706880 w 2397760"/>
                <a:gd name="connsiteY24" fmla="*/ 568960 h 1673013"/>
                <a:gd name="connsiteX25" fmla="*/ 1788160 w 2397760"/>
                <a:gd name="connsiteY25" fmla="*/ 863600 h 1673013"/>
                <a:gd name="connsiteX26" fmla="*/ 1859280 w 2397760"/>
                <a:gd name="connsiteY26" fmla="*/ 1046480 h 1673013"/>
                <a:gd name="connsiteX27" fmla="*/ 1869440 w 2397760"/>
                <a:gd name="connsiteY27" fmla="*/ 1076960 h 1673013"/>
                <a:gd name="connsiteX28" fmla="*/ 1910080 w 2397760"/>
                <a:gd name="connsiteY28" fmla="*/ 1168400 h 1673013"/>
                <a:gd name="connsiteX29" fmla="*/ 1971040 w 2397760"/>
                <a:gd name="connsiteY29" fmla="*/ 1290320 h 1673013"/>
                <a:gd name="connsiteX30" fmla="*/ 2042160 w 2397760"/>
                <a:gd name="connsiteY30" fmla="*/ 1412240 h 1673013"/>
                <a:gd name="connsiteX31" fmla="*/ 2092960 w 2397760"/>
                <a:gd name="connsiteY31" fmla="*/ 1463040 h 1673013"/>
                <a:gd name="connsiteX32" fmla="*/ 2225040 w 2397760"/>
                <a:gd name="connsiteY32" fmla="*/ 1564640 h 1673013"/>
                <a:gd name="connsiteX33" fmla="*/ 2255520 w 2397760"/>
                <a:gd name="connsiteY33" fmla="*/ 1574800 h 1673013"/>
                <a:gd name="connsiteX34" fmla="*/ 2377440 w 2397760"/>
                <a:gd name="connsiteY34" fmla="*/ 1666240 h 1673013"/>
                <a:gd name="connsiteX35" fmla="*/ 2397760 w 2397760"/>
                <a:gd name="connsiteY35" fmla="*/ 1666240 h 1673013"/>
                <a:gd name="connsiteX0" fmla="*/ 0 w 2397760"/>
                <a:gd name="connsiteY0" fmla="*/ 1647341 h 1674434"/>
                <a:gd name="connsiteX1" fmla="*/ 111760 w 2397760"/>
                <a:gd name="connsiteY1" fmla="*/ 1637181 h 1674434"/>
                <a:gd name="connsiteX2" fmla="*/ 243840 w 2397760"/>
                <a:gd name="connsiteY2" fmla="*/ 1596541 h 1674434"/>
                <a:gd name="connsiteX3" fmla="*/ 365760 w 2397760"/>
                <a:gd name="connsiteY3" fmla="*/ 1545741 h 1674434"/>
                <a:gd name="connsiteX4" fmla="*/ 426720 w 2397760"/>
                <a:gd name="connsiteY4" fmla="*/ 1505101 h 1674434"/>
                <a:gd name="connsiteX5" fmla="*/ 518160 w 2397760"/>
                <a:gd name="connsiteY5" fmla="*/ 1454301 h 1674434"/>
                <a:gd name="connsiteX6" fmla="*/ 609600 w 2397760"/>
                <a:gd name="connsiteY6" fmla="*/ 1362861 h 1674434"/>
                <a:gd name="connsiteX7" fmla="*/ 701040 w 2397760"/>
                <a:gd name="connsiteY7" fmla="*/ 1210461 h 1674434"/>
                <a:gd name="connsiteX8" fmla="*/ 772160 w 2397760"/>
                <a:gd name="connsiteY8" fmla="*/ 1088541 h 1674434"/>
                <a:gd name="connsiteX9" fmla="*/ 802640 w 2397760"/>
                <a:gd name="connsiteY9" fmla="*/ 997101 h 1674434"/>
                <a:gd name="connsiteX10" fmla="*/ 812800 w 2397760"/>
                <a:gd name="connsiteY10" fmla="*/ 966621 h 1674434"/>
                <a:gd name="connsiteX11" fmla="*/ 853440 w 2397760"/>
                <a:gd name="connsiteY11" fmla="*/ 875181 h 1674434"/>
                <a:gd name="connsiteX12" fmla="*/ 924560 w 2397760"/>
                <a:gd name="connsiteY12" fmla="*/ 651661 h 1674434"/>
                <a:gd name="connsiteX13" fmla="*/ 965200 w 2397760"/>
                <a:gd name="connsiteY13" fmla="*/ 489101 h 1674434"/>
                <a:gd name="connsiteX14" fmla="*/ 1016000 w 2397760"/>
                <a:gd name="connsiteY14" fmla="*/ 397661 h 1674434"/>
                <a:gd name="connsiteX15" fmla="*/ 1026160 w 2397760"/>
                <a:gd name="connsiteY15" fmla="*/ 367181 h 1674434"/>
                <a:gd name="connsiteX16" fmla="*/ 1097280 w 2397760"/>
                <a:gd name="connsiteY16" fmla="*/ 255421 h 1674434"/>
                <a:gd name="connsiteX17" fmla="*/ 1249680 w 2397760"/>
                <a:gd name="connsiteY17" fmla="*/ 72541 h 1674434"/>
                <a:gd name="connsiteX18" fmla="*/ 1361440 w 2397760"/>
                <a:gd name="connsiteY18" fmla="*/ 1421 h 1674434"/>
                <a:gd name="connsiteX19" fmla="*/ 1503680 w 2397760"/>
                <a:gd name="connsiteY19" fmla="*/ 31901 h 1674434"/>
                <a:gd name="connsiteX20" fmla="*/ 1564640 w 2397760"/>
                <a:gd name="connsiteY20" fmla="*/ 113181 h 1674434"/>
                <a:gd name="connsiteX21" fmla="*/ 1635760 w 2397760"/>
                <a:gd name="connsiteY21" fmla="*/ 255421 h 1674434"/>
                <a:gd name="connsiteX22" fmla="*/ 1676400 w 2397760"/>
                <a:gd name="connsiteY22" fmla="*/ 448461 h 1674434"/>
                <a:gd name="connsiteX23" fmla="*/ 1706880 w 2397760"/>
                <a:gd name="connsiteY23" fmla="*/ 570381 h 1674434"/>
                <a:gd name="connsiteX24" fmla="*/ 1788160 w 2397760"/>
                <a:gd name="connsiteY24" fmla="*/ 865021 h 1674434"/>
                <a:gd name="connsiteX25" fmla="*/ 1859280 w 2397760"/>
                <a:gd name="connsiteY25" fmla="*/ 1047901 h 1674434"/>
                <a:gd name="connsiteX26" fmla="*/ 1869440 w 2397760"/>
                <a:gd name="connsiteY26" fmla="*/ 1078381 h 1674434"/>
                <a:gd name="connsiteX27" fmla="*/ 1910080 w 2397760"/>
                <a:gd name="connsiteY27" fmla="*/ 1169821 h 1674434"/>
                <a:gd name="connsiteX28" fmla="*/ 1971040 w 2397760"/>
                <a:gd name="connsiteY28" fmla="*/ 1291741 h 1674434"/>
                <a:gd name="connsiteX29" fmla="*/ 2042160 w 2397760"/>
                <a:gd name="connsiteY29" fmla="*/ 1413661 h 1674434"/>
                <a:gd name="connsiteX30" fmla="*/ 2092960 w 2397760"/>
                <a:gd name="connsiteY30" fmla="*/ 1464461 h 1674434"/>
                <a:gd name="connsiteX31" fmla="*/ 2225040 w 2397760"/>
                <a:gd name="connsiteY31" fmla="*/ 1566061 h 1674434"/>
                <a:gd name="connsiteX32" fmla="*/ 2255520 w 2397760"/>
                <a:gd name="connsiteY32" fmla="*/ 1576221 h 1674434"/>
                <a:gd name="connsiteX33" fmla="*/ 2377440 w 2397760"/>
                <a:gd name="connsiteY33" fmla="*/ 1667661 h 1674434"/>
                <a:gd name="connsiteX34" fmla="*/ 2397760 w 2397760"/>
                <a:gd name="connsiteY34" fmla="*/ 1667661 h 1674434"/>
                <a:gd name="connsiteX0" fmla="*/ 0 w 2397760"/>
                <a:gd name="connsiteY0" fmla="*/ 1647341 h 1674434"/>
                <a:gd name="connsiteX1" fmla="*/ 111760 w 2397760"/>
                <a:gd name="connsiteY1" fmla="*/ 1637181 h 1674434"/>
                <a:gd name="connsiteX2" fmla="*/ 243840 w 2397760"/>
                <a:gd name="connsiteY2" fmla="*/ 1596541 h 1674434"/>
                <a:gd name="connsiteX3" fmla="*/ 365760 w 2397760"/>
                <a:gd name="connsiteY3" fmla="*/ 1545741 h 1674434"/>
                <a:gd name="connsiteX4" fmla="*/ 426720 w 2397760"/>
                <a:gd name="connsiteY4" fmla="*/ 1505101 h 1674434"/>
                <a:gd name="connsiteX5" fmla="*/ 518160 w 2397760"/>
                <a:gd name="connsiteY5" fmla="*/ 1454301 h 1674434"/>
                <a:gd name="connsiteX6" fmla="*/ 609600 w 2397760"/>
                <a:gd name="connsiteY6" fmla="*/ 1362861 h 1674434"/>
                <a:gd name="connsiteX7" fmla="*/ 701040 w 2397760"/>
                <a:gd name="connsiteY7" fmla="*/ 1210461 h 1674434"/>
                <a:gd name="connsiteX8" fmla="*/ 772160 w 2397760"/>
                <a:gd name="connsiteY8" fmla="*/ 1088541 h 1674434"/>
                <a:gd name="connsiteX9" fmla="*/ 802640 w 2397760"/>
                <a:gd name="connsiteY9" fmla="*/ 997101 h 1674434"/>
                <a:gd name="connsiteX10" fmla="*/ 812800 w 2397760"/>
                <a:gd name="connsiteY10" fmla="*/ 966621 h 1674434"/>
                <a:gd name="connsiteX11" fmla="*/ 853440 w 2397760"/>
                <a:gd name="connsiteY11" fmla="*/ 875181 h 1674434"/>
                <a:gd name="connsiteX12" fmla="*/ 924560 w 2397760"/>
                <a:gd name="connsiteY12" fmla="*/ 651661 h 1674434"/>
                <a:gd name="connsiteX13" fmla="*/ 965200 w 2397760"/>
                <a:gd name="connsiteY13" fmla="*/ 489101 h 1674434"/>
                <a:gd name="connsiteX14" fmla="*/ 1016000 w 2397760"/>
                <a:gd name="connsiteY14" fmla="*/ 397661 h 1674434"/>
                <a:gd name="connsiteX15" fmla="*/ 1097280 w 2397760"/>
                <a:gd name="connsiteY15" fmla="*/ 255421 h 1674434"/>
                <a:gd name="connsiteX16" fmla="*/ 1249680 w 2397760"/>
                <a:gd name="connsiteY16" fmla="*/ 72541 h 1674434"/>
                <a:gd name="connsiteX17" fmla="*/ 1361440 w 2397760"/>
                <a:gd name="connsiteY17" fmla="*/ 1421 h 1674434"/>
                <a:gd name="connsiteX18" fmla="*/ 1503680 w 2397760"/>
                <a:gd name="connsiteY18" fmla="*/ 31901 h 1674434"/>
                <a:gd name="connsiteX19" fmla="*/ 1564640 w 2397760"/>
                <a:gd name="connsiteY19" fmla="*/ 113181 h 1674434"/>
                <a:gd name="connsiteX20" fmla="*/ 1635760 w 2397760"/>
                <a:gd name="connsiteY20" fmla="*/ 255421 h 1674434"/>
                <a:gd name="connsiteX21" fmla="*/ 1676400 w 2397760"/>
                <a:gd name="connsiteY21" fmla="*/ 448461 h 1674434"/>
                <a:gd name="connsiteX22" fmla="*/ 1706880 w 2397760"/>
                <a:gd name="connsiteY22" fmla="*/ 570381 h 1674434"/>
                <a:gd name="connsiteX23" fmla="*/ 1788160 w 2397760"/>
                <a:gd name="connsiteY23" fmla="*/ 865021 h 1674434"/>
                <a:gd name="connsiteX24" fmla="*/ 1859280 w 2397760"/>
                <a:gd name="connsiteY24" fmla="*/ 1047901 h 1674434"/>
                <a:gd name="connsiteX25" fmla="*/ 1869440 w 2397760"/>
                <a:gd name="connsiteY25" fmla="*/ 1078381 h 1674434"/>
                <a:gd name="connsiteX26" fmla="*/ 1910080 w 2397760"/>
                <a:gd name="connsiteY26" fmla="*/ 1169821 h 1674434"/>
                <a:gd name="connsiteX27" fmla="*/ 1971040 w 2397760"/>
                <a:gd name="connsiteY27" fmla="*/ 1291741 h 1674434"/>
                <a:gd name="connsiteX28" fmla="*/ 2042160 w 2397760"/>
                <a:gd name="connsiteY28" fmla="*/ 1413661 h 1674434"/>
                <a:gd name="connsiteX29" fmla="*/ 2092960 w 2397760"/>
                <a:gd name="connsiteY29" fmla="*/ 1464461 h 1674434"/>
                <a:gd name="connsiteX30" fmla="*/ 2225040 w 2397760"/>
                <a:gd name="connsiteY30" fmla="*/ 1566061 h 1674434"/>
                <a:gd name="connsiteX31" fmla="*/ 2255520 w 2397760"/>
                <a:gd name="connsiteY31" fmla="*/ 1576221 h 1674434"/>
                <a:gd name="connsiteX32" fmla="*/ 2377440 w 2397760"/>
                <a:gd name="connsiteY32" fmla="*/ 1667661 h 1674434"/>
                <a:gd name="connsiteX33" fmla="*/ 2397760 w 2397760"/>
                <a:gd name="connsiteY33" fmla="*/ 1667661 h 1674434"/>
                <a:gd name="connsiteX0" fmla="*/ 0 w 2397760"/>
                <a:gd name="connsiteY0" fmla="*/ 1647341 h 1674434"/>
                <a:gd name="connsiteX1" fmla="*/ 111760 w 2397760"/>
                <a:gd name="connsiteY1" fmla="*/ 1637181 h 1674434"/>
                <a:gd name="connsiteX2" fmla="*/ 243840 w 2397760"/>
                <a:gd name="connsiteY2" fmla="*/ 1596541 h 1674434"/>
                <a:gd name="connsiteX3" fmla="*/ 365760 w 2397760"/>
                <a:gd name="connsiteY3" fmla="*/ 1545741 h 1674434"/>
                <a:gd name="connsiteX4" fmla="*/ 426720 w 2397760"/>
                <a:gd name="connsiteY4" fmla="*/ 1505101 h 1674434"/>
                <a:gd name="connsiteX5" fmla="*/ 518160 w 2397760"/>
                <a:gd name="connsiteY5" fmla="*/ 1454301 h 1674434"/>
                <a:gd name="connsiteX6" fmla="*/ 609600 w 2397760"/>
                <a:gd name="connsiteY6" fmla="*/ 1362861 h 1674434"/>
                <a:gd name="connsiteX7" fmla="*/ 701040 w 2397760"/>
                <a:gd name="connsiteY7" fmla="*/ 1210461 h 1674434"/>
                <a:gd name="connsiteX8" fmla="*/ 772160 w 2397760"/>
                <a:gd name="connsiteY8" fmla="*/ 1088541 h 1674434"/>
                <a:gd name="connsiteX9" fmla="*/ 802640 w 2397760"/>
                <a:gd name="connsiteY9" fmla="*/ 997101 h 1674434"/>
                <a:gd name="connsiteX10" fmla="*/ 853440 w 2397760"/>
                <a:gd name="connsiteY10" fmla="*/ 875181 h 1674434"/>
                <a:gd name="connsiteX11" fmla="*/ 924560 w 2397760"/>
                <a:gd name="connsiteY11" fmla="*/ 651661 h 1674434"/>
                <a:gd name="connsiteX12" fmla="*/ 965200 w 2397760"/>
                <a:gd name="connsiteY12" fmla="*/ 489101 h 1674434"/>
                <a:gd name="connsiteX13" fmla="*/ 1016000 w 2397760"/>
                <a:gd name="connsiteY13" fmla="*/ 397661 h 1674434"/>
                <a:gd name="connsiteX14" fmla="*/ 1097280 w 2397760"/>
                <a:gd name="connsiteY14" fmla="*/ 255421 h 1674434"/>
                <a:gd name="connsiteX15" fmla="*/ 1249680 w 2397760"/>
                <a:gd name="connsiteY15" fmla="*/ 72541 h 1674434"/>
                <a:gd name="connsiteX16" fmla="*/ 1361440 w 2397760"/>
                <a:gd name="connsiteY16" fmla="*/ 1421 h 1674434"/>
                <a:gd name="connsiteX17" fmla="*/ 1503680 w 2397760"/>
                <a:gd name="connsiteY17" fmla="*/ 31901 h 1674434"/>
                <a:gd name="connsiteX18" fmla="*/ 1564640 w 2397760"/>
                <a:gd name="connsiteY18" fmla="*/ 113181 h 1674434"/>
                <a:gd name="connsiteX19" fmla="*/ 1635760 w 2397760"/>
                <a:gd name="connsiteY19" fmla="*/ 255421 h 1674434"/>
                <a:gd name="connsiteX20" fmla="*/ 1676400 w 2397760"/>
                <a:gd name="connsiteY20" fmla="*/ 448461 h 1674434"/>
                <a:gd name="connsiteX21" fmla="*/ 1706880 w 2397760"/>
                <a:gd name="connsiteY21" fmla="*/ 570381 h 1674434"/>
                <a:gd name="connsiteX22" fmla="*/ 1788160 w 2397760"/>
                <a:gd name="connsiteY22" fmla="*/ 865021 h 1674434"/>
                <a:gd name="connsiteX23" fmla="*/ 1859280 w 2397760"/>
                <a:gd name="connsiteY23" fmla="*/ 1047901 h 1674434"/>
                <a:gd name="connsiteX24" fmla="*/ 1869440 w 2397760"/>
                <a:gd name="connsiteY24" fmla="*/ 1078381 h 1674434"/>
                <a:gd name="connsiteX25" fmla="*/ 1910080 w 2397760"/>
                <a:gd name="connsiteY25" fmla="*/ 1169821 h 1674434"/>
                <a:gd name="connsiteX26" fmla="*/ 1971040 w 2397760"/>
                <a:gd name="connsiteY26" fmla="*/ 1291741 h 1674434"/>
                <a:gd name="connsiteX27" fmla="*/ 2042160 w 2397760"/>
                <a:gd name="connsiteY27" fmla="*/ 1413661 h 1674434"/>
                <a:gd name="connsiteX28" fmla="*/ 2092960 w 2397760"/>
                <a:gd name="connsiteY28" fmla="*/ 1464461 h 1674434"/>
                <a:gd name="connsiteX29" fmla="*/ 2225040 w 2397760"/>
                <a:gd name="connsiteY29" fmla="*/ 1566061 h 1674434"/>
                <a:gd name="connsiteX30" fmla="*/ 2255520 w 2397760"/>
                <a:gd name="connsiteY30" fmla="*/ 1576221 h 1674434"/>
                <a:gd name="connsiteX31" fmla="*/ 2377440 w 2397760"/>
                <a:gd name="connsiteY31" fmla="*/ 1667661 h 1674434"/>
                <a:gd name="connsiteX32" fmla="*/ 2397760 w 2397760"/>
                <a:gd name="connsiteY32" fmla="*/ 1667661 h 1674434"/>
                <a:gd name="connsiteX0" fmla="*/ 0 w 2397760"/>
                <a:gd name="connsiteY0" fmla="*/ 1647341 h 1674434"/>
                <a:gd name="connsiteX1" fmla="*/ 243840 w 2397760"/>
                <a:gd name="connsiteY1" fmla="*/ 1596541 h 1674434"/>
                <a:gd name="connsiteX2" fmla="*/ 365760 w 2397760"/>
                <a:gd name="connsiteY2" fmla="*/ 1545741 h 1674434"/>
                <a:gd name="connsiteX3" fmla="*/ 426720 w 2397760"/>
                <a:gd name="connsiteY3" fmla="*/ 1505101 h 1674434"/>
                <a:gd name="connsiteX4" fmla="*/ 518160 w 2397760"/>
                <a:gd name="connsiteY4" fmla="*/ 1454301 h 1674434"/>
                <a:gd name="connsiteX5" fmla="*/ 609600 w 2397760"/>
                <a:gd name="connsiteY5" fmla="*/ 1362861 h 1674434"/>
                <a:gd name="connsiteX6" fmla="*/ 701040 w 2397760"/>
                <a:gd name="connsiteY6" fmla="*/ 1210461 h 1674434"/>
                <a:gd name="connsiteX7" fmla="*/ 772160 w 2397760"/>
                <a:gd name="connsiteY7" fmla="*/ 1088541 h 1674434"/>
                <a:gd name="connsiteX8" fmla="*/ 802640 w 2397760"/>
                <a:gd name="connsiteY8" fmla="*/ 997101 h 1674434"/>
                <a:gd name="connsiteX9" fmla="*/ 853440 w 2397760"/>
                <a:gd name="connsiteY9" fmla="*/ 875181 h 1674434"/>
                <a:gd name="connsiteX10" fmla="*/ 924560 w 2397760"/>
                <a:gd name="connsiteY10" fmla="*/ 651661 h 1674434"/>
                <a:gd name="connsiteX11" fmla="*/ 965200 w 2397760"/>
                <a:gd name="connsiteY11" fmla="*/ 489101 h 1674434"/>
                <a:gd name="connsiteX12" fmla="*/ 1016000 w 2397760"/>
                <a:gd name="connsiteY12" fmla="*/ 397661 h 1674434"/>
                <a:gd name="connsiteX13" fmla="*/ 1097280 w 2397760"/>
                <a:gd name="connsiteY13" fmla="*/ 255421 h 1674434"/>
                <a:gd name="connsiteX14" fmla="*/ 1249680 w 2397760"/>
                <a:gd name="connsiteY14" fmla="*/ 72541 h 1674434"/>
                <a:gd name="connsiteX15" fmla="*/ 1361440 w 2397760"/>
                <a:gd name="connsiteY15" fmla="*/ 1421 h 1674434"/>
                <a:gd name="connsiteX16" fmla="*/ 1503680 w 2397760"/>
                <a:gd name="connsiteY16" fmla="*/ 31901 h 1674434"/>
                <a:gd name="connsiteX17" fmla="*/ 1564640 w 2397760"/>
                <a:gd name="connsiteY17" fmla="*/ 113181 h 1674434"/>
                <a:gd name="connsiteX18" fmla="*/ 1635760 w 2397760"/>
                <a:gd name="connsiteY18" fmla="*/ 255421 h 1674434"/>
                <a:gd name="connsiteX19" fmla="*/ 1676400 w 2397760"/>
                <a:gd name="connsiteY19" fmla="*/ 448461 h 1674434"/>
                <a:gd name="connsiteX20" fmla="*/ 1706880 w 2397760"/>
                <a:gd name="connsiteY20" fmla="*/ 570381 h 1674434"/>
                <a:gd name="connsiteX21" fmla="*/ 1788160 w 2397760"/>
                <a:gd name="connsiteY21" fmla="*/ 865021 h 1674434"/>
                <a:gd name="connsiteX22" fmla="*/ 1859280 w 2397760"/>
                <a:gd name="connsiteY22" fmla="*/ 1047901 h 1674434"/>
                <a:gd name="connsiteX23" fmla="*/ 1869440 w 2397760"/>
                <a:gd name="connsiteY23" fmla="*/ 1078381 h 1674434"/>
                <a:gd name="connsiteX24" fmla="*/ 1910080 w 2397760"/>
                <a:gd name="connsiteY24" fmla="*/ 1169821 h 1674434"/>
                <a:gd name="connsiteX25" fmla="*/ 1971040 w 2397760"/>
                <a:gd name="connsiteY25" fmla="*/ 1291741 h 1674434"/>
                <a:gd name="connsiteX26" fmla="*/ 2042160 w 2397760"/>
                <a:gd name="connsiteY26" fmla="*/ 1413661 h 1674434"/>
                <a:gd name="connsiteX27" fmla="*/ 2092960 w 2397760"/>
                <a:gd name="connsiteY27" fmla="*/ 1464461 h 1674434"/>
                <a:gd name="connsiteX28" fmla="*/ 2225040 w 2397760"/>
                <a:gd name="connsiteY28" fmla="*/ 1566061 h 1674434"/>
                <a:gd name="connsiteX29" fmla="*/ 2255520 w 2397760"/>
                <a:gd name="connsiteY29" fmla="*/ 1576221 h 1674434"/>
                <a:gd name="connsiteX30" fmla="*/ 2377440 w 2397760"/>
                <a:gd name="connsiteY30" fmla="*/ 1667661 h 1674434"/>
                <a:gd name="connsiteX31" fmla="*/ 2397760 w 2397760"/>
                <a:gd name="connsiteY31" fmla="*/ 1667661 h 1674434"/>
                <a:gd name="connsiteX0" fmla="*/ 0 w 2397760"/>
                <a:gd name="connsiteY0" fmla="*/ 1647341 h 1674434"/>
                <a:gd name="connsiteX1" fmla="*/ 243840 w 2397760"/>
                <a:gd name="connsiteY1" fmla="*/ 1596541 h 1674434"/>
                <a:gd name="connsiteX2" fmla="*/ 365760 w 2397760"/>
                <a:gd name="connsiteY2" fmla="*/ 1545741 h 1674434"/>
                <a:gd name="connsiteX3" fmla="*/ 426720 w 2397760"/>
                <a:gd name="connsiteY3" fmla="*/ 1505101 h 1674434"/>
                <a:gd name="connsiteX4" fmla="*/ 518160 w 2397760"/>
                <a:gd name="connsiteY4" fmla="*/ 1454301 h 1674434"/>
                <a:gd name="connsiteX5" fmla="*/ 609600 w 2397760"/>
                <a:gd name="connsiteY5" fmla="*/ 1362861 h 1674434"/>
                <a:gd name="connsiteX6" fmla="*/ 701040 w 2397760"/>
                <a:gd name="connsiteY6" fmla="*/ 1210461 h 1674434"/>
                <a:gd name="connsiteX7" fmla="*/ 772160 w 2397760"/>
                <a:gd name="connsiteY7" fmla="*/ 1088541 h 1674434"/>
                <a:gd name="connsiteX8" fmla="*/ 802640 w 2397760"/>
                <a:gd name="connsiteY8" fmla="*/ 997101 h 1674434"/>
                <a:gd name="connsiteX9" fmla="*/ 853440 w 2397760"/>
                <a:gd name="connsiteY9" fmla="*/ 875181 h 1674434"/>
                <a:gd name="connsiteX10" fmla="*/ 924560 w 2397760"/>
                <a:gd name="connsiteY10" fmla="*/ 651661 h 1674434"/>
                <a:gd name="connsiteX11" fmla="*/ 965200 w 2397760"/>
                <a:gd name="connsiteY11" fmla="*/ 489101 h 1674434"/>
                <a:gd name="connsiteX12" fmla="*/ 1016000 w 2397760"/>
                <a:gd name="connsiteY12" fmla="*/ 397661 h 1674434"/>
                <a:gd name="connsiteX13" fmla="*/ 1097280 w 2397760"/>
                <a:gd name="connsiteY13" fmla="*/ 255421 h 1674434"/>
                <a:gd name="connsiteX14" fmla="*/ 1249680 w 2397760"/>
                <a:gd name="connsiteY14" fmla="*/ 72541 h 1674434"/>
                <a:gd name="connsiteX15" fmla="*/ 1361440 w 2397760"/>
                <a:gd name="connsiteY15" fmla="*/ 1421 h 1674434"/>
                <a:gd name="connsiteX16" fmla="*/ 1503680 w 2397760"/>
                <a:gd name="connsiteY16" fmla="*/ 31901 h 1674434"/>
                <a:gd name="connsiteX17" fmla="*/ 1564640 w 2397760"/>
                <a:gd name="connsiteY17" fmla="*/ 113181 h 1674434"/>
                <a:gd name="connsiteX18" fmla="*/ 1635760 w 2397760"/>
                <a:gd name="connsiteY18" fmla="*/ 255421 h 1674434"/>
                <a:gd name="connsiteX19" fmla="*/ 1676400 w 2397760"/>
                <a:gd name="connsiteY19" fmla="*/ 448461 h 1674434"/>
                <a:gd name="connsiteX20" fmla="*/ 1706880 w 2397760"/>
                <a:gd name="connsiteY20" fmla="*/ 570381 h 1674434"/>
                <a:gd name="connsiteX21" fmla="*/ 1788160 w 2397760"/>
                <a:gd name="connsiteY21" fmla="*/ 865021 h 1674434"/>
                <a:gd name="connsiteX22" fmla="*/ 1859280 w 2397760"/>
                <a:gd name="connsiteY22" fmla="*/ 1047901 h 1674434"/>
                <a:gd name="connsiteX23" fmla="*/ 1869440 w 2397760"/>
                <a:gd name="connsiteY23" fmla="*/ 1078381 h 1674434"/>
                <a:gd name="connsiteX24" fmla="*/ 1910080 w 2397760"/>
                <a:gd name="connsiteY24" fmla="*/ 1169821 h 1674434"/>
                <a:gd name="connsiteX25" fmla="*/ 1971040 w 2397760"/>
                <a:gd name="connsiteY25" fmla="*/ 1291741 h 1674434"/>
                <a:gd name="connsiteX26" fmla="*/ 2092960 w 2397760"/>
                <a:gd name="connsiteY26" fmla="*/ 1464461 h 1674434"/>
                <a:gd name="connsiteX27" fmla="*/ 2225040 w 2397760"/>
                <a:gd name="connsiteY27" fmla="*/ 1566061 h 1674434"/>
                <a:gd name="connsiteX28" fmla="*/ 2255520 w 2397760"/>
                <a:gd name="connsiteY28" fmla="*/ 1576221 h 1674434"/>
                <a:gd name="connsiteX29" fmla="*/ 2377440 w 2397760"/>
                <a:gd name="connsiteY29" fmla="*/ 1667661 h 1674434"/>
                <a:gd name="connsiteX30" fmla="*/ 2397760 w 2397760"/>
                <a:gd name="connsiteY30" fmla="*/ 1667661 h 1674434"/>
                <a:gd name="connsiteX0" fmla="*/ 0 w 2377440"/>
                <a:gd name="connsiteY0" fmla="*/ 1647341 h 1667661"/>
                <a:gd name="connsiteX1" fmla="*/ 243840 w 2377440"/>
                <a:gd name="connsiteY1" fmla="*/ 1596541 h 1667661"/>
                <a:gd name="connsiteX2" fmla="*/ 365760 w 2377440"/>
                <a:gd name="connsiteY2" fmla="*/ 1545741 h 1667661"/>
                <a:gd name="connsiteX3" fmla="*/ 426720 w 2377440"/>
                <a:gd name="connsiteY3" fmla="*/ 1505101 h 1667661"/>
                <a:gd name="connsiteX4" fmla="*/ 518160 w 2377440"/>
                <a:gd name="connsiteY4" fmla="*/ 1454301 h 1667661"/>
                <a:gd name="connsiteX5" fmla="*/ 609600 w 2377440"/>
                <a:gd name="connsiteY5" fmla="*/ 1362861 h 1667661"/>
                <a:gd name="connsiteX6" fmla="*/ 701040 w 2377440"/>
                <a:gd name="connsiteY6" fmla="*/ 1210461 h 1667661"/>
                <a:gd name="connsiteX7" fmla="*/ 772160 w 2377440"/>
                <a:gd name="connsiteY7" fmla="*/ 1088541 h 1667661"/>
                <a:gd name="connsiteX8" fmla="*/ 802640 w 2377440"/>
                <a:gd name="connsiteY8" fmla="*/ 997101 h 1667661"/>
                <a:gd name="connsiteX9" fmla="*/ 853440 w 2377440"/>
                <a:gd name="connsiteY9" fmla="*/ 875181 h 1667661"/>
                <a:gd name="connsiteX10" fmla="*/ 924560 w 2377440"/>
                <a:gd name="connsiteY10" fmla="*/ 651661 h 1667661"/>
                <a:gd name="connsiteX11" fmla="*/ 965200 w 2377440"/>
                <a:gd name="connsiteY11" fmla="*/ 489101 h 1667661"/>
                <a:gd name="connsiteX12" fmla="*/ 1016000 w 2377440"/>
                <a:gd name="connsiteY12" fmla="*/ 397661 h 1667661"/>
                <a:gd name="connsiteX13" fmla="*/ 1097280 w 2377440"/>
                <a:gd name="connsiteY13" fmla="*/ 255421 h 1667661"/>
                <a:gd name="connsiteX14" fmla="*/ 1249680 w 2377440"/>
                <a:gd name="connsiteY14" fmla="*/ 72541 h 1667661"/>
                <a:gd name="connsiteX15" fmla="*/ 1361440 w 2377440"/>
                <a:gd name="connsiteY15" fmla="*/ 1421 h 1667661"/>
                <a:gd name="connsiteX16" fmla="*/ 1503680 w 2377440"/>
                <a:gd name="connsiteY16" fmla="*/ 31901 h 1667661"/>
                <a:gd name="connsiteX17" fmla="*/ 1564640 w 2377440"/>
                <a:gd name="connsiteY17" fmla="*/ 113181 h 1667661"/>
                <a:gd name="connsiteX18" fmla="*/ 1635760 w 2377440"/>
                <a:gd name="connsiteY18" fmla="*/ 255421 h 1667661"/>
                <a:gd name="connsiteX19" fmla="*/ 1676400 w 2377440"/>
                <a:gd name="connsiteY19" fmla="*/ 448461 h 1667661"/>
                <a:gd name="connsiteX20" fmla="*/ 1706880 w 2377440"/>
                <a:gd name="connsiteY20" fmla="*/ 570381 h 1667661"/>
                <a:gd name="connsiteX21" fmla="*/ 1788160 w 2377440"/>
                <a:gd name="connsiteY21" fmla="*/ 865021 h 1667661"/>
                <a:gd name="connsiteX22" fmla="*/ 1859280 w 2377440"/>
                <a:gd name="connsiteY22" fmla="*/ 1047901 h 1667661"/>
                <a:gd name="connsiteX23" fmla="*/ 1869440 w 2377440"/>
                <a:gd name="connsiteY23" fmla="*/ 1078381 h 1667661"/>
                <a:gd name="connsiteX24" fmla="*/ 1910080 w 2377440"/>
                <a:gd name="connsiteY24" fmla="*/ 1169821 h 1667661"/>
                <a:gd name="connsiteX25" fmla="*/ 1971040 w 2377440"/>
                <a:gd name="connsiteY25" fmla="*/ 1291741 h 1667661"/>
                <a:gd name="connsiteX26" fmla="*/ 2092960 w 2377440"/>
                <a:gd name="connsiteY26" fmla="*/ 1464461 h 1667661"/>
                <a:gd name="connsiteX27" fmla="*/ 2225040 w 2377440"/>
                <a:gd name="connsiteY27" fmla="*/ 1566061 h 1667661"/>
                <a:gd name="connsiteX28" fmla="*/ 2255520 w 2377440"/>
                <a:gd name="connsiteY28" fmla="*/ 1576221 h 1667661"/>
                <a:gd name="connsiteX29" fmla="*/ 2377440 w 2377440"/>
                <a:gd name="connsiteY29" fmla="*/ 1667661 h 1667661"/>
                <a:gd name="connsiteX0" fmla="*/ 0 w 2377440"/>
                <a:gd name="connsiteY0" fmla="*/ 1647341 h 1667661"/>
                <a:gd name="connsiteX1" fmla="*/ 243840 w 2377440"/>
                <a:gd name="connsiteY1" fmla="*/ 1596541 h 1667661"/>
                <a:gd name="connsiteX2" fmla="*/ 365760 w 2377440"/>
                <a:gd name="connsiteY2" fmla="*/ 1545741 h 1667661"/>
                <a:gd name="connsiteX3" fmla="*/ 426720 w 2377440"/>
                <a:gd name="connsiteY3" fmla="*/ 1505101 h 1667661"/>
                <a:gd name="connsiteX4" fmla="*/ 518160 w 2377440"/>
                <a:gd name="connsiteY4" fmla="*/ 1454301 h 1667661"/>
                <a:gd name="connsiteX5" fmla="*/ 609600 w 2377440"/>
                <a:gd name="connsiteY5" fmla="*/ 1362861 h 1667661"/>
                <a:gd name="connsiteX6" fmla="*/ 701040 w 2377440"/>
                <a:gd name="connsiteY6" fmla="*/ 1210461 h 1667661"/>
                <a:gd name="connsiteX7" fmla="*/ 772160 w 2377440"/>
                <a:gd name="connsiteY7" fmla="*/ 1088541 h 1667661"/>
                <a:gd name="connsiteX8" fmla="*/ 802640 w 2377440"/>
                <a:gd name="connsiteY8" fmla="*/ 997101 h 1667661"/>
                <a:gd name="connsiteX9" fmla="*/ 853440 w 2377440"/>
                <a:gd name="connsiteY9" fmla="*/ 875181 h 1667661"/>
                <a:gd name="connsiteX10" fmla="*/ 924560 w 2377440"/>
                <a:gd name="connsiteY10" fmla="*/ 651661 h 1667661"/>
                <a:gd name="connsiteX11" fmla="*/ 965200 w 2377440"/>
                <a:gd name="connsiteY11" fmla="*/ 489101 h 1667661"/>
                <a:gd name="connsiteX12" fmla="*/ 1016000 w 2377440"/>
                <a:gd name="connsiteY12" fmla="*/ 397661 h 1667661"/>
                <a:gd name="connsiteX13" fmla="*/ 1097280 w 2377440"/>
                <a:gd name="connsiteY13" fmla="*/ 255421 h 1667661"/>
                <a:gd name="connsiteX14" fmla="*/ 1249680 w 2377440"/>
                <a:gd name="connsiteY14" fmla="*/ 72541 h 1667661"/>
                <a:gd name="connsiteX15" fmla="*/ 1361440 w 2377440"/>
                <a:gd name="connsiteY15" fmla="*/ 1421 h 1667661"/>
                <a:gd name="connsiteX16" fmla="*/ 1503680 w 2377440"/>
                <a:gd name="connsiteY16" fmla="*/ 31901 h 1667661"/>
                <a:gd name="connsiteX17" fmla="*/ 1564640 w 2377440"/>
                <a:gd name="connsiteY17" fmla="*/ 113181 h 1667661"/>
                <a:gd name="connsiteX18" fmla="*/ 1635760 w 2377440"/>
                <a:gd name="connsiteY18" fmla="*/ 255421 h 1667661"/>
                <a:gd name="connsiteX19" fmla="*/ 1676400 w 2377440"/>
                <a:gd name="connsiteY19" fmla="*/ 448461 h 1667661"/>
                <a:gd name="connsiteX20" fmla="*/ 1706880 w 2377440"/>
                <a:gd name="connsiteY20" fmla="*/ 570381 h 1667661"/>
                <a:gd name="connsiteX21" fmla="*/ 1788160 w 2377440"/>
                <a:gd name="connsiteY21" fmla="*/ 865021 h 1667661"/>
                <a:gd name="connsiteX22" fmla="*/ 1859280 w 2377440"/>
                <a:gd name="connsiteY22" fmla="*/ 1047901 h 1667661"/>
                <a:gd name="connsiteX23" fmla="*/ 1869440 w 2377440"/>
                <a:gd name="connsiteY23" fmla="*/ 1078381 h 1667661"/>
                <a:gd name="connsiteX24" fmla="*/ 1910080 w 2377440"/>
                <a:gd name="connsiteY24" fmla="*/ 1169821 h 1667661"/>
                <a:gd name="connsiteX25" fmla="*/ 1971040 w 2377440"/>
                <a:gd name="connsiteY25" fmla="*/ 1291741 h 1667661"/>
                <a:gd name="connsiteX26" fmla="*/ 2092960 w 2377440"/>
                <a:gd name="connsiteY26" fmla="*/ 1464461 h 1667661"/>
                <a:gd name="connsiteX27" fmla="*/ 2225040 w 2377440"/>
                <a:gd name="connsiteY27" fmla="*/ 1566061 h 1667661"/>
                <a:gd name="connsiteX28" fmla="*/ 2377440 w 2377440"/>
                <a:gd name="connsiteY28" fmla="*/ 1667661 h 1667661"/>
                <a:gd name="connsiteX0" fmla="*/ 0 w 2377440"/>
                <a:gd name="connsiteY0" fmla="*/ 1647341 h 1667661"/>
                <a:gd name="connsiteX1" fmla="*/ 243840 w 2377440"/>
                <a:gd name="connsiteY1" fmla="*/ 1596541 h 1667661"/>
                <a:gd name="connsiteX2" fmla="*/ 365760 w 2377440"/>
                <a:gd name="connsiteY2" fmla="*/ 1545741 h 1667661"/>
                <a:gd name="connsiteX3" fmla="*/ 426720 w 2377440"/>
                <a:gd name="connsiteY3" fmla="*/ 1505101 h 1667661"/>
                <a:gd name="connsiteX4" fmla="*/ 518160 w 2377440"/>
                <a:gd name="connsiteY4" fmla="*/ 1454301 h 1667661"/>
                <a:gd name="connsiteX5" fmla="*/ 609600 w 2377440"/>
                <a:gd name="connsiteY5" fmla="*/ 1362861 h 1667661"/>
                <a:gd name="connsiteX6" fmla="*/ 701040 w 2377440"/>
                <a:gd name="connsiteY6" fmla="*/ 1210461 h 1667661"/>
                <a:gd name="connsiteX7" fmla="*/ 772160 w 2377440"/>
                <a:gd name="connsiteY7" fmla="*/ 1088541 h 1667661"/>
                <a:gd name="connsiteX8" fmla="*/ 802640 w 2377440"/>
                <a:gd name="connsiteY8" fmla="*/ 997101 h 1667661"/>
                <a:gd name="connsiteX9" fmla="*/ 853440 w 2377440"/>
                <a:gd name="connsiteY9" fmla="*/ 875181 h 1667661"/>
                <a:gd name="connsiteX10" fmla="*/ 924560 w 2377440"/>
                <a:gd name="connsiteY10" fmla="*/ 651661 h 1667661"/>
                <a:gd name="connsiteX11" fmla="*/ 965200 w 2377440"/>
                <a:gd name="connsiteY11" fmla="*/ 489101 h 1667661"/>
                <a:gd name="connsiteX12" fmla="*/ 1016000 w 2377440"/>
                <a:gd name="connsiteY12" fmla="*/ 397661 h 1667661"/>
                <a:gd name="connsiteX13" fmla="*/ 1097280 w 2377440"/>
                <a:gd name="connsiteY13" fmla="*/ 255421 h 1667661"/>
                <a:gd name="connsiteX14" fmla="*/ 1249680 w 2377440"/>
                <a:gd name="connsiteY14" fmla="*/ 72541 h 1667661"/>
                <a:gd name="connsiteX15" fmla="*/ 1361440 w 2377440"/>
                <a:gd name="connsiteY15" fmla="*/ 1421 h 1667661"/>
                <a:gd name="connsiteX16" fmla="*/ 1503680 w 2377440"/>
                <a:gd name="connsiteY16" fmla="*/ 31901 h 1667661"/>
                <a:gd name="connsiteX17" fmla="*/ 1564640 w 2377440"/>
                <a:gd name="connsiteY17" fmla="*/ 113181 h 1667661"/>
                <a:gd name="connsiteX18" fmla="*/ 1635760 w 2377440"/>
                <a:gd name="connsiteY18" fmla="*/ 255421 h 1667661"/>
                <a:gd name="connsiteX19" fmla="*/ 1676400 w 2377440"/>
                <a:gd name="connsiteY19" fmla="*/ 448461 h 1667661"/>
                <a:gd name="connsiteX20" fmla="*/ 1706880 w 2377440"/>
                <a:gd name="connsiteY20" fmla="*/ 570381 h 1667661"/>
                <a:gd name="connsiteX21" fmla="*/ 1788160 w 2377440"/>
                <a:gd name="connsiteY21" fmla="*/ 865021 h 1667661"/>
                <a:gd name="connsiteX22" fmla="*/ 1859280 w 2377440"/>
                <a:gd name="connsiteY22" fmla="*/ 1047901 h 1667661"/>
                <a:gd name="connsiteX23" fmla="*/ 1910080 w 2377440"/>
                <a:gd name="connsiteY23" fmla="*/ 1169821 h 1667661"/>
                <a:gd name="connsiteX24" fmla="*/ 1971040 w 2377440"/>
                <a:gd name="connsiteY24" fmla="*/ 1291741 h 1667661"/>
                <a:gd name="connsiteX25" fmla="*/ 2092960 w 2377440"/>
                <a:gd name="connsiteY25" fmla="*/ 1464461 h 1667661"/>
                <a:gd name="connsiteX26" fmla="*/ 2225040 w 2377440"/>
                <a:gd name="connsiteY26" fmla="*/ 1566061 h 1667661"/>
                <a:gd name="connsiteX27" fmla="*/ 2377440 w 2377440"/>
                <a:gd name="connsiteY27" fmla="*/ 1667661 h 1667661"/>
                <a:gd name="connsiteX0" fmla="*/ 0 w 2377440"/>
                <a:gd name="connsiteY0" fmla="*/ 1647341 h 1667661"/>
                <a:gd name="connsiteX1" fmla="*/ 243840 w 2377440"/>
                <a:gd name="connsiteY1" fmla="*/ 1596541 h 1667661"/>
                <a:gd name="connsiteX2" fmla="*/ 365760 w 2377440"/>
                <a:gd name="connsiteY2" fmla="*/ 1545741 h 1667661"/>
                <a:gd name="connsiteX3" fmla="*/ 426720 w 2377440"/>
                <a:gd name="connsiteY3" fmla="*/ 1505101 h 1667661"/>
                <a:gd name="connsiteX4" fmla="*/ 518160 w 2377440"/>
                <a:gd name="connsiteY4" fmla="*/ 1454301 h 1667661"/>
                <a:gd name="connsiteX5" fmla="*/ 609600 w 2377440"/>
                <a:gd name="connsiteY5" fmla="*/ 1362861 h 1667661"/>
                <a:gd name="connsiteX6" fmla="*/ 701040 w 2377440"/>
                <a:gd name="connsiteY6" fmla="*/ 1210461 h 1667661"/>
                <a:gd name="connsiteX7" fmla="*/ 772160 w 2377440"/>
                <a:gd name="connsiteY7" fmla="*/ 1088541 h 1667661"/>
                <a:gd name="connsiteX8" fmla="*/ 802640 w 2377440"/>
                <a:gd name="connsiteY8" fmla="*/ 997101 h 1667661"/>
                <a:gd name="connsiteX9" fmla="*/ 853440 w 2377440"/>
                <a:gd name="connsiteY9" fmla="*/ 875181 h 1667661"/>
                <a:gd name="connsiteX10" fmla="*/ 924560 w 2377440"/>
                <a:gd name="connsiteY10" fmla="*/ 651661 h 1667661"/>
                <a:gd name="connsiteX11" fmla="*/ 1016000 w 2377440"/>
                <a:gd name="connsiteY11" fmla="*/ 397661 h 1667661"/>
                <a:gd name="connsiteX12" fmla="*/ 1097280 w 2377440"/>
                <a:gd name="connsiteY12" fmla="*/ 255421 h 1667661"/>
                <a:gd name="connsiteX13" fmla="*/ 1249680 w 2377440"/>
                <a:gd name="connsiteY13" fmla="*/ 72541 h 1667661"/>
                <a:gd name="connsiteX14" fmla="*/ 1361440 w 2377440"/>
                <a:gd name="connsiteY14" fmla="*/ 1421 h 1667661"/>
                <a:gd name="connsiteX15" fmla="*/ 1503680 w 2377440"/>
                <a:gd name="connsiteY15" fmla="*/ 31901 h 1667661"/>
                <a:gd name="connsiteX16" fmla="*/ 1564640 w 2377440"/>
                <a:gd name="connsiteY16" fmla="*/ 113181 h 1667661"/>
                <a:gd name="connsiteX17" fmla="*/ 1635760 w 2377440"/>
                <a:gd name="connsiteY17" fmla="*/ 255421 h 1667661"/>
                <a:gd name="connsiteX18" fmla="*/ 1676400 w 2377440"/>
                <a:gd name="connsiteY18" fmla="*/ 448461 h 1667661"/>
                <a:gd name="connsiteX19" fmla="*/ 1706880 w 2377440"/>
                <a:gd name="connsiteY19" fmla="*/ 570381 h 1667661"/>
                <a:gd name="connsiteX20" fmla="*/ 1788160 w 2377440"/>
                <a:gd name="connsiteY20" fmla="*/ 865021 h 1667661"/>
                <a:gd name="connsiteX21" fmla="*/ 1859280 w 2377440"/>
                <a:gd name="connsiteY21" fmla="*/ 1047901 h 1667661"/>
                <a:gd name="connsiteX22" fmla="*/ 1910080 w 2377440"/>
                <a:gd name="connsiteY22" fmla="*/ 1169821 h 1667661"/>
                <a:gd name="connsiteX23" fmla="*/ 1971040 w 2377440"/>
                <a:gd name="connsiteY23" fmla="*/ 1291741 h 1667661"/>
                <a:gd name="connsiteX24" fmla="*/ 2092960 w 2377440"/>
                <a:gd name="connsiteY24" fmla="*/ 1464461 h 1667661"/>
                <a:gd name="connsiteX25" fmla="*/ 2225040 w 2377440"/>
                <a:gd name="connsiteY25" fmla="*/ 1566061 h 1667661"/>
                <a:gd name="connsiteX26" fmla="*/ 2377440 w 2377440"/>
                <a:gd name="connsiteY26" fmla="*/ 1667661 h 1667661"/>
                <a:gd name="connsiteX0" fmla="*/ 0 w 2377440"/>
                <a:gd name="connsiteY0" fmla="*/ 1647341 h 1667661"/>
                <a:gd name="connsiteX1" fmla="*/ 243840 w 2377440"/>
                <a:gd name="connsiteY1" fmla="*/ 1596541 h 1667661"/>
                <a:gd name="connsiteX2" fmla="*/ 365760 w 2377440"/>
                <a:gd name="connsiteY2" fmla="*/ 1545741 h 1667661"/>
                <a:gd name="connsiteX3" fmla="*/ 426720 w 2377440"/>
                <a:gd name="connsiteY3" fmla="*/ 1505101 h 1667661"/>
                <a:gd name="connsiteX4" fmla="*/ 609600 w 2377440"/>
                <a:gd name="connsiteY4" fmla="*/ 1362861 h 1667661"/>
                <a:gd name="connsiteX5" fmla="*/ 701040 w 2377440"/>
                <a:gd name="connsiteY5" fmla="*/ 1210461 h 1667661"/>
                <a:gd name="connsiteX6" fmla="*/ 772160 w 2377440"/>
                <a:gd name="connsiteY6" fmla="*/ 1088541 h 1667661"/>
                <a:gd name="connsiteX7" fmla="*/ 802640 w 2377440"/>
                <a:gd name="connsiteY7" fmla="*/ 997101 h 1667661"/>
                <a:gd name="connsiteX8" fmla="*/ 853440 w 2377440"/>
                <a:gd name="connsiteY8" fmla="*/ 875181 h 1667661"/>
                <a:gd name="connsiteX9" fmla="*/ 924560 w 2377440"/>
                <a:gd name="connsiteY9" fmla="*/ 651661 h 1667661"/>
                <a:gd name="connsiteX10" fmla="*/ 1016000 w 2377440"/>
                <a:gd name="connsiteY10" fmla="*/ 397661 h 1667661"/>
                <a:gd name="connsiteX11" fmla="*/ 1097280 w 2377440"/>
                <a:gd name="connsiteY11" fmla="*/ 255421 h 1667661"/>
                <a:gd name="connsiteX12" fmla="*/ 1249680 w 2377440"/>
                <a:gd name="connsiteY12" fmla="*/ 72541 h 1667661"/>
                <a:gd name="connsiteX13" fmla="*/ 1361440 w 2377440"/>
                <a:gd name="connsiteY13" fmla="*/ 1421 h 1667661"/>
                <a:gd name="connsiteX14" fmla="*/ 1503680 w 2377440"/>
                <a:gd name="connsiteY14" fmla="*/ 31901 h 1667661"/>
                <a:gd name="connsiteX15" fmla="*/ 1564640 w 2377440"/>
                <a:gd name="connsiteY15" fmla="*/ 113181 h 1667661"/>
                <a:gd name="connsiteX16" fmla="*/ 1635760 w 2377440"/>
                <a:gd name="connsiteY16" fmla="*/ 255421 h 1667661"/>
                <a:gd name="connsiteX17" fmla="*/ 1676400 w 2377440"/>
                <a:gd name="connsiteY17" fmla="*/ 448461 h 1667661"/>
                <a:gd name="connsiteX18" fmla="*/ 1706880 w 2377440"/>
                <a:gd name="connsiteY18" fmla="*/ 570381 h 1667661"/>
                <a:gd name="connsiteX19" fmla="*/ 1788160 w 2377440"/>
                <a:gd name="connsiteY19" fmla="*/ 865021 h 1667661"/>
                <a:gd name="connsiteX20" fmla="*/ 1859280 w 2377440"/>
                <a:gd name="connsiteY20" fmla="*/ 1047901 h 1667661"/>
                <a:gd name="connsiteX21" fmla="*/ 1910080 w 2377440"/>
                <a:gd name="connsiteY21" fmla="*/ 1169821 h 1667661"/>
                <a:gd name="connsiteX22" fmla="*/ 1971040 w 2377440"/>
                <a:gd name="connsiteY22" fmla="*/ 1291741 h 1667661"/>
                <a:gd name="connsiteX23" fmla="*/ 2092960 w 2377440"/>
                <a:gd name="connsiteY23" fmla="*/ 1464461 h 1667661"/>
                <a:gd name="connsiteX24" fmla="*/ 2225040 w 2377440"/>
                <a:gd name="connsiteY24" fmla="*/ 1566061 h 1667661"/>
                <a:gd name="connsiteX25" fmla="*/ 2377440 w 2377440"/>
                <a:gd name="connsiteY25" fmla="*/ 1667661 h 1667661"/>
                <a:gd name="connsiteX0" fmla="*/ 0 w 2377440"/>
                <a:gd name="connsiteY0" fmla="*/ 1647341 h 1667661"/>
                <a:gd name="connsiteX1" fmla="*/ 243840 w 2377440"/>
                <a:gd name="connsiteY1" fmla="*/ 1596541 h 1667661"/>
                <a:gd name="connsiteX2" fmla="*/ 426720 w 2377440"/>
                <a:gd name="connsiteY2" fmla="*/ 1505101 h 1667661"/>
                <a:gd name="connsiteX3" fmla="*/ 609600 w 2377440"/>
                <a:gd name="connsiteY3" fmla="*/ 1362861 h 1667661"/>
                <a:gd name="connsiteX4" fmla="*/ 701040 w 2377440"/>
                <a:gd name="connsiteY4" fmla="*/ 1210461 h 1667661"/>
                <a:gd name="connsiteX5" fmla="*/ 772160 w 2377440"/>
                <a:gd name="connsiteY5" fmla="*/ 1088541 h 1667661"/>
                <a:gd name="connsiteX6" fmla="*/ 802640 w 2377440"/>
                <a:gd name="connsiteY6" fmla="*/ 997101 h 1667661"/>
                <a:gd name="connsiteX7" fmla="*/ 853440 w 2377440"/>
                <a:gd name="connsiteY7" fmla="*/ 875181 h 1667661"/>
                <a:gd name="connsiteX8" fmla="*/ 924560 w 2377440"/>
                <a:gd name="connsiteY8" fmla="*/ 651661 h 1667661"/>
                <a:gd name="connsiteX9" fmla="*/ 1016000 w 2377440"/>
                <a:gd name="connsiteY9" fmla="*/ 397661 h 1667661"/>
                <a:gd name="connsiteX10" fmla="*/ 1097280 w 2377440"/>
                <a:gd name="connsiteY10" fmla="*/ 255421 h 1667661"/>
                <a:gd name="connsiteX11" fmla="*/ 1249680 w 2377440"/>
                <a:gd name="connsiteY11" fmla="*/ 72541 h 1667661"/>
                <a:gd name="connsiteX12" fmla="*/ 1361440 w 2377440"/>
                <a:gd name="connsiteY12" fmla="*/ 1421 h 1667661"/>
                <a:gd name="connsiteX13" fmla="*/ 1503680 w 2377440"/>
                <a:gd name="connsiteY13" fmla="*/ 31901 h 1667661"/>
                <a:gd name="connsiteX14" fmla="*/ 1564640 w 2377440"/>
                <a:gd name="connsiteY14" fmla="*/ 113181 h 1667661"/>
                <a:gd name="connsiteX15" fmla="*/ 1635760 w 2377440"/>
                <a:gd name="connsiteY15" fmla="*/ 255421 h 1667661"/>
                <a:gd name="connsiteX16" fmla="*/ 1676400 w 2377440"/>
                <a:gd name="connsiteY16" fmla="*/ 448461 h 1667661"/>
                <a:gd name="connsiteX17" fmla="*/ 1706880 w 2377440"/>
                <a:gd name="connsiteY17" fmla="*/ 570381 h 1667661"/>
                <a:gd name="connsiteX18" fmla="*/ 1788160 w 2377440"/>
                <a:gd name="connsiteY18" fmla="*/ 865021 h 1667661"/>
                <a:gd name="connsiteX19" fmla="*/ 1859280 w 2377440"/>
                <a:gd name="connsiteY19" fmla="*/ 1047901 h 1667661"/>
                <a:gd name="connsiteX20" fmla="*/ 1910080 w 2377440"/>
                <a:gd name="connsiteY20" fmla="*/ 1169821 h 1667661"/>
                <a:gd name="connsiteX21" fmla="*/ 1971040 w 2377440"/>
                <a:gd name="connsiteY21" fmla="*/ 1291741 h 1667661"/>
                <a:gd name="connsiteX22" fmla="*/ 2092960 w 2377440"/>
                <a:gd name="connsiteY22" fmla="*/ 1464461 h 1667661"/>
                <a:gd name="connsiteX23" fmla="*/ 2225040 w 2377440"/>
                <a:gd name="connsiteY23" fmla="*/ 1566061 h 1667661"/>
                <a:gd name="connsiteX24" fmla="*/ 2377440 w 2377440"/>
                <a:gd name="connsiteY24" fmla="*/ 1667661 h 1667661"/>
                <a:gd name="connsiteX0" fmla="*/ 0 w 2377440"/>
                <a:gd name="connsiteY0" fmla="*/ 1650449 h 1670769"/>
                <a:gd name="connsiteX1" fmla="*/ 243840 w 2377440"/>
                <a:gd name="connsiteY1" fmla="*/ 1599649 h 1670769"/>
                <a:gd name="connsiteX2" fmla="*/ 426720 w 2377440"/>
                <a:gd name="connsiteY2" fmla="*/ 1508209 h 1670769"/>
                <a:gd name="connsiteX3" fmla="*/ 609600 w 2377440"/>
                <a:gd name="connsiteY3" fmla="*/ 1365969 h 1670769"/>
                <a:gd name="connsiteX4" fmla="*/ 701040 w 2377440"/>
                <a:gd name="connsiteY4" fmla="*/ 1213569 h 1670769"/>
                <a:gd name="connsiteX5" fmla="*/ 772160 w 2377440"/>
                <a:gd name="connsiteY5" fmla="*/ 1091649 h 1670769"/>
                <a:gd name="connsiteX6" fmla="*/ 802640 w 2377440"/>
                <a:gd name="connsiteY6" fmla="*/ 1000209 h 1670769"/>
                <a:gd name="connsiteX7" fmla="*/ 853440 w 2377440"/>
                <a:gd name="connsiteY7" fmla="*/ 878289 h 1670769"/>
                <a:gd name="connsiteX8" fmla="*/ 924560 w 2377440"/>
                <a:gd name="connsiteY8" fmla="*/ 654769 h 1670769"/>
                <a:gd name="connsiteX9" fmla="*/ 1016000 w 2377440"/>
                <a:gd name="connsiteY9" fmla="*/ 400769 h 1670769"/>
                <a:gd name="connsiteX10" fmla="*/ 1097280 w 2377440"/>
                <a:gd name="connsiteY10" fmla="*/ 258529 h 1670769"/>
                <a:gd name="connsiteX11" fmla="*/ 1249680 w 2377440"/>
                <a:gd name="connsiteY11" fmla="*/ 75649 h 1670769"/>
                <a:gd name="connsiteX12" fmla="*/ 1361440 w 2377440"/>
                <a:gd name="connsiteY12" fmla="*/ 4529 h 1670769"/>
                <a:gd name="connsiteX13" fmla="*/ 1503680 w 2377440"/>
                <a:gd name="connsiteY13" fmla="*/ 35009 h 1670769"/>
                <a:gd name="connsiteX14" fmla="*/ 1635760 w 2377440"/>
                <a:gd name="connsiteY14" fmla="*/ 258529 h 1670769"/>
                <a:gd name="connsiteX15" fmla="*/ 1676400 w 2377440"/>
                <a:gd name="connsiteY15" fmla="*/ 451569 h 1670769"/>
                <a:gd name="connsiteX16" fmla="*/ 1706880 w 2377440"/>
                <a:gd name="connsiteY16" fmla="*/ 573489 h 1670769"/>
                <a:gd name="connsiteX17" fmla="*/ 1788160 w 2377440"/>
                <a:gd name="connsiteY17" fmla="*/ 868129 h 1670769"/>
                <a:gd name="connsiteX18" fmla="*/ 1859280 w 2377440"/>
                <a:gd name="connsiteY18" fmla="*/ 1051009 h 1670769"/>
                <a:gd name="connsiteX19" fmla="*/ 1910080 w 2377440"/>
                <a:gd name="connsiteY19" fmla="*/ 1172929 h 1670769"/>
                <a:gd name="connsiteX20" fmla="*/ 1971040 w 2377440"/>
                <a:gd name="connsiteY20" fmla="*/ 1294849 h 1670769"/>
                <a:gd name="connsiteX21" fmla="*/ 2092960 w 2377440"/>
                <a:gd name="connsiteY21" fmla="*/ 1467569 h 1670769"/>
                <a:gd name="connsiteX22" fmla="*/ 2225040 w 2377440"/>
                <a:gd name="connsiteY22" fmla="*/ 1569169 h 1670769"/>
                <a:gd name="connsiteX23" fmla="*/ 2377440 w 2377440"/>
                <a:gd name="connsiteY23" fmla="*/ 1670769 h 1670769"/>
                <a:gd name="connsiteX0" fmla="*/ 0 w 2377440"/>
                <a:gd name="connsiteY0" fmla="*/ 1650449 h 1670769"/>
                <a:gd name="connsiteX1" fmla="*/ 243840 w 2377440"/>
                <a:gd name="connsiteY1" fmla="*/ 1599649 h 1670769"/>
                <a:gd name="connsiteX2" fmla="*/ 426720 w 2377440"/>
                <a:gd name="connsiteY2" fmla="*/ 1508209 h 1670769"/>
                <a:gd name="connsiteX3" fmla="*/ 609600 w 2377440"/>
                <a:gd name="connsiteY3" fmla="*/ 1365969 h 1670769"/>
                <a:gd name="connsiteX4" fmla="*/ 701040 w 2377440"/>
                <a:gd name="connsiteY4" fmla="*/ 1213569 h 1670769"/>
                <a:gd name="connsiteX5" fmla="*/ 772160 w 2377440"/>
                <a:gd name="connsiteY5" fmla="*/ 1091649 h 1670769"/>
                <a:gd name="connsiteX6" fmla="*/ 853440 w 2377440"/>
                <a:gd name="connsiteY6" fmla="*/ 878289 h 1670769"/>
                <a:gd name="connsiteX7" fmla="*/ 924560 w 2377440"/>
                <a:gd name="connsiteY7" fmla="*/ 654769 h 1670769"/>
                <a:gd name="connsiteX8" fmla="*/ 1016000 w 2377440"/>
                <a:gd name="connsiteY8" fmla="*/ 400769 h 1670769"/>
                <a:gd name="connsiteX9" fmla="*/ 1097280 w 2377440"/>
                <a:gd name="connsiteY9" fmla="*/ 258529 h 1670769"/>
                <a:gd name="connsiteX10" fmla="*/ 1249680 w 2377440"/>
                <a:gd name="connsiteY10" fmla="*/ 75649 h 1670769"/>
                <a:gd name="connsiteX11" fmla="*/ 1361440 w 2377440"/>
                <a:gd name="connsiteY11" fmla="*/ 4529 h 1670769"/>
                <a:gd name="connsiteX12" fmla="*/ 1503680 w 2377440"/>
                <a:gd name="connsiteY12" fmla="*/ 35009 h 1670769"/>
                <a:gd name="connsiteX13" fmla="*/ 1635760 w 2377440"/>
                <a:gd name="connsiteY13" fmla="*/ 258529 h 1670769"/>
                <a:gd name="connsiteX14" fmla="*/ 1676400 w 2377440"/>
                <a:gd name="connsiteY14" fmla="*/ 451569 h 1670769"/>
                <a:gd name="connsiteX15" fmla="*/ 1706880 w 2377440"/>
                <a:gd name="connsiteY15" fmla="*/ 573489 h 1670769"/>
                <a:gd name="connsiteX16" fmla="*/ 1788160 w 2377440"/>
                <a:gd name="connsiteY16" fmla="*/ 868129 h 1670769"/>
                <a:gd name="connsiteX17" fmla="*/ 1859280 w 2377440"/>
                <a:gd name="connsiteY17" fmla="*/ 1051009 h 1670769"/>
                <a:gd name="connsiteX18" fmla="*/ 1910080 w 2377440"/>
                <a:gd name="connsiteY18" fmla="*/ 1172929 h 1670769"/>
                <a:gd name="connsiteX19" fmla="*/ 1971040 w 2377440"/>
                <a:gd name="connsiteY19" fmla="*/ 1294849 h 1670769"/>
                <a:gd name="connsiteX20" fmla="*/ 2092960 w 2377440"/>
                <a:gd name="connsiteY20" fmla="*/ 1467569 h 1670769"/>
                <a:gd name="connsiteX21" fmla="*/ 2225040 w 2377440"/>
                <a:gd name="connsiteY21" fmla="*/ 1569169 h 1670769"/>
                <a:gd name="connsiteX22" fmla="*/ 2377440 w 2377440"/>
                <a:gd name="connsiteY22" fmla="*/ 1670769 h 1670769"/>
                <a:gd name="connsiteX0" fmla="*/ 0 w 2377440"/>
                <a:gd name="connsiteY0" fmla="*/ 1650449 h 1670769"/>
                <a:gd name="connsiteX1" fmla="*/ 243840 w 2377440"/>
                <a:gd name="connsiteY1" fmla="*/ 1599649 h 1670769"/>
                <a:gd name="connsiteX2" fmla="*/ 426720 w 2377440"/>
                <a:gd name="connsiteY2" fmla="*/ 1508209 h 1670769"/>
                <a:gd name="connsiteX3" fmla="*/ 609600 w 2377440"/>
                <a:gd name="connsiteY3" fmla="*/ 1365969 h 1670769"/>
                <a:gd name="connsiteX4" fmla="*/ 701040 w 2377440"/>
                <a:gd name="connsiteY4" fmla="*/ 1213569 h 1670769"/>
                <a:gd name="connsiteX5" fmla="*/ 772160 w 2377440"/>
                <a:gd name="connsiteY5" fmla="*/ 1091649 h 1670769"/>
                <a:gd name="connsiteX6" fmla="*/ 853440 w 2377440"/>
                <a:gd name="connsiteY6" fmla="*/ 878289 h 1670769"/>
                <a:gd name="connsiteX7" fmla="*/ 924560 w 2377440"/>
                <a:gd name="connsiteY7" fmla="*/ 654769 h 1670769"/>
                <a:gd name="connsiteX8" fmla="*/ 1016000 w 2377440"/>
                <a:gd name="connsiteY8" fmla="*/ 400769 h 1670769"/>
                <a:gd name="connsiteX9" fmla="*/ 1097280 w 2377440"/>
                <a:gd name="connsiteY9" fmla="*/ 258529 h 1670769"/>
                <a:gd name="connsiteX10" fmla="*/ 1219200 w 2377440"/>
                <a:gd name="connsiteY10" fmla="*/ 65489 h 1670769"/>
                <a:gd name="connsiteX11" fmla="*/ 1361440 w 2377440"/>
                <a:gd name="connsiteY11" fmla="*/ 4529 h 1670769"/>
                <a:gd name="connsiteX12" fmla="*/ 1503680 w 2377440"/>
                <a:gd name="connsiteY12" fmla="*/ 35009 h 1670769"/>
                <a:gd name="connsiteX13" fmla="*/ 1635760 w 2377440"/>
                <a:gd name="connsiteY13" fmla="*/ 258529 h 1670769"/>
                <a:gd name="connsiteX14" fmla="*/ 1676400 w 2377440"/>
                <a:gd name="connsiteY14" fmla="*/ 451569 h 1670769"/>
                <a:gd name="connsiteX15" fmla="*/ 1706880 w 2377440"/>
                <a:gd name="connsiteY15" fmla="*/ 573489 h 1670769"/>
                <a:gd name="connsiteX16" fmla="*/ 1788160 w 2377440"/>
                <a:gd name="connsiteY16" fmla="*/ 868129 h 1670769"/>
                <a:gd name="connsiteX17" fmla="*/ 1859280 w 2377440"/>
                <a:gd name="connsiteY17" fmla="*/ 1051009 h 1670769"/>
                <a:gd name="connsiteX18" fmla="*/ 1910080 w 2377440"/>
                <a:gd name="connsiteY18" fmla="*/ 1172929 h 1670769"/>
                <a:gd name="connsiteX19" fmla="*/ 1971040 w 2377440"/>
                <a:gd name="connsiteY19" fmla="*/ 1294849 h 1670769"/>
                <a:gd name="connsiteX20" fmla="*/ 2092960 w 2377440"/>
                <a:gd name="connsiteY20" fmla="*/ 1467569 h 1670769"/>
                <a:gd name="connsiteX21" fmla="*/ 2225040 w 2377440"/>
                <a:gd name="connsiteY21" fmla="*/ 1569169 h 1670769"/>
                <a:gd name="connsiteX22" fmla="*/ 2377440 w 2377440"/>
                <a:gd name="connsiteY22" fmla="*/ 1670769 h 1670769"/>
                <a:gd name="connsiteX0" fmla="*/ 0 w 2377440"/>
                <a:gd name="connsiteY0" fmla="*/ 1646403 h 1666723"/>
                <a:gd name="connsiteX1" fmla="*/ 243840 w 2377440"/>
                <a:gd name="connsiteY1" fmla="*/ 1595603 h 1666723"/>
                <a:gd name="connsiteX2" fmla="*/ 426720 w 2377440"/>
                <a:gd name="connsiteY2" fmla="*/ 1504163 h 1666723"/>
                <a:gd name="connsiteX3" fmla="*/ 609600 w 2377440"/>
                <a:gd name="connsiteY3" fmla="*/ 1361923 h 1666723"/>
                <a:gd name="connsiteX4" fmla="*/ 701040 w 2377440"/>
                <a:gd name="connsiteY4" fmla="*/ 1209523 h 1666723"/>
                <a:gd name="connsiteX5" fmla="*/ 772160 w 2377440"/>
                <a:gd name="connsiteY5" fmla="*/ 1087603 h 1666723"/>
                <a:gd name="connsiteX6" fmla="*/ 853440 w 2377440"/>
                <a:gd name="connsiteY6" fmla="*/ 874243 h 1666723"/>
                <a:gd name="connsiteX7" fmla="*/ 924560 w 2377440"/>
                <a:gd name="connsiteY7" fmla="*/ 650723 h 1666723"/>
                <a:gd name="connsiteX8" fmla="*/ 1016000 w 2377440"/>
                <a:gd name="connsiteY8" fmla="*/ 396723 h 1666723"/>
                <a:gd name="connsiteX9" fmla="*/ 1097280 w 2377440"/>
                <a:gd name="connsiteY9" fmla="*/ 254483 h 1666723"/>
                <a:gd name="connsiteX10" fmla="*/ 1219200 w 2377440"/>
                <a:gd name="connsiteY10" fmla="*/ 61443 h 1666723"/>
                <a:gd name="connsiteX11" fmla="*/ 1361440 w 2377440"/>
                <a:gd name="connsiteY11" fmla="*/ 483 h 1666723"/>
                <a:gd name="connsiteX12" fmla="*/ 1534160 w 2377440"/>
                <a:gd name="connsiteY12" fmla="*/ 102083 h 1666723"/>
                <a:gd name="connsiteX13" fmla="*/ 1635760 w 2377440"/>
                <a:gd name="connsiteY13" fmla="*/ 254483 h 1666723"/>
                <a:gd name="connsiteX14" fmla="*/ 1676400 w 2377440"/>
                <a:gd name="connsiteY14" fmla="*/ 447523 h 1666723"/>
                <a:gd name="connsiteX15" fmla="*/ 1706880 w 2377440"/>
                <a:gd name="connsiteY15" fmla="*/ 569443 h 1666723"/>
                <a:gd name="connsiteX16" fmla="*/ 1788160 w 2377440"/>
                <a:gd name="connsiteY16" fmla="*/ 864083 h 1666723"/>
                <a:gd name="connsiteX17" fmla="*/ 1859280 w 2377440"/>
                <a:gd name="connsiteY17" fmla="*/ 1046963 h 1666723"/>
                <a:gd name="connsiteX18" fmla="*/ 1910080 w 2377440"/>
                <a:gd name="connsiteY18" fmla="*/ 1168883 h 1666723"/>
                <a:gd name="connsiteX19" fmla="*/ 1971040 w 2377440"/>
                <a:gd name="connsiteY19" fmla="*/ 1290803 h 1666723"/>
                <a:gd name="connsiteX20" fmla="*/ 2092960 w 2377440"/>
                <a:gd name="connsiteY20" fmla="*/ 1463523 h 1666723"/>
                <a:gd name="connsiteX21" fmla="*/ 2225040 w 2377440"/>
                <a:gd name="connsiteY21" fmla="*/ 1565123 h 1666723"/>
                <a:gd name="connsiteX22" fmla="*/ 2377440 w 2377440"/>
                <a:gd name="connsiteY22" fmla="*/ 1666723 h 1666723"/>
                <a:gd name="connsiteX0" fmla="*/ 0 w 2377440"/>
                <a:gd name="connsiteY0" fmla="*/ 1646181 h 1666501"/>
                <a:gd name="connsiteX1" fmla="*/ 243840 w 2377440"/>
                <a:gd name="connsiteY1" fmla="*/ 1595381 h 1666501"/>
                <a:gd name="connsiteX2" fmla="*/ 426720 w 2377440"/>
                <a:gd name="connsiteY2" fmla="*/ 1503941 h 1666501"/>
                <a:gd name="connsiteX3" fmla="*/ 609600 w 2377440"/>
                <a:gd name="connsiteY3" fmla="*/ 1361701 h 1666501"/>
                <a:gd name="connsiteX4" fmla="*/ 701040 w 2377440"/>
                <a:gd name="connsiteY4" fmla="*/ 1209301 h 1666501"/>
                <a:gd name="connsiteX5" fmla="*/ 772160 w 2377440"/>
                <a:gd name="connsiteY5" fmla="*/ 1087381 h 1666501"/>
                <a:gd name="connsiteX6" fmla="*/ 853440 w 2377440"/>
                <a:gd name="connsiteY6" fmla="*/ 874021 h 1666501"/>
                <a:gd name="connsiteX7" fmla="*/ 924560 w 2377440"/>
                <a:gd name="connsiteY7" fmla="*/ 650501 h 1666501"/>
                <a:gd name="connsiteX8" fmla="*/ 1016000 w 2377440"/>
                <a:gd name="connsiteY8" fmla="*/ 396501 h 1666501"/>
                <a:gd name="connsiteX9" fmla="*/ 1097280 w 2377440"/>
                <a:gd name="connsiteY9" fmla="*/ 254261 h 1666501"/>
                <a:gd name="connsiteX10" fmla="*/ 1219200 w 2377440"/>
                <a:gd name="connsiteY10" fmla="*/ 61221 h 1666501"/>
                <a:gd name="connsiteX11" fmla="*/ 1361440 w 2377440"/>
                <a:gd name="connsiteY11" fmla="*/ 261 h 1666501"/>
                <a:gd name="connsiteX12" fmla="*/ 1554480 w 2377440"/>
                <a:gd name="connsiteY12" fmla="*/ 162821 h 1666501"/>
                <a:gd name="connsiteX13" fmla="*/ 1635760 w 2377440"/>
                <a:gd name="connsiteY13" fmla="*/ 254261 h 1666501"/>
                <a:gd name="connsiteX14" fmla="*/ 1676400 w 2377440"/>
                <a:gd name="connsiteY14" fmla="*/ 447301 h 1666501"/>
                <a:gd name="connsiteX15" fmla="*/ 1706880 w 2377440"/>
                <a:gd name="connsiteY15" fmla="*/ 569221 h 1666501"/>
                <a:gd name="connsiteX16" fmla="*/ 1788160 w 2377440"/>
                <a:gd name="connsiteY16" fmla="*/ 863861 h 1666501"/>
                <a:gd name="connsiteX17" fmla="*/ 1859280 w 2377440"/>
                <a:gd name="connsiteY17" fmla="*/ 1046741 h 1666501"/>
                <a:gd name="connsiteX18" fmla="*/ 1910080 w 2377440"/>
                <a:gd name="connsiteY18" fmla="*/ 1168661 h 1666501"/>
                <a:gd name="connsiteX19" fmla="*/ 1971040 w 2377440"/>
                <a:gd name="connsiteY19" fmla="*/ 1290581 h 1666501"/>
                <a:gd name="connsiteX20" fmla="*/ 2092960 w 2377440"/>
                <a:gd name="connsiteY20" fmla="*/ 1463301 h 1666501"/>
                <a:gd name="connsiteX21" fmla="*/ 2225040 w 2377440"/>
                <a:gd name="connsiteY21" fmla="*/ 1564901 h 1666501"/>
                <a:gd name="connsiteX22" fmla="*/ 2377440 w 2377440"/>
                <a:gd name="connsiteY22" fmla="*/ 1666501 h 1666501"/>
                <a:gd name="connsiteX0" fmla="*/ 0 w 2377440"/>
                <a:gd name="connsiteY0" fmla="*/ 1646339 h 1666659"/>
                <a:gd name="connsiteX1" fmla="*/ 243840 w 2377440"/>
                <a:gd name="connsiteY1" fmla="*/ 1595539 h 1666659"/>
                <a:gd name="connsiteX2" fmla="*/ 426720 w 2377440"/>
                <a:gd name="connsiteY2" fmla="*/ 1504099 h 1666659"/>
                <a:gd name="connsiteX3" fmla="*/ 609600 w 2377440"/>
                <a:gd name="connsiteY3" fmla="*/ 1361859 h 1666659"/>
                <a:gd name="connsiteX4" fmla="*/ 701040 w 2377440"/>
                <a:gd name="connsiteY4" fmla="*/ 1209459 h 1666659"/>
                <a:gd name="connsiteX5" fmla="*/ 772160 w 2377440"/>
                <a:gd name="connsiteY5" fmla="*/ 1087539 h 1666659"/>
                <a:gd name="connsiteX6" fmla="*/ 853440 w 2377440"/>
                <a:gd name="connsiteY6" fmla="*/ 874179 h 1666659"/>
                <a:gd name="connsiteX7" fmla="*/ 924560 w 2377440"/>
                <a:gd name="connsiteY7" fmla="*/ 650659 h 1666659"/>
                <a:gd name="connsiteX8" fmla="*/ 1016000 w 2377440"/>
                <a:gd name="connsiteY8" fmla="*/ 396659 h 1666659"/>
                <a:gd name="connsiteX9" fmla="*/ 1097280 w 2377440"/>
                <a:gd name="connsiteY9" fmla="*/ 254419 h 1666659"/>
                <a:gd name="connsiteX10" fmla="*/ 1219200 w 2377440"/>
                <a:gd name="connsiteY10" fmla="*/ 61379 h 1666659"/>
                <a:gd name="connsiteX11" fmla="*/ 1361440 w 2377440"/>
                <a:gd name="connsiteY11" fmla="*/ 419 h 1666659"/>
                <a:gd name="connsiteX12" fmla="*/ 1554480 w 2377440"/>
                <a:gd name="connsiteY12" fmla="*/ 162979 h 1666659"/>
                <a:gd name="connsiteX13" fmla="*/ 1635760 w 2377440"/>
                <a:gd name="connsiteY13" fmla="*/ 254419 h 1666659"/>
                <a:gd name="connsiteX14" fmla="*/ 1676400 w 2377440"/>
                <a:gd name="connsiteY14" fmla="*/ 447459 h 1666659"/>
                <a:gd name="connsiteX15" fmla="*/ 1706880 w 2377440"/>
                <a:gd name="connsiteY15" fmla="*/ 569379 h 1666659"/>
                <a:gd name="connsiteX16" fmla="*/ 1788160 w 2377440"/>
                <a:gd name="connsiteY16" fmla="*/ 864019 h 1666659"/>
                <a:gd name="connsiteX17" fmla="*/ 1859280 w 2377440"/>
                <a:gd name="connsiteY17" fmla="*/ 1046899 h 1666659"/>
                <a:gd name="connsiteX18" fmla="*/ 1910080 w 2377440"/>
                <a:gd name="connsiteY18" fmla="*/ 1168819 h 1666659"/>
                <a:gd name="connsiteX19" fmla="*/ 1971040 w 2377440"/>
                <a:gd name="connsiteY19" fmla="*/ 1290739 h 1666659"/>
                <a:gd name="connsiteX20" fmla="*/ 2092960 w 2377440"/>
                <a:gd name="connsiteY20" fmla="*/ 1463459 h 1666659"/>
                <a:gd name="connsiteX21" fmla="*/ 2225040 w 2377440"/>
                <a:gd name="connsiteY21" fmla="*/ 1565059 h 1666659"/>
                <a:gd name="connsiteX22" fmla="*/ 2377440 w 2377440"/>
                <a:gd name="connsiteY22" fmla="*/ 1666659 h 1666659"/>
                <a:gd name="connsiteX0" fmla="*/ 0 w 2377440"/>
                <a:gd name="connsiteY0" fmla="*/ 1646339 h 1666659"/>
                <a:gd name="connsiteX1" fmla="*/ 243840 w 2377440"/>
                <a:gd name="connsiteY1" fmla="*/ 1595539 h 1666659"/>
                <a:gd name="connsiteX2" fmla="*/ 426720 w 2377440"/>
                <a:gd name="connsiteY2" fmla="*/ 1504099 h 1666659"/>
                <a:gd name="connsiteX3" fmla="*/ 609600 w 2377440"/>
                <a:gd name="connsiteY3" fmla="*/ 1361859 h 1666659"/>
                <a:gd name="connsiteX4" fmla="*/ 701040 w 2377440"/>
                <a:gd name="connsiteY4" fmla="*/ 1209459 h 1666659"/>
                <a:gd name="connsiteX5" fmla="*/ 772160 w 2377440"/>
                <a:gd name="connsiteY5" fmla="*/ 1087539 h 1666659"/>
                <a:gd name="connsiteX6" fmla="*/ 853440 w 2377440"/>
                <a:gd name="connsiteY6" fmla="*/ 874179 h 1666659"/>
                <a:gd name="connsiteX7" fmla="*/ 924560 w 2377440"/>
                <a:gd name="connsiteY7" fmla="*/ 650659 h 1666659"/>
                <a:gd name="connsiteX8" fmla="*/ 1016000 w 2377440"/>
                <a:gd name="connsiteY8" fmla="*/ 396659 h 1666659"/>
                <a:gd name="connsiteX9" fmla="*/ 1097280 w 2377440"/>
                <a:gd name="connsiteY9" fmla="*/ 254419 h 1666659"/>
                <a:gd name="connsiteX10" fmla="*/ 1219200 w 2377440"/>
                <a:gd name="connsiteY10" fmla="*/ 61379 h 1666659"/>
                <a:gd name="connsiteX11" fmla="*/ 1361440 w 2377440"/>
                <a:gd name="connsiteY11" fmla="*/ 419 h 1666659"/>
                <a:gd name="connsiteX12" fmla="*/ 1554480 w 2377440"/>
                <a:gd name="connsiteY12" fmla="*/ 162979 h 1666659"/>
                <a:gd name="connsiteX13" fmla="*/ 1676400 w 2377440"/>
                <a:gd name="connsiteY13" fmla="*/ 447459 h 1666659"/>
                <a:gd name="connsiteX14" fmla="*/ 1706880 w 2377440"/>
                <a:gd name="connsiteY14" fmla="*/ 569379 h 1666659"/>
                <a:gd name="connsiteX15" fmla="*/ 1788160 w 2377440"/>
                <a:gd name="connsiteY15" fmla="*/ 864019 h 1666659"/>
                <a:gd name="connsiteX16" fmla="*/ 1859280 w 2377440"/>
                <a:gd name="connsiteY16" fmla="*/ 1046899 h 1666659"/>
                <a:gd name="connsiteX17" fmla="*/ 1910080 w 2377440"/>
                <a:gd name="connsiteY17" fmla="*/ 1168819 h 1666659"/>
                <a:gd name="connsiteX18" fmla="*/ 1971040 w 2377440"/>
                <a:gd name="connsiteY18" fmla="*/ 1290739 h 1666659"/>
                <a:gd name="connsiteX19" fmla="*/ 2092960 w 2377440"/>
                <a:gd name="connsiteY19" fmla="*/ 1463459 h 1666659"/>
                <a:gd name="connsiteX20" fmla="*/ 2225040 w 2377440"/>
                <a:gd name="connsiteY20" fmla="*/ 1565059 h 1666659"/>
                <a:gd name="connsiteX21" fmla="*/ 2377440 w 2377440"/>
                <a:gd name="connsiteY21" fmla="*/ 1666659 h 1666659"/>
                <a:gd name="connsiteX0" fmla="*/ 0 w 2377440"/>
                <a:gd name="connsiteY0" fmla="*/ 1646339 h 1666659"/>
                <a:gd name="connsiteX1" fmla="*/ 243840 w 2377440"/>
                <a:gd name="connsiteY1" fmla="*/ 1595539 h 1666659"/>
                <a:gd name="connsiteX2" fmla="*/ 426720 w 2377440"/>
                <a:gd name="connsiteY2" fmla="*/ 1504099 h 1666659"/>
                <a:gd name="connsiteX3" fmla="*/ 609600 w 2377440"/>
                <a:gd name="connsiteY3" fmla="*/ 1361859 h 1666659"/>
                <a:gd name="connsiteX4" fmla="*/ 701040 w 2377440"/>
                <a:gd name="connsiteY4" fmla="*/ 1209459 h 1666659"/>
                <a:gd name="connsiteX5" fmla="*/ 772160 w 2377440"/>
                <a:gd name="connsiteY5" fmla="*/ 1087539 h 1666659"/>
                <a:gd name="connsiteX6" fmla="*/ 853440 w 2377440"/>
                <a:gd name="connsiteY6" fmla="*/ 874179 h 1666659"/>
                <a:gd name="connsiteX7" fmla="*/ 924560 w 2377440"/>
                <a:gd name="connsiteY7" fmla="*/ 650659 h 1666659"/>
                <a:gd name="connsiteX8" fmla="*/ 1016000 w 2377440"/>
                <a:gd name="connsiteY8" fmla="*/ 396659 h 1666659"/>
                <a:gd name="connsiteX9" fmla="*/ 1219200 w 2377440"/>
                <a:gd name="connsiteY9" fmla="*/ 61379 h 1666659"/>
                <a:gd name="connsiteX10" fmla="*/ 1361440 w 2377440"/>
                <a:gd name="connsiteY10" fmla="*/ 419 h 1666659"/>
                <a:gd name="connsiteX11" fmla="*/ 1554480 w 2377440"/>
                <a:gd name="connsiteY11" fmla="*/ 162979 h 1666659"/>
                <a:gd name="connsiteX12" fmla="*/ 1676400 w 2377440"/>
                <a:gd name="connsiteY12" fmla="*/ 447459 h 1666659"/>
                <a:gd name="connsiteX13" fmla="*/ 1706880 w 2377440"/>
                <a:gd name="connsiteY13" fmla="*/ 569379 h 1666659"/>
                <a:gd name="connsiteX14" fmla="*/ 1788160 w 2377440"/>
                <a:gd name="connsiteY14" fmla="*/ 864019 h 1666659"/>
                <a:gd name="connsiteX15" fmla="*/ 1859280 w 2377440"/>
                <a:gd name="connsiteY15" fmla="*/ 1046899 h 1666659"/>
                <a:gd name="connsiteX16" fmla="*/ 1910080 w 2377440"/>
                <a:gd name="connsiteY16" fmla="*/ 1168819 h 1666659"/>
                <a:gd name="connsiteX17" fmla="*/ 1971040 w 2377440"/>
                <a:gd name="connsiteY17" fmla="*/ 1290739 h 1666659"/>
                <a:gd name="connsiteX18" fmla="*/ 2092960 w 2377440"/>
                <a:gd name="connsiteY18" fmla="*/ 1463459 h 1666659"/>
                <a:gd name="connsiteX19" fmla="*/ 2225040 w 2377440"/>
                <a:gd name="connsiteY19" fmla="*/ 1565059 h 1666659"/>
                <a:gd name="connsiteX20" fmla="*/ 2377440 w 2377440"/>
                <a:gd name="connsiteY20" fmla="*/ 1666659 h 1666659"/>
                <a:gd name="connsiteX0" fmla="*/ 0 w 2377440"/>
                <a:gd name="connsiteY0" fmla="*/ 1646339 h 1666659"/>
                <a:gd name="connsiteX1" fmla="*/ 243840 w 2377440"/>
                <a:gd name="connsiteY1" fmla="*/ 1595539 h 1666659"/>
                <a:gd name="connsiteX2" fmla="*/ 426720 w 2377440"/>
                <a:gd name="connsiteY2" fmla="*/ 1504099 h 1666659"/>
                <a:gd name="connsiteX3" fmla="*/ 609600 w 2377440"/>
                <a:gd name="connsiteY3" fmla="*/ 1361859 h 1666659"/>
                <a:gd name="connsiteX4" fmla="*/ 701040 w 2377440"/>
                <a:gd name="connsiteY4" fmla="*/ 1209459 h 1666659"/>
                <a:gd name="connsiteX5" fmla="*/ 772160 w 2377440"/>
                <a:gd name="connsiteY5" fmla="*/ 1087539 h 1666659"/>
                <a:gd name="connsiteX6" fmla="*/ 853440 w 2377440"/>
                <a:gd name="connsiteY6" fmla="*/ 874179 h 1666659"/>
                <a:gd name="connsiteX7" fmla="*/ 924560 w 2377440"/>
                <a:gd name="connsiteY7" fmla="*/ 650659 h 1666659"/>
                <a:gd name="connsiteX8" fmla="*/ 1016000 w 2377440"/>
                <a:gd name="connsiteY8" fmla="*/ 396659 h 1666659"/>
                <a:gd name="connsiteX9" fmla="*/ 1219200 w 2377440"/>
                <a:gd name="connsiteY9" fmla="*/ 61379 h 1666659"/>
                <a:gd name="connsiteX10" fmla="*/ 1361440 w 2377440"/>
                <a:gd name="connsiteY10" fmla="*/ 419 h 1666659"/>
                <a:gd name="connsiteX11" fmla="*/ 1554480 w 2377440"/>
                <a:gd name="connsiteY11" fmla="*/ 162979 h 1666659"/>
                <a:gd name="connsiteX12" fmla="*/ 1676400 w 2377440"/>
                <a:gd name="connsiteY12" fmla="*/ 447459 h 1666659"/>
                <a:gd name="connsiteX13" fmla="*/ 1788160 w 2377440"/>
                <a:gd name="connsiteY13" fmla="*/ 864019 h 1666659"/>
                <a:gd name="connsiteX14" fmla="*/ 1859280 w 2377440"/>
                <a:gd name="connsiteY14" fmla="*/ 1046899 h 1666659"/>
                <a:gd name="connsiteX15" fmla="*/ 1910080 w 2377440"/>
                <a:gd name="connsiteY15" fmla="*/ 1168819 h 1666659"/>
                <a:gd name="connsiteX16" fmla="*/ 1971040 w 2377440"/>
                <a:gd name="connsiteY16" fmla="*/ 1290739 h 1666659"/>
                <a:gd name="connsiteX17" fmla="*/ 2092960 w 2377440"/>
                <a:gd name="connsiteY17" fmla="*/ 1463459 h 1666659"/>
                <a:gd name="connsiteX18" fmla="*/ 2225040 w 2377440"/>
                <a:gd name="connsiteY18" fmla="*/ 1565059 h 1666659"/>
                <a:gd name="connsiteX19" fmla="*/ 2377440 w 2377440"/>
                <a:gd name="connsiteY19" fmla="*/ 1666659 h 1666659"/>
                <a:gd name="connsiteX0" fmla="*/ 0 w 2377440"/>
                <a:gd name="connsiteY0" fmla="*/ 1646339 h 1666659"/>
                <a:gd name="connsiteX1" fmla="*/ 243840 w 2377440"/>
                <a:gd name="connsiteY1" fmla="*/ 1595539 h 1666659"/>
                <a:gd name="connsiteX2" fmla="*/ 426720 w 2377440"/>
                <a:gd name="connsiteY2" fmla="*/ 1504099 h 1666659"/>
                <a:gd name="connsiteX3" fmla="*/ 609600 w 2377440"/>
                <a:gd name="connsiteY3" fmla="*/ 1361859 h 1666659"/>
                <a:gd name="connsiteX4" fmla="*/ 701040 w 2377440"/>
                <a:gd name="connsiteY4" fmla="*/ 1209459 h 1666659"/>
                <a:gd name="connsiteX5" fmla="*/ 772160 w 2377440"/>
                <a:gd name="connsiteY5" fmla="*/ 1087539 h 1666659"/>
                <a:gd name="connsiteX6" fmla="*/ 853440 w 2377440"/>
                <a:gd name="connsiteY6" fmla="*/ 874179 h 1666659"/>
                <a:gd name="connsiteX7" fmla="*/ 924560 w 2377440"/>
                <a:gd name="connsiteY7" fmla="*/ 650659 h 1666659"/>
                <a:gd name="connsiteX8" fmla="*/ 1016000 w 2377440"/>
                <a:gd name="connsiteY8" fmla="*/ 396659 h 1666659"/>
                <a:gd name="connsiteX9" fmla="*/ 1219200 w 2377440"/>
                <a:gd name="connsiteY9" fmla="*/ 61379 h 1666659"/>
                <a:gd name="connsiteX10" fmla="*/ 1361440 w 2377440"/>
                <a:gd name="connsiteY10" fmla="*/ 419 h 1666659"/>
                <a:gd name="connsiteX11" fmla="*/ 1554480 w 2377440"/>
                <a:gd name="connsiteY11" fmla="*/ 162979 h 1666659"/>
                <a:gd name="connsiteX12" fmla="*/ 1676400 w 2377440"/>
                <a:gd name="connsiteY12" fmla="*/ 447459 h 1666659"/>
                <a:gd name="connsiteX13" fmla="*/ 1788160 w 2377440"/>
                <a:gd name="connsiteY13" fmla="*/ 864019 h 1666659"/>
                <a:gd name="connsiteX14" fmla="*/ 1859280 w 2377440"/>
                <a:gd name="connsiteY14" fmla="*/ 1046899 h 1666659"/>
                <a:gd name="connsiteX15" fmla="*/ 1971040 w 2377440"/>
                <a:gd name="connsiteY15" fmla="*/ 1290739 h 1666659"/>
                <a:gd name="connsiteX16" fmla="*/ 2092960 w 2377440"/>
                <a:gd name="connsiteY16" fmla="*/ 1463459 h 1666659"/>
                <a:gd name="connsiteX17" fmla="*/ 2225040 w 2377440"/>
                <a:gd name="connsiteY17" fmla="*/ 1565059 h 1666659"/>
                <a:gd name="connsiteX18" fmla="*/ 2377440 w 2377440"/>
                <a:gd name="connsiteY18" fmla="*/ 1666659 h 1666659"/>
                <a:gd name="connsiteX0" fmla="*/ 0 w 2377440"/>
                <a:gd name="connsiteY0" fmla="*/ 1646339 h 1666659"/>
                <a:gd name="connsiteX1" fmla="*/ 243840 w 2377440"/>
                <a:gd name="connsiteY1" fmla="*/ 1595539 h 1666659"/>
                <a:gd name="connsiteX2" fmla="*/ 426720 w 2377440"/>
                <a:gd name="connsiteY2" fmla="*/ 1504099 h 1666659"/>
                <a:gd name="connsiteX3" fmla="*/ 609600 w 2377440"/>
                <a:gd name="connsiteY3" fmla="*/ 1361859 h 1666659"/>
                <a:gd name="connsiteX4" fmla="*/ 772160 w 2377440"/>
                <a:gd name="connsiteY4" fmla="*/ 1087539 h 1666659"/>
                <a:gd name="connsiteX5" fmla="*/ 853440 w 2377440"/>
                <a:gd name="connsiteY5" fmla="*/ 874179 h 1666659"/>
                <a:gd name="connsiteX6" fmla="*/ 924560 w 2377440"/>
                <a:gd name="connsiteY6" fmla="*/ 650659 h 1666659"/>
                <a:gd name="connsiteX7" fmla="*/ 1016000 w 2377440"/>
                <a:gd name="connsiteY7" fmla="*/ 396659 h 1666659"/>
                <a:gd name="connsiteX8" fmla="*/ 1219200 w 2377440"/>
                <a:gd name="connsiteY8" fmla="*/ 61379 h 1666659"/>
                <a:gd name="connsiteX9" fmla="*/ 1361440 w 2377440"/>
                <a:gd name="connsiteY9" fmla="*/ 419 h 1666659"/>
                <a:gd name="connsiteX10" fmla="*/ 1554480 w 2377440"/>
                <a:gd name="connsiteY10" fmla="*/ 162979 h 1666659"/>
                <a:gd name="connsiteX11" fmla="*/ 1676400 w 2377440"/>
                <a:gd name="connsiteY11" fmla="*/ 447459 h 1666659"/>
                <a:gd name="connsiteX12" fmla="*/ 1788160 w 2377440"/>
                <a:gd name="connsiteY12" fmla="*/ 864019 h 1666659"/>
                <a:gd name="connsiteX13" fmla="*/ 1859280 w 2377440"/>
                <a:gd name="connsiteY13" fmla="*/ 1046899 h 1666659"/>
                <a:gd name="connsiteX14" fmla="*/ 1971040 w 2377440"/>
                <a:gd name="connsiteY14" fmla="*/ 1290739 h 1666659"/>
                <a:gd name="connsiteX15" fmla="*/ 2092960 w 2377440"/>
                <a:gd name="connsiteY15" fmla="*/ 1463459 h 1666659"/>
                <a:gd name="connsiteX16" fmla="*/ 2225040 w 2377440"/>
                <a:gd name="connsiteY16" fmla="*/ 1565059 h 1666659"/>
                <a:gd name="connsiteX17" fmla="*/ 2377440 w 2377440"/>
                <a:gd name="connsiteY17" fmla="*/ 1666659 h 1666659"/>
                <a:gd name="connsiteX0" fmla="*/ 0 w 2590800"/>
                <a:gd name="connsiteY0" fmla="*/ 1646339 h 1676819"/>
                <a:gd name="connsiteX1" fmla="*/ 243840 w 2590800"/>
                <a:gd name="connsiteY1" fmla="*/ 1595539 h 1676819"/>
                <a:gd name="connsiteX2" fmla="*/ 426720 w 2590800"/>
                <a:gd name="connsiteY2" fmla="*/ 1504099 h 1676819"/>
                <a:gd name="connsiteX3" fmla="*/ 609600 w 2590800"/>
                <a:gd name="connsiteY3" fmla="*/ 1361859 h 1676819"/>
                <a:gd name="connsiteX4" fmla="*/ 772160 w 2590800"/>
                <a:gd name="connsiteY4" fmla="*/ 1087539 h 1676819"/>
                <a:gd name="connsiteX5" fmla="*/ 853440 w 2590800"/>
                <a:gd name="connsiteY5" fmla="*/ 874179 h 1676819"/>
                <a:gd name="connsiteX6" fmla="*/ 924560 w 2590800"/>
                <a:gd name="connsiteY6" fmla="*/ 650659 h 1676819"/>
                <a:gd name="connsiteX7" fmla="*/ 1016000 w 2590800"/>
                <a:gd name="connsiteY7" fmla="*/ 396659 h 1676819"/>
                <a:gd name="connsiteX8" fmla="*/ 1219200 w 2590800"/>
                <a:gd name="connsiteY8" fmla="*/ 61379 h 1676819"/>
                <a:gd name="connsiteX9" fmla="*/ 1361440 w 2590800"/>
                <a:gd name="connsiteY9" fmla="*/ 419 h 1676819"/>
                <a:gd name="connsiteX10" fmla="*/ 1554480 w 2590800"/>
                <a:gd name="connsiteY10" fmla="*/ 162979 h 1676819"/>
                <a:gd name="connsiteX11" fmla="*/ 1676400 w 2590800"/>
                <a:gd name="connsiteY11" fmla="*/ 447459 h 1676819"/>
                <a:gd name="connsiteX12" fmla="*/ 1788160 w 2590800"/>
                <a:gd name="connsiteY12" fmla="*/ 864019 h 1676819"/>
                <a:gd name="connsiteX13" fmla="*/ 1859280 w 2590800"/>
                <a:gd name="connsiteY13" fmla="*/ 1046899 h 1676819"/>
                <a:gd name="connsiteX14" fmla="*/ 1971040 w 2590800"/>
                <a:gd name="connsiteY14" fmla="*/ 1290739 h 1676819"/>
                <a:gd name="connsiteX15" fmla="*/ 2092960 w 2590800"/>
                <a:gd name="connsiteY15" fmla="*/ 1463459 h 1676819"/>
                <a:gd name="connsiteX16" fmla="*/ 2225040 w 2590800"/>
                <a:gd name="connsiteY16" fmla="*/ 1565059 h 1676819"/>
                <a:gd name="connsiteX17" fmla="*/ 2590800 w 2590800"/>
                <a:gd name="connsiteY17" fmla="*/ 1676819 h 1676819"/>
                <a:gd name="connsiteX0" fmla="*/ 0 w 2590800"/>
                <a:gd name="connsiteY0" fmla="*/ 1646339 h 1676819"/>
                <a:gd name="connsiteX1" fmla="*/ 243840 w 2590800"/>
                <a:gd name="connsiteY1" fmla="*/ 1595539 h 1676819"/>
                <a:gd name="connsiteX2" fmla="*/ 426720 w 2590800"/>
                <a:gd name="connsiteY2" fmla="*/ 1504099 h 1676819"/>
                <a:gd name="connsiteX3" fmla="*/ 609600 w 2590800"/>
                <a:gd name="connsiteY3" fmla="*/ 1361859 h 1676819"/>
                <a:gd name="connsiteX4" fmla="*/ 772160 w 2590800"/>
                <a:gd name="connsiteY4" fmla="*/ 1087539 h 1676819"/>
                <a:gd name="connsiteX5" fmla="*/ 853440 w 2590800"/>
                <a:gd name="connsiteY5" fmla="*/ 874179 h 1676819"/>
                <a:gd name="connsiteX6" fmla="*/ 924560 w 2590800"/>
                <a:gd name="connsiteY6" fmla="*/ 650659 h 1676819"/>
                <a:gd name="connsiteX7" fmla="*/ 1016000 w 2590800"/>
                <a:gd name="connsiteY7" fmla="*/ 396659 h 1676819"/>
                <a:gd name="connsiteX8" fmla="*/ 1198033 w 2590800"/>
                <a:gd name="connsiteY8" fmla="*/ 82546 h 1676819"/>
                <a:gd name="connsiteX9" fmla="*/ 1361440 w 2590800"/>
                <a:gd name="connsiteY9" fmla="*/ 419 h 1676819"/>
                <a:gd name="connsiteX10" fmla="*/ 1554480 w 2590800"/>
                <a:gd name="connsiteY10" fmla="*/ 162979 h 1676819"/>
                <a:gd name="connsiteX11" fmla="*/ 1676400 w 2590800"/>
                <a:gd name="connsiteY11" fmla="*/ 447459 h 1676819"/>
                <a:gd name="connsiteX12" fmla="*/ 1788160 w 2590800"/>
                <a:gd name="connsiteY12" fmla="*/ 864019 h 1676819"/>
                <a:gd name="connsiteX13" fmla="*/ 1859280 w 2590800"/>
                <a:gd name="connsiteY13" fmla="*/ 1046899 h 1676819"/>
                <a:gd name="connsiteX14" fmla="*/ 1971040 w 2590800"/>
                <a:gd name="connsiteY14" fmla="*/ 1290739 h 1676819"/>
                <a:gd name="connsiteX15" fmla="*/ 2092960 w 2590800"/>
                <a:gd name="connsiteY15" fmla="*/ 1463459 h 1676819"/>
                <a:gd name="connsiteX16" fmla="*/ 2225040 w 2590800"/>
                <a:gd name="connsiteY16" fmla="*/ 1565059 h 1676819"/>
                <a:gd name="connsiteX17" fmla="*/ 2590800 w 2590800"/>
                <a:gd name="connsiteY17" fmla="*/ 1676819 h 1676819"/>
                <a:gd name="connsiteX0" fmla="*/ 0 w 2590800"/>
                <a:gd name="connsiteY0" fmla="*/ 1646339 h 1676819"/>
                <a:gd name="connsiteX1" fmla="*/ 243840 w 2590800"/>
                <a:gd name="connsiteY1" fmla="*/ 1595539 h 1676819"/>
                <a:gd name="connsiteX2" fmla="*/ 426720 w 2590800"/>
                <a:gd name="connsiteY2" fmla="*/ 1504099 h 1676819"/>
                <a:gd name="connsiteX3" fmla="*/ 609600 w 2590800"/>
                <a:gd name="connsiteY3" fmla="*/ 1361859 h 1676819"/>
                <a:gd name="connsiteX4" fmla="*/ 772160 w 2590800"/>
                <a:gd name="connsiteY4" fmla="*/ 1087539 h 1676819"/>
                <a:gd name="connsiteX5" fmla="*/ 853440 w 2590800"/>
                <a:gd name="connsiteY5" fmla="*/ 874179 h 1676819"/>
                <a:gd name="connsiteX6" fmla="*/ 924560 w 2590800"/>
                <a:gd name="connsiteY6" fmla="*/ 650659 h 1676819"/>
                <a:gd name="connsiteX7" fmla="*/ 1028700 w 2590800"/>
                <a:gd name="connsiteY7" fmla="*/ 396659 h 1676819"/>
                <a:gd name="connsiteX8" fmla="*/ 1198033 w 2590800"/>
                <a:gd name="connsiteY8" fmla="*/ 82546 h 1676819"/>
                <a:gd name="connsiteX9" fmla="*/ 1361440 w 2590800"/>
                <a:gd name="connsiteY9" fmla="*/ 419 h 1676819"/>
                <a:gd name="connsiteX10" fmla="*/ 1554480 w 2590800"/>
                <a:gd name="connsiteY10" fmla="*/ 162979 h 1676819"/>
                <a:gd name="connsiteX11" fmla="*/ 1676400 w 2590800"/>
                <a:gd name="connsiteY11" fmla="*/ 447459 h 1676819"/>
                <a:gd name="connsiteX12" fmla="*/ 1788160 w 2590800"/>
                <a:gd name="connsiteY12" fmla="*/ 864019 h 1676819"/>
                <a:gd name="connsiteX13" fmla="*/ 1859280 w 2590800"/>
                <a:gd name="connsiteY13" fmla="*/ 1046899 h 1676819"/>
                <a:gd name="connsiteX14" fmla="*/ 1971040 w 2590800"/>
                <a:gd name="connsiteY14" fmla="*/ 1290739 h 1676819"/>
                <a:gd name="connsiteX15" fmla="*/ 2092960 w 2590800"/>
                <a:gd name="connsiteY15" fmla="*/ 1463459 h 1676819"/>
                <a:gd name="connsiteX16" fmla="*/ 2225040 w 2590800"/>
                <a:gd name="connsiteY16" fmla="*/ 1565059 h 1676819"/>
                <a:gd name="connsiteX17" fmla="*/ 2590800 w 2590800"/>
                <a:gd name="connsiteY17" fmla="*/ 1676819 h 1676819"/>
                <a:gd name="connsiteX0" fmla="*/ 0 w 2590800"/>
                <a:gd name="connsiteY0" fmla="*/ 1646339 h 1676819"/>
                <a:gd name="connsiteX1" fmla="*/ 243840 w 2590800"/>
                <a:gd name="connsiteY1" fmla="*/ 1595539 h 1676819"/>
                <a:gd name="connsiteX2" fmla="*/ 426720 w 2590800"/>
                <a:gd name="connsiteY2" fmla="*/ 1504099 h 1676819"/>
                <a:gd name="connsiteX3" fmla="*/ 609600 w 2590800"/>
                <a:gd name="connsiteY3" fmla="*/ 1361859 h 1676819"/>
                <a:gd name="connsiteX4" fmla="*/ 772160 w 2590800"/>
                <a:gd name="connsiteY4" fmla="*/ 1087539 h 1676819"/>
                <a:gd name="connsiteX5" fmla="*/ 853440 w 2590800"/>
                <a:gd name="connsiteY5" fmla="*/ 874179 h 1676819"/>
                <a:gd name="connsiteX6" fmla="*/ 937260 w 2590800"/>
                <a:gd name="connsiteY6" fmla="*/ 659125 h 1676819"/>
                <a:gd name="connsiteX7" fmla="*/ 1028700 w 2590800"/>
                <a:gd name="connsiteY7" fmla="*/ 396659 h 1676819"/>
                <a:gd name="connsiteX8" fmla="*/ 1198033 w 2590800"/>
                <a:gd name="connsiteY8" fmla="*/ 82546 h 1676819"/>
                <a:gd name="connsiteX9" fmla="*/ 1361440 w 2590800"/>
                <a:gd name="connsiteY9" fmla="*/ 419 h 1676819"/>
                <a:gd name="connsiteX10" fmla="*/ 1554480 w 2590800"/>
                <a:gd name="connsiteY10" fmla="*/ 162979 h 1676819"/>
                <a:gd name="connsiteX11" fmla="*/ 1676400 w 2590800"/>
                <a:gd name="connsiteY11" fmla="*/ 447459 h 1676819"/>
                <a:gd name="connsiteX12" fmla="*/ 1788160 w 2590800"/>
                <a:gd name="connsiteY12" fmla="*/ 864019 h 1676819"/>
                <a:gd name="connsiteX13" fmla="*/ 1859280 w 2590800"/>
                <a:gd name="connsiteY13" fmla="*/ 1046899 h 1676819"/>
                <a:gd name="connsiteX14" fmla="*/ 1971040 w 2590800"/>
                <a:gd name="connsiteY14" fmla="*/ 1290739 h 1676819"/>
                <a:gd name="connsiteX15" fmla="*/ 2092960 w 2590800"/>
                <a:gd name="connsiteY15" fmla="*/ 1463459 h 1676819"/>
                <a:gd name="connsiteX16" fmla="*/ 2225040 w 2590800"/>
                <a:gd name="connsiteY16" fmla="*/ 1565059 h 1676819"/>
                <a:gd name="connsiteX17" fmla="*/ 2590800 w 2590800"/>
                <a:gd name="connsiteY17" fmla="*/ 1676819 h 1676819"/>
                <a:gd name="connsiteX0" fmla="*/ 0 w 2590800"/>
                <a:gd name="connsiteY0" fmla="*/ 1646339 h 1676819"/>
                <a:gd name="connsiteX1" fmla="*/ 243840 w 2590800"/>
                <a:gd name="connsiteY1" fmla="*/ 1595539 h 1676819"/>
                <a:gd name="connsiteX2" fmla="*/ 426720 w 2590800"/>
                <a:gd name="connsiteY2" fmla="*/ 1504099 h 1676819"/>
                <a:gd name="connsiteX3" fmla="*/ 609600 w 2590800"/>
                <a:gd name="connsiteY3" fmla="*/ 1361859 h 1676819"/>
                <a:gd name="connsiteX4" fmla="*/ 772160 w 2590800"/>
                <a:gd name="connsiteY4" fmla="*/ 1087539 h 1676819"/>
                <a:gd name="connsiteX5" fmla="*/ 853440 w 2590800"/>
                <a:gd name="connsiteY5" fmla="*/ 874179 h 1676819"/>
                <a:gd name="connsiteX6" fmla="*/ 937260 w 2590800"/>
                <a:gd name="connsiteY6" fmla="*/ 659125 h 1676819"/>
                <a:gd name="connsiteX7" fmla="*/ 1028700 w 2590800"/>
                <a:gd name="connsiteY7" fmla="*/ 396659 h 1676819"/>
                <a:gd name="connsiteX8" fmla="*/ 1198033 w 2590800"/>
                <a:gd name="connsiteY8" fmla="*/ 82546 h 1676819"/>
                <a:gd name="connsiteX9" fmla="*/ 1361440 w 2590800"/>
                <a:gd name="connsiteY9" fmla="*/ 419 h 1676819"/>
                <a:gd name="connsiteX10" fmla="*/ 1554480 w 2590800"/>
                <a:gd name="connsiteY10" fmla="*/ 162979 h 1676819"/>
                <a:gd name="connsiteX11" fmla="*/ 1676400 w 2590800"/>
                <a:gd name="connsiteY11" fmla="*/ 447459 h 1676819"/>
                <a:gd name="connsiteX12" fmla="*/ 1766993 w 2590800"/>
                <a:gd name="connsiteY12" fmla="*/ 770885 h 1676819"/>
                <a:gd name="connsiteX13" fmla="*/ 1859280 w 2590800"/>
                <a:gd name="connsiteY13" fmla="*/ 1046899 h 1676819"/>
                <a:gd name="connsiteX14" fmla="*/ 1971040 w 2590800"/>
                <a:gd name="connsiteY14" fmla="*/ 1290739 h 1676819"/>
                <a:gd name="connsiteX15" fmla="*/ 2092960 w 2590800"/>
                <a:gd name="connsiteY15" fmla="*/ 1463459 h 1676819"/>
                <a:gd name="connsiteX16" fmla="*/ 2225040 w 2590800"/>
                <a:gd name="connsiteY16" fmla="*/ 1565059 h 1676819"/>
                <a:gd name="connsiteX17" fmla="*/ 2590800 w 2590800"/>
                <a:gd name="connsiteY17" fmla="*/ 1676819 h 1676819"/>
                <a:gd name="connsiteX0" fmla="*/ 0 w 2590800"/>
                <a:gd name="connsiteY0" fmla="*/ 1646339 h 1676819"/>
                <a:gd name="connsiteX1" fmla="*/ 243840 w 2590800"/>
                <a:gd name="connsiteY1" fmla="*/ 1595539 h 1676819"/>
                <a:gd name="connsiteX2" fmla="*/ 426720 w 2590800"/>
                <a:gd name="connsiteY2" fmla="*/ 1504099 h 1676819"/>
                <a:gd name="connsiteX3" fmla="*/ 609600 w 2590800"/>
                <a:gd name="connsiteY3" fmla="*/ 1361859 h 1676819"/>
                <a:gd name="connsiteX4" fmla="*/ 772160 w 2590800"/>
                <a:gd name="connsiteY4" fmla="*/ 1087539 h 1676819"/>
                <a:gd name="connsiteX5" fmla="*/ 853440 w 2590800"/>
                <a:gd name="connsiteY5" fmla="*/ 874179 h 1676819"/>
                <a:gd name="connsiteX6" fmla="*/ 937260 w 2590800"/>
                <a:gd name="connsiteY6" fmla="*/ 659125 h 1676819"/>
                <a:gd name="connsiteX7" fmla="*/ 1028700 w 2590800"/>
                <a:gd name="connsiteY7" fmla="*/ 396659 h 1676819"/>
                <a:gd name="connsiteX8" fmla="*/ 1198033 w 2590800"/>
                <a:gd name="connsiteY8" fmla="*/ 82546 h 1676819"/>
                <a:gd name="connsiteX9" fmla="*/ 1361440 w 2590800"/>
                <a:gd name="connsiteY9" fmla="*/ 419 h 1676819"/>
                <a:gd name="connsiteX10" fmla="*/ 1554480 w 2590800"/>
                <a:gd name="connsiteY10" fmla="*/ 162979 h 1676819"/>
                <a:gd name="connsiteX11" fmla="*/ 1667933 w 2590800"/>
                <a:gd name="connsiteY11" fmla="*/ 422059 h 1676819"/>
                <a:gd name="connsiteX12" fmla="*/ 1766993 w 2590800"/>
                <a:gd name="connsiteY12" fmla="*/ 770885 h 1676819"/>
                <a:gd name="connsiteX13" fmla="*/ 1859280 w 2590800"/>
                <a:gd name="connsiteY13" fmla="*/ 1046899 h 1676819"/>
                <a:gd name="connsiteX14" fmla="*/ 1971040 w 2590800"/>
                <a:gd name="connsiteY14" fmla="*/ 1290739 h 1676819"/>
                <a:gd name="connsiteX15" fmla="*/ 2092960 w 2590800"/>
                <a:gd name="connsiteY15" fmla="*/ 1463459 h 1676819"/>
                <a:gd name="connsiteX16" fmla="*/ 2225040 w 2590800"/>
                <a:gd name="connsiteY16" fmla="*/ 1565059 h 1676819"/>
                <a:gd name="connsiteX17" fmla="*/ 2590800 w 2590800"/>
                <a:gd name="connsiteY17" fmla="*/ 1676819 h 1676819"/>
                <a:gd name="connsiteX0" fmla="*/ 0 w 2590800"/>
                <a:gd name="connsiteY0" fmla="*/ 1646339 h 1676819"/>
                <a:gd name="connsiteX1" fmla="*/ 243840 w 2590800"/>
                <a:gd name="connsiteY1" fmla="*/ 1595539 h 1676819"/>
                <a:gd name="connsiteX2" fmla="*/ 426720 w 2590800"/>
                <a:gd name="connsiteY2" fmla="*/ 1504099 h 1676819"/>
                <a:gd name="connsiteX3" fmla="*/ 609600 w 2590800"/>
                <a:gd name="connsiteY3" fmla="*/ 1361859 h 1676819"/>
                <a:gd name="connsiteX4" fmla="*/ 772160 w 2590800"/>
                <a:gd name="connsiteY4" fmla="*/ 1087539 h 1676819"/>
                <a:gd name="connsiteX5" fmla="*/ 853440 w 2590800"/>
                <a:gd name="connsiteY5" fmla="*/ 874179 h 1676819"/>
                <a:gd name="connsiteX6" fmla="*/ 937260 w 2590800"/>
                <a:gd name="connsiteY6" fmla="*/ 659125 h 1676819"/>
                <a:gd name="connsiteX7" fmla="*/ 1028700 w 2590800"/>
                <a:gd name="connsiteY7" fmla="*/ 396659 h 1676819"/>
                <a:gd name="connsiteX8" fmla="*/ 1198033 w 2590800"/>
                <a:gd name="connsiteY8" fmla="*/ 82546 h 1676819"/>
                <a:gd name="connsiteX9" fmla="*/ 1361440 w 2590800"/>
                <a:gd name="connsiteY9" fmla="*/ 419 h 1676819"/>
                <a:gd name="connsiteX10" fmla="*/ 1554480 w 2590800"/>
                <a:gd name="connsiteY10" fmla="*/ 162979 h 1676819"/>
                <a:gd name="connsiteX11" fmla="*/ 1667933 w 2590800"/>
                <a:gd name="connsiteY11" fmla="*/ 422059 h 1676819"/>
                <a:gd name="connsiteX12" fmla="*/ 1766993 w 2590800"/>
                <a:gd name="connsiteY12" fmla="*/ 770885 h 1676819"/>
                <a:gd name="connsiteX13" fmla="*/ 1859280 w 2590800"/>
                <a:gd name="connsiteY13" fmla="*/ 1046899 h 1676819"/>
                <a:gd name="connsiteX14" fmla="*/ 1971040 w 2590800"/>
                <a:gd name="connsiteY14" fmla="*/ 1290739 h 1676819"/>
                <a:gd name="connsiteX15" fmla="*/ 2105660 w 2590800"/>
                <a:gd name="connsiteY15" fmla="*/ 1450759 h 1676819"/>
                <a:gd name="connsiteX16" fmla="*/ 2225040 w 2590800"/>
                <a:gd name="connsiteY16" fmla="*/ 1565059 h 1676819"/>
                <a:gd name="connsiteX17" fmla="*/ 2590800 w 2590800"/>
                <a:gd name="connsiteY17" fmla="*/ 1676819 h 1676819"/>
                <a:gd name="connsiteX0" fmla="*/ 0 w 2590800"/>
                <a:gd name="connsiteY0" fmla="*/ 1646339 h 1676819"/>
                <a:gd name="connsiteX1" fmla="*/ 243840 w 2590800"/>
                <a:gd name="connsiteY1" fmla="*/ 1595539 h 1676819"/>
                <a:gd name="connsiteX2" fmla="*/ 426720 w 2590800"/>
                <a:gd name="connsiteY2" fmla="*/ 1504099 h 1676819"/>
                <a:gd name="connsiteX3" fmla="*/ 609600 w 2590800"/>
                <a:gd name="connsiteY3" fmla="*/ 1361859 h 1676819"/>
                <a:gd name="connsiteX4" fmla="*/ 772160 w 2590800"/>
                <a:gd name="connsiteY4" fmla="*/ 1087539 h 1676819"/>
                <a:gd name="connsiteX5" fmla="*/ 853440 w 2590800"/>
                <a:gd name="connsiteY5" fmla="*/ 874179 h 1676819"/>
                <a:gd name="connsiteX6" fmla="*/ 937260 w 2590800"/>
                <a:gd name="connsiteY6" fmla="*/ 659125 h 1676819"/>
                <a:gd name="connsiteX7" fmla="*/ 1028700 w 2590800"/>
                <a:gd name="connsiteY7" fmla="*/ 396659 h 1676819"/>
                <a:gd name="connsiteX8" fmla="*/ 1198033 w 2590800"/>
                <a:gd name="connsiteY8" fmla="*/ 82546 h 1676819"/>
                <a:gd name="connsiteX9" fmla="*/ 1361440 w 2590800"/>
                <a:gd name="connsiteY9" fmla="*/ 419 h 1676819"/>
                <a:gd name="connsiteX10" fmla="*/ 1554480 w 2590800"/>
                <a:gd name="connsiteY10" fmla="*/ 162979 h 1676819"/>
                <a:gd name="connsiteX11" fmla="*/ 1667933 w 2590800"/>
                <a:gd name="connsiteY11" fmla="*/ 422059 h 1676819"/>
                <a:gd name="connsiteX12" fmla="*/ 1766993 w 2590800"/>
                <a:gd name="connsiteY12" fmla="*/ 770885 h 1676819"/>
                <a:gd name="connsiteX13" fmla="*/ 1859280 w 2590800"/>
                <a:gd name="connsiteY13" fmla="*/ 1046899 h 1676819"/>
                <a:gd name="connsiteX14" fmla="*/ 1971040 w 2590800"/>
                <a:gd name="connsiteY14" fmla="*/ 1290739 h 1676819"/>
                <a:gd name="connsiteX15" fmla="*/ 2105660 w 2590800"/>
                <a:gd name="connsiteY15" fmla="*/ 1450759 h 1676819"/>
                <a:gd name="connsiteX16" fmla="*/ 2220807 w 2590800"/>
                <a:gd name="connsiteY16" fmla="*/ 1537120 h 1676819"/>
                <a:gd name="connsiteX17" fmla="*/ 2225040 w 2590800"/>
                <a:gd name="connsiteY17" fmla="*/ 1565059 h 1676819"/>
                <a:gd name="connsiteX18" fmla="*/ 2590800 w 2590800"/>
                <a:gd name="connsiteY18" fmla="*/ 1676819 h 1676819"/>
                <a:gd name="connsiteX0" fmla="*/ 0 w 2590800"/>
                <a:gd name="connsiteY0" fmla="*/ 1646339 h 1676819"/>
                <a:gd name="connsiteX1" fmla="*/ 243840 w 2590800"/>
                <a:gd name="connsiteY1" fmla="*/ 1595539 h 1676819"/>
                <a:gd name="connsiteX2" fmla="*/ 426720 w 2590800"/>
                <a:gd name="connsiteY2" fmla="*/ 1504099 h 1676819"/>
                <a:gd name="connsiteX3" fmla="*/ 609600 w 2590800"/>
                <a:gd name="connsiteY3" fmla="*/ 1361859 h 1676819"/>
                <a:gd name="connsiteX4" fmla="*/ 772160 w 2590800"/>
                <a:gd name="connsiteY4" fmla="*/ 1087539 h 1676819"/>
                <a:gd name="connsiteX5" fmla="*/ 853440 w 2590800"/>
                <a:gd name="connsiteY5" fmla="*/ 874179 h 1676819"/>
                <a:gd name="connsiteX6" fmla="*/ 937260 w 2590800"/>
                <a:gd name="connsiteY6" fmla="*/ 659125 h 1676819"/>
                <a:gd name="connsiteX7" fmla="*/ 1028700 w 2590800"/>
                <a:gd name="connsiteY7" fmla="*/ 396659 h 1676819"/>
                <a:gd name="connsiteX8" fmla="*/ 1198033 w 2590800"/>
                <a:gd name="connsiteY8" fmla="*/ 82546 h 1676819"/>
                <a:gd name="connsiteX9" fmla="*/ 1361440 w 2590800"/>
                <a:gd name="connsiteY9" fmla="*/ 419 h 1676819"/>
                <a:gd name="connsiteX10" fmla="*/ 1554480 w 2590800"/>
                <a:gd name="connsiteY10" fmla="*/ 162979 h 1676819"/>
                <a:gd name="connsiteX11" fmla="*/ 1667933 w 2590800"/>
                <a:gd name="connsiteY11" fmla="*/ 422059 h 1676819"/>
                <a:gd name="connsiteX12" fmla="*/ 1766993 w 2590800"/>
                <a:gd name="connsiteY12" fmla="*/ 770885 h 1676819"/>
                <a:gd name="connsiteX13" fmla="*/ 1859280 w 2590800"/>
                <a:gd name="connsiteY13" fmla="*/ 1046899 h 1676819"/>
                <a:gd name="connsiteX14" fmla="*/ 1971040 w 2590800"/>
                <a:gd name="connsiteY14" fmla="*/ 1290739 h 1676819"/>
                <a:gd name="connsiteX15" fmla="*/ 2105660 w 2590800"/>
                <a:gd name="connsiteY15" fmla="*/ 1450759 h 1676819"/>
                <a:gd name="connsiteX16" fmla="*/ 2220807 w 2590800"/>
                <a:gd name="connsiteY16" fmla="*/ 1537120 h 1676819"/>
                <a:gd name="connsiteX17" fmla="*/ 2590800 w 2590800"/>
                <a:gd name="connsiteY17" fmla="*/ 1676819 h 1676819"/>
                <a:gd name="connsiteX0" fmla="*/ 0 w 2590800"/>
                <a:gd name="connsiteY0" fmla="*/ 1646339 h 1676819"/>
                <a:gd name="connsiteX1" fmla="*/ 243840 w 2590800"/>
                <a:gd name="connsiteY1" fmla="*/ 1595539 h 1676819"/>
                <a:gd name="connsiteX2" fmla="*/ 426720 w 2590800"/>
                <a:gd name="connsiteY2" fmla="*/ 1504099 h 1676819"/>
                <a:gd name="connsiteX3" fmla="*/ 609600 w 2590800"/>
                <a:gd name="connsiteY3" fmla="*/ 1361859 h 1676819"/>
                <a:gd name="connsiteX4" fmla="*/ 772160 w 2590800"/>
                <a:gd name="connsiteY4" fmla="*/ 1087539 h 1676819"/>
                <a:gd name="connsiteX5" fmla="*/ 853440 w 2590800"/>
                <a:gd name="connsiteY5" fmla="*/ 874179 h 1676819"/>
                <a:gd name="connsiteX6" fmla="*/ 937260 w 2590800"/>
                <a:gd name="connsiteY6" fmla="*/ 659125 h 1676819"/>
                <a:gd name="connsiteX7" fmla="*/ 1028700 w 2590800"/>
                <a:gd name="connsiteY7" fmla="*/ 396659 h 1676819"/>
                <a:gd name="connsiteX8" fmla="*/ 1198033 w 2590800"/>
                <a:gd name="connsiteY8" fmla="*/ 82546 h 1676819"/>
                <a:gd name="connsiteX9" fmla="*/ 1361440 w 2590800"/>
                <a:gd name="connsiteY9" fmla="*/ 419 h 1676819"/>
                <a:gd name="connsiteX10" fmla="*/ 1554480 w 2590800"/>
                <a:gd name="connsiteY10" fmla="*/ 162979 h 1676819"/>
                <a:gd name="connsiteX11" fmla="*/ 1667933 w 2590800"/>
                <a:gd name="connsiteY11" fmla="*/ 422059 h 1676819"/>
                <a:gd name="connsiteX12" fmla="*/ 1766993 w 2590800"/>
                <a:gd name="connsiteY12" fmla="*/ 770885 h 1676819"/>
                <a:gd name="connsiteX13" fmla="*/ 1859280 w 2590800"/>
                <a:gd name="connsiteY13" fmla="*/ 1046899 h 1676819"/>
                <a:gd name="connsiteX14" fmla="*/ 1971040 w 2590800"/>
                <a:gd name="connsiteY14" fmla="*/ 1290739 h 1676819"/>
                <a:gd name="connsiteX15" fmla="*/ 2088726 w 2590800"/>
                <a:gd name="connsiteY15" fmla="*/ 1429593 h 1676819"/>
                <a:gd name="connsiteX16" fmla="*/ 2220807 w 2590800"/>
                <a:gd name="connsiteY16" fmla="*/ 1537120 h 1676819"/>
                <a:gd name="connsiteX17" fmla="*/ 2590800 w 2590800"/>
                <a:gd name="connsiteY17" fmla="*/ 1676819 h 1676819"/>
                <a:gd name="connsiteX0" fmla="*/ 0 w 2590800"/>
                <a:gd name="connsiteY0" fmla="*/ 1646339 h 1676819"/>
                <a:gd name="connsiteX1" fmla="*/ 243840 w 2590800"/>
                <a:gd name="connsiteY1" fmla="*/ 1595539 h 1676819"/>
                <a:gd name="connsiteX2" fmla="*/ 426720 w 2590800"/>
                <a:gd name="connsiteY2" fmla="*/ 1504099 h 1676819"/>
                <a:gd name="connsiteX3" fmla="*/ 609600 w 2590800"/>
                <a:gd name="connsiteY3" fmla="*/ 1361859 h 1676819"/>
                <a:gd name="connsiteX4" fmla="*/ 772160 w 2590800"/>
                <a:gd name="connsiteY4" fmla="*/ 1087539 h 1676819"/>
                <a:gd name="connsiteX5" fmla="*/ 853440 w 2590800"/>
                <a:gd name="connsiteY5" fmla="*/ 874179 h 1676819"/>
                <a:gd name="connsiteX6" fmla="*/ 937260 w 2590800"/>
                <a:gd name="connsiteY6" fmla="*/ 659125 h 1676819"/>
                <a:gd name="connsiteX7" fmla="*/ 1028700 w 2590800"/>
                <a:gd name="connsiteY7" fmla="*/ 396659 h 1676819"/>
                <a:gd name="connsiteX8" fmla="*/ 1198033 w 2590800"/>
                <a:gd name="connsiteY8" fmla="*/ 82546 h 1676819"/>
                <a:gd name="connsiteX9" fmla="*/ 1361440 w 2590800"/>
                <a:gd name="connsiteY9" fmla="*/ 419 h 1676819"/>
                <a:gd name="connsiteX10" fmla="*/ 1554480 w 2590800"/>
                <a:gd name="connsiteY10" fmla="*/ 162979 h 1676819"/>
                <a:gd name="connsiteX11" fmla="*/ 1667933 w 2590800"/>
                <a:gd name="connsiteY11" fmla="*/ 422059 h 1676819"/>
                <a:gd name="connsiteX12" fmla="*/ 1766993 w 2590800"/>
                <a:gd name="connsiteY12" fmla="*/ 770885 h 1676819"/>
                <a:gd name="connsiteX13" fmla="*/ 1859280 w 2590800"/>
                <a:gd name="connsiteY13" fmla="*/ 1046899 h 1676819"/>
                <a:gd name="connsiteX14" fmla="*/ 1971040 w 2590800"/>
                <a:gd name="connsiteY14" fmla="*/ 1290739 h 1676819"/>
                <a:gd name="connsiteX15" fmla="*/ 2088726 w 2590800"/>
                <a:gd name="connsiteY15" fmla="*/ 1429593 h 1676819"/>
                <a:gd name="connsiteX16" fmla="*/ 2220807 w 2590800"/>
                <a:gd name="connsiteY16" fmla="*/ 1537120 h 1676819"/>
                <a:gd name="connsiteX17" fmla="*/ 2590800 w 2590800"/>
                <a:gd name="connsiteY17" fmla="*/ 1676819 h 1676819"/>
                <a:gd name="connsiteX0" fmla="*/ 0 w 2590800"/>
                <a:gd name="connsiteY0" fmla="*/ 1646339 h 1676819"/>
                <a:gd name="connsiteX1" fmla="*/ 243840 w 2590800"/>
                <a:gd name="connsiteY1" fmla="*/ 1595539 h 1676819"/>
                <a:gd name="connsiteX2" fmla="*/ 426720 w 2590800"/>
                <a:gd name="connsiteY2" fmla="*/ 1504099 h 1676819"/>
                <a:gd name="connsiteX3" fmla="*/ 609600 w 2590800"/>
                <a:gd name="connsiteY3" fmla="*/ 1361859 h 1676819"/>
                <a:gd name="connsiteX4" fmla="*/ 772160 w 2590800"/>
                <a:gd name="connsiteY4" fmla="*/ 1087539 h 1676819"/>
                <a:gd name="connsiteX5" fmla="*/ 853440 w 2590800"/>
                <a:gd name="connsiteY5" fmla="*/ 874179 h 1676819"/>
                <a:gd name="connsiteX6" fmla="*/ 937260 w 2590800"/>
                <a:gd name="connsiteY6" fmla="*/ 659125 h 1676819"/>
                <a:gd name="connsiteX7" fmla="*/ 1028700 w 2590800"/>
                <a:gd name="connsiteY7" fmla="*/ 396659 h 1676819"/>
                <a:gd name="connsiteX8" fmla="*/ 1198033 w 2590800"/>
                <a:gd name="connsiteY8" fmla="*/ 82546 h 1676819"/>
                <a:gd name="connsiteX9" fmla="*/ 1361440 w 2590800"/>
                <a:gd name="connsiteY9" fmla="*/ 419 h 1676819"/>
                <a:gd name="connsiteX10" fmla="*/ 1554480 w 2590800"/>
                <a:gd name="connsiteY10" fmla="*/ 162979 h 1676819"/>
                <a:gd name="connsiteX11" fmla="*/ 1667933 w 2590800"/>
                <a:gd name="connsiteY11" fmla="*/ 422059 h 1676819"/>
                <a:gd name="connsiteX12" fmla="*/ 1766993 w 2590800"/>
                <a:gd name="connsiteY12" fmla="*/ 770885 h 1676819"/>
                <a:gd name="connsiteX13" fmla="*/ 1859280 w 2590800"/>
                <a:gd name="connsiteY13" fmla="*/ 1046899 h 1676819"/>
                <a:gd name="connsiteX14" fmla="*/ 1971040 w 2590800"/>
                <a:gd name="connsiteY14" fmla="*/ 1290739 h 1676819"/>
                <a:gd name="connsiteX15" fmla="*/ 2088726 w 2590800"/>
                <a:gd name="connsiteY15" fmla="*/ 1429593 h 1676819"/>
                <a:gd name="connsiteX16" fmla="*/ 2220807 w 2590800"/>
                <a:gd name="connsiteY16" fmla="*/ 1537120 h 1676819"/>
                <a:gd name="connsiteX17" fmla="*/ 2590800 w 2590800"/>
                <a:gd name="connsiteY17" fmla="*/ 1676819 h 1676819"/>
                <a:gd name="connsiteX0" fmla="*/ 0 w 2590800"/>
                <a:gd name="connsiteY0" fmla="*/ 1646339 h 1676819"/>
                <a:gd name="connsiteX1" fmla="*/ 243840 w 2590800"/>
                <a:gd name="connsiteY1" fmla="*/ 1595539 h 1676819"/>
                <a:gd name="connsiteX2" fmla="*/ 426720 w 2590800"/>
                <a:gd name="connsiteY2" fmla="*/ 1504099 h 1676819"/>
                <a:gd name="connsiteX3" fmla="*/ 609600 w 2590800"/>
                <a:gd name="connsiteY3" fmla="*/ 1361859 h 1676819"/>
                <a:gd name="connsiteX4" fmla="*/ 772160 w 2590800"/>
                <a:gd name="connsiteY4" fmla="*/ 1087539 h 1676819"/>
                <a:gd name="connsiteX5" fmla="*/ 853440 w 2590800"/>
                <a:gd name="connsiteY5" fmla="*/ 874179 h 1676819"/>
                <a:gd name="connsiteX6" fmla="*/ 937260 w 2590800"/>
                <a:gd name="connsiteY6" fmla="*/ 659125 h 1676819"/>
                <a:gd name="connsiteX7" fmla="*/ 1028700 w 2590800"/>
                <a:gd name="connsiteY7" fmla="*/ 396659 h 1676819"/>
                <a:gd name="connsiteX8" fmla="*/ 1198033 w 2590800"/>
                <a:gd name="connsiteY8" fmla="*/ 82546 h 1676819"/>
                <a:gd name="connsiteX9" fmla="*/ 1361440 w 2590800"/>
                <a:gd name="connsiteY9" fmla="*/ 419 h 1676819"/>
                <a:gd name="connsiteX10" fmla="*/ 1554480 w 2590800"/>
                <a:gd name="connsiteY10" fmla="*/ 162979 h 1676819"/>
                <a:gd name="connsiteX11" fmla="*/ 1667933 w 2590800"/>
                <a:gd name="connsiteY11" fmla="*/ 422059 h 1676819"/>
                <a:gd name="connsiteX12" fmla="*/ 1766993 w 2590800"/>
                <a:gd name="connsiteY12" fmla="*/ 770885 h 1676819"/>
                <a:gd name="connsiteX13" fmla="*/ 1859280 w 2590800"/>
                <a:gd name="connsiteY13" fmla="*/ 1046899 h 1676819"/>
                <a:gd name="connsiteX14" fmla="*/ 1971040 w 2590800"/>
                <a:gd name="connsiteY14" fmla="*/ 1290739 h 1676819"/>
                <a:gd name="connsiteX15" fmla="*/ 2088726 w 2590800"/>
                <a:gd name="connsiteY15" fmla="*/ 1429593 h 1676819"/>
                <a:gd name="connsiteX16" fmla="*/ 2220807 w 2590800"/>
                <a:gd name="connsiteY16" fmla="*/ 1537120 h 1676819"/>
                <a:gd name="connsiteX17" fmla="*/ 2590800 w 2590800"/>
                <a:gd name="connsiteY17" fmla="*/ 1676819 h 1676819"/>
                <a:gd name="connsiteX0" fmla="*/ 0 w 2590800"/>
                <a:gd name="connsiteY0" fmla="*/ 1646339 h 1676819"/>
                <a:gd name="connsiteX1" fmla="*/ 243840 w 2590800"/>
                <a:gd name="connsiteY1" fmla="*/ 1595539 h 1676819"/>
                <a:gd name="connsiteX2" fmla="*/ 426720 w 2590800"/>
                <a:gd name="connsiteY2" fmla="*/ 1504099 h 1676819"/>
                <a:gd name="connsiteX3" fmla="*/ 609600 w 2590800"/>
                <a:gd name="connsiteY3" fmla="*/ 1361859 h 1676819"/>
                <a:gd name="connsiteX4" fmla="*/ 772160 w 2590800"/>
                <a:gd name="connsiteY4" fmla="*/ 1087539 h 1676819"/>
                <a:gd name="connsiteX5" fmla="*/ 853440 w 2590800"/>
                <a:gd name="connsiteY5" fmla="*/ 874179 h 1676819"/>
                <a:gd name="connsiteX6" fmla="*/ 937260 w 2590800"/>
                <a:gd name="connsiteY6" fmla="*/ 659125 h 1676819"/>
                <a:gd name="connsiteX7" fmla="*/ 1028700 w 2590800"/>
                <a:gd name="connsiteY7" fmla="*/ 396659 h 1676819"/>
                <a:gd name="connsiteX8" fmla="*/ 1198033 w 2590800"/>
                <a:gd name="connsiteY8" fmla="*/ 82546 h 1676819"/>
                <a:gd name="connsiteX9" fmla="*/ 1361440 w 2590800"/>
                <a:gd name="connsiteY9" fmla="*/ 419 h 1676819"/>
                <a:gd name="connsiteX10" fmla="*/ 1554480 w 2590800"/>
                <a:gd name="connsiteY10" fmla="*/ 162979 h 1676819"/>
                <a:gd name="connsiteX11" fmla="*/ 1667933 w 2590800"/>
                <a:gd name="connsiteY11" fmla="*/ 422059 h 1676819"/>
                <a:gd name="connsiteX12" fmla="*/ 1766993 w 2590800"/>
                <a:gd name="connsiteY12" fmla="*/ 770885 h 1676819"/>
                <a:gd name="connsiteX13" fmla="*/ 1859280 w 2590800"/>
                <a:gd name="connsiteY13" fmla="*/ 1046899 h 1676819"/>
                <a:gd name="connsiteX14" fmla="*/ 1971040 w 2590800"/>
                <a:gd name="connsiteY14" fmla="*/ 1290739 h 1676819"/>
                <a:gd name="connsiteX15" fmla="*/ 2088726 w 2590800"/>
                <a:gd name="connsiteY15" fmla="*/ 1429593 h 1676819"/>
                <a:gd name="connsiteX16" fmla="*/ 2220807 w 2590800"/>
                <a:gd name="connsiteY16" fmla="*/ 1537120 h 1676819"/>
                <a:gd name="connsiteX17" fmla="*/ 2590800 w 2590800"/>
                <a:gd name="connsiteY17" fmla="*/ 1676819 h 1676819"/>
                <a:gd name="connsiteX0" fmla="*/ 0 w 2590800"/>
                <a:gd name="connsiteY0" fmla="*/ 1646339 h 1676819"/>
                <a:gd name="connsiteX1" fmla="*/ 243840 w 2590800"/>
                <a:gd name="connsiteY1" fmla="*/ 1595539 h 1676819"/>
                <a:gd name="connsiteX2" fmla="*/ 426720 w 2590800"/>
                <a:gd name="connsiteY2" fmla="*/ 1504099 h 1676819"/>
                <a:gd name="connsiteX3" fmla="*/ 609600 w 2590800"/>
                <a:gd name="connsiteY3" fmla="*/ 1361859 h 1676819"/>
                <a:gd name="connsiteX4" fmla="*/ 772160 w 2590800"/>
                <a:gd name="connsiteY4" fmla="*/ 1087539 h 1676819"/>
                <a:gd name="connsiteX5" fmla="*/ 853440 w 2590800"/>
                <a:gd name="connsiteY5" fmla="*/ 874179 h 1676819"/>
                <a:gd name="connsiteX6" fmla="*/ 937260 w 2590800"/>
                <a:gd name="connsiteY6" fmla="*/ 659125 h 1676819"/>
                <a:gd name="connsiteX7" fmla="*/ 1028700 w 2590800"/>
                <a:gd name="connsiteY7" fmla="*/ 396659 h 1676819"/>
                <a:gd name="connsiteX8" fmla="*/ 1198033 w 2590800"/>
                <a:gd name="connsiteY8" fmla="*/ 82546 h 1676819"/>
                <a:gd name="connsiteX9" fmla="*/ 1361440 w 2590800"/>
                <a:gd name="connsiteY9" fmla="*/ 419 h 1676819"/>
                <a:gd name="connsiteX10" fmla="*/ 1554480 w 2590800"/>
                <a:gd name="connsiteY10" fmla="*/ 162979 h 1676819"/>
                <a:gd name="connsiteX11" fmla="*/ 1667933 w 2590800"/>
                <a:gd name="connsiteY11" fmla="*/ 422059 h 1676819"/>
                <a:gd name="connsiteX12" fmla="*/ 1766993 w 2590800"/>
                <a:gd name="connsiteY12" fmla="*/ 770885 h 1676819"/>
                <a:gd name="connsiteX13" fmla="*/ 1859280 w 2590800"/>
                <a:gd name="connsiteY13" fmla="*/ 1046899 h 1676819"/>
                <a:gd name="connsiteX14" fmla="*/ 1971040 w 2590800"/>
                <a:gd name="connsiteY14" fmla="*/ 1290739 h 1676819"/>
                <a:gd name="connsiteX15" fmla="*/ 2088726 w 2590800"/>
                <a:gd name="connsiteY15" fmla="*/ 1429593 h 1676819"/>
                <a:gd name="connsiteX16" fmla="*/ 2220807 w 2590800"/>
                <a:gd name="connsiteY16" fmla="*/ 1537120 h 1676819"/>
                <a:gd name="connsiteX17" fmla="*/ 2590800 w 2590800"/>
                <a:gd name="connsiteY17" fmla="*/ 1676819 h 1676819"/>
                <a:gd name="connsiteX0" fmla="*/ 0 w 2590800"/>
                <a:gd name="connsiteY0" fmla="*/ 1646339 h 1676819"/>
                <a:gd name="connsiteX1" fmla="*/ 243840 w 2590800"/>
                <a:gd name="connsiteY1" fmla="*/ 1595539 h 1676819"/>
                <a:gd name="connsiteX2" fmla="*/ 426720 w 2590800"/>
                <a:gd name="connsiteY2" fmla="*/ 1504099 h 1676819"/>
                <a:gd name="connsiteX3" fmla="*/ 609600 w 2590800"/>
                <a:gd name="connsiteY3" fmla="*/ 1361859 h 1676819"/>
                <a:gd name="connsiteX4" fmla="*/ 772160 w 2590800"/>
                <a:gd name="connsiteY4" fmla="*/ 1087539 h 1676819"/>
                <a:gd name="connsiteX5" fmla="*/ 853440 w 2590800"/>
                <a:gd name="connsiteY5" fmla="*/ 874179 h 1676819"/>
                <a:gd name="connsiteX6" fmla="*/ 937260 w 2590800"/>
                <a:gd name="connsiteY6" fmla="*/ 659125 h 1676819"/>
                <a:gd name="connsiteX7" fmla="*/ 1028700 w 2590800"/>
                <a:gd name="connsiteY7" fmla="*/ 396659 h 1676819"/>
                <a:gd name="connsiteX8" fmla="*/ 1198033 w 2590800"/>
                <a:gd name="connsiteY8" fmla="*/ 82546 h 1676819"/>
                <a:gd name="connsiteX9" fmla="*/ 1361440 w 2590800"/>
                <a:gd name="connsiteY9" fmla="*/ 419 h 1676819"/>
                <a:gd name="connsiteX10" fmla="*/ 1554480 w 2590800"/>
                <a:gd name="connsiteY10" fmla="*/ 162979 h 1676819"/>
                <a:gd name="connsiteX11" fmla="*/ 1667933 w 2590800"/>
                <a:gd name="connsiteY11" fmla="*/ 422059 h 1676819"/>
                <a:gd name="connsiteX12" fmla="*/ 1766993 w 2590800"/>
                <a:gd name="connsiteY12" fmla="*/ 770885 h 1676819"/>
                <a:gd name="connsiteX13" fmla="*/ 1859280 w 2590800"/>
                <a:gd name="connsiteY13" fmla="*/ 1046899 h 1676819"/>
                <a:gd name="connsiteX14" fmla="*/ 1971040 w 2590800"/>
                <a:gd name="connsiteY14" fmla="*/ 1290739 h 1676819"/>
                <a:gd name="connsiteX15" fmla="*/ 2088726 w 2590800"/>
                <a:gd name="connsiteY15" fmla="*/ 1429593 h 1676819"/>
                <a:gd name="connsiteX16" fmla="*/ 2220807 w 2590800"/>
                <a:gd name="connsiteY16" fmla="*/ 1537120 h 1676819"/>
                <a:gd name="connsiteX17" fmla="*/ 2590800 w 2590800"/>
                <a:gd name="connsiteY17" fmla="*/ 1676819 h 1676819"/>
                <a:gd name="connsiteX0" fmla="*/ 0 w 2590800"/>
                <a:gd name="connsiteY0" fmla="*/ 1646339 h 1676819"/>
                <a:gd name="connsiteX1" fmla="*/ 243840 w 2590800"/>
                <a:gd name="connsiteY1" fmla="*/ 1595539 h 1676819"/>
                <a:gd name="connsiteX2" fmla="*/ 426720 w 2590800"/>
                <a:gd name="connsiteY2" fmla="*/ 1504099 h 1676819"/>
                <a:gd name="connsiteX3" fmla="*/ 609600 w 2590800"/>
                <a:gd name="connsiteY3" fmla="*/ 1361859 h 1676819"/>
                <a:gd name="connsiteX4" fmla="*/ 772160 w 2590800"/>
                <a:gd name="connsiteY4" fmla="*/ 1087539 h 1676819"/>
                <a:gd name="connsiteX5" fmla="*/ 853440 w 2590800"/>
                <a:gd name="connsiteY5" fmla="*/ 874179 h 1676819"/>
                <a:gd name="connsiteX6" fmla="*/ 937260 w 2590800"/>
                <a:gd name="connsiteY6" fmla="*/ 659125 h 1676819"/>
                <a:gd name="connsiteX7" fmla="*/ 1028700 w 2590800"/>
                <a:gd name="connsiteY7" fmla="*/ 396659 h 1676819"/>
                <a:gd name="connsiteX8" fmla="*/ 1198033 w 2590800"/>
                <a:gd name="connsiteY8" fmla="*/ 82546 h 1676819"/>
                <a:gd name="connsiteX9" fmla="*/ 1361440 w 2590800"/>
                <a:gd name="connsiteY9" fmla="*/ 419 h 1676819"/>
                <a:gd name="connsiteX10" fmla="*/ 1554480 w 2590800"/>
                <a:gd name="connsiteY10" fmla="*/ 162979 h 1676819"/>
                <a:gd name="connsiteX11" fmla="*/ 1667933 w 2590800"/>
                <a:gd name="connsiteY11" fmla="*/ 422059 h 1676819"/>
                <a:gd name="connsiteX12" fmla="*/ 1766993 w 2590800"/>
                <a:gd name="connsiteY12" fmla="*/ 770885 h 1676819"/>
                <a:gd name="connsiteX13" fmla="*/ 1859280 w 2590800"/>
                <a:gd name="connsiteY13" fmla="*/ 1046899 h 1676819"/>
                <a:gd name="connsiteX14" fmla="*/ 1971040 w 2590800"/>
                <a:gd name="connsiteY14" fmla="*/ 1290739 h 1676819"/>
                <a:gd name="connsiteX15" fmla="*/ 2084493 w 2590800"/>
                <a:gd name="connsiteY15" fmla="*/ 1433827 h 1676819"/>
                <a:gd name="connsiteX16" fmla="*/ 2220807 w 2590800"/>
                <a:gd name="connsiteY16" fmla="*/ 1537120 h 1676819"/>
                <a:gd name="connsiteX17" fmla="*/ 2590800 w 2590800"/>
                <a:gd name="connsiteY17" fmla="*/ 1676819 h 1676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590800" h="1676819">
                  <a:moveTo>
                    <a:pt x="0" y="1646339"/>
                  </a:moveTo>
                  <a:cubicBezTo>
                    <a:pt x="50800" y="1635756"/>
                    <a:pt x="172720" y="1619246"/>
                    <a:pt x="243840" y="1595539"/>
                  </a:cubicBezTo>
                  <a:cubicBezTo>
                    <a:pt x="314960" y="1571832"/>
                    <a:pt x="365760" y="1543046"/>
                    <a:pt x="426720" y="1504099"/>
                  </a:cubicBezTo>
                  <a:cubicBezTo>
                    <a:pt x="487680" y="1465152"/>
                    <a:pt x="552027" y="1431286"/>
                    <a:pt x="609600" y="1361859"/>
                  </a:cubicBezTo>
                  <a:cubicBezTo>
                    <a:pt x="667173" y="1292432"/>
                    <a:pt x="731520" y="1168819"/>
                    <a:pt x="772160" y="1087539"/>
                  </a:cubicBezTo>
                  <a:cubicBezTo>
                    <a:pt x="812800" y="1006259"/>
                    <a:pt x="825923" y="945581"/>
                    <a:pt x="853440" y="874179"/>
                  </a:cubicBezTo>
                  <a:cubicBezTo>
                    <a:pt x="880957" y="802777"/>
                    <a:pt x="908050" y="738712"/>
                    <a:pt x="937260" y="659125"/>
                  </a:cubicBezTo>
                  <a:cubicBezTo>
                    <a:pt x="966470" y="579538"/>
                    <a:pt x="985238" y="492755"/>
                    <a:pt x="1028700" y="396659"/>
                  </a:cubicBezTo>
                  <a:cubicBezTo>
                    <a:pt x="1072162" y="300563"/>
                    <a:pt x="1142576" y="148586"/>
                    <a:pt x="1198033" y="82546"/>
                  </a:cubicBezTo>
                  <a:cubicBezTo>
                    <a:pt x="1253490" y="16506"/>
                    <a:pt x="1330960" y="10579"/>
                    <a:pt x="1361440" y="419"/>
                  </a:cubicBezTo>
                  <a:cubicBezTo>
                    <a:pt x="1403773" y="-6354"/>
                    <a:pt x="1518920" y="69846"/>
                    <a:pt x="1554480" y="162979"/>
                  </a:cubicBezTo>
                  <a:cubicBezTo>
                    <a:pt x="1606973" y="237486"/>
                    <a:pt x="1632514" y="320741"/>
                    <a:pt x="1667933" y="422059"/>
                  </a:cubicBezTo>
                  <a:cubicBezTo>
                    <a:pt x="1703352" y="523377"/>
                    <a:pt x="1735102" y="666745"/>
                    <a:pt x="1766993" y="770885"/>
                  </a:cubicBezTo>
                  <a:cubicBezTo>
                    <a:pt x="1798884" y="875025"/>
                    <a:pt x="1825272" y="960257"/>
                    <a:pt x="1859280" y="1046899"/>
                  </a:cubicBezTo>
                  <a:cubicBezTo>
                    <a:pt x="1893288" y="1133541"/>
                    <a:pt x="1933505" y="1226251"/>
                    <a:pt x="1971040" y="1290739"/>
                  </a:cubicBezTo>
                  <a:cubicBezTo>
                    <a:pt x="2008575" y="1355227"/>
                    <a:pt x="2021699" y="1373714"/>
                    <a:pt x="2084493" y="1433827"/>
                  </a:cubicBezTo>
                  <a:cubicBezTo>
                    <a:pt x="2143055" y="1493940"/>
                    <a:pt x="2139950" y="1499443"/>
                    <a:pt x="2220807" y="1537120"/>
                  </a:cubicBezTo>
                  <a:cubicBezTo>
                    <a:pt x="2310131" y="1600197"/>
                    <a:pt x="2484085" y="1651948"/>
                    <a:pt x="2590800" y="1676819"/>
                  </a:cubicBezTo>
                </a:path>
              </a:pathLst>
            </a:custGeom>
            <a:ln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4299678" y="2819398"/>
              <a:ext cx="1239881" cy="2655979"/>
            </a:xfrm>
            <a:custGeom>
              <a:avLst/>
              <a:gdLst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14400 w 2397760"/>
                <a:gd name="connsiteY26" fmla="*/ 680720 h 1667788"/>
                <a:gd name="connsiteX27" fmla="*/ 924560 w 2397760"/>
                <a:gd name="connsiteY27" fmla="*/ 650240 h 1667788"/>
                <a:gd name="connsiteX28" fmla="*/ 944880 w 2397760"/>
                <a:gd name="connsiteY28" fmla="*/ 568960 h 1667788"/>
                <a:gd name="connsiteX29" fmla="*/ 965200 w 2397760"/>
                <a:gd name="connsiteY29" fmla="*/ 487680 h 1667788"/>
                <a:gd name="connsiteX30" fmla="*/ 985520 w 2397760"/>
                <a:gd name="connsiteY30" fmla="*/ 457200 h 1667788"/>
                <a:gd name="connsiteX31" fmla="*/ 995680 w 2397760"/>
                <a:gd name="connsiteY31" fmla="*/ 426720 h 1667788"/>
                <a:gd name="connsiteX32" fmla="*/ 1016000 w 2397760"/>
                <a:gd name="connsiteY32" fmla="*/ 396240 h 1667788"/>
                <a:gd name="connsiteX33" fmla="*/ 1026160 w 2397760"/>
                <a:gd name="connsiteY33" fmla="*/ 365760 h 1667788"/>
                <a:gd name="connsiteX34" fmla="*/ 1056640 w 2397760"/>
                <a:gd name="connsiteY34" fmla="*/ 345440 h 1667788"/>
                <a:gd name="connsiteX35" fmla="*/ 1076960 w 2397760"/>
                <a:gd name="connsiteY35" fmla="*/ 284480 h 1667788"/>
                <a:gd name="connsiteX36" fmla="*/ 1097280 w 2397760"/>
                <a:gd name="connsiteY36" fmla="*/ 254000 h 1667788"/>
                <a:gd name="connsiteX37" fmla="*/ 1107440 w 2397760"/>
                <a:gd name="connsiteY37" fmla="*/ 223520 h 1667788"/>
                <a:gd name="connsiteX38" fmla="*/ 1137920 w 2397760"/>
                <a:gd name="connsiteY38" fmla="*/ 203200 h 1667788"/>
                <a:gd name="connsiteX39" fmla="*/ 1209040 w 2397760"/>
                <a:gd name="connsiteY39" fmla="*/ 121920 h 1667788"/>
                <a:gd name="connsiteX40" fmla="*/ 1249680 w 2397760"/>
                <a:gd name="connsiteY40" fmla="*/ 71120 h 1667788"/>
                <a:gd name="connsiteX41" fmla="*/ 1270000 w 2397760"/>
                <a:gd name="connsiteY41" fmla="*/ 40640 h 1667788"/>
                <a:gd name="connsiteX42" fmla="*/ 1300480 w 2397760"/>
                <a:gd name="connsiteY42" fmla="*/ 30480 h 1667788"/>
                <a:gd name="connsiteX43" fmla="*/ 1361440 w 2397760"/>
                <a:gd name="connsiteY43" fmla="*/ 0 h 1667788"/>
                <a:gd name="connsiteX44" fmla="*/ 1432560 w 2397760"/>
                <a:gd name="connsiteY44" fmla="*/ 10160 h 1667788"/>
                <a:gd name="connsiteX45" fmla="*/ 1503680 w 2397760"/>
                <a:gd name="connsiteY45" fmla="*/ 30480 h 1667788"/>
                <a:gd name="connsiteX46" fmla="*/ 1544320 w 2397760"/>
                <a:gd name="connsiteY46" fmla="*/ 81280 h 1667788"/>
                <a:gd name="connsiteX47" fmla="*/ 1564640 w 2397760"/>
                <a:gd name="connsiteY47" fmla="*/ 111760 h 1667788"/>
                <a:gd name="connsiteX48" fmla="*/ 1615440 w 2397760"/>
                <a:gd name="connsiteY48" fmla="*/ 172720 h 1667788"/>
                <a:gd name="connsiteX49" fmla="*/ 1635760 w 2397760"/>
                <a:gd name="connsiteY49" fmla="*/ 254000 h 1667788"/>
                <a:gd name="connsiteX50" fmla="*/ 1656080 w 2397760"/>
                <a:gd name="connsiteY50" fmla="*/ 325120 h 1667788"/>
                <a:gd name="connsiteX51" fmla="*/ 1645920 w 2397760"/>
                <a:gd name="connsiteY51" fmla="*/ 355600 h 1667788"/>
                <a:gd name="connsiteX52" fmla="*/ 1676400 w 2397760"/>
                <a:gd name="connsiteY52" fmla="*/ 447040 h 1667788"/>
                <a:gd name="connsiteX53" fmla="*/ 1706880 w 2397760"/>
                <a:gd name="connsiteY53" fmla="*/ 568960 h 1667788"/>
                <a:gd name="connsiteX54" fmla="*/ 1717040 w 2397760"/>
                <a:gd name="connsiteY54" fmla="*/ 609600 h 1667788"/>
                <a:gd name="connsiteX55" fmla="*/ 1737360 w 2397760"/>
                <a:gd name="connsiteY55" fmla="*/ 670560 h 1667788"/>
                <a:gd name="connsiteX56" fmla="*/ 1767840 w 2397760"/>
                <a:gd name="connsiteY56" fmla="*/ 772160 h 1667788"/>
                <a:gd name="connsiteX57" fmla="*/ 1778000 w 2397760"/>
                <a:gd name="connsiteY57" fmla="*/ 802640 h 1667788"/>
                <a:gd name="connsiteX58" fmla="*/ 1798320 w 2397760"/>
                <a:gd name="connsiteY58" fmla="*/ 833120 h 1667788"/>
                <a:gd name="connsiteX59" fmla="*/ 1788160 w 2397760"/>
                <a:gd name="connsiteY59" fmla="*/ 863600 h 1667788"/>
                <a:gd name="connsiteX60" fmla="*/ 1808480 w 2397760"/>
                <a:gd name="connsiteY60" fmla="*/ 894080 h 1667788"/>
                <a:gd name="connsiteX61" fmla="*/ 1838960 w 2397760"/>
                <a:gd name="connsiteY61" fmla="*/ 985520 h 1667788"/>
                <a:gd name="connsiteX62" fmla="*/ 1859280 w 2397760"/>
                <a:gd name="connsiteY62" fmla="*/ 1046480 h 1667788"/>
                <a:gd name="connsiteX63" fmla="*/ 1869440 w 2397760"/>
                <a:gd name="connsiteY63" fmla="*/ 1076960 h 1667788"/>
                <a:gd name="connsiteX64" fmla="*/ 1889760 w 2397760"/>
                <a:gd name="connsiteY64" fmla="*/ 1107440 h 1667788"/>
                <a:gd name="connsiteX65" fmla="*/ 1910080 w 2397760"/>
                <a:gd name="connsiteY65" fmla="*/ 1168400 h 1667788"/>
                <a:gd name="connsiteX66" fmla="*/ 1930400 w 2397760"/>
                <a:gd name="connsiteY66" fmla="*/ 1198880 h 1667788"/>
                <a:gd name="connsiteX67" fmla="*/ 1950720 w 2397760"/>
                <a:gd name="connsiteY67" fmla="*/ 1259840 h 1667788"/>
                <a:gd name="connsiteX68" fmla="*/ 1971040 w 2397760"/>
                <a:gd name="connsiteY68" fmla="*/ 1290320 h 1667788"/>
                <a:gd name="connsiteX69" fmla="*/ 1981200 w 2397760"/>
                <a:gd name="connsiteY69" fmla="*/ 1320800 h 1667788"/>
                <a:gd name="connsiteX70" fmla="*/ 2021840 w 2397760"/>
                <a:gd name="connsiteY70" fmla="*/ 1381760 h 1667788"/>
                <a:gd name="connsiteX71" fmla="*/ 2042160 w 2397760"/>
                <a:gd name="connsiteY71" fmla="*/ 1412240 h 1667788"/>
                <a:gd name="connsiteX72" fmla="*/ 2062480 w 2397760"/>
                <a:gd name="connsiteY72" fmla="*/ 1442720 h 1667788"/>
                <a:gd name="connsiteX73" fmla="*/ 2092960 w 2397760"/>
                <a:gd name="connsiteY73" fmla="*/ 1463040 h 1667788"/>
                <a:gd name="connsiteX74" fmla="*/ 2133600 w 2397760"/>
                <a:gd name="connsiteY74" fmla="*/ 1503680 h 1667788"/>
                <a:gd name="connsiteX75" fmla="*/ 2164080 w 2397760"/>
                <a:gd name="connsiteY75" fmla="*/ 1534160 h 1667788"/>
                <a:gd name="connsiteX76" fmla="*/ 2194560 w 2397760"/>
                <a:gd name="connsiteY76" fmla="*/ 1544320 h 1667788"/>
                <a:gd name="connsiteX77" fmla="*/ 2225040 w 2397760"/>
                <a:gd name="connsiteY77" fmla="*/ 1564640 h 1667788"/>
                <a:gd name="connsiteX78" fmla="*/ 2255520 w 2397760"/>
                <a:gd name="connsiteY78" fmla="*/ 1574800 h 1667788"/>
                <a:gd name="connsiteX79" fmla="*/ 2316480 w 2397760"/>
                <a:gd name="connsiteY79" fmla="*/ 1615440 h 1667788"/>
                <a:gd name="connsiteX80" fmla="*/ 2346960 w 2397760"/>
                <a:gd name="connsiteY80" fmla="*/ 1635760 h 1667788"/>
                <a:gd name="connsiteX81" fmla="*/ 2377440 w 2397760"/>
                <a:gd name="connsiteY81" fmla="*/ 1666240 h 1667788"/>
                <a:gd name="connsiteX82" fmla="*/ 2397760 w 2397760"/>
                <a:gd name="connsiteY82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14400 w 2397760"/>
                <a:gd name="connsiteY26" fmla="*/ 680720 h 1667788"/>
                <a:gd name="connsiteX27" fmla="*/ 924560 w 2397760"/>
                <a:gd name="connsiteY27" fmla="*/ 650240 h 1667788"/>
                <a:gd name="connsiteX28" fmla="*/ 944880 w 2397760"/>
                <a:gd name="connsiteY28" fmla="*/ 568960 h 1667788"/>
                <a:gd name="connsiteX29" fmla="*/ 965200 w 2397760"/>
                <a:gd name="connsiteY29" fmla="*/ 487680 h 1667788"/>
                <a:gd name="connsiteX30" fmla="*/ 985520 w 2397760"/>
                <a:gd name="connsiteY30" fmla="*/ 457200 h 1667788"/>
                <a:gd name="connsiteX31" fmla="*/ 995680 w 2397760"/>
                <a:gd name="connsiteY31" fmla="*/ 426720 h 1667788"/>
                <a:gd name="connsiteX32" fmla="*/ 1016000 w 2397760"/>
                <a:gd name="connsiteY32" fmla="*/ 396240 h 1667788"/>
                <a:gd name="connsiteX33" fmla="*/ 1026160 w 2397760"/>
                <a:gd name="connsiteY33" fmla="*/ 365760 h 1667788"/>
                <a:gd name="connsiteX34" fmla="*/ 1056640 w 2397760"/>
                <a:gd name="connsiteY34" fmla="*/ 345440 h 1667788"/>
                <a:gd name="connsiteX35" fmla="*/ 1076960 w 2397760"/>
                <a:gd name="connsiteY35" fmla="*/ 284480 h 1667788"/>
                <a:gd name="connsiteX36" fmla="*/ 1097280 w 2397760"/>
                <a:gd name="connsiteY36" fmla="*/ 254000 h 1667788"/>
                <a:gd name="connsiteX37" fmla="*/ 1107440 w 2397760"/>
                <a:gd name="connsiteY37" fmla="*/ 223520 h 1667788"/>
                <a:gd name="connsiteX38" fmla="*/ 1137920 w 2397760"/>
                <a:gd name="connsiteY38" fmla="*/ 203200 h 1667788"/>
                <a:gd name="connsiteX39" fmla="*/ 1209040 w 2397760"/>
                <a:gd name="connsiteY39" fmla="*/ 121920 h 1667788"/>
                <a:gd name="connsiteX40" fmla="*/ 1249680 w 2397760"/>
                <a:gd name="connsiteY40" fmla="*/ 71120 h 1667788"/>
                <a:gd name="connsiteX41" fmla="*/ 1270000 w 2397760"/>
                <a:gd name="connsiteY41" fmla="*/ 40640 h 1667788"/>
                <a:gd name="connsiteX42" fmla="*/ 1300480 w 2397760"/>
                <a:gd name="connsiteY42" fmla="*/ 30480 h 1667788"/>
                <a:gd name="connsiteX43" fmla="*/ 1361440 w 2397760"/>
                <a:gd name="connsiteY43" fmla="*/ 0 h 1667788"/>
                <a:gd name="connsiteX44" fmla="*/ 1432560 w 2397760"/>
                <a:gd name="connsiteY44" fmla="*/ 10160 h 1667788"/>
                <a:gd name="connsiteX45" fmla="*/ 1503680 w 2397760"/>
                <a:gd name="connsiteY45" fmla="*/ 30480 h 1667788"/>
                <a:gd name="connsiteX46" fmla="*/ 1564640 w 2397760"/>
                <a:gd name="connsiteY46" fmla="*/ 111760 h 1667788"/>
                <a:gd name="connsiteX47" fmla="*/ 1615440 w 2397760"/>
                <a:gd name="connsiteY47" fmla="*/ 172720 h 1667788"/>
                <a:gd name="connsiteX48" fmla="*/ 1635760 w 2397760"/>
                <a:gd name="connsiteY48" fmla="*/ 254000 h 1667788"/>
                <a:gd name="connsiteX49" fmla="*/ 1656080 w 2397760"/>
                <a:gd name="connsiteY49" fmla="*/ 325120 h 1667788"/>
                <a:gd name="connsiteX50" fmla="*/ 1645920 w 2397760"/>
                <a:gd name="connsiteY50" fmla="*/ 355600 h 1667788"/>
                <a:gd name="connsiteX51" fmla="*/ 1676400 w 2397760"/>
                <a:gd name="connsiteY51" fmla="*/ 447040 h 1667788"/>
                <a:gd name="connsiteX52" fmla="*/ 1706880 w 2397760"/>
                <a:gd name="connsiteY52" fmla="*/ 568960 h 1667788"/>
                <a:gd name="connsiteX53" fmla="*/ 1717040 w 2397760"/>
                <a:gd name="connsiteY53" fmla="*/ 609600 h 1667788"/>
                <a:gd name="connsiteX54" fmla="*/ 1737360 w 2397760"/>
                <a:gd name="connsiteY54" fmla="*/ 670560 h 1667788"/>
                <a:gd name="connsiteX55" fmla="*/ 1767840 w 2397760"/>
                <a:gd name="connsiteY55" fmla="*/ 772160 h 1667788"/>
                <a:gd name="connsiteX56" fmla="*/ 1778000 w 2397760"/>
                <a:gd name="connsiteY56" fmla="*/ 802640 h 1667788"/>
                <a:gd name="connsiteX57" fmla="*/ 1798320 w 2397760"/>
                <a:gd name="connsiteY57" fmla="*/ 833120 h 1667788"/>
                <a:gd name="connsiteX58" fmla="*/ 1788160 w 2397760"/>
                <a:gd name="connsiteY58" fmla="*/ 863600 h 1667788"/>
                <a:gd name="connsiteX59" fmla="*/ 1808480 w 2397760"/>
                <a:gd name="connsiteY59" fmla="*/ 894080 h 1667788"/>
                <a:gd name="connsiteX60" fmla="*/ 1838960 w 2397760"/>
                <a:gd name="connsiteY60" fmla="*/ 985520 h 1667788"/>
                <a:gd name="connsiteX61" fmla="*/ 1859280 w 2397760"/>
                <a:gd name="connsiteY61" fmla="*/ 1046480 h 1667788"/>
                <a:gd name="connsiteX62" fmla="*/ 1869440 w 2397760"/>
                <a:gd name="connsiteY62" fmla="*/ 1076960 h 1667788"/>
                <a:gd name="connsiteX63" fmla="*/ 1889760 w 2397760"/>
                <a:gd name="connsiteY63" fmla="*/ 1107440 h 1667788"/>
                <a:gd name="connsiteX64" fmla="*/ 1910080 w 2397760"/>
                <a:gd name="connsiteY64" fmla="*/ 1168400 h 1667788"/>
                <a:gd name="connsiteX65" fmla="*/ 1930400 w 2397760"/>
                <a:gd name="connsiteY65" fmla="*/ 1198880 h 1667788"/>
                <a:gd name="connsiteX66" fmla="*/ 1950720 w 2397760"/>
                <a:gd name="connsiteY66" fmla="*/ 1259840 h 1667788"/>
                <a:gd name="connsiteX67" fmla="*/ 1971040 w 2397760"/>
                <a:gd name="connsiteY67" fmla="*/ 1290320 h 1667788"/>
                <a:gd name="connsiteX68" fmla="*/ 1981200 w 2397760"/>
                <a:gd name="connsiteY68" fmla="*/ 1320800 h 1667788"/>
                <a:gd name="connsiteX69" fmla="*/ 2021840 w 2397760"/>
                <a:gd name="connsiteY69" fmla="*/ 1381760 h 1667788"/>
                <a:gd name="connsiteX70" fmla="*/ 2042160 w 2397760"/>
                <a:gd name="connsiteY70" fmla="*/ 1412240 h 1667788"/>
                <a:gd name="connsiteX71" fmla="*/ 2062480 w 2397760"/>
                <a:gd name="connsiteY71" fmla="*/ 1442720 h 1667788"/>
                <a:gd name="connsiteX72" fmla="*/ 2092960 w 2397760"/>
                <a:gd name="connsiteY72" fmla="*/ 1463040 h 1667788"/>
                <a:gd name="connsiteX73" fmla="*/ 2133600 w 2397760"/>
                <a:gd name="connsiteY73" fmla="*/ 1503680 h 1667788"/>
                <a:gd name="connsiteX74" fmla="*/ 2164080 w 2397760"/>
                <a:gd name="connsiteY74" fmla="*/ 1534160 h 1667788"/>
                <a:gd name="connsiteX75" fmla="*/ 2194560 w 2397760"/>
                <a:gd name="connsiteY75" fmla="*/ 1544320 h 1667788"/>
                <a:gd name="connsiteX76" fmla="*/ 2225040 w 2397760"/>
                <a:gd name="connsiteY76" fmla="*/ 1564640 h 1667788"/>
                <a:gd name="connsiteX77" fmla="*/ 2255520 w 2397760"/>
                <a:gd name="connsiteY77" fmla="*/ 1574800 h 1667788"/>
                <a:gd name="connsiteX78" fmla="*/ 2316480 w 2397760"/>
                <a:gd name="connsiteY78" fmla="*/ 1615440 h 1667788"/>
                <a:gd name="connsiteX79" fmla="*/ 2346960 w 2397760"/>
                <a:gd name="connsiteY79" fmla="*/ 1635760 h 1667788"/>
                <a:gd name="connsiteX80" fmla="*/ 2377440 w 2397760"/>
                <a:gd name="connsiteY80" fmla="*/ 1666240 h 1667788"/>
                <a:gd name="connsiteX81" fmla="*/ 2397760 w 2397760"/>
                <a:gd name="connsiteY81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14400 w 2397760"/>
                <a:gd name="connsiteY26" fmla="*/ 680720 h 1667788"/>
                <a:gd name="connsiteX27" fmla="*/ 924560 w 2397760"/>
                <a:gd name="connsiteY27" fmla="*/ 650240 h 1667788"/>
                <a:gd name="connsiteX28" fmla="*/ 944880 w 2397760"/>
                <a:gd name="connsiteY28" fmla="*/ 568960 h 1667788"/>
                <a:gd name="connsiteX29" fmla="*/ 965200 w 2397760"/>
                <a:gd name="connsiteY29" fmla="*/ 487680 h 1667788"/>
                <a:gd name="connsiteX30" fmla="*/ 985520 w 2397760"/>
                <a:gd name="connsiteY30" fmla="*/ 457200 h 1667788"/>
                <a:gd name="connsiteX31" fmla="*/ 995680 w 2397760"/>
                <a:gd name="connsiteY31" fmla="*/ 426720 h 1667788"/>
                <a:gd name="connsiteX32" fmla="*/ 1016000 w 2397760"/>
                <a:gd name="connsiteY32" fmla="*/ 396240 h 1667788"/>
                <a:gd name="connsiteX33" fmla="*/ 1026160 w 2397760"/>
                <a:gd name="connsiteY33" fmla="*/ 365760 h 1667788"/>
                <a:gd name="connsiteX34" fmla="*/ 1056640 w 2397760"/>
                <a:gd name="connsiteY34" fmla="*/ 345440 h 1667788"/>
                <a:gd name="connsiteX35" fmla="*/ 1076960 w 2397760"/>
                <a:gd name="connsiteY35" fmla="*/ 284480 h 1667788"/>
                <a:gd name="connsiteX36" fmla="*/ 1097280 w 2397760"/>
                <a:gd name="connsiteY36" fmla="*/ 254000 h 1667788"/>
                <a:gd name="connsiteX37" fmla="*/ 1107440 w 2397760"/>
                <a:gd name="connsiteY37" fmla="*/ 223520 h 1667788"/>
                <a:gd name="connsiteX38" fmla="*/ 1137920 w 2397760"/>
                <a:gd name="connsiteY38" fmla="*/ 203200 h 1667788"/>
                <a:gd name="connsiteX39" fmla="*/ 1209040 w 2397760"/>
                <a:gd name="connsiteY39" fmla="*/ 121920 h 1667788"/>
                <a:gd name="connsiteX40" fmla="*/ 1249680 w 2397760"/>
                <a:gd name="connsiteY40" fmla="*/ 71120 h 1667788"/>
                <a:gd name="connsiteX41" fmla="*/ 1270000 w 2397760"/>
                <a:gd name="connsiteY41" fmla="*/ 40640 h 1667788"/>
                <a:gd name="connsiteX42" fmla="*/ 1300480 w 2397760"/>
                <a:gd name="connsiteY42" fmla="*/ 30480 h 1667788"/>
                <a:gd name="connsiteX43" fmla="*/ 1361440 w 2397760"/>
                <a:gd name="connsiteY43" fmla="*/ 0 h 1667788"/>
                <a:gd name="connsiteX44" fmla="*/ 1432560 w 2397760"/>
                <a:gd name="connsiteY44" fmla="*/ 10160 h 1667788"/>
                <a:gd name="connsiteX45" fmla="*/ 1503680 w 2397760"/>
                <a:gd name="connsiteY45" fmla="*/ 30480 h 1667788"/>
                <a:gd name="connsiteX46" fmla="*/ 1564640 w 2397760"/>
                <a:gd name="connsiteY46" fmla="*/ 111760 h 1667788"/>
                <a:gd name="connsiteX47" fmla="*/ 1635760 w 2397760"/>
                <a:gd name="connsiteY47" fmla="*/ 254000 h 1667788"/>
                <a:gd name="connsiteX48" fmla="*/ 1656080 w 2397760"/>
                <a:gd name="connsiteY48" fmla="*/ 325120 h 1667788"/>
                <a:gd name="connsiteX49" fmla="*/ 1645920 w 2397760"/>
                <a:gd name="connsiteY49" fmla="*/ 355600 h 1667788"/>
                <a:gd name="connsiteX50" fmla="*/ 1676400 w 2397760"/>
                <a:gd name="connsiteY50" fmla="*/ 447040 h 1667788"/>
                <a:gd name="connsiteX51" fmla="*/ 1706880 w 2397760"/>
                <a:gd name="connsiteY51" fmla="*/ 568960 h 1667788"/>
                <a:gd name="connsiteX52" fmla="*/ 1717040 w 2397760"/>
                <a:gd name="connsiteY52" fmla="*/ 609600 h 1667788"/>
                <a:gd name="connsiteX53" fmla="*/ 1737360 w 2397760"/>
                <a:gd name="connsiteY53" fmla="*/ 670560 h 1667788"/>
                <a:gd name="connsiteX54" fmla="*/ 1767840 w 2397760"/>
                <a:gd name="connsiteY54" fmla="*/ 772160 h 1667788"/>
                <a:gd name="connsiteX55" fmla="*/ 1778000 w 2397760"/>
                <a:gd name="connsiteY55" fmla="*/ 802640 h 1667788"/>
                <a:gd name="connsiteX56" fmla="*/ 1798320 w 2397760"/>
                <a:gd name="connsiteY56" fmla="*/ 833120 h 1667788"/>
                <a:gd name="connsiteX57" fmla="*/ 1788160 w 2397760"/>
                <a:gd name="connsiteY57" fmla="*/ 863600 h 1667788"/>
                <a:gd name="connsiteX58" fmla="*/ 1808480 w 2397760"/>
                <a:gd name="connsiteY58" fmla="*/ 894080 h 1667788"/>
                <a:gd name="connsiteX59" fmla="*/ 1838960 w 2397760"/>
                <a:gd name="connsiteY59" fmla="*/ 985520 h 1667788"/>
                <a:gd name="connsiteX60" fmla="*/ 1859280 w 2397760"/>
                <a:gd name="connsiteY60" fmla="*/ 1046480 h 1667788"/>
                <a:gd name="connsiteX61" fmla="*/ 1869440 w 2397760"/>
                <a:gd name="connsiteY61" fmla="*/ 1076960 h 1667788"/>
                <a:gd name="connsiteX62" fmla="*/ 1889760 w 2397760"/>
                <a:gd name="connsiteY62" fmla="*/ 1107440 h 1667788"/>
                <a:gd name="connsiteX63" fmla="*/ 1910080 w 2397760"/>
                <a:gd name="connsiteY63" fmla="*/ 1168400 h 1667788"/>
                <a:gd name="connsiteX64" fmla="*/ 1930400 w 2397760"/>
                <a:gd name="connsiteY64" fmla="*/ 1198880 h 1667788"/>
                <a:gd name="connsiteX65" fmla="*/ 1950720 w 2397760"/>
                <a:gd name="connsiteY65" fmla="*/ 1259840 h 1667788"/>
                <a:gd name="connsiteX66" fmla="*/ 1971040 w 2397760"/>
                <a:gd name="connsiteY66" fmla="*/ 1290320 h 1667788"/>
                <a:gd name="connsiteX67" fmla="*/ 1981200 w 2397760"/>
                <a:gd name="connsiteY67" fmla="*/ 1320800 h 1667788"/>
                <a:gd name="connsiteX68" fmla="*/ 2021840 w 2397760"/>
                <a:gd name="connsiteY68" fmla="*/ 1381760 h 1667788"/>
                <a:gd name="connsiteX69" fmla="*/ 2042160 w 2397760"/>
                <a:gd name="connsiteY69" fmla="*/ 1412240 h 1667788"/>
                <a:gd name="connsiteX70" fmla="*/ 2062480 w 2397760"/>
                <a:gd name="connsiteY70" fmla="*/ 1442720 h 1667788"/>
                <a:gd name="connsiteX71" fmla="*/ 2092960 w 2397760"/>
                <a:gd name="connsiteY71" fmla="*/ 1463040 h 1667788"/>
                <a:gd name="connsiteX72" fmla="*/ 2133600 w 2397760"/>
                <a:gd name="connsiteY72" fmla="*/ 1503680 h 1667788"/>
                <a:gd name="connsiteX73" fmla="*/ 2164080 w 2397760"/>
                <a:gd name="connsiteY73" fmla="*/ 1534160 h 1667788"/>
                <a:gd name="connsiteX74" fmla="*/ 2194560 w 2397760"/>
                <a:gd name="connsiteY74" fmla="*/ 1544320 h 1667788"/>
                <a:gd name="connsiteX75" fmla="*/ 2225040 w 2397760"/>
                <a:gd name="connsiteY75" fmla="*/ 1564640 h 1667788"/>
                <a:gd name="connsiteX76" fmla="*/ 2255520 w 2397760"/>
                <a:gd name="connsiteY76" fmla="*/ 1574800 h 1667788"/>
                <a:gd name="connsiteX77" fmla="*/ 2316480 w 2397760"/>
                <a:gd name="connsiteY77" fmla="*/ 1615440 h 1667788"/>
                <a:gd name="connsiteX78" fmla="*/ 2346960 w 2397760"/>
                <a:gd name="connsiteY78" fmla="*/ 1635760 h 1667788"/>
                <a:gd name="connsiteX79" fmla="*/ 2377440 w 2397760"/>
                <a:gd name="connsiteY79" fmla="*/ 1666240 h 1667788"/>
                <a:gd name="connsiteX80" fmla="*/ 2397760 w 2397760"/>
                <a:gd name="connsiteY80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14400 w 2397760"/>
                <a:gd name="connsiteY26" fmla="*/ 680720 h 1667788"/>
                <a:gd name="connsiteX27" fmla="*/ 924560 w 2397760"/>
                <a:gd name="connsiteY27" fmla="*/ 650240 h 1667788"/>
                <a:gd name="connsiteX28" fmla="*/ 944880 w 2397760"/>
                <a:gd name="connsiteY28" fmla="*/ 568960 h 1667788"/>
                <a:gd name="connsiteX29" fmla="*/ 965200 w 2397760"/>
                <a:gd name="connsiteY29" fmla="*/ 487680 h 1667788"/>
                <a:gd name="connsiteX30" fmla="*/ 985520 w 2397760"/>
                <a:gd name="connsiteY30" fmla="*/ 457200 h 1667788"/>
                <a:gd name="connsiteX31" fmla="*/ 995680 w 2397760"/>
                <a:gd name="connsiteY31" fmla="*/ 426720 h 1667788"/>
                <a:gd name="connsiteX32" fmla="*/ 1016000 w 2397760"/>
                <a:gd name="connsiteY32" fmla="*/ 396240 h 1667788"/>
                <a:gd name="connsiteX33" fmla="*/ 1026160 w 2397760"/>
                <a:gd name="connsiteY33" fmla="*/ 365760 h 1667788"/>
                <a:gd name="connsiteX34" fmla="*/ 1056640 w 2397760"/>
                <a:gd name="connsiteY34" fmla="*/ 345440 h 1667788"/>
                <a:gd name="connsiteX35" fmla="*/ 1076960 w 2397760"/>
                <a:gd name="connsiteY35" fmla="*/ 284480 h 1667788"/>
                <a:gd name="connsiteX36" fmla="*/ 1097280 w 2397760"/>
                <a:gd name="connsiteY36" fmla="*/ 254000 h 1667788"/>
                <a:gd name="connsiteX37" fmla="*/ 1107440 w 2397760"/>
                <a:gd name="connsiteY37" fmla="*/ 223520 h 1667788"/>
                <a:gd name="connsiteX38" fmla="*/ 1137920 w 2397760"/>
                <a:gd name="connsiteY38" fmla="*/ 203200 h 1667788"/>
                <a:gd name="connsiteX39" fmla="*/ 1209040 w 2397760"/>
                <a:gd name="connsiteY39" fmla="*/ 121920 h 1667788"/>
                <a:gd name="connsiteX40" fmla="*/ 1249680 w 2397760"/>
                <a:gd name="connsiteY40" fmla="*/ 71120 h 1667788"/>
                <a:gd name="connsiteX41" fmla="*/ 1270000 w 2397760"/>
                <a:gd name="connsiteY41" fmla="*/ 40640 h 1667788"/>
                <a:gd name="connsiteX42" fmla="*/ 1300480 w 2397760"/>
                <a:gd name="connsiteY42" fmla="*/ 30480 h 1667788"/>
                <a:gd name="connsiteX43" fmla="*/ 1361440 w 2397760"/>
                <a:gd name="connsiteY43" fmla="*/ 0 h 1667788"/>
                <a:gd name="connsiteX44" fmla="*/ 1432560 w 2397760"/>
                <a:gd name="connsiteY44" fmla="*/ 10160 h 1667788"/>
                <a:gd name="connsiteX45" fmla="*/ 1503680 w 2397760"/>
                <a:gd name="connsiteY45" fmla="*/ 30480 h 1667788"/>
                <a:gd name="connsiteX46" fmla="*/ 1564640 w 2397760"/>
                <a:gd name="connsiteY46" fmla="*/ 111760 h 1667788"/>
                <a:gd name="connsiteX47" fmla="*/ 1635760 w 2397760"/>
                <a:gd name="connsiteY47" fmla="*/ 254000 h 1667788"/>
                <a:gd name="connsiteX48" fmla="*/ 1656080 w 2397760"/>
                <a:gd name="connsiteY48" fmla="*/ 325120 h 1667788"/>
                <a:gd name="connsiteX49" fmla="*/ 1676400 w 2397760"/>
                <a:gd name="connsiteY49" fmla="*/ 447040 h 1667788"/>
                <a:gd name="connsiteX50" fmla="*/ 1706880 w 2397760"/>
                <a:gd name="connsiteY50" fmla="*/ 568960 h 1667788"/>
                <a:gd name="connsiteX51" fmla="*/ 1717040 w 2397760"/>
                <a:gd name="connsiteY51" fmla="*/ 609600 h 1667788"/>
                <a:gd name="connsiteX52" fmla="*/ 1737360 w 2397760"/>
                <a:gd name="connsiteY52" fmla="*/ 670560 h 1667788"/>
                <a:gd name="connsiteX53" fmla="*/ 1767840 w 2397760"/>
                <a:gd name="connsiteY53" fmla="*/ 772160 h 1667788"/>
                <a:gd name="connsiteX54" fmla="*/ 1778000 w 2397760"/>
                <a:gd name="connsiteY54" fmla="*/ 802640 h 1667788"/>
                <a:gd name="connsiteX55" fmla="*/ 1798320 w 2397760"/>
                <a:gd name="connsiteY55" fmla="*/ 833120 h 1667788"/>
                <a:gd name="connsiteX56" fmla="*/ 1788160 w 2397760"/>
                <a:gd name="connsiteY56" fmla="*/ 863600 h 1667788"/>
                <a:gd name="connsiteX57" fmla="*/ 1808480 w 2397760"/>
                <a:gd name="connsiteY57" fmla="*/ 894080 h 1667788"/>
                <a:gd name="connsiteX58" fmla="*/ 1838960 w 2397760"/>
                <a:gd name="connsiteY58" fmla="*/ 985520 h 1667788"/>
                <a:gd name="connsiteX59" fmla="*/ 1859280 w 2397760"/>
                <a:gd name="connsiteY59" fmla="*/ 1046480 h 1667788"/>
                <a:gd name="connsiteX60" fmla="*/ 1869440 w 2397760"/>
                <a:gd name="connsiteY60" fmla="*/ 1076960 h 1667788"/>
                <a:gd name="connsiteX61" fmla="*/ 1889760 w 2397760"/>
                <a:gd name="connsiteY61" fmla="*/ 1107440 h 1667788"/>
                <a:gd name="connsiteX62" fmla="*/ 1910080 w 2397760"/>
                <a:gd name="connsiteY62" fmla="*/ 1168400 h 1667788"/>
                <a:gd name="connsiteX63" fmla="*/ 1930400 w 2397760"/>
                <a:gd name="connsiteY63" fmla="*/ 1198880 h 1667788"/>
                <a:gd name="connsiteX64" fmla="*/ 1950720 w 2397760"/>
                <a:gd name="connsiteY64" fmla="*/ 1259840 h 1667788"/>
                <a:gd name="connsiteX65" fmla="*/ 1971040 w 2397760"/>
                <a:gd name="connsiteY65" fmla="*/ 1290320 h 1667788"/>
                <a:gd name="connsiteX66" fmla="*/ 1981200 w 2397760"/>
                <a:gd name="connsiteY66" fmla="*/ 1320800 h 1667788"/>
                <a:gd name="connsiteX67" fmla="*/ 2021840 w 2397760"/>
                <a:gd name="connsiteY67" fmla="*/ 1381760 h 1667788"/>
                <a:gd name="connsiteX68" fmla="*/ 2042160 w 2397760"/>
                <a:gd name="connsiteY68" fmla="*/ 1412240 h 1667788"/>
                <a:gd name="connsiteX69" fmla="*/ 2062480 w 2397760"/>
                <a:gd name="connsiteY69" fmla="*/ 1442720 h 1667788"/>
                <a:gd name="connsiteX70" fmla="*/ 2092960 w 2397760"/>
                <a:gd name="connsiteY70" fmla="*/ 1463040 h 1667788"/>
                <a:gd name="connsiteX71" fmla="*/ 2133600 w 2397760"/>
                <a:gd name="connsiteY71" fmla="*/ 1503680 h 1667788"/>
                <a:gd name="connsiteX72" fmla="*/ 2164080 w 2397760"/>
                <a:gd name="connsiteY72" fmla="*/ 1534160 h 1667788"/>
                <a:gd name="connsiteX73" fmla="*/ 2194560 w 2397760"/>
                <a:gd name="connsiteY73" fmla="*/ 1544320 h 1667788"/>
                <a:gd name="connsiteX74" fmla="*/ 2225040 w 2397760"/>
                <a:gd name="connsiteY74" fmla="*/ 1564640 h 1667788"/>
                <a:gd name="connsiteX75" fmla="*/ 2255520 w 2397760"/>
                <a:gd name="connsiteY75" fmla="*/ 1574800 h 1667788"/>
                <a:gd name="connsiteX76" fmla="*/ 2316480 w 2397760"/>
                <a:gd name="connsiteY76" fmla="*/ 1615440 h 1667788"/>
                <a:gd name="connsiteX77" fmla="*/ 2346960 w 2397760"/>
                <a:gd name="connsiteY77" fmla="*/ 1635760 h 1667788"/>
                <a:gd name="connsiteX78" fmla="*/ 2377440 w 2397760"/>
                <a:gd name="connsiteY78" fmla="*/ 1666240 h 1667788"/>
                <a:gd name="connsiteX79" fmla="*/ 2397760 w 2397760"/>
                <a:gd name="connsiteY79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14400 w 2397760"/>
                <a:gd name="connsiteY26" fmla="*/ 680720 h 1667788"/>
                <a:gd name="connsiteX27" fmla="*/ 924560 w 2397760"/>
                <a:gd name="connsiteY27" fmla="*/ 650240 h 1667788"/>
                <a:gd name="connsiteX28" fmla="*/ 944880 w 2397760"/>
                <a:gd name="connsiteY28" fmla="*/ 568960 h 1667788"/>
                <a:gd name="connsiteX29" fmla="*/ 965200 w 2397760"/>
                <a:gd name="connsiteY29" fmla="*/ 487680 h 1667788"/>
                <a:gd name="connsiteX30" fmla="*/ 985520 w 2397760"/>
                <a:gd name="connsiteY30" fmla="*/ 457200 h 1667788"/>
                <a:gd name="connsiteX31" fmla="*/ 995680 w 2397760"/>
                <a:gd name="connsiteY31" fmla="*/ 426720 h 1667788"/>
                <a:gd name="connsiteX32" fmla="*/ 1016000 w 2397760"/>
                <a:gd name="connsiteY32" fmla="*/ 396240 h 1667788"/>
                <a:gd name="connsiteX33" fmla="*/ 1026160 w 2397760"/>
                <a:gd name="connsiteY33" fmla="*/ 365760 h 1667788"/>
                <a:gd name="connsiteX34" fmla="*/ 1056640 w 2397760"/>
                <a:gd name="connsiteY34" fmla="*/ 345440 h 1667788"/>
                <a:gd name="connsiteX35" fmla="*/ 1076960 w 2397760"/>
                <a:gd name="connsiteY35" fmla="*/ 284480 h 1667788"/>
                <a:gd name="connsiteX36" fmla="*/ 1097280 w 2397760"/>
                <a:gd name="connsiteY36" fmla="*/ 254000 h 1667788"/>
                <a:gd name="connsiteX37" fmla="*/ 1107440 w 2397760"/>
                <a:gd name="connsiteY37" fmla="*/ 223520 h 1667788"/>
                <a:gd name="connsiteX38" fmla="*/ 1137920 w 2397760"/>
                <a:gd name="connsiteY38" fmla="*/ 203200 h 1667788"/>
                <a:gd name="connsiteX39" fmla="*/ 1209040 w 2397760"/>
                <a:gd name="connsiteY39" fmla="*/ 121920 h 1667788"/>
                <a:gd name="connsiteX40" fmla="*/ 1249680 w 2397760"/>
                <a:gd name="connsiteY40" fmla="*/ 71120 h 1667788"/>
                <a:gd name="connsiteX41" fmla="*/ 1270000 w 2397760"/>
                <a:gd name="connsiteY41" fmla="*/ 40640 h 1667788"/>
                <a:gd name="connsiteX42" fmla="*/ 1300480 w 2397760"/>
                <a:gd name="connsiteY42" fmla="*/ 30480 h 1667788"/>
                <a:gd name="connsiteX43" fmla="*/ 1361440 w 2397760"/>
                <a:gd name="connsiteY43" fmla="*/ 0 h 1667788"/>
                <a:gd name="connsiteX44" fmla="*/ 1432560 w 2397760"/>
                <a:gd name="connsiteY44" fmla="*/ 10160 h 1667788"/>
                <a:gd name="connsiteX45" fmla="*/ 1503680 w 2397760"/>
                <a:gd name="connsiteY45" fmla="*/ 30480 h 1667788"/>
                <a:gd name="connsiteX46" fmla="*/ 1564640 w 2397760"/>
                <a:gd name="connsiteY46" fmla="*/ 111760 h 1667788"/>
                <a:gd name="connsiteX47" fmla="*/ 1635760 w 2397760"/>
                <a:gd name="connsiteY47" fmla="*/ 254000 h 1667788"/>
                <a:gd name="connsiteX48" fmla="*/ 1656080 w 2397760"/>
                <a:gd name="connsiteY48" fmla="*/ 325120 h 1667788"/>
                <a:gd name="connsiteX49" fmla="*/ 1676400 w 2397760"/>
                <a:gd name="connsiteY49" fmla="*/ 447040 h 1667788"/>
                <a:gd name="connsiteX50" fmla="*/ 1706880 w 2397760"/>
                <a:gd name="connsiteY50" fmla="*/ 568960 h 1667788"/>
                <a:gd name="connsiteX51" fmla="*/ 1737360 w 2397760"/>
                <a:gd name="connsiteY51" fmla="*/ 670560 h 1667788"/>
                <a:gd name="connsiteX52" fmla="*/ 1767840 w 2397760"/>
                <a:gd name="connsiteY52" fmla="*/ 772160 h 1667788"/>
                <a:gd name="connsiteX53" fmla="*/ 1778000 w 2397760"/>
                <a:gd name="connsiteY53" fmla="*/ 802640 h 1667788"/>
                <a:gd name="connsiteX54" fmla="*/ 1798320 w 2397760"/>
                <a:gd name="connsiteY54" fmla="*/ 833120 h 1667788"/>
                <a:gd name="connsiteX55" fmla="*/ 1788160 w 2397760"/>
                <a:gd name="connsiteY55" fmla="*/ 863600 h 1667788"/>
                <a:gd name="connsiteX56" fmla="*/ 1808480 w 2397760"/>
                <a:gd name="connsiteY56" fmla="*/ 894080 h 1667788"/>
                <a:gd name="connsiteX57" fmla="*/ 1838960 w 2397760"/>
                <a:gd name="connsiteY57" fmla="*/ 985520 h 1667788"/>
                <a:gd name="connsiteX58" fmla="*/ 1859280 w 2397760"/>
                <a:gd name="connsiteY58" fmla="*/ 1046480 h 1667788"/>
                <a:gd name="connsiteX59" fmla="*/ 1869440 w 2397760"/>
                <a:gd name="connsiteY59" fmla="*/ 1076960 h 1667788"/>
                <a:gd name="connsiteX60" fmla="*/ 1889760 w 2397760"/>
                <a:gd name="connsiteY60" fmla="*/ 1107440 h 1667788"/>
                <a:gd name="connsiteX61" fmla="*/ 1910080 w 2397760"/>
                <a:gd name="connsiteY61" fmla="*/ 1168400 h 1667788"/>
                <a:gd name="connsiteX62" fmla="*/ 1930400 w 2397760"/>
                <a:gd name="connsiteY62" fmla="*/ 1198880 h 1667788"/>
                <a:gd name="connsiteX63" fmla="*/ 1950720 w 2397760"/>
                <a:gd name="connsiteY63" fmla="*/ 1259840 h 1667788"/>
                <a:gd name="connsiteX64" fmla="*/ 1971040 w 2397760"/>
                <a:gd name="connsiteY64" fmla="*/ 1290320 h 1667788"/>
                <a:gd name="connsiteX65" fmla="*/ 1981200 w 2397760"/>
                <a:gd name="connsiteY65" fmla="*/ 1320800 h 1667788"/>
                <a:gd name="connsiteX66" fmla="*/ 2021840 w 2397760"/>
                <a:gd name="connsiteY66" fmla="*/ 1381760 h 1667788"/>
                <a:gd name="connsiteX67" fmla="*/ 2042160 w 2397760"/>
                <a:gd name="connsiteY67" fmla="*/ 1412240 h 1667788"/>
                <a:gd name="connsiteX68" fmla="*/ 2062480 w 2397760"/>
                <a:gd name="connsiteY68" fmla="*/ 1442720 h 1667788"/>
                <a:gd name="connsiteX69" fmla="*/ 2092960 w 2397760"/>
                <a:gd name="connsiteY69" fmla="*/ 1463040 h 1667788"/>
                <a:gd name="connsiteX70" fmla="*/ 2133600 w 2397760"/>
                <a:gd name="connsiteY70" fmla="*/ 1503680 h 1667788"/>
                <a:gd name="connsiteX71" fmla="*/ 2164080 w 2397760"/>
                <a:gd name="connsiteY71" fmla="*/ 1534160 h 1667788"/>
                <a:gd name="connsiteX72" fmla="*/ 2194560 w 2397760"/>
                <a:gd name="connsiteY72" fmla="*/ 1544320 h 1667788"/>
                <a:gd name="connsiteX73" fmla="*/ 2225040 w 2397760"/>
                <a:gd name="connsiteY73" fmla="*/ 1564640 h 1667788"/>
                <a:gd name="connsiteX74" fmla="*/ 2255520 w 2397760"/>
                <a:gd name="connsiteY74" fmla="*/ 1574800 h 1667788"/>
                <a:gd name="connsiteX75" fmla="*/ 2316480 w 2397760"/>
                <a:gd name="connsiteY75" fmla="*/ 1615440 h 1667788"/>
                <a:gd name="connsiteX76" fmla="*/ 2346960 w 2397760"/>
                <a:gd name="connsiteY76" fmla="*/ 1635760 h 1667788"/>
                <a:gd name="connsiteX77" fmla="*/ 2377440 w 2397760"/>
                <a:gd name="connsiteY77" fmla="*/ 1666240 h 1667788"/>
                <a:gd name="connsiteX78" fmla="*/ 2397760 w 2397760"/>
                <a:gd name="connsiteY78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14400 w 2397760"/>
                <a:gd name="connsiteY26" fmla="*/ 680720 h 1667788"/>
                <a:gd name="connsiteX27" fmla="*/ 924560 w 2397760"/>
                <a:gd name="connsiteY27" fmla="*/ 650240 h 1667788"/>
                <a:gd name="connsiteX28" fmla="*/ 944880 w 2397760"/>
                <a:gd name="connsiteY28" fmla="*/ 568960 h 1667788"/>
                <a:gd name="connsiteX29" fmla="*/ 965200 w 2397760"/>
                <a:gd name="connsiteY29" fmla="*/ 487680 h 1667788"/>
                <a:gd name="connsiteX30" fmla="*/ 985520 w 2397760"/>
                <a:gd name="connsiteY30" fmla="*/ 457200 h 1667788"/>
                <a:gd name="connsiteX31" fmla="*/ 995680 w 2397760"/>
                <a:gd name="connsiteY31" fmla="*/ 426720 h 1667788"/>
                <a:gd name="connsiteX32" fmla="*/ 1016000 w 2397760"/>
                <a:gd name="connsiteY32" fmla="*/ 396240 h 1667788"/>
                <a:gd name="connsiteX33" fmla="*/ 1026160 w 2397760"/>
                <a:gd name="connsiteY33" fmla="*/ 365760 h 1667788"/>
                <a:gd name="connsiteX34" fmla="*/ 1056640 w 2397760"/>
                <a:gd name="connsiteY34" fmla="*/ 345440 h 1667788"/>
                <a:gd name="connsiteX35" fmla="*/ 1076960 w 2397760"/>
                <a:gd name="connsiteY35" fmla="*/ 284480 h 1667788"/>
                <a:gd name="connsiteX36" fmla="*/ 1097280 w 2397760"/>
                <a:gd name="connsiteY36" fmla="*/ 254000 h 1667788"/>
                <a:gd name="connsiteX37" fmla="*/ 1107440 w 2397760"/>
                <a:gd name="connsiteY37" fmla="*/ 223520 h 1667788"/>
                <a:gd name="connsiteX38" fmla="*/ 1137920 w 2397760"/>
                <a:gd name="connsiteY38" fmla="*/ 203200 h 1667788"/>
                <a:gd name="connsiteX39" fmla="*/ 1209040 w 2397760"/>
                <a:gd name="connsiteY39" fmla="*/ 121920 h 1667788"/>
                <a:gd name="connsiteX40" fmla="*/ 1249680 w 2397760"/>
                <a:gd name="connsiteY40" fmla="*/ 71120 h 1667788"/>
                <a:gd name="connsiteX41" fmla="*/ 1270000 w 2397760"/>
                <a:gd name="connsiteY41" fmla="*/ 40640 h 1667788"/>
                <a:gd name="connsiteX42" fmla="*/ 1300480 w 2397760"/>
                <a:gd name="connsiteY42" fmla="*/ 30480 h 1667788"/>
                <a:gd name="connsiteX43" fmla="*/ 1361440 w 2397760"/>
                <a:gd name="connsiteY43" fmla="*/ 0 h 1667788"/>
                <a:gd name="connsiteX44" fmla="*/ 1432560 w 2397760"/>
                <a:gd name="connsiteY44" fmla="*/ 10160 h 1667788"/>
                <a:gd name="connsiteX45" fmla="*/ 1503680 w 2397760"/>
                <a:gd name="connsiteY45" fmla="*/ 30480 h 1667788"/>
                <a:gd name="connsiteX46" fmla="*/ 1564640 w 2397760"/>
                <a:gd name="connsiteY46" fmla="*/ 111760 h 1667788"/>
                <a:gd name="connsiteX47" fmla="*/ 1635760 w 2397760"/>
                <a:gd name="connsiteY47" fmla="*/ 254000 h 1667788"/>
                <a:gd name="connsiteX48" fmla="*/ 1656080 w 2397760"/>
                <a:gd name="connsiteY48" fmla="*/ 325120 h 1667788"/>
                <a:gd name="connsiteX49" fmla="*/ 1676400 w 2397760"/>
                <a:gd name="connsiteY49" fmla="*/ 447040 h 1667788"/>
                <a:gd name="connsiteX50" fmla="*/ 1706880 w 2397760"/>
                <a:gd name="connsiteY50" fmla="*/ 568960 h 1667788"/>
                <a:gd name="connsiteX51" fmla="*/ 1737360 w 2397760"/>
                <a:gd name="connsiteY51" fmla="*/ 670560 h 1667788"/>
                <a:gd name="connsiteX52" fmla="*/ 1767840 w 2397760"/>
                <a:gd name="connsiteY52" fmla="*/ 772160 h 1667788"/>
                <a:gd name="connsiteX53" fmla="*/ 1778000 w 2397760"/>
                <a:gd name="connsiteY53" fmla="*/ 802640 h 1667788"/>
                <a:gd name="connsiteX54" fmla="*/ 1788160 w 2397760"/>
                <a:gd name="connsiteY54" fmla="*/ 863600 h 1667788"/>
                <a:gd name="connsiteX55" fmla="*/ 1808480 w 2397760"/>
                <a:gd name="connsiteY55" fmla="*/ 894080 h 1667788"/>
                <a:gd name="connsiteX56" fmla="*/ 1838960 w 2397760"/>
                <a:gd name="connsiteY56" fmla="*/ 985520 h 1667788"/>
                <a:gd name="connsiteX57" fmla="*/ 1859280 w 2397760"/>
                <a:gd name="connsiteY57" fmla="*/ 1046480 h 1667788"/>
                <a:gd name="connsiteX58" fmla="*/ 1869440 w 2397760"/>
                <a:gd name="connsiteY58" fmla="*/ 1076960 h 1667788"/>
                <a:gd name="connsiteX59" fmla="*/ 1889760 w 2397760"/>
                <a:gd name="connsiteY59" fmla="*/ 1107440 h 1667788"/>
                <a:gd name="connsiteX60" fmla="*/ 1910080 w 2397760"/>
                <a:gd name="connsiteY60" fmla="*/ 1168400 h 1667788"/>
                <a:gd name="connsiteX61" fmla="*/ 1930400 w 2397760"/>
                <a:gd name="connsiteY61" fmla="*/ 1198880 h 1667788"/>
                <a:gd name="connsiteX62" fmla="*/ 1950720 w 2397760"/>
                <a:gd name="connsiteY62" fmla="*/ 1259840 h 1667788"/>
                <a:gd name="connsiteX63" fmla="*/ 1971040 w 2397760"/>
                <a:gd name="connsiteY63" fmla="*/ 1290320 h 1667788"/>
                <a:gd name="connsiteX64" fmla="*/ 1981200 w 2397760"/>
                <a:gd name="connsiteY64" fmla="*/ 1320800 h 1667788"/>
                <a:gd name="connsiteX65" fmla="*/ 2021840 w 2397760"/>
                <a:gd name="connsiteY65" fmla="*/ 1381760 h 1667788"/>
                <a:gd name="connsiteX66" fmla="*/ 2042160 w 2397760"/>
                <a:gd name="connsiteY66" fmla="*/ 1412240 h 1667788"/>
                <a:gd name="connsiteX67" fmla="*/ 2062480 w 2397760"/>
                <a:gd name="connsiteY67" fmla="*/ 1442720 h 1667788"/>
                <a:gd name="connsiteX68" fmla="*/ 2092960 w 2397760"/>
                <a:gd name="connsiteY68" fmla="*/ 1463040 h 1667788"/>
                <a:gd name="connsiteX69" fmla="*/ 2133600 w 2397760"/>
                <a:gd name="connsiteY69" fmla="*/ 1503680 h 1667788"/>
                <a:gd name="connsiteX70" fmla="*/ 2164080 w 2397760"/>
                <a:gd name="connsiteY70" fmla="*/ 1534160 h 1667788"/>
                <a:gd name="connsiteX71" fmla="*/ 2194560 w 2397760"/>
                <a:gd name="connsiteY71" fmla="*/ 1544320 h 1667788"/>
                <a:gd name="connsiteX72" fmla="*/ 2225040 w 2397760"/>
                <a:gd name="connsiteY72" fmla="*/ 1564640 h 1667788"/>
                <a:gd name="connsiteX73" fmla="*/ 2255520 w 2397760"/>
                <a:gd name="connsiteY73" fmla="*/ 1574800 h 1667788"/>
                <a:gd name="connsiteX74" fmla="*/ 2316480 w 2397760"/>
                <a:gd name="connsiteY74" fmla="*/ 1615440 h 1667788"/>
                <a:gd name="connsiteX75" fmla="*/ 2346960 w 2397760"/>
                <a:gd name="connsiteY75" fmla="*/ 1635760 h 1667788"/>
                <a:gd name="connsiteX76" fmla="*/ 2377440 w 2397760"/>
                <a:gd name="connsiteY76" fmla="*/ 1666240 h 1667788"/>
                <a:gd name="connsiteX77" fmla="*/ 2397760 w 2397760"/>
                <a:gd name="connsiteY77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14400 w 2397760"/>
                <a:gd name="connsiteY26" fmla="*/ 680720 h 1667788"/>
                <a:gd name="connsiteX27" fmla="*/ 924560 w 2397760"/>
                <a:gd name="connsiteY27" fmla="*/ 650240 h 1667788"/>
                <a:gd name="connsiteX28" fmla="*/ 944880 w 2397760"/>
                <a:gd name="connsiteY28" fmla="*/ 568960 h 1667788"/>
                <a:gd name="connsiteX29" fmla="*/ 965200 w 2397760"/>
                <a:gd name="connsiteY29" fmla="*/ 487680 h 1667788"/>
                <a:gd name="connsiteX30" fmla="*/ 985520 w 2397760"/>
                <a:gd name="connsiteY30" fmla="*/ 457200 h 1667788"/>
                <a:gd name="connsiteX31" fmla="*/ 995680 w 2397760"/>
                <a:gd name="connsiteY31" fmla="*/ 426720 h 1667788"/>
                <a:gd name="connsiteX32" fmla="*/ 1016000 w 2397760"/>
                <a:gd name="connsiteY32" fmla="*/ 396240 h 1667788"/>
                <a:gd name="connsiteX33" fmla="*/ 1026160 w 2397760"/>
                <a:gd name="connsiteY33" fmla="*/ 365760 h 1667788"/>
                <a:gd name="connsiteX34" fmla="*/ 1056640 w 2397760"/>
                <a:gd name="connsiteY34" fmla="*/ 345440 h 1667788"/>
                <a:gd name="connsiteX35" fmla="*/ 1076960 w 2397760"/>
                <a:gd name="connsiteY35" fmla="*/ 284480 h 1667788"/>
                <a:gd name="connsiteX36" fmla="*/ 1097280 w 2397760"/>
                <a:gd name="connsiteY36" fmla="*/ 254000 h 1667788"/>
                <a:gd name="connsiteX37" fmla="*/ 1107440 w 2397760"/>
                <a:gd name="connsiteY37" fmla="*/ 223520 h 1667788"/>
                <a:gd name="connsiteX38" fmla="*/ 1137920 w 2397760"/>
                <a:gd name="connsiteY38" fmla="*/ 203200 h 1667788"/>
                <a:gd name="connsiteX39" fmla="*/ 1209040 w 2397760"/>
                <a:gd name="connsiteY39" fmla="*/ 121920 h 1667788"/>
                <a:gd name="connsiteX40" fmla="*/ 1249680 w 2397760"/>
                <a:gd name="connsiteY40" fmla="*/ 71120 h 1667788"/>
                <a:gd name="connsiteX41" fmla="*/ 1270000 w 2397760"/>
                <a:gd name="connsiteY41" fmla="*/ 40640 h 1667788"/>
                <a:gd name="connsiteX42" fmla="*/ 1300480 w 2397760"/>
                <a:gd name="connsiteY42" fmla="*/ 30480 h 1667788"/>
                <a:gd name="connsiteX43" fmla="*/ 1361440 w 2397760"/>
                <a:gd name="connsiteY43" fmla="*/ 0 h 1667788"/>
                <a:gd name="connsiteX44" fmla="*/ 1432560 w 2397760"/>
                <a:gd name="connsiteY44" fmla="*/ 10160 h 1667788"/>
                <a:gd name="connsiteX45" fmla="*/ 1503680 w 2397760"/>
                <a:gd name="connsiteY45" fmla="*/ 30480 h 1667788"/>
                <a:gd name="connsiteX46" fmla="*/ 1564640 w 2397760"/>
                <a:gd name="connsiteY46" fmla="*/ 111760 h 1667788"/>
                <a:gd name="connsiteX47" fmla="*/ 1635760 w 2397760"/>
                <a:gd name="connsiteY47" fmla="*/ 254000 h 1667788"/>
                <a:gd name="connsiteX48" fmla="*/ 1656080 w 2397760"/>
                <a:gd name="connsiteY48" fmla="*/ 325120 h 1667788"/>
                <a:gd name="connsiteX49" fmla="*/ 1676400 w 2397760"/>
                <a:gd name="connsiteY49" fmla="*/ 447040 h 1667788"/>
                <a:gd name="connsiteX50" fmla="*/ 1706880 w 2397760"/>
                <a:gd name="connsiteY50" fmla="*/ 568960 h 1667788"/>
                <a:gd name="connsiteX51" fmla="*/ 1737360 w 2397760"/>
                <a:gd name="connsiteY51" fmla="*/ 670560 h 1667788"/>
                <a:gd name="connsiteX52" fmla="*/ 1767840 w 2397760"/>
                <a:gd name="connsiteY52" fmla="*/ 772160 h 1667788"/>
                <a:gd name="connsiteX53" fmla="*/ 1788160 w 2397760"/>
                <a:gd name="connsiteY53" fmla="*/ 863600 h 1667788"/>
                <a:gd name="connsiteX54" fmla="*/ 1808480 w 2397760"/>
                <a:gd name="connsiteY54" fmla="*/ 894080 h 1667788"/>
                <a:gd name="connsiteX55" fmla="*/ 1838960 w 2397760"/>
                <a:gd name="connsiteY55" fmla="*/ 985520 h 1667788"/>
                <a:gd name="connsiteX56" fmla="*/ 1859280 w 2397760"/>
                <a:gd name="connsiteY56" fmla="*/ 1046480 h 1667788"/>
                <a:gd name="connsiteX57" fmla="*/ 1869440 w 2397760"/>
                <a:gd name="connsiteY57" fmla="*/ 1076960 h 1667788"/>
                <a:gd name="connsiteX58" fmla="*/ 1889760 w 2397760"/>
                <a:gd name="connsiteY58" fmla="*/ 1107440 h 1667788"/>
                <a:gd name="connsiteX59" fmla="*/ 1910080 w 2397760"/>
                <a:gd name="connsiteY59" fmla="*/ 1168400 h 1667788"/>
                <a:gd name="connsiteX60" fmla="*/ 1930400 w 2397760"/>
                <a:gd name="connsiteY60" fmla="*/ 1198880 h 1667788"/>
                <a:gd name="connsiteX61" fmla="*/ 1950720 w 2397760"/>
                <a:gd name="connsiteY61" fmla="*/ 1259840 h 1667788"/>
                <a:gd name="connsiteX62" fmla="*/ 1971040 w 2397760"/>
                <a:gd name="connsiteY62" fmla="*/ 1290320 h 1667788"/>
                <a:gd name="connsiteX63" fmla="*/ 1981200 w 2397760"/>
                <a:gd name="connsiteY63" fmla="*/ 1320800 h 1667788"/>
                <a:gd name="connsiteX64" fmla="*/ 2021840 w 2397760"/>
                <a:gd name="connsiteY64" fmla="*/ 1381760 h 1667788"/>
                <a:gd name="connsiteX65" fmla="*/ 2042160 w 2397760"/>
                <a:gd name="connsiteY65" fmla="*/ 1412240 h 1667788"/>
                <a:gd name="connsiteX66" fmla="*/ 2062480 w 2397760"/>
                <a:gd name="connsiteY66" fmla="*/ 1442720 h 1667788"/>
                <a:gd name="connsiteX67" fmla="*/ 2092960 w 2397760"/>
                <a:gd name="connsiteY67" fmla="*/ 1463040 h 1667788"/>
                <a:gd name="connsiteX68" fmla="*/ 2133600 w 2397760"/>
                <a:gd name="connsiteY68" fmla="*/ 1503680 h 1667788"/>
                <a:gd name="connsiteX69" fmla="*/ 2164080 w 2397760"/>
                <a:gd name="connsiteY69" fmla="*/ 1534160 h 1667788"/>
                <a:gd name="connsiteX70" fmla="*/ 2194560 w 2397760"/>
                <a:gd name="connsiteY70" fmla="*/ 1544320 h 1667788"/>
                <a:gd name="connsiteX71" fmla="*/ 2225040 w 2397760"/>
                <a:gd name="connsiteY71" fmla="*/ 1564640 h 1667788"/>
                <a:gd name="connsiteX72" fmla="*/ 2255520 w 2397760"/>
                <a:gd name="connsiteY72" fmla="*/ 1574800 h 1667788"/>
                <a:gd name="connsiteX73" fmla="*/ 2316480 w 2397760"/>
                <a:gd name="connsiteY73" fmla="*/ 1615440 h 1667788"/>
                <a:gd name="connsiteX74" fmla="*/ 2346960 w 2397760"/>
                <a:gd name="connsiteY74" fmla="*/ 1635760 h 1667788"/>
                <a:gd name="connsiteX75" fmla="*/ 2377440 w 2397760"/>
                <a:gd name="connsiteY75" fmla="*/ 1666240 h 1667788"/>
                <a:gd name="connsiteX76" fmla="*/ 2397760 w 2397760"/>
                <a:gd name="connsiteY76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14400 w 2397760"/>
                <a:gd name="connsiteY26" fmla="*/ 680720 h 1667788"/>
                <a:gd name="connsiteX27" fmla="*/ 924560 w 2397760"/>
                <a:gd name="connsiteY27" fmla="*/ 650240 h 1667788"/>
                <a:gd name="connsiteX28" fmla="*/ 944880 w 2397760"/>
                <a:gd name="connsiteY28" fmla="*/ 568960 h 1667788"/>
                <a:gd name="connsiteX29" fmla="*/ 965200 w 2397760"/>
                <a:gd name="connsiteY29" fmla="*/ 487680 h 1667788"/>
                <a:gd name="connsiteX30" fmla="*/ 985520 w 2397760"/>
                <a:gd name="connsiteY30" fmla="*/ 457200 h 1667788"/>
                <a:gd name="connsiteX31" fmla="*/ 995680 w 2397760"/>
                <a:gd name="connsiteY31" fmla="*/ 426720 h 1667788"/>
                <a:gd name="connsiteX32" fmla="*/ 1016000 w 2397760"/>
                <a:gd name="connsiteY32" fmla="*/ 396240 h 1667788"/>
                <a:gd name="connsiteX33" fmla="*/ 1026160 w 2397760"/>
                <a:gd name="connsiteY33" fmla="*/ 365760 h 1667788"/>
                <a:gd name="connsiteX34" fmla="*/ 1056640 w 2397760"/>
                <a:gd name="connsiteY34" fmla="*/ 345440 h 1667788"/>
                <a:gd name="connsiteX35" fmla="*/ 1076960 w 2397760"/>
                <a:gd name="connsiteY35" fmla="*/ 284480 h 1667788"/>
                <a:gd name="connsiteX36" fmla="*/ 1097280 w 2397760"/>
                <a:gd name="connsiteY36" fmla="*/ 254000 h 1667788"/>
                <a:gd name="connsiteX37" fmla="*/ 1107440 w 2397760"/>
                <a:gd name="connsiteY37" fmla="*/ 223520 h 1667788"/>
                <a:gd name="connsiteX38" fmla="*/ 1137920 w 2397760"/>
                <a:gd name="connsiteY38" fmla="*/ 203200 h 1667788"/>
                <a:gd name="connsiteX39" fmla="*/ 1209040 w 2397760"/>
                <a:gd name="connsiteY39" fmla="*/ 121920 h 1667788"/>
                <a:gd name="connsiteX40" fmla="*/ 1249680 w 2397760"/>
                <a:gd name="connsiteY40" fmla="*/ 71120 h 1667788"/>
                <a:gd name="connsiteX41" fmla="*/ 1270000 w 2397760"/>
                <a:gd name="connsiteY41" fmla="*/ 40640 h 1667788"/>
                <a:gd name="connsiteX42" fmla="*/ 1300480 w 2397760"/>
                <a:gd name="connsiteY42" fmla="*/ 30480 h 1667788"/>
                <a:gd name="connsiteX43" fmla="*/ 1361440 w 2397760"/>
                <a:gd name="connsiteY43" fmla="*/ 0 h 1667788"/>
                <a:gd name="connsiteX44" fmla="*/ 1432560 w 2397760"/>
                <a:gd name="connsiteY44" fmla="*/ 10160 h 1667788"/>
                <a:gd name="connsiteX45" fmla="*/ 1503680 w 2397760"/>
                <a:gd name="connsiteY45" fmla="*/ 30480 h 1667788"/>
                <a:gd name="connsiteX46" fmla="*/ 1564640 w 2397760"/>
                <a:gd name="connsiteY46" fmla="*/ 111760 h 1667788"/>
                <a:gd name="connsiteX47" fmla="*/ 1635760 w 2397760"/>
                <a:gd name="connsiteY47" fmla="*/ 254000 h 1667788"/>
                <a:gd name="connsiteX48" fmla="*/ 1656080 w 2397760"/>
                <a:gd name="connsiteY48" fmla="*/ 325120 h 1667788"/>
                <a:gd name="connsiteX49" fmla="*/ 1676400 w 2397760"/>
                <a:gd name="connsiteY49" fmla="*/ 447040 h 1667788"/>
                <a:gd name="connsiteX50" fmla="*/ 1706880 w 2397760"/>
                <a:gd name="connsiteY50" fmla="*/ 568960 h 1667788"/>
                <a:gd name="connsiteX51" fmla="*/ 1767840 w 2397760"/>
                <a:gd name="connsiteY51" fmla="*/ 772160 h 1667788"/>
                <a:gd name="connsiteX52" fmla="*/ 1788160 w 2397760"/>
                <a:gd name="connsiteY52" fmla="*/ 863600 h 1667788"/>
                <a:gd name="connsiteX53" fmla="*/ 1808480 w 2397760"/>
                <a:gd name="connsiteY53" fmla="*/ 894080 h 1667788"/>
                <a:gd name="connsiteX54" fmla="*/ 1838960 w 2397760"/>
                <a:gd name="connsiteY54" fmla="*/ 985520 h 1667788"/>
                <a:gd name="connsiteX55" fmla="*/ 1859280 w 2397760"/>
                <a:gd name="connsiteY55" fmla="*/ 1046480 h 1667788"/>
                <a:gd name="connsiteX56" fmla="*/ 1869440 w 2397760"/>
                <a:gd name="connsiteY56" fmla="*/ 1076960 h 1667788"/>
                <a:gd name="connsiteX57" fmla="*/ 1889760 w 2397760"/>
                <a:gd name="connsiteY57" fmla="*/ 1107440 h 1667788"/>
                <a:gd name="connsiteX58" fmla="*/ 1910080 w 2397760"/>
                <a:gd name="connsiteY58" fmla="*/ 1168400 h 1667788"/>
                <a:gd name="connsiteX59" fmla="*/ 1930400 w 2397760"/>
                <a:gd name="connsiteY59" fmla="*/ 1198880 h 1667788"/>
                <a:gd name="connsiteX60" fmla="*/ 1950720 w 2397760"/>
                <a:gd name="connsiteY60" fmla="*/ 1259840 h 1667788"/>
                <a:gd name="connsiteX61" fmla="*/ 1971040 w 2397760"/>
                <a:gd name="connsiteY61" fmla="*/ 1290320 h 1667788"/>
                <a:gd name="connsiteX62" fmla="*/ 1981200 w 2397760"/>
                <a:gd name="connsiteY62" fmla="*/ 1320800 h 1667788"/>
                <a:gd name="connsiteX63" fmla="*/ 2021840 w 2397760"/>
                <a:gd name="connsiteY63" fmla="*/ 1381760 h 1667788"/>
                <a:gd name="connsiteX64" fmla="*/ 2042160 w 2397760"/>
                <a:gd name="connsiteY64" fmla="*/ 1412240 h 1667788"/>
                <a:gd name="connsiteX65" fmla="*/ 2062480 w 2397760"/>
                <a:gd name="connsiteY65" fmla="*/ 1442720 h 1667788"/>
                <a:gd name="connsiteX66" fmla="*/ 2092960 w 2397760"/>
                <a:gd name="connsiteY66" fmla="*/ 1463040 h 1667788"/>
                <a:gd name="connsiteX67" fmla="*/ 2133600 w 2397760"/>
                <a:gd name="connsiteY67" fmla="*/ 1503680 h 1667788"/>
                <a:gd name="connsiteX68" fmla="*/ 2164080 w 2397760"/>
                <a:gd name="connsiteY68" fmla="*/ 1534160 h 1667788"/>
                <a:gd name="connsiteX69" fmla="*/ 2194560 w 2397760"/>
                <a:gd name="connsiteY69" fmla="*/ 1544320 h 1667788"/>
                <a:gd name="connsiteX70" fmla="*/ 2225040 w 2397760"/>
                <a:gd name="connsiteY70" fmla="*/ 1564640 h 1667788"/>
                <a:gd name="connsiteX71" fmla="*/ 2255520 w 2397760"/>
                <a:gd name="connsiteY71" fmla="*/ 1574800 h 1667788"/>
                <a:gd name="connsiteX72" fmla="*/ 2316480 w 2397760"/>
                <a:gd name="connsiteY72" fmla="*/ 1615440 h 1667788"/>
                <a:gd name="connsiteX73" fmla="*/ 2346960 w 2397760"/>
                <a:gd name="connsiteY73" fmla="*/ 1635760 h 1667788"/>
                <a:gd name="connsiteX74" fmla="*/ 2377440 w 2397760"/>
                <a:gd name="connsiteY74" fmla="*/ 1666240 h 1667788"/>
                <a:gd name="connsiteX75" fmla="*/ 2397760 w 2397760"/>
                <a:gd name="connsiteY75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14400 w 2397760"/>
                <a:gd name="connsiteY26" fmla="*/ 680720 h 1667788"/>
                <a:gd name="connsiteX27" fmla="*/ 924560 w 2397760"/>
                <a:gd name="connsiteY27" fmla="*/ 650240 h 1667788"/>
                <a:gd name="connsiteX28" fmla="*/ 944880 w 2397760"/>
                <a:gd name="connsiteY28" fmla="*/ 568960 h 1667788"/>
                <a:gd name="connsiteX29" fmla="*/ 965200 w 2397760"/>
                <a:gd name="connsiteY29" fmla="*/ 487680 h 1667788"/>
                <a:gd name="connsiteX30" fmla="*/ 985520 w 2397760"/>
                <a:gd name="connsiteY30" fmla="*/ 457200 h 1667788"/>
                <a:gd name="connsiteX31" fmla="*/ 995680 w 2397760"/>
                <a:gd name="connsiteY31" fmla="*/ 426720 h 1667788"/>
                <a:gd name="connsiteX32" fmla="*/ 1016000 w 2397760"/>
                <a:gd name="connsiteY32" fmla="*/ 396240 h 1667788"/>
                <a:gd name="connsiteX33" fmla="*/ 1026160 w 2397760"/>
                <a:gd name="connsiteY33" fmla="*/ 365760 h 1667788"/>
                <a:gd name="connsiteX34" fmla="*/ 1056640 w 2397760"/>
                <a:gd name="connsiteY34" fmla="*/ 345440 h 1667788"/>
                <a:gd name="connsiteX35" fmla="*/ 1076960 w 2397760"/>
                <a:gd name="connsiteY35" fmla="*/ 284480 h 1667788"/>
                <a:gd name="connsiteX36" fmla="*/ 1097280 w 2397760"/>
                <a:gd name="connsiteY36" fmla="*/ 254000 h 1667788"/>
                <a:gd name="connsiteX37" fmla="*/ 1107440 w 2397760"/>
                <a:gd name="connsiteY37" fmla="*/ 223520 h 1667788"/>
                <a:gd name="connsiteX38" fmla="*/ 1137920 w 2397760"/>
                <a:gd name="connsiteY38" fmla="*/ 203200 h 1667788"/>
                <a:gd name="connsiteX39" fmla="*/ 1209040 w 2397760"/>
                <a:gd name="connsiteY39" fmla="*/ 121920 h 1667788"/>
                <a:gd name="connsiteX40" fmla="*/ 1249680 w 2397760"/>
                <a:gd name="connsiteY40" fmla="*/ 71120 h 1667788"/>
                <a:gd name="connsiteX41" fmla="*/ 1270000 w 2397760"/>
                <a:gd name="connsiteY41" fmla="*/ 40640 h 1667788"/>
                <a:gd name="connsiteX42" fmla="*/ 1300480 w 2397760"/>
                <a:gd name="connsiteY42" fmla="*/ 30480 h 1667788"/>
                <a:gd name="connsiteX43" fmla="*/ 1361440 w 2397760"/>
                <a:gd name="connsiteY43" fmla="*/ 0 h 1667788"/>
                <a:gd name="connsiteX44" fmla="*/ 1432560 w 2397760"/>
                <a:gd name="connsiteY44" fmla="*/ 10160 h 1667788"/>
                <a:gd name="connsiteX45" fmla="*/ 1503680 w 2397760"/>
                <a:gd name="connsiteY45" fmla="*/ 30480 h 1667788"/>
                <a:gd name="connsiteX46" fmla="*/ 1564640 w 2397760"/>
                <a:gd name="connsiteY46" fmla="*/ 111760 h 1667788"/>
                <a:gd name="connsiteX47" fmla="*/ 1635760 w 2397760"/>
                <a:gd name="connsiteY47" fmla="*/ 254000 h 1667788"/>
                <a:gd name="connsiteX48" fmla="*/ 1656080 w 2397760"/>
                <a:gd name="connsiteY48" fmla="*/ 325120 h 1667788"/>
                <a:gd name="connsiteX49" fmla="*/ 1676400 w 2397760"/>
                <a:gd name="connsiteY49" fmla="*/ 447040 h 1667788"/>
                <a:gd name="connsiteX50" fmla="*/ 1706880 w 2397760"/>
                <a:gd name="connsiteY50" fmla="*/ 568960 h 1667788"/>
                <a:gd name="connsiteX51" fmla="*/ 1788160 w 2397760"/>
                <a:gd name="connsiteY51" fmla="*/ 863600 h 1667788"/>
                <a:gd name="connsiteX52" fmla="*/ 1808480 w 2397760"/>
                <a:gd name="connsiteY52" fmla="*/ 894080 h 1667788"/>
                <a:gd name="connsiteX53" fmla="*/ 1838960 w 2397760"/>
                <a:gd name="connsiteY53" fmla="*/ 985520 h 1667788"/>
                <a:gd name="connsiteX54" fmla="*/ 1859280 w 2397760"/>
                <a:gd name="connsiteY54" fmla="*/ 1046480 h 1667788"/>
                <a:gd name="connsiteX55" fmla="*/ 1869440 w 2397760"/>
                <a:gd name="connsiteY55" fmla="*/ 1076960 h 1667788"/>
                <a:gd name="connsiteX56" fmla="*/ 1889760 w 2397760"/>
                <a:gd name="connsiteY56" fmla="*/ 1107440 h 1667788"/>
                <a:gd name="connsiteX57" fmla="*/ 1910080 w 2397760"/>
                <a:gd name="connsiteY57" fmla="*/ 1168400 h 1667788"/>
                <a:gd name="connsiteX58" fmla="*/ 1930400 w 2397760"/>
                <a:gd name="connsiteY58" fmla="*/ 1198880 h 1667788"/>
                <a:gd name="connsiteX59" fmla="*/ 1950720 w 2397760"/>
                <a:gd name="connsiteY59" fmla="*/ 1259840 h 1667788"/>
                <a:gd name="connsiteX60" fmla="*/ 1971040 w 2397760"/>
                <a:gd name="connsiteY60" fmla="*/ 1290320 h 1667788"/>
                <a:gd name="connsiteX61" fmla="*/ 1981200 w 2397760"/>
                <a:gd name="connsiteY61" fmla="*/ 1320800 h 1667788"/>
                <a:gd name="connsiteX62" fmla="*/ 2021840 w 2397760"/>
                <a:gd name="connsiteY62" fmla="*/ 1381760 h 1667788"/>
                <a:gd name="connsiteX63" fmla="*/ 2042160 w 2397760"/>
                <a:gd name="connsiteY63" fmla="*/ 1412240 h 1667788"/>
                <a:gd name="connsiteX64" fmla="*/ 2062480 w 2397760"/>
                <a:gd name="connsiteY64" fmla="*/ 1442720 h 1667788"/>
                <a:gd name="connsiteX65" fmla="*/ 2092960 w 2397760"/>
                <a:gd name="connsiteY65" fmla="*/ 1463040 h 1667788"/>
                <a:gd name="connsiteX66" fmla="*/ 2133600 w 2397760"/>
                <a:gd name="connsiteY66" fmla="*/ 1503680 h 1667788"/>
                <a:gd name="connsiteX67" fmla="*/ 2164080 w 2397760"/>
                <a:gd name="connsiteY67" fmla="*/ 1534160 h 1667788"/>
                <a:gd name="connsiteX68" fmla="*/ 2194560 w 2397760"/>
                <a:gd name="connsiteY68" fmla="*/ 1544320 h 1667788"/>
                <a:gd name="connsiteX69" fmla="*/ 2225040 w 2397760"/>
                <a:gd name="connsiteY69" fmla="*/ 1564640 h 1667788"/>
                <a:gd name="connsiteX70" fmla="*/ 2255520 w 2397760"/>
                <a:gd name="connsiteY70" fmla="*/ 1574800 h 1667788"/>
                <a:gd name="connsiteX71" fmla="*/ 2316480 w 2397760"/>
                <a:gd name="connsiteY71" fmla="*/ 1615440 h 1667788"/>
                <a:gd name="connsiteX72" fmla="*/ 2346960 w 2397760"/>
                <a:gd name="connsiteY72" fmla="*/ 1635760 h 1667788"/>
                <a:gd name="connsiteX73" fmla="*/ 2377440 w 2397760"/>
                <a:gd name="connsiteY73" fmla="*/ 1666240 h 1667788"/>
                <a:gd name="connsiteX74" fmla="*/ 2397760 w 2397760"/>
                <a:gd name="connsiteY74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14400 w 2397760"/>
                <a:gd name="connsiteY26" fmla="*/ 680720 h 1667788"/>
                <a:gd name="connsiteX27" fmla="*/ 924560 w 2397760"/>
                <a:gd name="connsiteY27" fmla="*/ 650240 h 1667788"/>
                <a:gd name="connsiteX28" fmla="*/ 944880 w 2397760"/>
                <a:gd name="connsiteY28" fmla="*/ 568960 h 1667788"/>
                <a:gd name="connsiteX29" fmla="*/ 965200 w 2397760"/>
                <a:gd name="connsiteY29" fmla="*/ 487680 h 1667788"/>
                <a:gd name="connsiteX30" fmla="*/ 985520 w 2397760"/>
                <a:gd name="connsiteY30" fmla="*/ 457200 h 1667788"/>
                <a:gd name="connsiteX31" fmla="*/ 1016000 w 2397760"/>
                <a:gd name="connsiteY31" fmla="*/ 396240 h 1667788"/>
                <a:gd name="connsiteX32" fmla="*/ 1026160 w 2397760"/>
                <a:gd name="connsiteY32" fmla="*/ 365760 h 1667788"/>
                <a:gd name="connsiteX33" fmla="*/ 1056640 w 2397760"/>
                <a:gd name="connsiteY33" fmla="*/ 345440 h 1667788"/>
                <a:gd name="connsiteX34" fmla="*/ 1076960 w 2397760"/>
                <a:gd name="connsiteY34" fmla="*/ 284480 h 1667788"/>
                <a:gd name="connsiteX35" fmla="*/ 1097280 w 2397760"/>
                <a:gd name="connsiteY35" fmla="*/ 254000 h 1667788"/>
                <a:gd name="connsiteX36" fmla="*/ 1107440 w 2397760"/>
                <a:gd name="connsiteY36" fmla="*/ 223520 h 1667788"/>
                <a:gd name="connsiteX37" fmla="*/ 1137920 w 2397760"/>
                <a:gd name="connsiteY37" fmla="*/ 203200 h 1667788"/>
                <a:gd name="connsiteX38" fmla="*/ 1209040 w 2397760"/>
                <a:gd name="connsiteY38" fmla="*/ 121920 h 1667788"/>
                <a:gd name="connsiteX39" fmla="*/ 1249680 w 2397760"/>
                <a:gd name="connsiteY39" fmla="*/ 71120 h 1667788"/>
                <a:gd name="connsiteX40" fmla="*/ 1270000 w 2397760"/>
                <a:gd name="connsiteY40" fmla="*/ 40640 h 1667788"/>
                <a:gd name="connsiteX41" fmla="*/ 1300480 w 2397760"/>
                <a:gd name="connsiteY41" fmla="*/ 30480 h 1667788"/>
                <a:gd name="connsiteX42" fmla="*/ 1361440 w 2397760"/>
                <a:gd name="connsiteY42" fmla="*/ 0 h 1667788"/>
                <a:gd name="connsiteX43" fmla="*/ 1432560 w 2397760"/>
                <a:gd name="connsiteY43" fmla="*/ 10160 h 1667788"/>
                <a:gd name="connsiteX44" fmla="*/ 1503680 w 2397760"/>
                <a:gd name="connsiteY44" fmla="*/ 30480 h 1667788"/>
                <a:gd name="connsiteX45" fmla="*/ 1564640 w 2397760"/>
                <a:gd name="connsiteY45" fmla="*/ 111760 h 1667788"/>
                <a:gd name="connsiteX46" fmla="*/ 1635760 w 2397760"/>
                <a:gd name="connsiteY46" fmla="*/ 254000 h 1667788"/>
                <a:gd name="connsiteX47" fmla="*/ 1656080 w 2397760"/>
                <a:gd name="connsiteY47" fmla="*/ 325120 h 1667788"/>
                <a:gd name="connsiteX48" fmla="*/ 1676400 w 2397760"/>
                <a:gd name="connsiteY48" fmla="*/ 447040 h 1667788"/>
                <a:gd name="connsiteX49" fmla="*/ 1706880 w 2397760"/>
                <a:gd name="connsiteY49" fmla="*/ 568960 h 1667788"/>
                <a:gd name="connsiteX50" fmla="*/ 1788160 w 2397760"/>
                <a:gd name="connsiteY50" fmla="*/ 863600 h 1667788"/>
                <a:gd name="connsiteX51" fmla="*/ 1808480 w 2397760"/>
                <a:gd name="connsiteY51" fmla="*/ 894080 h 1667788"/>
                <a:gd name="connsiteX52" fmla="*/ 1838960 w 2397760"/>
                <a:gd name="connsiteY52" fmla="*/ 985520 h 1667788"/>
                <a:gd name="connsiteX53" fmla="*/ 1859280 w 2397760"/>
                <a:gd name="connsiteY53" fmla="*/ 1046480 h 1667788"/>
                <a:gd name="connsiteX54" fmla="*/ 1869440 w 2397760"/>
                <a:gd name="connsiteY54" fmla="*/ 1076960 h 1667788"/>
                <a:gd name="connsiteX55" fmla="*/ 1889760 w 2397760"/>
                <a:gd name="connsiteY55" fmla="*/ 1107440 h 1667788"/>
                <a:gd name="connsiteX56" fmla="*/ 1910080 w 2397760"/>
                <a:gd name="connsiteY56" fmla="*/ 1168400 h 1667788"/>
                <a:gd name="connsiteX57" fmla="*/ 1930400 w 2397760"/>
                <a:gd name="connsiteY57" fmla="*/ 1198880 h 1667788"/>
                <a:gd name="connsiteX58" fmla="*/ 1950720 w 2397760"/>
                <a:gd name="connsiteY58" fmla="*/ 1259840 h 1667788"/>
                <a:gd name="connsiteX59" fmla="*/ 1971040 w 2397760"/>
                <a:gd name="connsiteY59" fmla="*/ 1290320 h 1667788"/>
                <a:gd name="connsiteX60" fmla="*/ 1981200 w 2397760"/>
                <a:gd name="connsiteY60" fmla="*/ 1320800 h 1667788"/>
                <a:gd name="connsiteX61" fmla="*/ 2021840 w 2397760"/>
                <a:gd name="connsiteY61" fmla="*/ 1381760 h 1667788"/>
                <a:gd name="connsiteX62" fmla="*/ 2042160 w 2397760"/>
                <a:gd name="connsiteY62" fmla="*/ 1412240 h 1667788"/>
                <a:gd name="connsiteX63" fmla="*/ 2062480 w 2397760"/>
                <a:gd name="connsiteY63" fmla="*/ 1442720 h 1667788"/>
                <a:gd name="connsiteX64" fmla="*/ 2092960 w 2397760"/>
                <a:gd name="connsiteY64" fmla="*/ 1463040 h 1667788"/>
                <a:gd name="connsiteX65" fmla="*/ 2133600 w 2397760"/>
                <a:gd name="connsiteY65" fmla="*/ 1503680 h 1667788"/>
                <a:gd name="connsiteX66" fmla="*/ 2164080 w 2397760"/>
                <a:gd name="connsiteY66" fmla="*/ 1534160 h 1667788"/>
                <a:gd name="connsiteX67" fmla="*/ 2194560 w 2397760"/>
                <a:gd name="connsiteY67" fmla="*/ 1544320 h 1667788"/>
                <a:gd name="connsiteX68" fmla="*/ 2225040 w 2397760"/>
                <a:gd name="connsiteY68" fmla="*/ 1564640 h 1667788"/>
                <a:gd name="connsiteX69" fmla="*/ 2255520 w 2397760"/>
                <a:gd name="connsiteY69" fmla="*/ 1574800 h 1667788"/>
                <a:gd name="connsiteX70" fmla="*/ 2316480 w 2397760"/>
                <a:gd name="connsiteY70" fmla="*/ 1615440 h 1667788"/>
                <a:gd name="connsiteX71" fmla="*/ 2346960 w 2397760"/>
                <a:gd name="connsiteY71" fmla="*/ 1635760 h 1667788"/>
                <a:gd name="connsiteX72" fmla="*/ 2377440 w 2397760"/>
                <a:gd name="connsiteY72" fmla="*/ 1666240 h 1667788"/>
                <a:gd name="connsiteX73" fmla="*/ 2397760 w 2397760"/>
                <a:gd name="connsiteY73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14400 w 2397760"/>
                <a:gd name="connsiteY26" fmla="*/ 680720 h 1667788"/>
                <a:gd name="connsiteX27" fmla="*/ 924560 w 2397760"/>
                <a:gd name="connsiteY27" fmla="*/ 650240 h 1667788"/>
                <a:gd name="connsiteX28" fmla="*/ 944880 w 2397760"/>
                <a:gd name="connsiteY28" fmla="*/ 568960 h 1667788"/>
                <a:gd name="connsiteX29" fmla="*/ 965200 w 2397760"/>
                <a:gd name="connsiteY29" fmla="*/ 487680 h 1667788"/>
                <a:gd name="connsiteX30" fmla="*/ 985520 w 2397760"/>
                <a:gd name="connsiteY30" fmla="*/ 457200 h 1667788"/>
                <a:gd name="connsiteX31" fmla="*/ 1016000 w 2397760"/>
                <a:gd name="connsiteY31" fmla="*/ 396240 h 1667788"/>
                <a:gd name="connsiteX32" fmla="*/ 1026160 w 2397760"/>
                <a:gd name="connsiteY32" fmla="*/ 365760 h 1667788"/>
                <a:gd name="connsiteX33" fmla="*/ 1076960 w 2397760"/>
                <a:gd name="connsiteY33" fmla="*/ 284480 h 1667788"/>
                <a:gd name="connsiteX34" fmla="*/ 1097280 w 2397760"/>
                <a:gd name="connsiteY34" fmla="*/ 254000 h 1667788"/>
                <a:gd name="connsiteX35" fmla="*/ 1107440 w 2397760"/>
                <a:gd name="connsiteY35" fmla="*/ 223520 h 1667788"/>
                <a:gd name="connsiteX36" fmla="*/ 1137920 w 2397760"/>
                <a:gd name="connsiteY36" fmla="*/ 203200 h 1667788"/>
                <a:gd name="connsiteX37" fmla="*/ 1209040 w 2397760"/>
                <a:gd name="connsiteY37" fmla="*/ 121920 h 1667788"/>
                <a:gd name="connsiteX38" fmla="*/ 1249680 w 2397760"/>
                <a:gd name="connsiteY38" fmla="*/ 71120 h 1667788"/>
                <a:gd name="connsiteX39" fmla="*/ 1270000 w 2397760"/>
                <a:gd name="connsiteY39" fmla="*/ 40640 h 1667788"/>
                <a:gd name="connsiteX40" fmla="*/ 1300480 w 2397760"/>
                <a:gd name="connsiteY40" fmla="*/ 30480 h 1667788"/>
                <a:gd name="connsiteX41" fmla="*/ 1361440 w 2397760"/>
                <a:gd name="connsiteY41" fmla="*/ 0 h 1667788"/>
                <a:gd name="connsiteX42" fmla="*/ 1432560 w 2397760"/>
                <a:gd name="connsiteY42" fmla="*/ 10160 h 1667788"/>
                <a:gd name="connsiteX43" fmla="*/ 1503680 w 2397760"/>
                <a:gd name="connsiteY43" fmla="*/ 30480 h 1667788"/>
                <a:gd name="connsiteX44" fmla="*/ 1564640 w 2397760"/>
                <a:gd name="connsiteY44" fmla="*/ 111760 h 1667788"/>
                <a:gd name="connsiteX45" fmla="*/ 1635760 w 2397760"/>
                <a:gd name="connsiteY45" fmla="*/ 254000 h 1667788"/>
                <a:gd name="connsiteX46" fmla="*/ 1656080 w 2397760"/>
                <a:gd name="connsiteY46" fmla="*/ 325120 h 1667788"/>
                <a:gd name="connsiteX47" fmla="*/ 1676400 w 2397760"/>
                <a:gd name="connsiteY47" fmla="*/ 447040 h 1667788"/>
                <a:gd name="connsiteX48" fmla="*/ 1706880 w 2397760"/>
                <a:gd name="connsiteY48" fmla="*/ 568960 h 1667788"/>
                <a:gd name="connsiteX49" fmla="*/ 1788160 w 2397760"/>
                <a:gd name="connsiteY49" fmla="*/ 863600 h 1667788"/>
                <a:gd name="connsiteX50" fmla="*/ 1808480 w 2397760"/>
                <a:gd name="connsiteY50" fmla="*/ 894080 h 1667788"/>
                <a:gd name="connsiteX51" fmla="*/ 1838960 w 2397760"/>
                <a:gd name="connsiteY51" fmla="*/ 985520 h 1667788"/>
                <a:gd name="connsiteX52" fmla="*/ 1859280 w 2397760"/>
                <a:gd name="connsiteY52" fmla="*/ 1046480 h 1667788"/>
                <a:gd name="connsiteX53" fmla="*/ 1869440 w 2397760"/>
                <a:gd name="connsiteY53" fmla="*/ 1076960 h 1667788"/>
                <a:gd name="connsiteX54" fmla="*/ 1889760 w 2397760"/>
                <a:gd name="connsiteY54" fmla="*/ 1107440 h 1667788"/>
                <a:gd name="connsiteX55" fmla="*/ 1910080 w 2397760"/>
                <a:gd name="connsiteY55" fmla="*/ 1168400 h 1667788"/>
                <a:gd name="connsiteX56" fmla="*/ 1930400 w 2397760"/>
                <a:gd name="connsiteY56" fmla="*/ 1198880 h 1667788"/>
                <a:gd name="connsiteX57" fmla="*/ 1950720 w 2397760"/>
                <a:gd name="connsiteY57" fmla="*/ 1259840 h 1667788"/>
                <a:gd name="connsiteX58" fmla="*/ 1971040 w 2397760"/>
                <a:gd name="connsiteY58" fmla="*/ 1290320 h 1667788"/>
                <a:gd name="connsiteX59" fmla="*/ 1981200 w 2397760"/>
                <a:gd name="connsiteY59" fmla="*/ 1320800 h 1667788"/>
                <a:gd name="connsiteX60" fmla="*/ 2021840 w 2397760"/>
                <a:gd name="connsiteY60" fmla="*/ 1381760 h 1667788"/>
                <a:gd name="connsiteX61" fmla="*/ 2042160 w 2397760"/>
                <a:gd name="connsiteY61" fmla="*/ 1412240 h 1667788"/>
                <a:gd name="connsiteX62" fmla="*/ 2062480 w 2397760"/>
                <a:gd name="connsiteY62" fmla="*/ 1442720 h 1667788"/>
                <a:gd name="connsiteX63" fmla="*/ 2092960 w 2397760"/>
                <a:gd name="connsiteY63" fmla="*/ 1463040 h 1667788"/>
                <a:gd name="connsiteX64" fmla="*/ 2133600 w 2397760"/>
                <a:gd name="connsiteY64" fmla="*/ 1503680 h 1667788"/>
                <a:gd name="connsiteX65" fmla="*/ 2164080 w 2397760"/>
                <a:gd name="connsiteY65" fmla="*/ 1534160 h 1667788"/>
                <a:gd name="connsiteX66" fmla="*/ 2194560 w 2397760"/>
                <a:gd name="connsiteY66" fmla="*/ 1544320 h 1667788"/>
                <a:gd name="connsiteX67" fmla="*/ 2225040 w 2397760"/>
                <a:gd name="connsiteY67" fmla="*/ 1564640 h 1667788"/>
                <a:gd name="connsiteX68" fmla="*/ 2255520 w 2397760"/>
                <a:gd name="connsiteY68" fmla="*/ 1574800 h 1667788"/>
                <a:gd name="connsiteX69" fmla="*/ 2316480 w 2397760"/>
                <a:gd name="connsiteY69" fmla="*/ 1615440 h 1667788"/>
                <a:gd name="connsiteX70" fmla="*/ 2346960 w 2397760"/>
                <a:gd name="connsiteY70" fmla="*/ 1635760 h 1667788"/>
                <a:gd name="connsiteX71" fmla="*/ 2377440 w 2397760"/>
                <a:gd name="connsiteY71" fmla="*/ 1666240 h 1667788"/>
                <a:gd name="connsiteX72" fmla="*/ 2397760 w 2397760"/>
                <a:gd name="connsiteY72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14400 w 2397760"/>
                <a:gd name="connsiteY26" fmla="*/ 680720 h 1667788"/>
                <a:gd name="connsiteX27" fmla="*/ 924560 w 2397760"/>
                <a:gd name="connsiteY27" fmla="*/ 650240 h 1667788"/>
                <a:gd name="connsiteX28" fmla="*/ 944880 w 2397760"/>
                <a:gd name="connsiteY28" fmla="*/ 568960 h 1667788"/>
                <a:gd name="connsiteX29" fmla="*/ 965200 w 2397760"/>
                <a:gd name="connsiteY29" fmla="*/ 487680 h 1667788"/>
                <a:gd name="connsiteX30" fmla="*/ 985520 w 2397760"/>
                <a:gd name="connsiteY30" fmla="*/ 457200 h 1667788"/>
                <a:gd name="connsiteX31" fmla="*/ 1016000 w 2397760"/>
                <a:gd name="connsiteY31" fmla="*/ 396240 h 1667788"/>
                <a:gd name="connsiteX32" fmla="*/ 1026160 w 2397760"/>
                <a:gd name="connsiteY32" fmla="*/ 365760 h 1667788"/>
                <a:gd name="connsiteX33" fmla="*/ 1076960 w 2397760"/>
                <a:gd name="connsiteY33" fmla="*/ 284480 h 1667788"/>
                <a:gd name="connsiteX34" fmla="*/ 1097280 w 2397760"/>
                <a:gd name="connsiteY34" fmla="*/ 254000 h 1667788"/>
                <a:gd name="connsiteX35" fmla="*/ 1107440 w 2397760"/>
                <a:gd name="connsiteY35" fmla="*/ 223520 h 1667788"/>
                <a:gd name="connsiteX36" fmla="*/ 1209040 w 2397760"/>
                <a:gd name="connsiteY36" fmla="*/ 121920 h 1667788"/>
                <a:gd name="connsiteX37" fmla="*/ 1249680 w 2397760"/>
                <a:gd name="connsiteY37" fmla="*/ 71120 h 1667788"/>
                <a:gd name="connsiteX38" fmla="*/ 1270000 w 2397760"/>
                <a:gd name="connsiteY38" fmla="*/ 40640 h 1667788"/>
                <a:gd name="connsiteX39" fmla="*/ 1300480 w 2397760"/>
                <a:gd name="connsiteY39" fmla="*/ 30480 h 1667788"/>
                <a:gd name="connsiteX40" fmla="*/ 1361440 w 2397760"/>
                <a:gd name="connsiteY40" fmla="*/ 0 h 1667788"/>
                <a:gd name="connsiteX41" fmla="*/ 1432560 w 2397760"/>
                <a:gd name="connsiteY41" fmla="*/ 10160 h 1667788"/>
                <a:gd name="connsiteX42" fmla="*/ 1503680 w 2397760"/>
                <a:gd name="connsiteY42" fmla="*/ 30480 h 1667788"/>
                <a:gd name="connsiteX43" fmla="*/ 1564640 w 2397760"/>
                <a:gd name="connsiteY43" fmla="*/ 111760 h 1667788"/>
                <a:gd name="connsiteX44" fmla="*/ 1635760 w 2397760"/>
                <a:gd name="connsiteY44" fmla="*/ 254000 h 1667788"/>
                <a:gd name="connsiteX45" fmla="*/ 1656080 w 2397760"/>
                <a:gd name="connsiteY45" fmla="*/ 325120 h 1667788"/>
                <a:gd name="connsiteX46" fmla="*/ 1676400 w 2397760"/>
                <a:gd name="connsiteY46" fmla="*/ 447040 h 1667788"/>
                <a:gd name="connsiteX47" fmla="*/ 1706880 w 2397760"/>
                <a:gd name="connsiteY47" fmla="*/ 568960 h 1667788"/>
                <a:gd name="connsiteX48" fmla="*/ 1788160 w 2397760"/>
                <a:gd name="connsiteY48" fmla="*/ 863600 h 1667788"/>
                <a:gd name="connsiteX49" fmla="*/ 1808480 w 2397760"/>
                <a:gd name="connsiteY49" fmla="*/ 894080 h 1667788"/>
                <a:gd name="connsiteX50" fmla="*/ 1838960 w 2397760"/>
                <a:gd name="connsiteY50" fmla="*/ 985520 h 1667788"/>
                <a:gd name="connsiteX51" fmla="*/ 1859280 w 2397760"/>
                <a:gd name="connsiteY51" fmla="*/ 1046480 h 1667788"/>
                <a:gd name="connsiteX52" fmla="*/ 1869440 w 2397760"/>
                <a:gd name="connsiteY52" fmla="*/ 1076960 h 1667788"/>
                <a:gd name="connsiteX53" fmla="*/ 1889760 w 2397760"/>
                <a:gd name="connsiteY53" fmla="*/ 1107440 h 1667788"/>
                <a:gd name="connsiteX54" fmla="*/ 1910080 w 2397760"/>
                <a:gd name="connsiteY54" fmla="*/ 1168400 h 1667788"/>
                <a:gd name="connsiteX55" fmla="*/ 1930400 w 2397760"/>
                <a:gd name="connsiteY55" fmla="*/ 1198880 h 1667788"/>
                <a:gd name="connsiteX56" fmla="*/ 1950720 w 2397760"/>
                <a:gd name="connsiteY56" fmla="*/ 1259840 h 1667788"/>
                <a:gd name="connsiteX57" fmla="*/ 1971040 w 2397760"/>
                <a:gd name="connsiteY57" fmla="*/ 1290320 h 1667788"/>
                <a:gd name="connsiteX58" fmla="*/ 1981200 w 2397760"/>
                <a:gd name="connsiteY58" fmla="*/ 1320800 h 1667788"/>
                <a:gd name="connsiteX59" fmla="*/ 2021840 w 2397760"/>
                <a:gd name="connsiteY59" fmla="*/ 1381760 h 1667788"/>
                <a:gd name="connsiteX60" fmla="*/ 2042160 w 2397760"/>
                <a:gd name="connsiteY60" fmla="*/ 1412240 h 1667788"/>
                <a:gd name="connsiteX61" fmla="*/ 2062480 w 2397760"/>
                <a:gd name="connsiteY61" fmla="*/ 1442720 h 1667788"/>
                <a:gd name="connsiteX62" fmla="*/ 2092960 w 2397760"/>
                <a:gd name="connsiteY62" fmla="*/ 1463040 h 1667788"/>
                <a:gd name="connsiteX63" fmla="*/ 2133600 w 2397760"/>
                <a:gd name="connsiteY63" fmla="*/ 1503680 h 1667788"/>
                <a:gd name="connsiteX64" fmla="*/ 2164080 w 2397760"/>
                <a:gd name="connsiteY64" fmla="*/ 1534160 h 1667788"/>
                <a:gd name="connsiteX65" fmla="*/ 2194560 w 2397760"/>
                <a:gd name="connsiteY65" fmla="*/ 1544320 h 1667788"/>
                <a:gd name="connsiteX66" fmla="*/ 2225040 w 2397760"/>
                <a:gd name="connsiteY66" fmla="*/ 1564640 h 1667788"/>
                <a:gd name="connsiteX67" fmla="*/ 2255520 w 2397760"/>
                <a:gd name="connsiteY67" fmla="*/ 1574800 h 1667788"/>
                <a:gd name="connsiteX68" fmla="*/ 2316480 w 2397760"/>
                <a:gd name="connsiteY68" fmla="*/ 1615440 h 1667788"/>
                <a:gd name="connsiteX69" fmla="*/ 2346960 w 2397760"/>
                <a:gd name="connsiteY69" fmla="*/ 1635760 h 1667788"/>
                <a:gd name="connsiteX70" fmla="*/ 2377440 w 2397760"/>
                <a:gd name="connsiteY70" fmla="*/ 1666240 h 1667788"/>
                <a:gd name="connsiteX71" fmla="*/ 2397760 w 2397760"/>
                <a:gd name="connsiteY71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24560 w 2397760"/>
                <a:gd name="connsiteY26" fmla="*/ 650240 h 1667788"/>
                <a:gd name="connsiteX27" fmla="*/ 944880 w 2397760"/>
                <a:gd name="connsiteY27" fmla="*/ 568960 h 1667788"/>
                <a:gd name="connsiteX28" fmla="*/ 965200 w 2397760"/>
                <a:gd name="connsiteY28" fmla="*/ 487680 h 1667788"/>
                <a:gd name="connsiteX29" fmla="*/ 985520 w 2397760"/>
                <a:gd name="connsiteY29" fmla="*/ 457200 h 1667788"/>
                <a:gd name="connsiteX30" fmla="*/ 1016000 w 2397760"/>
                <a:gd name="connsiteY30" fmla="*/ 396240 h 1667788"/>
                <a:gd name="connsiteX31" fmla="*/ 1026160 w 2397760"/>
                <a:gd name="connsiteY31" fmla="*/ 365760 h 1667788"/>
                <a:gd name="connsiteX32" fmla="*/ 1076960 w 2397760"/>
                <a:gd name="connsiteY32" fmla="*/ 284480 h 1667788"/>
                <a:gd name="connsiteX33" fmla="*/ 1097280 w 2397760"/>
                <a:gd name="connsiteY33" fmla="*/ 254000 h 1667788"/>
                <a:gd name="connsiteX34" fmla="*/ 1107440 w 2397760"/>
                <a:gd name="connsiteY34" fmla="*/ 223520 h 1667788"/>
                <a:gd name="connsiteX35" fmla="*/ 1209040 w 2397760"/>
                <a:gd name="connsiteY35" fmla="*/ 121920 h 1667788"/>
                <a:gd name="connsiteX36" fmla="*/ 1249680 w 2397760"/>
                <a:gd name="connsiteY36" fmla="*/ 71120 h 1667788"/>
                <a:gd name="connsiteX37" fmla="*/ 1270000 w 2397760"/>
                <a:gd name="connsiteY37" fmla="*/ 40640 h 1667788"/>
                <a:gd name="connsiteX38" fmla="*/ 1300480 w 2397760"/>
                <a:gd name="connsiteY38" fmla="*/ 30480 h 1667788"/>
                <a:gd name="connsiteX39" fmla="*/ 1361440 w 2397760"/>
                <a:gd name="connsiteY39" fmla="*/ 0 h 1667788"/>
                <a:gd name="connsiteX40" fmla="*/ 1432560 w 2397760"/>
                <a:gd name="connsiteY40" fmla="*/ 10160 h 1667788"/>
                <a:gd name="connsiteX41" fmla="*/ 1503680 w 2397760"/>
                <a:gd name="connsiteY41" fmla="*/ 30480 h 1667788"/>
                <a:gd name="connsiteX42" fmla="*/ 1564640 w 2397760"/>
                <a:gd name="connsiteY42" fmla="*/ 111760 h 1667788"/>
                <a:gd name="connsiteX43" fmla="*/ 1635760 w 2397760"/>
                <a:gd name="connsiteY43" fmla="*/ 254000 h 1667788"/>
                <a:gd name="connsiteX44" fmla="*/ 1656080 w 2397760"/>
                <a:gd name="connsiteY44" fmla="*/ 325120 h 1667788"/>
                <a:gd name="connsiteX45" fmla="*/ 1676400 w 2397760"/>
                <a:gd name="connsiteY45" fmla="*/ 447040 h 1667788"/>
                <a:gd name="connsiteX46" fmla="*/ 1706880 w 2397760"/>
                <a:gd name="connsiteY46" fmla="*/ 568960 h 1667788"/>
                <a:gd name="connsiteX47" fmla="*/ 1788160 w 2397760"/>
                <a:gd name="connsiteY47" fmla="*/ 863600 h 1667788"/>
                <a:gd name="connsiteX48" fmla="*/ 1808480 w 2397760"/>
                <a:gd name="connsiteY48" fmla="*/ 894080 h 1667788"/>
                <a:gd name="connsiteX49" fmla="*/ 1838960 w 2397760"/>
                <a:gd name="connsiteY49" fmla="*/ 985520 h 1667788"/>
                <a:gd name="connsiteX50" fmla="*/ 1859280 w 2397760"/>
                <a:gd name="connsiteY50" fmla="*/ 1046480 h 1667788"/>
                <a:gd name="connsiteX51" fmla="*/ 1869440 w 2397760"/>
                <a:gd name="connsiteY51" fmla="*/ 1076960 h 1667788"/>
                <a:gd name="connsiteX52" fmla="*/ 1889760 w 2397760"/>
                <a:gd name="connsiteY52" fmla="*/ 1107440 h 1667788"/>
                <a:gd name="connsiteX53" fmla="*/ 1910080 w 2397760"/>
                <a:gd name="connsiteY53" fmla="*/ 1168400 h 1667788"/>
                <a:gd name="connsiteX54" fmla="*/ 1930400 w 2397760"/>
                <a:gd name="connsiteY54" fmla="*/ 1198880 h 1667788"/>
                <a:gd name="connsiteX55" fmla="*/ 1950720 w 2397760"/>
                <a:gd name="connsiteY55" fmla="*/ 1259840 h 1667788"/>
                <a:gd name="connsiteX56" fmla="*/ 1971040 w 2397760"/>
                <a:gd name="connsiteY56" fmla="*/ 1290320 h 1667788"/>
                <a:gd name="connsiteX57" fmla="*/ 1981200 w 2397760"/>
                <a:gd name="connsiteY57" fmla="*/ 1320800 h 1667788"/>
                <a:gd name="connsiteX58" fmla="*/ 2021840 w 2397760"/>
                <a:gd name="connsiteY58" fmla="*/ 1381760 h 1667788"/>
                <a:gd name="connsiteX59" fmla="*/ 2042160 w 2397760"/>
                <a:gd name="connsiteY59" fmla="*/ 1412240 h 1667788"/>
                <a:gd name="connsiteX60" fmla="*/ 2062480 w 2397760"/>
                <a:gd name="connsiteY60" fmla="*/ 1442720 h 1667788"/>
                <a:gd name="connsiteX61" fmla="*/ 2092960 w 2397760"/>
                <a:gd name="connsiteY61" fmla="*/ 1463040 h 1667788"/>
                <a:gd name="connsiteX62" fmla="*/ 2133600 w 2397760"/>
                <a:gd name="connsiteY62" fmla="*/ 1503680 h 1667788"/>
                <a:gd name="connsiteX63" fmla="*/ 2164080 w 2397760"/>
                <a:gd name="connsiteY63" fmla="*/ 1534160 h 1667788"/>
                <a:gd name="connsiteX64" fmla="*/ 2194560 w 2397760"/>
                <a:gd name="connsiteY64" fmla="*/ 1544320 h 1667788"/>
                <a:gd name="connsiteX65" fmla="*/ 2225040 w 2397760"/>
                <a:gd name="connsiteY65" fmla="*/ 1564640 h 1667788"/>
                <a:gd name="connsiteX66" fmla="*/ 2255520 w 2397760"/>
                <a:gd name="connsiteY66" fmla="*/ 1574800 h 1667788"/>
                <a:gd name="connsiteX67" fmla="*/ 2316480 w 2397760"/>
                <a:gd name="connsiteY67" fmla="*/ 1615440 h 1667788"/>
                <a:gd name="connsiteX68" fmla="*/ 2346960 w 2397760"/>
                <a:gd name="connsiteY68" fmla="*/ 1635760 h 1667788"/>
                <a:gd name="connsiteX69" fmla="*/ 2377440 w 2397760"/>
                <a:gd name="connsiteY69" fmla="*/ 1666240 h 1667788"/>
                <a:gd name="connsiteX70" fmla="*/ 2397760 w 2397760"/>
                <a:gd name="connsiteY70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24560 w 2397760"/>
                <a:gd name="connsiteY26" fmla="*/ 650240 h 1667788"/>
                <a:gd name="connsiteX27" fmla="*/ 944880 w 2397760"/>
                <a:gd name="connsiteY27" fmla="*/ 568960 h 1667788"/>
                <a:gd name="connsiteX28" fmla="*/ 965200 w 2397760"/>
                <a:gd name="connsiteY28" fmla="*/ 487680 h 1667788"/>
                <a:gd name="connsiteX29" fmla="*/ 1016000 w 2397760"/>
                <a:gd name="connsiteY29" fmla="*/ 396240 h 1667788"/>
                <a:gd name="connsiteX30" fmla="*/ 1026160 w 2397760"/>
                <a:gd name="connsiteY30" fmla="*/ 365760 h 1667788"/>
                <a:gd name="connsiteX31" fmla="*/ 1076960 w 2397760"/>
                <a:gd name="connsiteY31" fmla="*/ 284480 h 1667788"/>
                <a:gd name="connsiteX32" fmla="*/ 1097280 w 2397760"/>
                <a:gd name="connsiteY32" fmla="*/ 254000 h 1667788"/>
                <a:gd name="connsiteX33" fmla="*/ 1107440 w 2397760"/>
                <a:gd name="connsiteY33" fmla="*/ 223520 h 1667788"/>
                <a:gd name="connsiteX34" fmla="*/ 1209040 w 2397760"/>
                <a:gd name="connsiteY34" fmla="*/ 121920 h 1667788"/>
                <a:gd name="connsiteX35" fmla="*/ 1249680 w 2397760"/>
                <a:gd name="connsiteY35" fmla="*/ 71120 h 1667788"/>
                <a:gd name="connsiteX36" fmla="*/ 1270000 w 2397760"/>
                <a:gd name="connsiteY36" fmla="*/ 40640 h 1667788"/>
                <a:gd name="connsiteX37" fmla="*/ 1300480 w 2397760"/>
                <a:gd name="connsiteY37" fmla="*/ 30480 h 1667788"/>
                <a:gd name="connsiteX38" fmla="*/ 1361440 w 2397760"/>
                <a:gd name="connsiteY38" fmla="*/ 0 h 1667788"/>
                <a:gd name="connsiteX39" fmla="*/ 1432560 w 2397760"/>
                <a:gd name="connsiteY39" fmla="*/ 10160 h 1667788"/>
                <a:gd name="connsiteX40" fmla="*/ 1503680 w 2397760"/>
                <a:gd name="connsiteY40" fmla="*/ 30480 h 1667788"/>
                <a:gd name="connsiteX41" fmla="*/ 1564640 w 2397760"/>
                <a:gd name="connsiteY41" fmla="*/ 111760 h 1667788"/>
                <a:gd name="connsiteX42" fmla="*/ 1635760 w 2397760"/>
                <a:gd name="connsiteY42" fmla="*/ 254000 h 1667788"/>
                <a:gd name="connsiteX43" fmla="*/ 1656080 w 2397760"/>
                <a:gd name="connsiteY43" fmla="*/ 325120 h 1667788"/>
                <a:gd name="connsiteX44" fmla="*/ 1676400 w 2397760"/>
                <a:gd name="connsiteY44" fmla="*/ 447040 h 1667788"/>
                <a:gd name="connsiteX45" fmla="*/ 1706880 w 2397760"/>
                <a:gd name="connsiteY45" fmla="*/ 568960 h 1667788"/>
                <a:gd name="connsiteX46" fmla="*/ 1788160 w 2397760"/>
                <a:gd name="connsiteY46" fmla="*/ 863600 h 1667788"/>
                <a:gd name="connsiteX47" fmla="*/ 1808480 w 2397760"/>
                <a:gd name="connsiteY47" fmla="*/ 894080 h 1667788"/>
                <a:gd name="connsiteX48" fmla="*/ 1838960 w 2397760"/>
                <a:gd name="connsiteY48" fmla="*/ 985520 h 1667788"/>
                <a:gd name="connsiteX49" fmla="*/ 1859280 w 2397760"/>
                <a:gd name="connsiteY49" fmla="*/ 1046480 h 1667788"/>
                <a:gd name="connsiteX50" fmla="*/ 1869440 w 2397760"/>
                <a:gd name="connsiteY50" fmla="*/ 1076960 h 1667788"/>
                <a:gd name="connsiteX51" fmla="*/ 1889760 w 2397760"/>
                <a:gd name="connsiteY51" fmla="*/ 1107440 h 1667788"/>
                <a:gd name="connsiteX52" fmla="*/ 1910080 w 2397760"/>
                <a:gd name="connsiteY52" fmla="*/ 1168400 h 1667788"/>
                <a:gd name="connsiteX53" fmla="*/ 1930400 w 2397760"/>
                <a:gd name="connsiteY53" fmla="*/ 1198880 h 1667788"/>
                <a:gd name="connsiteX54" fmla="*/ 1950720 w 2397760"/>
                <a:gd name="connsiteY54" fmla="*/ 1259840 h 1667788"/>
                <a:gd name="connsiteX55" fmla="*/ 1971040 w 2397760"/>
                <a:gd name="connsiteY55" fmla="*/ 1290320 h 1667788"/>
                <a:gd name="connsiteX56" fmla="*/ 1981200 w 2397760"/>
                <a:gd name="connsiteY56" fmla="*/ 1320800 h 1667788"/>
                <a:gd name="connsiteX57" fmla="*/ 2021840 w 2397760"/>
                <a:gd name="connsiteY57" fmla="*/ 1381760 h 1667788"/>
                <a:gd name="connsiteX58" fmla="*/ 2042160 w 2397760"/>
                <a:gd name="connsiteY58" fmla="*/ 1412240 h 1667788"/>
                <a:gd name="connsiteX59" fmla="*/ 2062480 w 2397760"/>
                <a:gd name="connsiteY59" fmla="*/ 1442720 h 1667788"/>
                <a:gd name="connsiteX60" fmla="*/ 2092960 w 2397760"/>
                <a:gd name="connsiteY60" fmla="*/ 1463040 h 1667788"/>
                <a:gd name="connsiteX61" fmla="*/ 2133600 w 2397760"/>
                <a:gd name="connsiteY61" fmla="*/ 1503680 h 1667788"/>
                <a:gd name="connsiteX62" fmla="*/ 2164080 w 2397760"/>
                <a:gd name="connsiteY62" fmla="*/ 1534160 h 1667788"/>
                <a:gd name="connsiteX63" fmla="*/ 2194560 w 2397760"/>
                <a:gd name="connsiteY63" fmla="*/ 1544320 h 1667788"/>
                <a:gd name="connsiteX64" fmla="*/ 2225040 w 2397760"/>
                <a:gd name="connsiteY64" fmla="*/ 1564640 h 1667788"/>
                <a:gd name="connsiteX65" fmla="*/ 2255520 w 2397760"/>
                <a:gd name="connsiteY65" fmla="*/ 1574800 h 1667788"/>
                <a:gd name="connsiteX66" fmla="*/ 2316480 w 2397760"/>
                <a:gd name="connsiteY66" fmla="*/ 1615440 h 1667788"/>
                <a:gd name="connsiteX67" fmla="*/ 2346960 w 2397760"/>
                <a:gd name="connsiteY67" fmla="*/ 1635760 h 1667788"/>
                <a:gd name="connsiteX68" fmla="*/ 2377440 w 2397760"/>
                <a:gd name="connsiteY68" fmla="*/ 1666240 h 1667788"/>
                <a:gd name="connsiteX69" fmla="*/ 2397760 w 2397760"/>
                <a:gd name="connsiteY69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24560 w 2397760"/>
                <a:gd name="connsiteY26" fmla="*/ 650240 h 1667788"/>
                <a:gd name="connsiteX27" fmla="*/ 944880 w 2397760"/>
                <a:gd name="connsiteY27" fmla="*/ 568960 h 1667788"/>
                <a:gd name="connsiteX28" fmla="*/ 965200 w 2397760"/>
                <a:gd name="connsiteY28" fmla="*/ 487680 h 1667788"/>
                <a:gd name="connsiteX29" fmla="*/ 1016000 w 2397760"/>
                <a:gd name="connsiteY29" fmla="*/ 396240 h 1667788"/>
                <a:gd name="connsiteX30" fmla="*/ 1026160 w 2397760"/>
                <a:gd name="connsiteY30" fmla="*/ 365760 h 1667788"/>
                <a:gd name="connsiteX31" fmla="*/ 1076960 w 2397760"/>
                <a:gd name="connsiteY31" fmla="*/ 284480 h 1667788"/>
                <a:gd name="connsiteX32" fmla="*/ 1097280 w 2397760"/>
                <a:gd name="connsiteY32" fmla="*/ 254000 h 1667788"/>
                <a:gd name="connsiteX33" fmla="*/ 1209040 w 2397760"/>
                <a:gd name="connsiteY33" fmla="*/ 121920 h 1667788"/>
                <a:gd name="connsiteX34" fmla="*/ 1249680 w 2397760"/>
                <a:gd name="connsiteY34" fmla="*/ 71120 h 1667788"/>
                <a:gd name="connsiteX35" fmla="*/ 1270000 w 2397760"/>
                <a:gd name="connsiteY35" fmla="*/ 40640 h 1667788"/>
                <a:gd name="connsiteX36" fmla="*/ 1300480 w 2397760"/>
                <a:gd name="connsiteY36" fmla="*/ 30480 h 1667788"/>
                <a:gd name="connsiteX37" fmla="*/ 1361440 w 2397760"/>
                <a:gd name="connsiteY37" fmla="*/ 0 h 1667788"/>
                <a:gd name="connsiteX38" fmla="*/ 1432560 w 2397760"/>
                <a:gd name="connsiteY38" fmla="*/ 10160 h 1667788"/>
                <a:gd name="connsiteX39" fmla="*/ 1503680 w 2397760"/>
                <a:gd name="connsiteY39" fmla="*/ 30480 h 1667788"/>
                <a:gd name="connsiteX40" fmla="*/ 1564640 w 2397760"/>
                <a:gd name="connsiteY40" fmla="*/ 111760 h 1667788"/>
                <a:gd name="connsiteX41" fmla="*/ 1635760 w 2397760"/>
                <a:gd name="connsiteY41" fmla="*/ 254000 h 1667788"/>
                <a:gd name="connsiteX42" fmla="*/ 1656080 w 2397760"/>
                <a:gd name="connsiteY42" fmla="*/ 325120 h 1667788"/>
                <a:gd name="connsiteX43" fmla="*/ 1676400 w 2397760"/>
                <a:gd name="connsiteY43" fmla="*/ 447040 h 1667788"/>
                <a:gd name="connsiteX44" fmla="*/ 1706880 w 2397760"/>
                <a:gd name="connsiteY44" fmla="*/ 568960 h 1667788"/>
                <a:gd name="connsiteX45" fmla="*/ 1788160 w 2397760"/>
                <a:gd name="connsiteY45" fmla="*/ 863600 h 1667788"/>
                <a:gd name="connsiteX46" fmla="*/ 1808480 w 2397760"/>
                <a:gd name="connsiteY46" fmla="*/ 894080 h 1667788"/>
                <a:gd name="connsiteX47" fmla="*/ 1838960 w 2397760"/>
                <a:gd name="connsiteY47" fmla="*/ 985520 h 1667788"/>
                <a:gd name="connsiteX48" fmla="*/ 1859280 w 2397760"/>
                <a:gd name="connsiteY48" fmla="*/ 1046480 h 1667788"/>
                <a:gd name="connsiteX49" fmla="*/ 1869440 w 2397760"/>
                <a:gd name="connsiteY49" fmla="*/ 1076960 h 1667788"/>
                <a:gd name="connsiteX50" fmla="*/ 1889760 w 2397760"/>
                <a:gd name="connsiteY50" fmla="*/ 1107440 h 1667788"/>
                <a:gd name="connsiteX51" fmla="*/ 1910080 w 2397760"/>
                <a:gd name="connsiteY51" fmla="*/ 1168400 h 1667788"/>
                <a:gd name="connsiteX52" fmla="*/ 1930400 w 2397760"/>
                <a:gd name="connsiteY52" fmla="*/ 1198880 h 1667788"/>
                <a:gd name="connsiteX53" fmla="*/ 1950720 w 2397760"/>
                <a:gd name="connsiteY53" fmla="*/ 1259840 h 1667788"/>
                <a:gd name="connsiteX54" fmla="*/ 1971040 w 2397760"/>
                <a:gd name="connsiteY54" fmla="*/ 1290320 h 1667788"/>
                <a:gd name="connsiteX55" fmla="*/ 1981200 w 2397760"/>
                <a:gd name="connsiteY55" fmla="*/ 1320800 h 1667788"/>
                <a:gd name="connsiteX56" fmla="*/ 2021840 w 2397760"/>
                <a:gd name="connsiteY56" fmla="*/ 1381760 h 1667788"/>
                <a:gd name="connsiteX57" fmla="*/ 2042160 w 2397760"/>
                <a:gd name="connsiteY57" fmla="*/ 1412240 h 1667788"/>
                <a:gd name="connsiteX58" fmla="*/ 2062480 w 2397760"/>
                <a:gd name="connsiteY58" fmla="*/ 1442720 h 1667788"/>
                <a:gd name="connsiteX59" fmla="*/ 2092960 w 2397760"/>
                <a:gd name="connsiteY59" fmla="*/ 1463040 h 1667788"/>
                <a:gd name="connsiteX60" fmla="*/ 2133600 w 2397760"/>
                <a:gd name="connsiteY60" fmla="*/ 1503680 h 1667788"/>
                <a:gd name="connsiteX61" fmla="*/ 2164080 w 2397760"/>
                <a:gd name="connsiteY61" fmla="*/ 1534160 h 1667788"/>
                <a:gd name="connsiteX62" fmla="*/ 2194560 w 2397760"/>
                <a:gd name="connsiteY62" fmla="*/ 1544320 h 1667788"/>
                <a:gd name="connsiteX63" fmla="*/ 2225040 w 2397760"/>
                <a:gd name="connsiteY63" fmla="*/ 1564640 h 1667788"/>
                <a:gd name="connsiteX64" fmla="*/ 2255520 w 2397760"/>
                <a:gd name="connsiteY64" fmla="*/ 1574800 h 1667788"/>
                <a:gd name="connsiteX65" fmla="*/ 2316480 w 2397760"/>
                <a:gd name="connsiteY65" fmla="*/ 1615440 h 1667788"/>
                <a:gd name="connsiteX66" fmla="*/ 2346960 w 2397760"/>
                <a:gd name="connsiteY66" fmla="*/ 1635760 h 1667788"/>
                <a:gd name="connsiteX67" fmla="*/ 2377440 w 2397760"/>
                <a:gd name="connsiteY67" fmla="*/ 1666240 h 1667788"/>
                <a:gd name="connsiteX68" fmla="*/ 2397760 w 2397760"/>
                <a:gd name="connsiteY68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24560 w 2397760"/>
                <a:gd name="connsiteY26" fmla="*/ 650240 h 1667788"/>
                <a:gd name="connsiteX27" fmla="*/ 944880 w 2397760"/>
                <a:gd name="connsiteY27" fmla="*/ 568960 h 1667788"/>
                <a:gd name="connsiteX28" fmla="*/ 965200 w 2397760"/>
                <a:gd name="connsiteY28" fmla="*/ 487680 h 1667788"/>
                <a:gd name="connsiteX29" fmla="*/ 1016000 w 2397760"/>
                <a:gd name="connsiteY29" fmla="*/ 396240 h 1667788"/>
                <a:gd name="connsiteX30" fmla="*/ 1026160 w 2397760"/>
                <a:gd name="connsiteY30" fmla="*/ 365760 h 1667788"/>
                <a:gd name="connsiteX31" fmla="*/ 1076960 w 2397760"/>
                <a:gd name="connsiteY31" fmla="*/ 284480 h 1667788"/>
                <a:gd name="connsiteX32" fmla="*/ 1097280 w 2397760"/>
                <a:gd name="connsiteY32" fmla="*/ 254000 h 1667788"/>
                <a:gd name="connsiteX33" fmla="*/ 1249680 w 2397760"/>
                <a:gd name="connsiteY33" fmla="*/ 71120 h 1667788"/>
                <a:gd name="connsiteX34" fmla="*/ 1270000 w 2397760"/>
                <a:gd name="connsiteY34" fmla="*/ 40640 h 1667788"/>
                <a:gd name="connsiteX35" fmla="*/ 1300480 w 2397760"/>
                <a:gd name="connsiteY35" fmla="*/ 30480 h 1667788"/>
                <a:gd name="connsiteX36" fmla="*/ 1361440 w 2397760"/>
                <a:gd name="connsiteY36" fmla="*/ 0 h 1667788"/>
                <a:gd name="connsiteX37" fmla="*/ 1432560 w 2397760"/>
                <a:gd name="connsiteY37" fmla="*/ 10160 h 1667788"/>
                <a:gd name="connsiteX38" fmla="*/ 1503680 w 2397760"/>
                <a:gd name="connsiteY38" fmla="*/ 30480 h 1667788"/>
                <a:gd name="connsiteX39" fmla="*/ 1564640 w 2397760"/>
                <a:gd name="connsiteY39" fmla="*/ 111760 h 1667788"/>
                <a:gd name="connsiteX40" fmla="*/ 1635760 w 2397760"/>
                <a:gd name="connsiteY40" fmla="*/ 254000 h 1667788"/>
                <a:gd name="connsiteX41" fmla="*/ 1656080 w 2397760"/>
                <a:gd name="connsiteY41" fmla="*/ 325120 h 1667788"/>
                <a:gd name="connsiteX42" fmla="*/ 1676400 w 2397760"/>
                <a:gd name="connsiteY42" fmla="*/ 447040 h 1667788"/>
                <a:gd name="connsiteX43" fmla="*/ 1706880 w 2397760"/>
                <a:gd name="connsiteY43" fmla="*/ 568960 h 1667788"/>
                <a:gd name="connsiteX44" fmla="*/ 1788160 w 2397760"/>
                <a:gd name="connsiteY44" fmla="*/ 863600 h 1667788"/>
                <a:gd name="connsiteX45" fmla="*/ 1808480 w 2397760"/>
                <a:gd name="connsiteY45" fmla="*/ 894080 h 1667788"/>
                <a:gd name="connsiteX46" fmla="*/ 1838960 w 2397760"/>
                <a:gd name="connsiteY46" fmla="*/ 985520 h 1667788"/>
                <a:gd name="connsiteX47" fmla="*/ 1859280 w 2397760"/>
                <a:gd name="connsiteY47" fmla="*/ 1046480 h 1667788"/>
                <a:gd name="connsiteX48" fmla="*/ 1869440 w 2397760"/>
                <a:gd name="connsiteY48" fmla="*/ 1076960 h 1667788"/>
                <a:gd name="connsiteX49" fmla="*/ 1889760 w 2397760"/>
                <a:gd name="connsiteY49" fmla="*/ 1107440 h 1667788"/>
                <a:gd name="connsiteX50" fmla="*/ 1910080 w 2397760"/>
                <a:gd name="connsiteY50" fmla="*/ 1168400 h 1667788"/>
                <a:gd name="connsiteX51" fmla="*/ 1930400 w 2397760"/>
                <a:gd name="connsiteY51" fmla="*/ 1198880 h 1667788"/>
                <a:gd name="connsiteX52" fmla="*/ 1950720 w 2397760"/>
                <a:gd name="connsiteY52" fmla="*/ 1259840 h 1667788"/>
                <a:gd name="connsiteX53" fmla="*/ 1971040 w 2397760"/>
                <a:gd name="connsiteY53" fmla="*/ 1290320 h 1667788"/>
                <a:gd name="connsiteX54" fmla="*/ 1981200 w 2397760"/>
                <a:gd name="connsiteY54" fmla="*/ 1320800 h 1667788"/>
                <a:gd name="connsiteX55" fmla="*/ 2021840 w 2397760"/>
                <a:gd name="connsiteY55" fmla="*/ 1381760 h 1667788"/>
                <a:gd name="connsiteX56" fmla="*/ 2042160 w 2397760"/>
                <a:gd name="connsiteY56" fmla="*/ 1412240 h 1667788"/>
                <a:gd name="connsiteX57" fmla="*/ 2062480 w 2397760"/>
                <a:gd name="connsiteY57" fmla="*/ 1442720 h 1667788"/>
                <a:gd name="connsiteX58" fmla="*/ 2092960 w 2397760"/>
                <a:gd name="connsiteY58" fmla="*/ 1463040 h 1667788"/>
                <a:gd name="connsiteX59" fmla="*/ 2133600 w 2397760"/>
                <a:gd name="connsiteY59" fmla="*/ 1503680 h 1667788"/>
                <a:gd name="connsiteX60" fmla="*/ 2164080 w 2397760"/>
                <a:gd name="connsiteY60" fmla="*/ 1534160 h 1667788"/>
                <a:gd name="connsiteX61" fmla="*/ 2194560 w 2397760"/>
                <a:gd name="connsiteY61" fmla="*/ 1544320 h 1667788"/>
                <a:gd name="connsiteX62" fmla="*/ 2225040 w 2397760"/>
                <a:gd name="connsiteY62" fmla="*/ 1564640 h 1667788"/>
                <a:gd name="connsiteX63" fmla="*/ 2255520 w 2397760"/>
                <a:gd name="connsiteY63" fmla="*/ 1574800 h 1667788"/>
                <a:gd name="connsiteX64" fmla="*/ 2316480 w 2397760"/>
                <a:gd name="connsiteY64" fmla="*/ 1615440 h 1667788"/>
                <a:gd name="connsiteX65" fmla="*/ 2346960 w 2397760"/>
                <a:gd name="connsiteY65" fmla="*/ 1635760 h 1667788"/>
                <a:gd name="connsiteX66" fmla="*/ 2377440 w 2397760"/>
                <a:gd name="connsiteY66" fmla="*/ 1666240 h 1667788"/>
                <a:gd name="connsiteX67" fmla="*/ 2397760 w 2397760"/>
                <a:gd name="connsiteY67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24560 w 2397760"/>
                <a:gd name="connsiteY26" fmla="*/ 650240 h 1667788"/>
                <a:gd name="connsiteX27" fmla="*/ 944880 w 2397760"/>
                <a:gd name="connsiteY27" fmla="*/ 568960 h 1667788"/>
                <a:gd name="connsiteX28" fmla="*/ 965200 w 2397760"/>
                <a:gd name="connsiteY28" fmla="*/ 487680 h 1667788"/>
                <a:gd name="connsiteX29" fmla="*/ 1016000 w 2397760"/>
                <a:gd name="connsiteY29" fmla="*/ 396240 h 1667788"/>
                <a:gd name="connsiteX30" fmla="*/ 1026160 w 2397760"/>
                <a:gd name="connsiteY30" fmla="*/ 365760 h 1667788"/>
                <a:gd name="connsiteX31" fmla="*/ 1076960 w 2397760"/>
                <a:gd name="connsiteY31" fmla="*/ 284480 h 1667788"/>
                <a:gd name="connsiteX32" fmla="*/ 1097280 w 2397760"/>
                <a:gd name="connsiteY32" fmla="*/ 254000 h 1667788"/>
                <a:gd name="connsiteX33" fmla="*/ 1249680 w 2397760"/>
                <a:gd name="connsiteY33" fmla="*/ 71120 h 1667788"/>
                <a:gd name="connsiteX34" fmla="*/ 1270000 w 2397760"/>
                <a:gd name="connsiteY34" fmla="*/ 40640 h 1667788"/>
                <a:gd name="connsiteX35" fmla="*/ 1300480 w 2397760"/>
                <a:gd name="connsiteY35" fmla="*/ 30480 h 1667788"/>
                <a:gd name="connsiteX36" fmla="*/ 1361440 w 2397760"/>
                <a:gd name="connsiteY36" fmla="*/ 0 h 1667788"/>
                <a:gd name="connsiteX37" fmla="*/ 1432560 w 2397760"/>
                <a:gd name="connsiteY37" fmla="*/ 10160 h 1667788"/>
                <a:gd name="connsiteX38" fmla="*/ 1503680 w 2397760"/>
                <a:gd name="connsiteY38" fmla="*/ 30480 h 1667788"/>
                <a:gd name="connsiteX39" fmla="*/ 1564640 w 2397760"/>
                <a:gd name="connsiteY39" fmla="*/ 111760 h 1667788"/>
                <a:gd name="connsiteX40" fmla="*/ 1635760 w 2397760"/>
                <a:gd name="connsiteY40" fmla="*/ 254000 h 1667788"/>
                <a:gd name="connsiteX41" fmla="*/ 1656080 w 2397760"/>
                <a:gd name="connsiteY41" fmla="*/ 325120 h 1667788"/>
                <a:gd name="connsiteX42" fmla="*/ 1676400 w 2397760"/>
                <a:gd name="connsiteY42" fmla="*/ 447040 h 1667788"/>
                <a:gd name="connsiteX43" fmla="*/ 1706880 w 2397760"/>
                <a:gd name="connsiteY43" fmla="*/ 568960 h 1667788"/>
                <a:gd name="connsiteX44" fmla="*/ 1788160 w 2397760"/>
                <a:gd name="connsiteY44" fmla="*/ 863600 h 1667788"/>
                <a:gd name="connsiteX45" fmla="*/ 1808480 w 2397760"/>
                <a:gd name="connsiteY45" fmla="*/ 894080 h 1667788"/>
                <a:gd name="connsiteX46" fmla="*/ 1859280 w 2397760"/>
                <a:gd name="connsiteY46" fmla="*/ 1046480 h 1667788"/>
                <a:gd name="connsiteX47" fmla="*/ 1869440 w 2397760"/>
                <a:gd name="connsiteY47" fmla="*/ 1076960 h 1667788"/>
                <a:gd name="connsiteX48" fmla="*/ 1889760 w 2397760"/>
                <a:gd name="connsiteY48" fmla="*/ 1107440 h 1667788"/>
                <a:gd name="connsiteX49" fmla="*/ 1910080 w 2397760"/>
                <a:gd name="connsiteY49" fmla="*/ 1168400 h 1667788"/>
                <a:gd name="connsiteX50" fmla="*/ 1930400 w 2397760"/>
                <a:gd name="connsiteY50" fmla="*/ 1198880 h 1667788"/>
                <a:gd name="connsiteX51" fmla="*/ 1950720 w 2397760"/>
                <a:gd name="connsiteY51" fmla="*/ 1259840 h 1667788"/>
                <a:gd name="connsiteX52" fmla="*/ 1971040 w 2397760"/>
                <a:gd name="connsiteY52" fmla="*/ 1290320 h 1667788"/>
                <a:gd name="connsiteX53" fmla="*/ 1981200 w 2397760"/>
                <a:gd name="connsiteY53" fmla="*/ 1320800 h 1667788"/>
                <a:gd name="connsiteX54" fmla="*/ 2021840 w 2397760"/>
                <a:gd name="connsiteY54" fmla="*/ 1381760 h 1667788"/>
                <a:gd name="connsiteX55" fmla="*/ 2042160 w 2397760"/>
                <a:gd name="connsiteY55" fmla="*/ 1412240 h 1667788"/>
                <a:gd name="connsiteX56" fmla="*/ 2062480 w 2397760"/>
                <a:gd name="connsiteY56" fmla="*/ 1442720 h 1667788"/>
                <a:gd name="connsiteX57" fmla="*/ 2092960 w 2397760"/>
                <a:gd name="connsiteY57" fmla="*/ 1463040 h 1667788"/>
                <a:gd name="connsiteX58" fmla="*/ 2133600 w 2397760"/>
                <a:gd name="connsiteY58" fmla="*/ 1503680 h 1667788"/>
                <a:gd name="connsiteX59" fmla="*/ 2164080 w 2397760"/>
                <a:gd name="connsiteY59" fmla="*/ 1534160 h 1667788"/>
                <a:gd name="connsiteX60" fmla="*/ 2194560 w 2397760"/>
                <a:gd name="connsiteY60" fmla="*/ 1544320 h 1667788"/>
                <a:gd name="connsiteX61" fmla="*/ 2225040 w 2397760"/>
                <a:gd name="connsiteY61" fmla="*/ 1564640 h 1667788"/>
                <a:gd name="connsiteX62" fmla="*/ 2255520 w 2397760"/>
                <a:gd name="connsiteY62" fmla="*/ 1574800 h 1667788"/>
                <a:gd name="connsiteX63" fmla="*/ 2316480 w 2397760"/>
                <a:gd name="connsiteY63" fmla="*/ 1615440 h 1667788"/>
                <a:gd name="connsiteX64" fmla="*/ 2346960 w 2397760"/>
                <a:gd name="connsiteY64" fmla="*/ 1635760 h 1667788"/>
                <a:gd name="connsiteX65" fmla="*/ 2377440 w 2397760"/>
                <a:gd name="connsiteY65" fmla="*/ 1666240 h 1667788"/>
                <a:gd name="connsiteX66" fmla="*/ 2397760 w 2397760"/>
                <a:gd name="connsiteY66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24560 w 2397760"/>
                <a:gd name="connsiteY26" fmla="*/ 650240 h 1667788"/>
                <a:gd name="connsiteX27" fmla="*/ 944880 w 2397760"/>
                <a:gd name="connsiteY27" fmla="*/ 568960 h 1667788"/>
                <a:gd name="connsiteX28" fmla="*/ 965200 w 2397760"/>
                <a:gd name="connsiteY28" fmla="*/ 487680 h 1667788"/>
                <a:gd name="connsiteX29" fmla="*/ 1016000 w 2397760"/>
                <a:gd name="connsiteY29" fmla="*/ 396240 h 1667788"/>
                <a:gd name="connsiteX30" fmla="*/ 1026160 w 2397760"/>
                <a:gd name="connsiteY30" fmla="*/ 365760 h 1667788"/>
                <a:gd name="connsiteX31" fmla="*/ 1076960 w 2397760"/>
                <a:gd name="connsiteY31" fmla="*/ 284480 h 1667788"/>
                <a:gd name="connsiteX32" fmla="*/ 1097280 w 2397760"/>
                <a:gd name="connsiteY32" fmla="*/ 254000 h 1667788"/>
                <a:gd name="connsiteX33" fmla="*/ 1249680 w 2397760"/>
                <a:gd name="connsiteY33" fmla="*/ 71120 h 1667788"/>
                <a:gd name="connsiteX34" fmla="*/ 1270000 w 2397760"/>
                <a:gd name="connsiteY34" fmla="*/ 40640 h 1667788"/>
                <a:gd name="connsiteX35" fmla="*/ 1300480 w 2397760"/>
                <a:gd name="connsiteY35" fmla="*/ 30480 h 1667788"/>
                <a:gd name="connsiteX36" fmla="*/ 1361440 w 2397760"/>
                <a:gd name="connsiteY36" fmla="*/ 0 h 1667788"/>
                <a:gd name="connsiteX37" fmla="*/ 1432560 w 2397760"/>
                <a:gd name="connsiteY37" fmla="*/ 10160 h 1667788"/>
                <a:gd name="connsiteX38" fmla="*/ 1503680 w 2397760"/>
                <a:gd name="connsiteY38" fmla="*/ 30480 h 1667788"/>
                <a:gd name="connsiteX39" fmla="*/ 1564640 w 2397760"/>
                <a:gd name="connsiteY39" fmla="*/ 111760 h 1667788"/>
                <a:gd name="connsiteX40" fmla="*/ 1635760 w 2397760"/>
                <a:gd name="connsiteY40" fmla="*/ 254000 h 1667788"/>
                <a:gd name="connsiteX41" fmla="*/ 1656080 w 2397760"/>
                <a:gd name="connsiteY41" fmla="*/ 325120 h 1667788"/>
                <a:gd name="connsiteX42" fmla="*/ 1676400 w 2397760"/>
                <a:gd name="connsiteY42" fmla="*/ 447040 h 1667788"/>
                <a:gd name="connsiteX43" fmla="*/ 1706880 w 2397760"/>
                <a:gd name="connsiteY43" fmla="*/ 568960 h 1667788"/>
                <a:gd name="connsiteX44" fmla="*/ 1788160 w 2397760"/>
                <a:gd name="connsiteY44" fmla="*/ 863600 h 1667788"/>
                <a:gd name="connsiteX45" fmla="*/ 1808480 w 2397760"/>
                <a:gd name="connsiteY45" fmla="*/ 894080 h 1667788"/>
                <a:gd name="connsiteX46" fmla="*/ 1859280 w 2397760"/>
                <a:gd name="connsiteY46" fmla="*/ 1046480 h 1667788"/>
                <a:gd name="connsiteX47" fmla="*/ 1869440 w 2397760"/>
                <a:gd name="connsiteY47" fmla="*/ 1076960 h 1667788"/>
                <a:gd name="connsiteX48" fmla="*/ 1910080 w 2397760"/>
                <a:gd name="connsiteY48" fmla="*/ 1168400 h 1667788"/>
                <a:gd name="connsiteX49" fmla="*/ 1930400 w 2397760"/>
                <a:gd name="connsiteY49" fmla="*/ 1198880 h 1667788"/>
                <a:gd name="connsiteX50" fmla="*/ 1950720 w 2397760"/>
                <a:gd name="connsiteY50" fmla="*/ 1259840 h 1667788"/>
                <a:gd name="connsiteX51" fmla="*/ 1971040 w 2397760"/>
                <a:gd name="connsiteY51" fmla="*/ 1290320 h 1667788"/>
                <a:gd name="connsiteX52" fmla="*/ 1981200 w 2397760"/>
                <a:gd name="connsiteY52" fmla="*/ 1320800 h 1667788"/>
                <a:gd name="connsiteX53" fmla="*/ 2021840 w 2397760"/>
                <a:gd name="connsiteY53" fmla="*/ 1381760 h 1667788"/>
                <a:gd name="connsiteX54" fmla="*/ 2042160 w 2397760"/>
                <a:gd name="connsiteY54" fmla="*/ 1412240 h 1667788"/>
                <a:gd name="connsiteX55" fmla="*/ 2062480 w 2397760"/>
                <a:gd name="connsiteY55" fmla="*/ 1442720 h 1667788"/>
                <a:gd name="connsiteX56" fmla="*/ 2092960 w 2397760"/>
                <a:gd name="connsiteY56" fmla="*/ 1463040 h 1667788"/>
                <a:gd name="connsiteX57" fmla="*/ 2133600 w 2397760"/>
                <a:gd name="connsiteY57" fmla="*/ 1503680 h 1667788"/>
                <a:gd name="connsiteX58" fmla="*/ 2164080 w 2397760"/>
                <a:gd name="connsiteY58" fmla="*/ 1534160 h 1667788"/>
                <a:gd name="connsiteX59" fmla="*/ 2194560 w 2397760"/>
                <a:gd name="connsiteY59" fmla="*/ 1544320 h 1667788"/>
                <a:gd name="connsiteX60" fmla="*/ 2225040 w 2397760"/>
                <a:gd name="connsiteY60" fmla="*/ 1564640 h 1667788"/>
                <a:gd name="connsiteX61" fmla="*/ 2255520 w 2397760"/>
                <a:gd name="connsiteY61" fmla="*/ 1574800 h 1667788"/>
                <a:gd name="connsiteX62" fmla="*/ 2316480 w 2397760"/>
                <a:gd name="connsiteY62" fmla="*/ 1615440 h 1667788"/>
                <a:gd name="connsiteX63" fmla="*/ 2346960 w 2397760"/>
                <a:gd name="connsiteY63" fmla="*/ 1635760 h 1667788"/>
                <a:gd name="connsiteX64" fmla="*/ 2377440 w 2397760"/>
                <a:gd name="connsiteY64" fmla="*/ 1666240 h 1667788"/>
                <a:gd name="connsiteX65" fmla="*/ 2397760 w 2397760"/>
                <a:gd name="connsiteY65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24560 w 2397760"/>
                <a:gd name="connsiteY26" fmla="*/ 650240 h 1667788"/>
                <a:gd name="connsiteX27" fmla="*/ 944880 w 2397760"/>
                <a:gd name="connsiteY27" fmla="*/ 568960 h 1667788"/>
                <a:gd name="connsiteX28" fmla="*/ 965200 w 2397760"/>
                <a:gd name="connsiteY28" fmla="*/ 487680 h 1667788"/>
                <a:gd name="connsiteX29" fmla="*/ 1016000 w 2397760"/>
                <a:gd name="connsiteY29" fmla="*/ 396240 h 1667788"/>
                <a:gd name="connsiteX30" fmla="*/ 1026160 w 2397760"/>
                <a:gd name="connsiteY30" fmla="*/ 365760 h 1667788"/>
                <a:gd name="connsiteX31" fmla="*/ 1076960 w 2397760"/>
                <a:gd name="connsiteY31" fmla="*/ 284480 h 1667788"/>
                <a:gd name="connsiteX32" fmla="*/ 1097280 w 2397760"/>
                <a:gd name="connsiteY32" fmla="*/ 254000 h 1667788"/>
                <a:gd name="connsiteX33" fmla="*/ 1249680 w 2397760"/>
                <a:gd name="connsiteY33" fmla="*/ 71120 h 1667788"/>
                <a:gd name="connsiteX34" fmla="*/ 1270000 w 2397760"/>
                <a:gd name="connsiteY34" fmla="*/ 40640 h 1667788"/>
                <a:gd name="connsiteX35" fmla="*/ 1300480 w 2397760"/>
                <a:gd name="connsiteY35" fmla="*/ 30480 h 1667788"/>
                <a:gd name="connsiteX36" fmla="*/ 1361440 w 2397760"/>
                <a:gd name="connsiteY36" fmla="*/ 0 h 1667788"/>
                <a:gd name="connsiteX37" fmla="*/ 1432560 w 2397760"/>
                <a:gd name="connsiteY37" fmla="*/ 10160 h 1667788"/>
                <a:gd name="connsiteX38" fmla="*/ 1503680 w 2397760"/>
                <a:gd name="connsiteY38" fmla="*/ 30480 h 1667788"/>
                <a:gd name="connsiteX39" fmla="*/ 1564640 w 2397760"/>
                <a:gd name="connsiteY39" fmla="*/ 111760 h 1667788"/>
                <a:gd name="connsiteX40" fmla="*/ 1635760 w 2397760"/>
                <a:gd name="connsiteY40" fmla="*/ 254000 h 1667788"/>
                <a:gd name="connsiteX41" fmla="*/ 1656080 w 2397760"/>
                <a:gd name="connsiteY41" fmla="*/ 325120 h 1667788"/>
                <a:gd name="connsiteX42" fmla="*/ 1676400 w 2397760"/>
                <a:gd name="connsiteY42" fmla="*/ 447040 h 1667788"/>
                <a:gd name="connsiteX43" fmla="*/ 1706880 w 2397760"/>
                <a:gd name="connsiteY43" fmla="*/ 568960 h 1667788"/>
                <a:gd name="connsiteX44" fmla="*/ 1788160 w 2397760"/>
                <a:gd name="connsiteY44" fmla="*/ 863600 h 1667788"/>
                <a:gd name="connsiteX45" fmla="*/ 1808480 w 2397760"/>
                <a:gd name="connsiteY45" fmla="*/ 894080 h 1667788"/>
                <a:gd name="connsiteX46" fmla="*/ 1859280 w 2397760"/>
                <a:gd name="connsiteY46" fmla="*/ 1046480 h 1667788"/>
                <a:gd name="connsiteX47" fmla="*/ 1869440 w 2397760"/>
                <a:gd name="connsiteY47" fmla="*/ 1076960 h 1667788"/>
                <a:gd name="connsiteX48" fmla="*/ 1910080 w 2397760"/>
                <a:gd name="connsiteY48" fmla="*/ 1168400 h 1667788"/>
                <a:gd name="connsiteX49" fmla="*/ 1930400 w 2397760"/>
                <a:gd name="connsiteY49" fmla="*/ 1198880 h 1667788"/>
                <a:gd name="connsiteX50" fmla="*/ 1971040 w 2397760"/>
                <a:gd name="connsiteY50" fmla="*/ 1290320 h 1667788"/>
                <a:gd name="connsiteX51" fmla="*/ 1981200 w 2397760"/>
                <a:gd name="connsiteY51" fmla="*/ 1320800 h 1667788"/>
                <a:gd name="connsiteX52" fmla="*/ 2021840 w 2397760"/>
                <a:gd name="connsiteY52" fmla="*/ 1381760 h 1667788"/>
                <a:gd name="connsiteX53" fmla="*/ 2042160 w 2397760"/>
                <a:gd name="connsiteY53" fmla="*/ 1412240 h 1667788"/>
                <a:gd name="connsiteX54" fmla="*/ 2062480 w 2397760"/>
                <a:gd name="connsiteY54" fmla="*/ 1442720 h 1667788"/>
                <a:gd name="connsiteX55" fmla="*/ 2092960 w 2397760"/>
                <a:gd name="connsiteY55" fmla="*/ 1463040 h 1667788"/>
                <a:gd name="connsiteX56" fmla="*/ 2133600 w 2397760"/>
                <a:gd name="connsiteY56" fmla="*/ 1503680 h 1667788"/>
                <a:gd name="connsiteX57" fmla="*/ 2164080 w 2397760"/>
                <a:gd name="connsiteY57" fmla="*/ 1534160 h 1667788"/>
                <a:gd name="connsiteX58" fmla="*/ 2194560 w 2397760"/>
                <a:gd name="connsiteY58" fmla="*/ 1544320 h 1667788"/>
                <a:gd name="connsiteX59" fmla="*/ 2225040 w 2397760"/>
                <a:gd name="connsiteY59" fmla="*/ 1564640 h 1667788"/>
                <a:gd name="connsiteX60" fmla="*/ 2255520 w 2397760"/>
                <a:gd name="connsiteY60" fmla="*/ 1574800 h 1667788"/>
                <a:gd name="connsiteX61" fmla="*/ 2316480 w 2397760"/>
                <a:gd name="connsiteY61" fmla="*/ 1615440 h 1667788"/>
                <a:gd name="connsiteX62" fmla="*/ 2346960 w 2397760"/>
                <a:gd name="connsiteY62" fmla="*/ 1635760 h 1667788"/>
                <a:gd name="connsiteX63" fmla="*/ 2377440 w 2397760"/>
                <a:gd name="connsiteY63" fmla="*/ 1666240 h 1667788"/>
                <a:gd name="connsiteX64" fmla="*/ 2397760 w 2397760"/>
                <a:gd name="connsiteY64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24560 w 2397760"/>
                <a:gd name="connsiteY26" fmla="*/ 650240 h 1667788"/>
                <a:gd name="connsiteX27" fmla="*/ 944880 w 2397760"/>
                <a:gd name="connsiteY27" fmla="*/ 568960 h 1667788"/>
                <a:gd name="connsiteX28" fmla="*/ 965200 w 2397760"/>
                <a:gd name="connsiteY28" fmla="*/ 487680 h 1667788"/>
                <a:gd name="connsiteX29" fmla="*/ 1016000 w 2397760"/>
                <a:gd name="connsiteY29" fmla="*/ 396240 h 1667788"/>
                <a:gd name="connsiteX30" fmla="*/ 1026160 w 2397760"/>
                <a:gd name="connsiteY30" fmla="*/ 365760 h 1667788"/>
                <a:gd name="connsiteX31" fmla="*/ 1076960 w 2397760"/>
                <a:gd name="connsiteY31" fmla="*/ 284480 h 1667788"/>
                <a:gd name="connsiteX32" fmla="*/ 1097280 w 2397760"/>
                <a:gd name="connsiteY32" fmla="*/ 254000 h 1667788"/>
                <a:gd name="connsiteX33" fmla="*/ 1249680 w 2397760"/>
                <a:gd name="connsiteY33" fmla="*/ 71120 h 1667788"/>
                <a:gd name="connsiteX34" fmla="*/ 1270000 w 2397760"/>
                <a:gd name="connsiteY34" fmla="*/ 40640 h 1667788"/>
                <a:gd name="connsiteX35" fmla="*/ 1300480 w 2397760"/>
                <a:gd name="connsiteY35" fmla="*/ 30480 h 1667788"/>
                <a:gd name="connsiteX36" fmla="*/ 1361440 w 2397760"/>
                <a:gd name="connsiteY36" fmla="*/ 0 h 1667788"/>
                <a:gd name="connsiteX37" fmla="*/ 1432560 w 2397760"/>
                <a:gd name="connsiteY37" fmla="*/ 10160 h 1667788"/>
                <a:gd name="connsiteX38" fmla="*/ 1503680 w 2397760"/>
                <a:gd name="connsiteY38" fmla="*/ 30480 h 1667788"/>
                <a:gd name="connsiteX39" fmla="*/ 1564640 w 2397760"/>
                <a:gd name="connsiteY39" fmla="*/ 111760 h 1667788"/>
                <a:gd name="connsiteX40" fmla="*/ 1635760 w 2397760"/>
                <a:gd name="connsiteY40" fmla="*/ 254000 h 1667788"/>
                <a:gd name="connsiteX41" fmla="*/ 1656080 w 2397760"/>
                <a:gd name="connsiteY41" fmla="*/ 325120 h 1667788"/>
                <a:gd name="connsiteX42" fmla="*/ 1676400 w 2397760"/>
                <a:gd name="connsiteY42" fmla="*/ 447040 h 1667788"/>
                <a:gd name="connsiteX43" fmla="*/ 1706880 w 2397760"/>
                <a:gd name="connsiteY43" fmla="*/ 568960 h 1667788"/>
                <a:gd name="connsiteX44" fmla="*/ 1788160 w 2397760"/>
                <a:gd name="connsiteY44" fmla="*/ 863600 h 1667788"/>
                <a:gd name="connsiteX45" fmla="*/ 1808480 w 2397760"/>
                <a:gd name="connsiteY45" fmla="*/ 894080 h 1667788"/>
                <a:gd name="connsiteX46" fmla="*/ 1859280 w 2397760"/>
                <a:gd name="connsiteY46" fmla="*/ 1046480 h 1667788"/>
                <a:gd name="connsiteX47" fmla="*/ 1869440 w 2397760"/>
                <a:gd name="connsiteY47" fmla="*/ 1076960 h 1667788"/>
                <a:gd name="connsiteX48" fmla="*/ 1910080 w 2397760"/>
                <a:gd name="connsiteY48" fmla="*/ 1168400 h 1667788"/>
                <a:gd name="connsiteX49" fmla="*/ 1930400 w 2397760"/>
                <a:gd name="connsiteY49" fmla="*/ 1198880 h 1667788"/>
                <a:gd name="connsiteX50" fmla="*/ 1971040 w 2397760"/>
                <a:gd name="connsiteY50" fmla="*/ 1290320 h 1667788"/>
                <a:gd name="connsiteX51" fmla="*/ 2021840 w 2397760"/>
                <a:gd name="connsiteY51" fmla="*/ 1381760 h 1667788"/>
                <a:gd name="connsiteX52" fmla="*/ 2042160 w 2397760"/>
                <a:gd name="connsiteY52" fmla="*/ 1412240 h 1667788"/>
                <a:gd name="connsiteX53" fmla="*/ 2062480 w 2397760"/>
                <a:gd name="connsiteY53" fmla="*/ 1442720 h 1667788"/>
                <a:gd name="connsiteX54" fmla="*/ 2092960 w 2397760"/>
                <a:gd name="connsiteY54" fmla="*/ 1463040 h 1667788"/>
                <a:gd name="connsiteX55" fmla="*/ 2133600 w 2397760"/>
                <a:gd name="connsiteY55" fmla="*/ 1503680 h 1667788"/>
                <a:gd name="connsiteX56" fmla="*/ 2164080 w 2397760"/>
                <a:gd name="connsiteY56" fmla="*/ 1534160 h 1667788"/>
                <a:gd name="connsiteX57" fmla="*/ 2194560 w 2397760"/>
                <a:gd name="connsiteY57" fmla="*/ 1544320 h 1667788"/>
                <a:gd name="connsiteX58" fmla="*/ 2225040 w 2397760"/>
                <a:gd name="connsiteY58" fmla="*/ 1564640 h 1667788"/>
                <a:gd name="connsiteX59" fmla="*/ 2255520 w 2397760"/>
                <a:gd name="connsiteY59" fmla="*/ 1574800 h 1667788"/>
                <a:gd name="connsiteX60" fmla="*/ 2316480 w 2397760"/>
                <a:gd name="connsiteY60" fmla="*/ 1615440 h 1667788"/>
                <a:gd name="connsiteX61" fmla="*/ 2346960 w 2397760"/>
                <a:gd name="connsiteY61" fmla="*/ 1635760 h 1667788"/>
                <a:gd name="connsiteX62" fmla="*/ 2377440 w 2397760"/>
                <a:gd name="connsiteY62" fmla="*/ 1666240 h 1667788"/>
                <a:gd name="connsiteX63" fmla="*/ 2397760 w 2397760"/>
                <a:gd name="connsiteY63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701040 w 2397760"/>
                <a:gd name="connsiteY15" fmla="*/ 1209040 h 1667788"/>
                <a:gd name="connsiteX16" fmla="*/ 721360 w 2397760"/>
                <a:gd name="connsiteY16" fmla="*/ 1178560 h 1667788"/>
                <a:gd name="connsiteX17" fmla="*/ 741680 w 2397760"/>
                <a:gd name="connsiteY17" fmla="*/ 1148080 h 1667788"/>
                <a:gd name="connsiteX18" fmla="*/ 772160 w 2397760"/>
                <a:gd name="connsiteY18" fmla="*/ 1087120 h 1667788"/>
                <a:gd name="connsiteX19" fmla="*/ 802640 w 2397760"/>
                <a:gd name="connsiteY19" fmla="*/ 995680 h 1667788"/>
                <a:gd name="connsiteX20" fmla="*/ 812800 w 2397760"/>
                <a:gd name="connsiteY20" fmla="*/ 965200 h 1667788"/>
                <a:gd name="connsiteX21" fmla="*/ 833120 w 2397760"/>
                <a:gd name="connsiteY21" fmla="*/ 934720 h 1667788"/>
                <a:gd name="connsiteX22" fmla="*/ 853440 w 2397760"/>
                <a:gd name="connsiteY22" fmla="*/ 873760 h 1667788"/>
                <a:gd name="connsiteX23" fmla="*/ 873760 w 2397760"/>
                <a:gd name="connsiteY23" fmla="*/ 843280 h 1667788"/>
                <a:gd name="connsiteX24" fmla="*/ 904240 w 2397760"/>
                <a:gd name="connsiteY24" fmla="*/ 741680 h 1667788"/>
                <a:gd name="connsiteX25" fmla="*/ 924560 w 2397760"/>
                <a:gd name="connsiteY25" fmla="*/ 650240 h 1667788"/>
                <a:gd name="connsiteX26" fmla="*/ 944880 w 2397760"/>
                <a:gd name="connsiteY26" fmla="*/ 568960 h 1667788"/>
                <a:gd name="connsiteX27" fmla="*/ 965200 w 2397760"/>
                <a:gd name="connsiteY27" fmla="*/ 487680 h 1667788"/>
                <a:gd name="connsiteX28" fmla="*/ 1016000 w 2397760"/>
                <a:gd name="connsiteY28" fmla="*/ 396240 h 1667788"/>
                <a:gd name="connsiteX29" fmla="*/ 1026160 w 2397760"/>
                <a:gd name="connsiteY29" fmla="*/ 365760 h 1667788"/>
                <a:gd name="connsiteX30" fmla="*/ 1076960 w 2397760"/>
                <a:gd name="connsiteY30" fmla="*/ 284480 h 1667788"/>
                <a:gd name="connsiteX31" fmla="*/ 1097280 w 2397760"/>
                <a:gd name="connsiteY31" fmla="*/ 254000 h 1667788"/>
                <a:gd name="connsiteX32" fmla="*/ 1249680 w 2397760"/>
                <a:gd name="connsiteY32" fmla="*/ 71120 h 1667788"/>
                <a:gd name="connsiteX33" fmla="*/ 1270000 w 2397760"/>
                <a:gd name="connsiteY33" fmla="*/ 40640 h 1667788"/>
                <a:gd name="connsiteX34" fmla="*/ 1300480 w 2397760"/>
                <a:gd name="connsiteY34" fmla="*/ 30480 h 1667788"/>
                <a:gd name="connsiteX35" fmla="*/ 1361440 w 2397760"/>
                <a:gd name="connsiteY35" fmla="*/ 0 h 1667788"/>
                <a:gd name="connsiteX36" fmla="*/ 1432560 w 2397760"/>
                <a:gd name="connsiteY36" fmla="*/ 10160 h 1667788"/>
                <a:gd name="connsiteX37" fmla="*/ 1503680 w 2397760"/>
                <a:gd name="connsiteY37" fmla="*/ 30480 h 1667788"/>
                <a:gd name="connsiteX38" fmla="*/ 1564640 w 2397760"/>
                <a:gd name="connsiteY38" fmla="*/ 111760 h 1667788"/>
                <a:gd name="connsiteX39" fmla="*/ 1635760 w 2397760"/>
                <a:gd name="connsiteY39" fmla="*/ 254000 h 1667788"/>
                <a:gd name="connsiteX40" fmla="*/ 1656080 w 2397760"/>
                <a:gd name="connsiteY40" fmla="*/ 325120 h 1667788"/>
                <a:gd name="connsiteX41" fmla="*/ 1676400 w 2397760"/>
                <a:gd name="connsiteY41" fmla="*/ 447040 h 1667788"/>
                <a:gd name="connsiteX42" fmla="*/ 1706880 w 2397760"/>
                <a:gd name="connsiteY42" fmla="*/ 568960 h 1667788"/>
                <a:gd name="connsiteX43" fmla="*/ 1788160 w 2397760"/>
                <a:gd name="connsiteY43" fmla="*/ 863600 h 1667788"/>
                <a:gd name="connsiteX44" fmla="*/ 1808480 w 2397760"/>
                <a:gd name="connsiteY44" fmla="*/ 894080 h 1667788"/>
                <a:gd name="connsiteX45" fmla="*/ 1859280 w 2397760"/>
                <a:gd name="connsiteY45" fmla="*/ 1046480 h 1667788"/>
                <a:gd name="connsiteX46" fmla="*/ 1869440 w 2397760"/>
                <a:gd name="connsiteY46" fmla="*/ 1076960 h 1667788"/>
                <a:gd name="connsiteX47" fmla="*/ 1910080 w 2397760"/>
                <a:gd name="connsiteY47" fmla="*/ 1168400 h 1667788"/>
                <a:gd name="connsiteX48" fmla="*/ 1930400 w 2397760"/>
                <a:gd name="connsiteY48" fmla="*/ 1198880 h 1667788"/>
                <a:gd name="connsiteX49" fmla="*/ 1971040 w 2397760"/>
                <a:gd name="connsiteY49" fmla="*/ 1290320 h 1667788"/>
                <a:gd name="connsiteX50" fmla="*/ 2021840 w 2397760"/>
                <a:gd name="connsiteY50" fmla="*/ 1381760 h 1667788"/>
                <a:gd name="connsiteX51" fmla="*/ 2042160 w 2397760"/>
                <a:gd name="connsiteY51" fmla="*/ 1412240 h 1667788"/>
                <a:gd name="connsiteX52" fmla="*/ 2062480 w 2397760"/>
                <a:gd name="connsiteY52" fmla="*/ 1442720 h 1667788"/>
                <a:gd name="connsiteX53" fmla="*/ 2092960 w 2397760"/>
                <a:gd name="connsiteY53" fmla="*/ 1463040 h 1667788"/>
                <a:gd name="connsiteX54" fmla="*/ 2133600 w 2397760"/>
                <a:gd name="connsiteY54" fmla="*/ 1503680 h 1667788"/>
                <a:gd name="connsiteX55" fmla="*/ 2164080 w 2397760"/>
                <a:gd name="connsiteY55" fmla="*/ 1534160 h 1667788"/>
                <a:gd name="connsiteX56" fmla="*/ 2194560 w 2397760"/>
                <a:gd name="connsiteY56" fmla="*/ 1544320 h 1667788"/>
                <a:gd name="connsiteX57" fmla="*/ 2225040 w 2397760"/>
                <a:gd name="connsiteY57" fmla="*/ 1564640 h 1667788"/>
                <a:gd name="connsiteX58" fmla="*/ 2255520 w 2397760"/>
                <a:gd name="connsiteY58" fmla="*/ 1574800 h 1667788"/>
                <a:gd name="connsiteX59" fmla="*/ 2316480 w 2397760"/>
                <a:gd name="connsiteY59" fmla="*/ 1615440 h 1667788"/>
                <a:gd name="connsiteX60" fmla="*/ 2346960 w 2397760"/>
                <a:gd name="connsiteY60" fmla="*/ 1635760 h 1667788"/>
                <a:gd name="connsiteX61" fmla="*/ 2377440 w 2397760"/>
                <a:gd name="connsiteY61" fmla="*/ 1666240 h 1667788"/>
                <a:gd name="connsiteX62" fmla="*/ 2397760 w 2397760"/>
                <a:gd name="connsiteY62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701040 w 2397760"/>
                <a:gd name="connsiteY15" fmla="*/ 1209040 h 1667788"/>
                <a:gd name="connsiteX16" fmla="*/ 721360 w 2397760"/>
                <a:gd name="connsiteY16" fmla="*/ 1178560 h 1667788"/>
                <a:gd name="connsiteX17" fmla="*/ 741680 w 2397760"/>
                <a:gd name="connsiteY17" fmla="*/ 1148080 h 1667788"/>
                <a:gd name="connsiteX18" fmla="*/ 772160 w 2397760"/>
                <a:gd name="connsiteY18" fmla="*/ 1087120 h 1667788"/>
                <a:gd name="connsiteX19" fmla="*/ 802640 w 2397760"/>
                <a:gd name="connsiteY19" fmla="*/ 995680 h 1667788"/>
                <a:gd name="connsiteX20" fmla="*/ 812800 w 2397760"/>
                <a:gd name="connsiteY20" fmla="*/ 965200 h 1667788"/>
                <a:gd name="connsiteX21" fmla="*/ 853440 w 2397760"/>
                <a:gd name="connsiteY21" fmla="*/ 873760 h 1667788"/>
                <a:gd name="connsiteX22" fmla="*/ 873760 w 2397760"/>
                <a:gd name="connsiteY22" fmla="*/ 843280 h 1667788"/>
                <a:gd name="connsiteX23" fmla="*/ 904240 w 2397760"/>
                <a:gd name="connsiteY23" fmla="*/ 741680 h 1667788"/>
                <a:gd name="connsiteX24" fmla="*/ 924560 w 2397760"/>
                <a:gd name="connsiteY24" fmla="*/ 650240 h 1667788"/>
                <a:gd name="connsiteX25" fmla="*/ 944880 w 2397760"/>
                <a:gd name="connsiteY25" fmla="*/ 568960 h 1667788"/>
                <a:gd name="connsiteX26" fmla="*/ 965200 w 2397760"/>
                <a:gd name="connsiteY26" fmla="*/ 487680 h 1667788"/>
                <a:gd name="connsiteX27" fmla="*/ 1016000 w 2397760"/>
                <a:gd name="connsiteY27" fmla="*/ 396240 h 1667788"/>
                <a:gd name="connsiteX28" fmla="*/ 1026160 w 2397760"/>
                <a:gd name="connsiteY28" fmla="*/ 365760 h 1667788"/>
                <a:gd name="connsiteX29" fmla="*/ 1076960 w 2397760"/>
                <a:gd name="connsiteY29" fmla="*/ 284480 h 1667788"/>
                <a:gd name="connsiteX30" fmla="*/ 1097280 w 2397760"/>
                <a:gd name="connsiteY30" fmla="*/ 254000 h 1667788"/>
                <a:gd name="connsiteX31" fmla="*/ 1249680 w 2397760"/>
                <a:gd name="connsiteY31" fmla="*/ 71120 h 1667788"/>
                <a:gd name="connsiteX32" fmla="*/ 1270000 w 2397760"/>
                <a:gd name="connsiteY32" fmla="*/ 40640 h 1667788"/>
                <a:gd name="connsiteX33" fmla="*/ 1300480 w 2397760"/>
                <a:gd name="connsiteY33" fmla="*/ 30480 h 1667788"/>
                <a:gd name="connsiteX34" fmla="*/ 1361440 w 2397760"/>
                <a:gd name="connsiteY34" fmla="*/ 0 h 1667788"/>
                <a:gd name="connsiteX35" fmla="*/ 1432560 w 2397760"/>
                <a:gd name="connsiteY35" fmla="*/ 10160 h 1667788"/>
                <a:gd name="connsiteX36" fmla="*/ 1503680 w 2397760"/>
                <a:gd name="connsiteY36" fmla="*/ 30480 h 1667788"/>
                <a:gd name="connsiteX37" fmla="*/ 1564640 w 2397760"/>
                <a:gd name="connsiteY37" fmla="*/ 111760 h 1667788"/>
                <a:gd name="connsiteX38" fmla="*/ 1635760 w 2397760"/>
                <a:gd name="connsiteY38" fmla="*/ 254000 h 1667788"/>
                <a:gd name="connsiteX39" fmla="*/ 1656080 w 2397760"/>
                <a:gd name="connsiteY39" fmla="*/ 325120 h 1667788"/>
                <a:gd name="connsiteX40" fmla="*/ 1676400 w 2397760"/>
                <a:gd name="connsiteY40" fmla="*/ 447040 h 1667788"/>
                <a:gd name="connsiteX41" fmla="*/ 1706880 w 2397760"/>
                <a:gd name="connsiteY41" fmla="*/ 568960 h 1667788"/>
                <a:gd name="connsiteX42" fmla="*/ 1788160 w 2397760"/>
                <a:gd name="connsiteY42" fmla="*/ 863600 h 1667788"/>
                <a:gd name="connsiteX43" fmla="*/ 1808480 w 2397760"/>
                <a:gd name="connsiteY43" fmla="*/ 894080 h 1667788"/>
                <a:gd name="connsiteX44" fmla="*/ 1859280 w 2397760"/>
                <a:gd name="connsiteY44" fmla="*/ 1046480 h 1667788"/>
                <a:gd name="connsiteX45" fmla="*/ 1869440 w 2397760"/>
                <a:gd name="connsiteY45" fmla="*/ 1076960 h 1667788"/>
                <a:gd name="connsiteX46" fmla="*/ 1910080 w 2397760"/>
                <a:gd name="connsiteY46" fmla="*/ 1168400 h 1667788"/>
                <a:gd name="connsiteX47" fmla="*/ 1930400 w 2397760"/>
                <a:gd name="connsiteY47" fmla="*/ 1198880 h 1667788"/>
                <a:gd name="connsiteX48" fmla="*/ 1971040 w 2397760"/>
                <a:gd name="connsiteY48" fmla="*/ 1290320 h 1667788"/>
                <a:gd name="connsiteX49" fmla="*/ 2021840 w 2397760"/>
                <a:gd name="connsiteY49" fmla="*/ 1381760 h 1667788"/>
                <a:gd name="connsiteX50" fmla="*/ 2042160 w 2397760"/>
                <a:gd name="connsiteY50" fmla="*/ 1412240 h 1667788"/>
                <a:gd name="connsiteX51" fmla="*/ 2062480 w 2397760"/>
                <a:gd name="connsiteY51" fmla="*/ 1442720 h 1667788"/>
                <a:gd name="connsiteX52" fmla="*/ 2092960 w 2397760"/>
                <a:gd name="connsiteY52" fmla="*/ 1463040 h 1667788"/>
                <a:gd name="connsiteX53" fmla="*/ 2133600 w 2397760"/>
                <a:gd name="connsiteY53" fmla="*/ 1503680 h 1667788"/>
                <a:gd name="connsiteX54" fmla="*/ 2164080 w 2397760"/>
                <a:gd name="connsiteY54" fmla="*/ 1534160 h 1667788"/>
                <a:gd name="connsiteX55" fmla="*/ 2194560 w 2397760"/>
                <a:gd name="connsiteY55" fmla="*/ 1544320 h 1667788"/>
                <a:gd name="connsiteX56" fmla="*/ 2225040 w 2397760"/>
                <a:gd name="connsiteY56" fmla="*/ 1564640 h 1667788"/>
                <a:gd name="connsiteX57" fmla="*/ 2255520 w 2397760"/>
                <a:gd name="connsiteY57" fmla="*/ 1574800 h 1667788"/>
                <a:gd name="connsiteX58" fmla="*/ 2316480 w 2397760"/>
                <a:gd name="connsiteY58" fmla="*/ 1615440 h 1667788"/>
                <a:gd name="connsiteX59" fmla="*/ 2346960 w 2397760"/>
                <a:gd name="connsiteY59" fmla="*/ 1635760 h 1667788"/>
                <a:gd name="connsiteX60" fmla="*/ 2377440 w 2397760"/>
                <a:gd name="connsiteY60" fmla="*/ 1666240 h 1667788"/>
                <a:gd name="connsiteX61" fmla="*/ 2397760 w 2397760"/>
                <a:gd name="connsiteY61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701040 w 2397760"/>
                <a:gd name="connsiteY15" fmla="*/ 1209040 h 1667788"/>
                <a:gd name="connsiteX16" fmla="*/ 721360 w 2397760"/>
                <a:gd name="connsiteY16" fmla="*/ 1178560 h 1667788"/>
                <a:gd name="connsiteX17" fmla="*/ 741680 w 2397760"/>
                <a:gd name="connsiteY17" fmla="*/ 1148080 h 1667788"/>
                <a:gd name="connsiteX18" fmla="*/ 772160 w 2397760"/>
                <a:gd name="connsiteY18" fmla="*/ 1087120 h 1667788"/>
                <a:gd name="connsiteX19" fmla="*/ 802640 w 2397760"/>
                <a:gd name="connsiteY19" fmla="*/ 995680 h 1667788"/>
                <a:gd name="connsiteX20" fmla="*/ 812800 w 2397760"/>
                <a:gd name="connsiteY20" fmla="*/ 965200 h 1667788"/>
                <a:gd name="connsiteX21" fmla="*/ 853440 w 2397760"/>
                <a:gd name="connsiteY21" fmla="*/ 873760 h 1667788"/>
                <a:gd name="connsiteX22" fmla="*/ 904240 w 2397760"/>
                <a:gd name="connsiteY22" fmla="*/ 741680 h 1667788"/>
                <a:gd name="connsiteX23" fmla="*/ 924560 w 2397760"/>
                <a:gd name="connsiteY23" fmla="*/ 650240 h 1667788"/>
                <a:gd name="connsiteX24" fmla="*/ 944880 w 2397760"/>
                <a:gd name="connsiteY24" fmla="*/ 568960 h 1667788"/>
                <a:gd name="connsiteX25" fmla="*/ 965200 w 2397760"/>
                <a:gd name="connsiteY25" fmla="*/ 487680 h 1667788"/>
                <a:gd name="connsiteX26" fmla="*/ 1016000 w 2397760"/>
                <a:gd name="connsiteY26" fmla="*/ 396240 h 1667788"/>
                <a:gd name="connsiteX27" fmla="*/ 1026160 w 2397760"/>
                <a:gd name="connsiteY27" fmla="*/ 365760 h 1667788"/>
                <a:gd name="connsiteX28" fmla="*/ 1076960 w 2397760"/>
                <a:gd name="connsiteY28" fmla="*/ 284480 h 1667788"/>
                <a:gd name="connsiteX29" fmla="*/ 1097280 w 2397760"/>
                <a:gd name="connsiteY29" fmla="*/ 254000 h 1667788"/>
                <a:gd name="connsiteX30" fmla="*/ 1249680 w 2397760"/>
                <a:gd name="connsiteY30" fmla="*/ 71120 h 1667788"/>
                <a:gd name="connsiteX31" fmla="*/ 1270000 w 2397760"/>
                <a:gd name="connsiteY31" fmla="*/ 40640 h 1667788"/>
                <a:gd name="connsiteX32" fmla="*/ 1300480 w 2397760"/>
                <a:gd name="connsiteY32" fmla="*/ 30480 h 1667788"/>
                <a:gd name="connsiteX33" fmla="*/ 1361440 w 2397760"/>
                <a:gd name="connsiteY33" fmla="*/ 0 h 1667788"/>
                <a:gd name="connsiteX34" fmla="*/ 1432560 w 2397760"/>
                <a:gd name="connsiteY34" fmla="*/ 10160 h 1667788"/>
                <a:gd name="connsiteX35" fmla="*/ 1503680 w 2397760"/>
                <a:gd name="connsiteY35" fmla="*/ 30480 h 1667788"/>
                <a:gd name="connsiteX36" fmla="*/ 1564640 w 2397760"/>
                <a:gd name="connsiteY36" fmla="*/ 111760 h 1667788"/>
                <a:gd name="connsiteX37" fmla="*/ 1635760 w 2397760"/>
                <a:gd name="connsiteY37" fmla="*/ 254000 h 1667788"/>
                <a:gd name="connsiteX38" fmla="*/ 1656080 w 2397760"/>
                <a:gd name="connsiteY38" fmla="*/ 325120 h 1667788"/>
                <a:gd name="connsiteX39" fmla="*/ 1676400 w 2397760"/>
                <a:gd name="connsiteY39" fmla="*/ 447040 h 1667788"/>
                <a:gd name="connsiteX40" fmla="*/ 1706880 w 2397760"/>
                <a:gd name="connsiteY40" fmla="*/ 568960 h 1667788"/>
                <a:gd name="connsiteX41" fmla="*/ 1788160 w 2397760"/>
                <a:gd name="connsiteY41" fmla="*/ 863600 h 1667788"/>
                <a:gd name="connsiteX42" fmla="*/ 1808480 w 2397760"/>
                <a:gd name="connsiteY42" fmla="*/ 894080 h 1667788"/>
                <a:gd name="connsiteX43" fmla="*/ 1859280 w 2397760"/>
                <a:gd name="connsiteY43" fmla="*/ 1046480 h 1667788"/>
                <a:gd name="connsiteX44" fmla="*/ 1869440 w 2397760"/>
                <a:gd name="connsiteY44" fmla="*/ 1076960 h 1667788"/>
                <a:gd name="connsiteX45" fmla="*/ 1910080 w 2397760"/>
                <a:gd name="connsiteY45" fmla="*/ 1168400 h 1667788"/>
                <a:gd name="connsiteX46" fmla="*/ 1930400 w 2397760"/>
                <a:gd name="connsiteY46" fmla="*/ 1198880 h 1667788"/>
                <a:gd name="connsiteX47" fmla="*/ 1971040 w 2397760"/>
                <a:gd name="connsiteY47" fmla="*/ 1290320 h 1667788"/>
                <a:gd name="connsiteX48" fmla="*/ 2021840 w 2397760"/>
                <a:gd name="connsiteY48" fmla="*/ 1381760 h 1667788"/>
                <a:gd name="connsiteX49" fmla="*/ 2042160 w 2397760"/>
                <a:gd name="connsiteY49" fmla="*/ 1412240 h 1667788"/>
                <a:gd name="connsiteX50" fmla="*/ 2062480 w 2397760"/>
                <a:gd name="connsiteY50" fmla="*/ 1442720 h 1667788"/>
                <a:gd name="connsiteX51" fmla="*/ 2092960 w 2397760"/>
                <a:gd name="connsiteY51" fmla="*/ 1463040 h 1667788"/>
                <a:gd name="connsiteX52" fmla="*/ 2133600 w 2397760"/>
                <a:gd name="connsiteY52" fmla="*/ 1503680 h 1667788"/>
                <a:gd name="connsiteX53" fmla="*/ 2164080 w 2397760"/>
                <a:gd name="connsiteY53" fmla="*/ 1534160 h 1667788"/>
                <a:gd name="connsiteX54" fmla="*/ 2194560 w 2397760"/>
                <a:gd name="connsiteY54" fmla="*/ 1544320 h 1667788"/>
                <a:gd name="connsiteX55" fmla="*/ 2225040 w 2397760"/>
                <a:gd name="connsiteY55" fmla="*/ 1564640 h 1667788"/>
                <a:gd name="connsiteX56" fmla="*/ 2255520 w 2397760"/>
                <a:gd name="connsiteY56" fmla="*/ 1574800 h 1667788"/>
                <a:gd name="connsiteX57" fmla="*/ 2316480 w 2397760"/>
                <a:gd name="connsiteY57" fmla="*/ 1615440 h 1667788"/>
                <a:gd name="connsiteX58" fmla="*/ 2346960 w 2397760"/>
                <a:gd name="connsiteY58" fmla="*/ 1635760 h 1667788"/>
                <a:gd name="connsiteX59" fmla="*/ 2377440 w 2397760"/>
                <a:gd name="connsiteY59" fmla="*/ 1666240 h 1667788"/>
                <a:gd name="connsiteX60" fmla="*/ 2397760 w 2397760"/>
                <a:gd name="connsiteY60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701040 w 2397760"/>
                <a:gd name="connsiteY15" fmla="*/ 1209040 h 1667788"/>
                <a:gd name="connsiteX16" fmla="*/ 721360 w 2397760"/>
                <a:gd name="connsiteY16" fmla="*/ 1178560 h 1667788"/>
                <a:gd name="connsiteX17" fmla="*/ 772160 w 2397760"/>
                <a:gd name="connsiteY17" fmla="*/ 1087120 h 1667788"/>
                <a:gd name="connsiteX18" fmla="*/ 802640 w 2397760"/>
                <a:gd name="connsiteY18" fmla="*/ 995680 h 1667788"/>
                <a:gd name="connsiteX19" fmla="*/ 812800 w 2397760"/>
                <a:gd name="connsiteY19" fmla="*/ 965200 h 1667788"/>
                <a:gd name="connsiteX20" fmla="*/ 853440 w 2397760"/>
                <a:gd name="connsiteY20" fmla="*/ 873760 h 1667788"/>
                <a:gd name="connsiteX21" fmla="*/ 904240 w 2397760"/>
                <a:gd name="connsiteY21" fmla="*/ 741680 h 1667788"/>
                <a:gd name="connsiteX22" fmla="*/ 924560 w 2397760"/>
                <a:gd name="connsiteY22" fmla="*/ 650240 h 1667788"/>
                <a:gd name="connsiteX23" fmla="*/ 944880 w 2397760"/>
                <a:gd name="connsiteY23" fmla="*/ 568960 h 1667788"/>
                <a:gd name="connsiteX24" fmla="*/ 965200 w 2397760"/>
                <a:gd name="connsiteY24" fmla="*/ 487680 h 1667788"/>
                <a:gd name="connsiteX25" fmla="*/ 1016000 w 2397760"/>
                <a:gd name="connsiteY25" fmla="*/ 396240 h 1667788"/>
                <a:gd name="connsiteX26" fmla="*/ 1026160 w 2397760"/>
                <a:gd name="connsiteY26" fmla="*/ 365760 h 1667788"/>
                <a:gd name="connsiteX27" fmla="*/ 1076960 w 2397760"/>
                <a:gd name="connsiteY27" fmla="*/ 284480 h 1667788"/>
                <a:gd name="connsiteX28" fmla="*/ 1097280 w 2397760"/>
                <a:gd name="connsiteY28" fmla="*/ 254000 h 1667788"/>
                <a:gd name="connsiteX29" fmla="*/ 1249680 w 2397760"/>
                <a:gd name="connsiteY29" fmla="*/ 71120 h 1667788"/>
                <a:gd name="connsiteX30" fmla="*/ 1270000 w 2397760"/>
                <a:gd name="connsiteY30" fmla="*/ 40640 h 1667788"/>
                <a:gd name="connsiteX31" fmla="*/ 1300480 w 2397760"/>
                <a:gd name="connsiteY31" fmla="*/ 30480 h 1667788"/>
                <a:gd name="connsiteX32" fmla="*/ 1361440 w 2397760"/>
                <a:gd name="connsiteY32" fmla="*/ 0 h 1667788"/>
                <a:gd name="connsiteX33" fmla="*/ 1432560 w 2397760"/>
                <a:gd name="connsiteY33" fmla="*/ 10160 h 1667788"/>
                <a:gd name="connsiteX34" fmla="*/ 1503680 w 2397760"/>
                <a:gd name="connsiteY34" fmla="*/ 30480 h 1667788"/>
                <a:gd name="connsiteX35" fmla="*/ 1564640 w 2397760"/>
                <a:gd name="connsiteY35" fmla="*/ 111760 h 1667788"/>
                <a:gd name="connsiteX36" fmla="*/ 1635760 w 2397760"/>
                <a:gd name="connsiteY36" fmla="*/ 254000 h 1667788"/>
                <a:gd name="connsiteX37" fmla="*/ 1656080 w 2397760"/>
                <a:gd name="connsiteY37" fmla="*/ 325120 h 1667788"/>
                <a:gd name="connsiteX38" fmla="*/ 1676400 w 2397760"/>
                <a:gd name="connsiteY38" fmla="*/ 447040 h 1667788"/>
                <a:gd name="connsiteX39" fmla="*/ 1706880 w 2397760"/>
                <a:gd name="connsiteY39" fmla="*/ 568960 h 1667788"/>
                <a:gd name="connsiteX40" fmla="*/ 1788160 w 2397760"/>
                <a:gd name="connsiteY40" fmla="*/ 863600 h 1667788"/>
                <a:gd name="connsiteX41" fmla="*/ 1808480 w 2397760"/>
                <a:gd name="connsiteY41" fmla="*/ 894080 h 1667788"/>
                <a:gd name="connsiteX42" fmla="*/ 1859280 w 2397760"/>
                <a:gd name="connsiteY42" fmla="*/ 1046480 h 1667788"/>
                <a:gd name="connsiteX43" fmla="*/ 1869440 w 2397760"/>
                <a:gd name="connsiteY43" fmla="*/ 1076960 h 1667788"/>
                <a:gd name="connsiteX44" fmla="*/ 1910080 w 2397760"/>
                <a:gd name="connsiteY44" fmla="*/ 1168400 h 1667788"/>
                <a:gd name="connsiteX45" fmla="*/ 1930400 w 2397760"/>
                <a:gd name="connsiteY45" fmla="*/ 1198880 h 1667788"/>
                <a:gd name="connsiteX46" fmla="*/ 1971040 w 2397760"/>
                <a:gd name="connsiteY46" fmla="*/ 1290320 h 1667788"/>
                <a:gd name="connsiteX47" fmla="*/ 2021840 w 2397760"/>
                <a:gd name="connsiteY47" fmla="*/ 1381760 h 1667788"/>
                <a:gd name="connsiteX48" fmla="*/ 2042160 w 2397760"/>
                <a:gd name="connsiteY48" fmla="*/ 1412240 h 1667788"/>
                <a:gd name="connsiteX49" fmla="*/ 2062480 w 2397760"/>
                <a:gd name="connsiteY49" fmla="*/ 1442720 h 1667788"/>
                <a:gd name="connsiteX50" fmla="*/ 2092960 w 2397760"/>
                <a:gd name="connsiteY50" fmla="*/ 1463040 h 1667788"/>
                <a:gd name="connsiteX51" fmla="*/ 2133600 w 2397760"/>
                <a:gd name="connsiteY51" fmla="*/ 1503680 h 1667788"/>
                <a:gd name="connsiteX52" fmla="*/ 2164080 w 2397760"/>
                <a:gd name="connsiteY52" fmla="*/ 1534160 h 1667788"/>
                <a:gd name="connsiteX53" fmla="*/ 2194560 w 2397760"/>
                <a:gd name="connsiteY53" fmla="*/ 1544320 h 1667788"/>
                <a:gd name="connsiteX54" fmla="*/ 2225040 w 2397760"/>
                <a:gd name="connsiteY54" fmla="*/ 1564640 h 1667788"/>
                <a:gd name="connsiteX55" fmla="*/ 2255520 w 2397760"/>
                <a:gd name="connsiteY55" fmla="*/ 1574800 h 1667788"/>
                <a:gd name="connsiteX56" fmla="*/ 2316480 w 2397760"/>
                <a:gd name="connsiteY56" fmla="*/ 1615440 h 1667788"/>
                <a:gd name="connsiteX57" fmla="*/ 2346960 w 2397760"/>
                <a:gd name="connsiteY57" fmla="*/ 1635760 h 1667788"/>
                <a:gd name="connsiteX58" fmla="*/ 2377440 w 2397760"/>
                <a:gd name="connsiteY58" fmla="*/ 1666240 h 1667788"/>
                <a:gd name="connsiteX59" fmla="*/ 2397760 w 2397760"/>
                <a:gd name="connsiteY59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518160 w 2397760"/>
                <a:gd name="connsiteY10" fmla="*/ 1452880 h 1667788"/>
                <a:gd name="connsiteX11" fmla="*/ 558800 w 2397760"/>
                <a:gd name="connsiteY11" fmla="*/ 1402080 h 1667788"/>
                <a:gd name="connsiteX12" fmla="*/ 609600 w 2397760"/>
                <a:gd name="connsiteY12" fmla="*/ 1361440 h 1667788"/>
                <a:gd name="connsiteX13" fmla="*/ 619760 w 2397760"/>
                <a:gd name="connsiteY13" fmla="*/ 1330960 h 1667788"/>
                <a:gd name="connsiteX14" fmla="*/ 701040 w 2397760"/>
                <a:gd name="connsiteY14" fmla="*/ 1209040 h 1667788"/>
                <a:gd name="connsiteX15" fmla="*/ 721360 w 2397760"/>
                <a:gd name="connsiteY15" fmla="*/ 1178560 h 1667788"/>
                <a:gd name="connsiteX16" fmla="*/ 772160 w 2397760"/>
                <a:gd name="connsiteY16" fmla="*/ 1087120 h 1667788"/>
                <a:gd name="connsiteX17" fmla="*/ 802640 w 2397760"/>
                <a:gd name="connsiteY17" fmla="*/ 995680 h 1667788"/>
                <a:gd name="connsiteX18" fmla="*/ 812800 w 2397760"/>
                <a:gd name="connsiteY18" fmla="*/ 965200 h 1667788"/>
                <a:gd name="connsiteX19" fmla="*/ 853440 w 2397760"/>
                <a:gd name="connsiteY19" fmla="*/ 873760 h 1667788"/>
                <a:gd name="connsiteX20" fmla="*/ 904240 w 2397760"/>
                <a:gd name="connsiteY20" fmla="*/ 741680 h 1667788"/>
                <a:gd name="connsiteX21" fmla="*/ 924560 w 2397760"/>
                <a:gd name="connsiteY21" fmla="*/ 650240 h 1667788"/>
                <a:gd name="connsiteX22" fmla="*/ 944880 w 2397760"/>
                <a:gd name="connsiteY22" fmla="*/ 568960 h 1667788"/>
                <a:gd name="connsiteX23" fmla="*/ 965200 w 2397760"/>
                <a:gd name="connsiteY23" fmla="*/ 487680 h 1667788"/>
                <a:gd name="connsiteX24" fmla="*/ 1016000 w 2397760"/>
                <a:gd name="connsiteY24" fmla="*/ 396240 h 1667788"/>
                <a:gd name="connsiteX25" fmla="*/ 1026160 w 2397760"/>
                <a:gd name="connsiteY25" fmla="*/ 365760 h 1667788"/>
                <a:gd name="connsiteX26" fmla="*/ 1076960 w 2397760"/>
                <a:gd name="connsiteY26" fmla="*/ 284480 h 1667788"/>
                <a:gd name="connsiteX27" fmla="*/ 1097280 w 2397760"/>
                <a:gd name="connsiteY27" fmla="*/ 254000 h 1667788"/>
                <a:gd name="connsiteX28" fmla="*/ 1249680 w 2397760"/>
                <a:gd name="connsiteY28" fmla="*/ 71120 h 1667788"/>
                <a:gd name="connsiteX29" fmla="*/ 1270000 w 2397760"/>
                <a:gd name="connsiteY29" fmla="*/ 40640 h 1667788"/>
                <a:gd name="connsiteX30" fmla="*/ 1300480 w 2397760"/>
                <a:gd name="connsiteY30" fmla="*/ 30480 h 1667788"/>
                <a:gd name="connsiteX31" fmla="*/ 1361440 w 2397760"/>
                <a:gd name="connsiteY31" fmla="*/ 0 h 1667788"/>
                <a:gd name="connsiteX32" fmla="*/ 1432560 w 2397760"/>
                <a:gd name="connsiteY32" fmla="*/ 10160 h 1667788"/>
                <a:gd name="connsiteX33" fmla="*/ 1503680 w 2397760"/>
                <a:gd name="connsiteY33" fmla="*/ 30480 h 1667788"/>
                <a:gd name="connsiteX34" fmla="*/ 1564640 w 2397760"/>
                <a:gd name="connsiteY34" fmla="*/ 111760 h 1667788"/>
                <a:gd name="connsiteX35" fmla="*/ 1635760 w 2397760"/>
                <a:gd name="connsiteY35" fmla="*/ 254000 h 1667788"/>
                <a:gd name="connsiteX36" fmla="*/ 1656080 w 2397760"/>
                <a:gd name="connsiteY36" fmla="*/ 325120 h 1667788"/>
                <a:gd name="connsiteX37" fmla="*/ 1676400 w 2397760"/>
                <a:gd name="connsiteY37" fmla="*/ 447040 h 1667788"/>
                <a:gd name="connsiteX38" fmla="*/ 1706880 w 2397760"/>
                <a:gd name="connsiteY38" fmla="*/ 568960 h 1667788"/>
                <a:gd name="connsiteX39" fmla="*/ 1788160 w 2397760"/>
                <a:gd name="connsiteY39" fmla="*/ 863600 h 1667788"/>
                <a:gd name="connsiteX40" fmla="*/ 1808480 w 2397760"/>
                <a:gd name="connsiteY40" fmla="*/ 894080 h 1667788"/>
                <a:gd name="connsiteX41" fmla="*/ 1859280 w 2397760"/>
                <a:gd name="connsiteY41" fmla="*/ 1046480 h 1667788"/>
                <a:gd name="connsiteX42" fmla="*/ 1869440 w 2397760"/>
                <a:gd name="connsiteY42" fmla="*/ 1076960 h 1667788"/>
                <a:gd name="connsiteX43" fmla="*/ 1910080 w 2397760"/>
                <a:gd name="connsiteY43" fmla="*/ 1168400 h 1667788"/>
                <a:gd name="connsiteX44" fmla="*/ 1930400 w 2397760"/>
                <a:gd name="connsiteY44" fmla="*/ 1198880 h 1667788"/>
                <a:gd name="connsiteX45" fmla="*/ 1971040 w 2397760"/>
                <a:gd name="connsiteY45" fmla="*/ 1290320 h 1667788"/>
                <a:gd name="connsiteX46" fmla="*/ 2021840 w 2397760"/>
                <a:gd name="connsiteY46" fmla="*/ 1381760 h 1667788"/>
                <a:gd name="connsiteX47" fmla="*/ 2042160 w 2397760"/>
                <a:gd name="connsiteY47" fmla="*/ 1412240 h 1667788"/>
                <a:gd name="connsiteX48" fmla="*/ 2062480 w 2397760"/>
                <a:gd name="connsiteY48" fmla="*/ 1442720 h 1667788"/>
                <a:gd name="connsiteX49" fmla="*/ 2092960 w 2397760"/>
                <a:gd name="connsiteY49" fmla="*/ 1463040 h 1667788"/>
                <a:gd name="connsiteX50" fmla="*/ 2133600 w 2397760"/>
                <a:gd name="connsiteY50" fmla="*/ 1503680 h 1667788"/>
                <a:gd name="connsiteX51" fmla="*/ 2164080 w 2397760"/>
                <a:gd name="connsiteY51" fmla="*/ 1534160 h 1667788"/>
                <a:gd name="connsiteX52" fmla="*/ 2194560 w 2397760"/>
                <a:gd name="connsiteY52" fmla="*/ 1544320 h 1667788"/>
                <a:gd name="connsiteX53" fmla="*/ 2225040 w 2397760"/>
                <a:gd name="connsiteY53" fmla="*/ 1564640 h 1667788"/>
                <a:gd name="connsiteX54" fmla="*/ 2255520 w 2397760"/>
                <a:gd name="connsiteY54" fmla="*/ 1574800 h 1667788"/>
                <a:gd name="connsiteX55" fmla="*/ 2316480 w 2397760"/>
                <a:gd name="connsiteY55" fmla="*/ 1615440 h 1667788"/>
                <a:gd name="connsiteX56" fmla="*/ 2346960 w 2397760"/>
                <a:gd name="connsiteY56" fmla="*/ 1635760 h 1667788"/>
                <a:gd name="connsiteX57" fmla="*/ 2377440 w 2397760"/>
                <a:gd name="connsiteY57" fmla="*/ 1666240 h 1667788"/>
                <a:gd name="connsiteX58" fmla="*/ 2397760 w 2397760"/>
                <a:gd name="connsiteY58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65760 w 2397760"/>
                <a:gd name="connsiteY7" fmla="*/ 1544320 h 1667788"/>
                <a:gd name="connsiteX8" fmla="*/ 426720 w 2397760"/>
                <a:gd name="connsiteY8" fmla="*/ 1503680 h 1667788"/>
                <a:gd name="connsiteX9" fmla="*/ 518160 w 2397760"/>
                <a:gd name="connsiteY9" fmla="*/ 1452880 h 1667788"/>
                <a:gd name="connsiteX10" fmla="*/ 558800 w 2397760"/>
                <a:gd name="connsiteY10" fmla="*/ 1402080 h 1667788"/>
                <a:gd name="connsiteX11" fmla="*/ 609600 w 2397760"/>
                <a:gd name="connsiteY11" fmla="*/ 1361440 h 1667788"/>
                <a:gd name="connsiteX12" fmla="*/ 619760 w 2397760"/>
                <a:gd name="connsiteY12" fmla="*/ 1330960 h 1667788"/>
                <a:gd name="connsiteX13" fmla="*/ 701040 w 2397760"/>
                <a:gd name="connsiteY13" fmla="*/ 1209040 h 1667788"/>
                <a:gd name="connsiteX14" fmla="*/ 721360 w 2397760"/>
                <a:gd name="connsiteY14" fmla="*/ 1178560 h 1667788"/>
                <a:gd name="connsiteX15" fmla="*/ 772160 w 2397760"/>
                <a:gd name="connsiteY15" fmla="*/ 1087120 h 1667788"/>
                <a:gd name="connsiteX16" fmla="*/ 802640 w 2397760"/>
                <a:gd name="connsiteY16" fmla="*/ 995680 h 1667788"/>
                <a:gd name="connsiteX17" fmla="*/ 812800 w 2397760"/>
                <a:gd name="connsiteY17" fmla="*/ 965200 h 1667788"/>
                <a:gd name="connsiteX18" fmla="*/ 853440 w 2397760"/>
                <a:gd name="connsiteY18" fmla="*/ 873760 h 1667788"/>
                <a:gd name="connsiteX19" fmla="*/ 904240 w 2397760"/>
                <a:gd name="connsiteY19" fmla="*/ 741680 h 1667788"/>
                <a:gd name="connsiteX20" fmla="*/ 924560 w 2397760"/>
                <a:gd name="connsiteY20" fmla="*/ 650240 h 1667788"/>
                <a:gd name="connsiteX21" fmla="*/ 944880 w 2397760"/>
                <a:gd name="connsiteY21" fmla="*/ 568960 h 1667788"/>
                <a:gd name="connsiteX22" fmla="*/ 965200 w 2397760"/>
                <a:gd name="connsiteY22" fmla="*/ 487680 h 1667788"/>
                <a:gd name="connsiteX23" fmla="*/ 1016000 w 2397760"/>
                <a:gd name="connsiteY23" fmla="*/ 396240 h 1667788"/>
                <a:gd name="connsiteX24" fmla="*/ 1026160 w 2397760"/>
                <a:gd name="connsiteY24" fmla="*/ 365760 h 1667788"/>
                <a:gd name="connsiteX25" fmla="*/ 1076960 w 2397760"/>
                <a:gd name="connsiteY25" fmla="*/ 284480 h 1667788"/>
                <a:gd name="connsiteX26" fmla="*/ 1097280 w 2397760"/>
                <a:gd name="connsiteY26" fmla="*/ 254000 h 1667788"/>
                <a:gd name="connsiteX27" fmla="*/ 1249680 w 2397760"/>
                <a:gd name="connsiteY27" fmla="*/ 71120 h 1667788"/>
                <a:gd name="connsiteX28" fmla="*/ 1270000 w 2397760"/>
                <a:gd name="connsiteY28" fmla="*/ 40640 h 1667788"/>
                <a:gd name="connsiteX29" fmla="*/ 1300480 w 2397760"/>
                <a:gd name="connsiteY29" fmla="*/ 30480 h 1667788"/>
                <a:gd name="connsiteX30" fmla="*/ 1361440 w 2397760"/>
                <a:gd name="connsiteY30" fmla="*/ 0 h 1667788"/>
                <a:gd name="connsiteX31" fmla="*/ 1432560 w 2397760"/>
                <a:gd name="connsiteY31" fmla="*/ 10160 h 1667788"/>
                <a:gd name="connsiteX32" fmla="*/ 1503680 w 2397760"/>
                <a:gd name="connsiteY32" fmla="*/ 30480 h 1667788"/>
                <a:gd name="connsiteX33" fmla="*/ 1564640 w 2397760"/>
                <a:gd name="connsiteY33" fmla="*/ 111760 h 1667788"/>
                <a:gd name="connsiteX34" fmla="*/ 1635760 w 2397760"/>
                <a:gd name="connsiteY34" fmla="*/ 254000 h 1667788"/>
                <a:gd name="connsiteX35" fmla="*/ 1656080 w 2397760"/>
                <a:gd name="connsiteY35" fmla="*/ 325120 h 1667788"/>
                <a:gd name="connsiteX36" fmla="*/ 1676400 w 2397760"/>
                <a:gd name="connsiteY36" fmla="*/ 447040 h 1667788"/>
                <a:gd name="connsiteX37" fmla="*/ 1706880 w 2397760"/>
                <a:gd name="connsiteY37" fmla="*/ 568960 h 1667788"/>
                <a:gd name="connsiteX38" fmla="*/ 1788160 w 2397760"/>
                <a:gd name="connsiteY38" fmla="*/ 863600 h 1667788"/>
                <a:gd name="connsiteX39" fmla="*/ 1808480 w 2397760"/>
                <a:gd name="connsiteY39" fmla="*/ 894080 h 1667788"/>
                <a:gd name="connsiteX40" fmla="*/ 1859280 w 2397760"/>
                <a:gd name="connsiteY40" fmla="*/ 1046480 h 1667788"/>
                <a:gd name="connsiteX41" fmla="*/ 1869440 w 2397760"/>
                <a:gd name="connsiteY41" fmla="*/ 1076960 h 1667788"/>
                <a:gd name="connsiteX42" fmla="*/ 1910080 w 2397760"/>
                <a:gd name="connsiteY42" fmla="*/ 1168400 h 1667788"/>
                <a:gd name="connsiteX43" fmla="*/ 1930400 w 2397760"/>
                <a:gd name="connsiteY43" fmla="*/ 1198880 h 1667788"/>
                <a:gd name="connsiteX44" fmla="*/ 1971040 w 2397760"/>
                <a:gd name="connsiteY44" fmla="*/ 1290320 h 1667788"/>
                <a:gd name="connsiteX45" fmla="*/ 2021840 w 2397760"/>
                <a:gd name="connsiteY45" fmla="*/ 1381760 h 1667788"/>
                <a:gd name="connsiteX46" fmla="*/ 2042160 w 2397760"/>
                <a:gd name="connsiteY46" fmla="*/ 1412240 h 1667788"/>
                <a:gd name="connsiteX47" fmla="*/ 2062480 w 2397760"/>
                <a:gd name="connsiteY47" fmla="*/ 1442720 h 1667788"/>
                <a:gd name="connsiteX48" fmla="*/ 2092960 w 2397760"/>
                <a:gd name="connsiteY48" fmla="*/ 1463040 h 1667788"/>
                <a:gd name="connsiteX49" fmla="*/ 2133600 w 2397760"/>
                <a:gd name="connsiteY49" fmla="*/ 1503680 h 1667788"/>
                <a:gd name="connsiteX50" fmla="*/ 2164080 w 2397760"/>
                <a:gd name="connsiteY50" fmla="*/ 1534160 h 1667788"/>
                <a:gd name="connsiteX51" fmla="*/ 2194560 w 2397760"/>
                <a:gd name="connsiteY51" fmla="*/ 1544320 h 1667788"/>
                <a:gd name="connsiteX52" fmla="*/ 2225040 w 2397760"/>
                <a:gd name="connsiteY52" fmla="*/ 1564640 h 1667788"/>
                <a:gd name="connsiteX53" fmla="*/ 2255520 w 2397760"/>
                <a:gd name="connsiteY53" fmla="*/ 1574800 h 1667788"/>
                <a:gd name="connsiteX54" fmla="*/ 2316480 w 2397760"/>
                <a:gd name="connsiteY54" fmla="*/ 1615440 h 1667788"/>
                <a:gd name="connsiteX55" fmla="*/ 2346960 w 2397760"/>
                <a:gd name="connsiteY55" fmla="*/ 1635760 h 1667788"/>
                <a:gd name="connsiteX56" fmla="*/ 2377440 w 2397760"/>
                <a:gd name="connsiteY56" fmla="*/ 1666240 h 1667788"/>
                <a:gd name="connsiteX57" fmla="*/ 2397760 w 2397760"/>
                <a:gd name="connsiteY57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65760 w 2397760"/>
                <a:gd name="connsiteY7" fmla="*/ 1544320 h 1667788"/>
                <a:gd name="connsiteX8" fmla="*/ 426720 w 2397760"/>
                <a:gd name="connsiteY8" fmla="*/ 1503680 h 1667788"/>
                <a:gd name="connsiteX9" fmla="*/ 518160 w 2397760"/>
                <a:gd name="connsiteY9" fmla="*/ 1452880 h 1667788"/>
                <a:gd name="connsiteX10" fmla="*/ 558800 w 2397760"/>
                <a:gd name="connsiteY10" fmla="*/ 1402080 h 1667788"/>
                <a:gd name="connsiteX11" fmla="*/ 609600 w 2397760"/>
                <a:gd name="connsiteY11" fmla="*/ 1361440 h 1667788"/>
                <a:gd name="connsiteX12" fmla="*/ 701040 w 2397760"/>
                <a:gd name="connsiteY12" fmla="*/ 1209040 h 1667788"/>
                <a:gd name="connsiteX13" fmla="*/ 721360 w 2397760"/>
                <a:gd name="connsiteY13" fmla="*/ 1178560 h 1667788"/>
                <a:gd name="connsiteX14" fmla="*/ 772160 w 2397760"/>
                <a:gd name="connsiteY14" fmla="*/ 1087120 h 1667788"/>
                <a:gd name="connsiteX15" fmla="*/ 802640 w 2397760"/>
                <a:gd name="connsiteY15" fmla="*/ 995680 h 1667788"/>
                <a:gd name="connsiteX16" fmla="*/ 812800 w 2397760"/>
                <a:gd name="connsiteY16" fmla="*/ 965200 h 1667788"/>
                <a:gd name="connsiteX17" fmla="*/ 853440 w 2397760"/>
                <a:gd name="connsiteY17" fmla="*/ 873760 h 1667788"/>
                <a:gd name="connsiteX18" fmla="*/ 904240 w 2397760"/>
                <a:gd name="connsiteY18" fmla="*/ 741680 h 1667788"/>
                <a:gd name="connsiteX19" fmla="*/ 924560 w 2397760"/>
                <a:gd name="connsiteY19" fmla="*/ 650240 h 1667788"/>
                <a:gd name="connsiteX20" fmla="*/ 944880 w 2397760"/>
                <a:gd name="connsiteY20" fmla="*/ 568960 h 1667788"/>
                <a:gd name="connsiteX21" fmla="*/ 965200 w 2397760"/>
                <a:gd name="connsiteY21" fmla="*/ 487680 h 1667788"/>
                <a:gd name="connsiteX22" fmla="*/ 1016000 w 2397760"/>
                <a:gd name="connsiteY22" fmla="*/ 396240 h 1667788"/>
                <a:gd name="connsiteX23" fmla="*/ 1026160 w 2397760"/>
                <a:gd name="connsiteY23" fmla="*/ 365760 h 1667788"/>
                <a:gd name="connsiteX24" fmla="*/ 1076960 w 2397760"/>
                <a:gd name="connsiteY24" fmla="*/ 284480 h 1667788"/>
                <a:gd name="connsiteX25" fmla="*/ 1097280 w 2397760"/>
                <a:gd name="connsiteY25" fmla="*/ 254000 h 1667788"/>
                <a:gd name="connsiteX26" fmla="*/ 1249680 w 2397760"/>
                <a:gd name="connsiteY26" fmla="*/ 71120 h 1667788"/>
                <a:gd name="connsiteX27" fmla="*/ 1270000 w 2397760"/>
                <a:gd name="connsiteY27" fmla="*/ 40640 h 1667788"/>
                <a:gd name="connsiteX28" fmla="*/ 1300480 w 2397760"/>
                <a:gd name="connsiteY28" fmla="*/ 30480 h 1667788"/>
                <a:gd name="connsiteX29" fmla="*/ 1361440 w 2397760"/>
                <a:gd name="connsiteY29" fmla="*/ 0 h 1667788"/>
                <a:gd name="connsiteX30" fmla="*/ 1432560 w 2397760"/>
                <a:gd name="connsiteY30" fmla="*/ 10160 h 1667788"/>
                <a:gd name="connsiteX31" fmla="*/ 1503680 w 2397760"/>
                <a:gd name="connsiteY31" fmla="*/ 30480 h 1667788"/>
                <a:gd name="connsiteX32" fmla="*/ 1564640 w 2397760"/>
                <a:gd name="connsiteY32" fmla="*/ 111760 h 1667788"/>
                <a:gd name="connsiteX33" fmla="*/ 1635760 w 2397760"/>
                <a:gd name="connsiteY33" fmla="*/ 254000 h 1667788"/>
                <a:gd name="connsiteX34" fmla="*/ 1656080 w 2397760"/>
                <a:gd name="connsiteY34" fmla="*/ 325120 h 1667788"/>
                <a:gd name="connsiteX35" fmla="*/ 1676400 w 2397760"/>
                <a:gd name="connsiteY35" fmla="*/ 447040 h 1667788"/>
                <a:gd name="connsiteX36" fmla="*/ 1706880 w 2397760"/>
                <a:gd name="connsiteY36" fmla="*/ 568960 h 1667788"/>
                <a:gd name="connsiteX37" fmla="*/ 1788160 w 2397760"/>
                <a:gd name="connsiteY37" fmla="*/ 863600 h 1667788"/>
                <a:gd name="connsiteX38" fmla="*/ 1808480 w 2397760"/>
                <a:gd name="connsiteY38" fmla="*/ 894080 h 1667788"/>
                <a:gd name="connsiteX39" fmla="*/ 1859280 w 2397760"/>
                <a:gd name="connsiteY39" fmla="*/ 1046480 h 1667788"/>
                <a:gd name="connsiteX40" fmla="*/ 1869440 w 2397760"/>
                <a:gd name="connsiteY40" fmla="*/ 1076960 h 1667788"/>
                <a:gd name="connsiteX41" fmla="*/ 1910080 w 2397760"/>
                <a:gd name="connsiteY41" fmla="*/ 1168400 h 1667788"/>
                <a:gd name="connsiteX42" fmla="*/ 1930400 w 2397760"/>
                <a:gd name="connsiteY42" fmla="*/ 1198880 h 1667788"/>
                <a:gd name="connsiteX43" fmla="*/ 1971040 w 2397760"/>
                <a:gd name="connsiteY43" fmla="*/ 1290320 h 1667788"/>
                <a:gd name="connsiteX44" fmla="*/ 2021840 w 2397760"/>
                <a:gd name="connsiteY44" fmla="*/ 1381760 h 1667788"/>
                <a:gd name="connsiteX45" fmla="*/ 2042160 w 2397760"/>
                <a:gd name="connsiteY45" fmla="*/ 1412240 h 1667788"/>
                <a:gd name="connsiteX46" fmla="*/ 2062480 w 2397760"/>
                <a:gd name="connsiteY46" fmla="*/ 1442720 h 1667788"/>
                <a:gd name="connsiteX47" fmla="*/ 2092960 w 2397760"/>
                <a:gd name="connsiteY47" fmla="*/ 1463040 h 1667788"/>
                <a:gd name="connsiteX48" fmla="*/ 2133600 w 2397760"/>
                <a:gd name="connsiteY48" fmla="*/ 1503680 h 1667788"/>
                <a:gd name="connsiteX49" fmla="*/ 2164080 w 2397760"/>
                <a:gd name="connsiteY49" fmla="*/ 1534160 h 1667788"/>
                <a:gd name="connsiteX50" fmla="*/ 2194560 w 2397760"/>
                <a:gd name="connsiteY50" fmla="*/ 1544320 h 1667788"/>
                <a:gd name="connsiteX51" fmla="*/ 2225040 w 2397760"/>
                <a:gd name="connsiteY51" fmla="*/ 1564640 h 1667788"/>
                <a:gd name="connsiteX52" fmla="*/ 2255520 w 2397760"/>
                <a:gd name="connsiteY52" fmla="*/ 1574800 h 1667788"/>
                <a:gd name="connsiteX53" fmla="*/ 2316480 w 2397760"/>
                <a:gd name="connsiteY53" fmla="*/ 1615440 h 1667788"/>
                <a:gd name="connsiteX54" fmla="*/ 2346960 w 2397760"/>
                <a:gd name="connsiteY54" fmla="*/ 1635760 h 1667788"/>
                <a:gd name="connsiteX55" fmla="*/ 2377440 w 2397760"/>
                <a:gd name="connsiteY55" fmla="*/ 1666240 h 1667788"/>
                <a:gd name="connsiteX56" fmla="*/ 2397760 w 2397760"/>
                <a:gd name="connsiteY56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65760 w 2397760"/>
                <a:gd name="connsiteY7" fmla="*/ 1544320 h 1667788"/>
                <a:gd name="connsiteX8" fmla="*/ 426720 w 2397760"/>
                <a:gd name="connsiteY8" fmla="*/ 1503680 h 1667788"/>
                <a:gd name="connsiteX9" fmla="*/ 518160 w 2397760"/>
                <a:gd name="connsiteY9" fmla="*/ 1452880 h 1667788"/>
                <a:gd name="connsiteX10" fmla="*/ 558800 w 2397760"/>
                <a:gd name="connsiteY10" fmla="*/ 1402080 h 1667788"/>
                <a:gd name="connsiteX11" fmla="*/ 609600 w 2397760"/>
                <a:gd name="connsiteY11" fmla="*/ 1361440 h 1667788"/>
                <a:gd name="connsiteX12" fmla="*/ 701040 w 2397760"/>
                <a:gd name="connsiteY12" fmla="*/ 1209040 h 1667788"/>
                <a:gd name="connsiteX13" fmla="*/ 721360 w 2397760"/>
                <a:gd name="connsiteY13" fmla="*/ 1178560 h 1667788"/>
                <a:gd name="connsiteX14" fmla="*/ 772160 w 2397760"/>
                <a:gd name="connsiteY14" fmla="*/ 1087120 h 1667788"/>
                <a:gd name="connsiteX15" fmla="*/ 802640 w 2397760"/>
                <a:gd name="connsiteY15" fmla="*/ 995680 h 1667788"/>
                <a:gd name="connsiteX16" fmla="*/ 812800 w 2397760"/>
                <a:gd name="connsiteY16" fmla="*/ 965200 h 1667788"/>
                <a:gd name="connsiteX17" fmla="*/ 853440 w 2397760"/>
                <a:gd name="connsiteY17" fmla="*/ 873760 h 1667788"/>
                <a:gd name="connsiteX18" fmla="*/ 904240 w 2397760"/>
                <a:gd name="connsiteY18" fmla="*/ 741680 h 1667788"/>
                <a:gd name="connsiteX19" fmla="*/ 924560 w 2397760"/>
                <a:gd name="connsiteY19" fmla="*/ 650240 h 1667788"/>
                <a:gd name="connsiteX20" fmla="*/ 944880 w 2397760"/>
                <a:gd name="connsiteY20" fmla="*/ 568960 h 1667788"/>
                <a:gd name="connsiteX21" fmla="*/ 965200 w 2397760"/>
                <a:gd name="connsiteY21" fmla="*/ 487680 h 1667788"/>
                <a:gd name="connsiteX22" fmla="*/ 1016000 w 2397760"/>
                <a:gd name="connsiteY22" fmla="*/ 396240 h 1667788"/>
                <a:gd name="connsiteX23" fmla="*/ 1026160 w 2397760"/>
                <a:gd name="connsiteY23" fmla="*/ 365760 h 1667788"/>
                <a:gd name="connsiteX24" fmla="*/ 1076960 w 2397760"/>
                <a:gd name="connsiteY24" fmla="*/ 284480 h 1667788"/>
                <a:gd name="connsiteX25" fmla="*/ 1097280 w 2397760"/>
                <a:gd name="connsiteY25" fmla="*/ 254000 h 1667788"/>
                <a:gd name="connsiteX26" fmla="*/ 1249680 w 2397760"/>
                <a:gd name="connsiteY26" fmla="*/ 71120 h 1667788"/>
                <a:gd name="connsiteX27" fmla="*/ 1270000 w 2397760"/>
                <a:gd name="connsiteY27" fmla="*/ 40640 h 1667788"/>
                <a:gd name="connsiteX28" fmla="*/ 1361440 w 2397760"/>
                <a:gd name="connsiteY28" fmla="*/ 0 h 1667788"/>
                <a:gd name="connsiteX29" fmla="*/ 1432560 w 2397760"/>
                <a:gd name="connsiteY29" fmla="*/ 10160 h 1667788"/>
                <a:gd name="connsiteX30" fmla="*/ 1503680 w 2397760"/>
                <a:gd name="connsiteY30" fmla="*/ 30480 h 1667788"/>
                <a:gd name="connsiteX31" fmla="*/ 1564640 w 2397760"/>
                <a:gd name="connsiteY31" fmla="*/ 111760 h 1667788"/>
                <a:gd name="connsiteX32" fmla="*/ 1635760 w 2397760"/>
                <a:gd name="connsiteY32" fmla="*/ 254000 h 1667788"/>
                <a:gd name="connsiteX33" fmla="*/ 1656080 w 2397760"/>
                <a:gd name="connsiteY33" fmla="*/ 325120 h 1667788"/>
                <a:gd name="connsiteX34" fmla="*/ 1676400 w 2397760"/>
                <a:gd name="connsiteY34" fmla="*/ 447040 h 1667788"/>
                <a:gd name="connsiteX35" fmla="*/ 1706880 w 2397760"/>
                <a:gd name="connsiteY35" fmla="*/ 568960 h 1667788"/>
                <a:gd name="connsiteX36" fmla="*/ 1788160 w 2397760"/>
                <a:gd name="connsiteY36" fmla="*/ 863600 h 1667788"/>
                <a:gd name="connsiteX37" fmla="*/ 1808480 w 2397760"/>
                <a:gd name="connsiteY37" fmla="*/ 894080 h 1667788"/>
                <a:gd name="connsiteX38" fmla="*/ 1859280 w 2397760"/>
                <a:gd name="connsiteY38" fmla="*/ 1046480 h 1667788"/>
                <a:gd name="connsiteX39" fmla="*/ 1869440 w 2397760"/>
                <a:gd name="connsiteY39" fmla="*/ 1076960 h 1667788"/>
                <a:gd name="connsiteX40" fmla="*/ 1910080 w 2397760"/>
                <a:gd name="connsiteY40" fmla="*/ 1168400 h 1667788"/>
                <a:gd name="connsiteX41" fmla="*/ 1930400 w 2397760"/>
                <a:gd name="connsiteY41" fmla="*/ 1198880 h 1667788"/>
                <a:gd name="connsiteX42" fmla="*/ 1971040 w 2397760"/>
                <a:gd name="connsiteY42" fmla="*/ 1290320 h 1667788"/>
                <a:gd name="connsiteX43" fmla="*/ 2021840 w 2397760"/>
                <a:gd name="connsiteY43" fmla="*/ 1381760 h 1667788"/>
                <a:gd name="connsiteX44" fmla="*/ 2042160 w 2397760"/>
                <a:gd name="connsiteY44" fmla="*/ 1412240 h 1667788"/>
                <a:gd name="connsiteX45" fmla="*/ 2062480 w 2397760"/>
                <a:gd name="connsiteY45" fmla="*/ 1442720 h 1667788"/>
                <a:gd name="connsiteX46" fmla="*/ 2092960 w 2397760"/>
                <a:gd name="connsiteY46" fmla="*/ 1463040 h 1667788"/>
                <a:gd name="connsiteX47" fmla="*/ 2133600 w 2397760"/>
                <a:gd name="connsiteY47" fmla="*/ 1503680 h 1667788"/>
                <a:gd name="connsiteX48" fmla="*/ 2164080 w 2397760"/>
                <a:gd name="connsiteY48" fmla="*/ 1534160 h 1667788"/>
                <a:gd name="connsiteX49" fmla="*/ 2194560 w 2397760"/>
                <a:gd name="connsiteY49" fmla="*/ 1544320 h 1667788"/>
                <a:gd name="connsiteX50" fmla="*/ 2225040 w 2397760"/>
                <a:gd name="connsiteY50" fmla="*/ 1564640 h 1667788"/>
                <a:gd name="connsiteX51" fmla="*/ 2255520 w 2397760"/>
                <a:gd name="connsiteY51" fmla="*/ 1574800 h 1667788"/>
                <a:gd name="connsiteX52" fmla="*/ 2316480 w 2397760"/>
                <a:gd name="connsiteY52" fmla="*/ 1615440 h 1667788"/>
                <a:gd name="connsiteX53" fmla="*/ 2346960 w 2397760"/>
                <a:gd name="connsiteY53" fmla="*/ 1635760 h 1667788"/>
                <a:gd name="connsiteX54" fmla="*/ 2377440 w 2397760"/>
                <a:gd name="connsiteY54" fmla="*/ 1666240 h 1667788"/>
                <a:gd name="connsiteX55" fmla="*/ 2397760 w 2397760"/>
                <a:gd name="connsiteY55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65760 w 2397760"/>
                <a:gd name="connsiteY7" fmla="*/ 1544320 h 1667788"/>
                <a:gd name="connsiteX8" fmla="*/ 426720 w 2397760"/>
                <a:gd name="connsiteY8" fmla="*/ 1503680 h 1667788"/>
                <a:gd name="connsiteX9" fmla="*/ 518160 w 2397760"/>
                <a:gd name="connsiteY9" fmla="*/ 1452880 h 1667788"/>
                <a:gd name="connsiteX10" fmla="*/ 558800 w 2397760"/>
                <a:gd name="connsiteY10" fmla="*/ 1402080 h 1667788"/>
                <a:gd name="connsiteX11" fmla="*/ 609600 w 2397760"/>
                <a:gd name="connsiteY11" fmla="*/ 1361440 h 1667788"/>
                <a:gd name="connsiteX12" fmla="*/ 701040 w 2397760"/>
                <a:gd name="connsiteY12" fmla="*/ 1209040 h 1667788"/>
                <a:gd name="connsiteX13" fmla="*/ 721360 w 2397760"/>
                <a:gd name="connsiteY13" fmla="*/ 1178560 h 1667788"/>
                <a:gd name="connsiteX14" fmla="*/ 772160 w 2397760"/>
                <a:gd name="connsiteY14" fmla="*/ 1087120 h 1667788"/>
                <a:gd name="connsiteX15" fmla="*/ 802640 w 2397760"/>
                <a:gd name="connsiteY15" fmla="*/ 995680 h 1667788"/>
                <a:gd name="connsiteX16" fmla="*/ 812800 w 2397760"/>
                <a:gd name="connsiteY16" fmla="*/ 965200 h 1667788"/>
                <a:gd name="connsiteX17" fmla="*/ 853440 w 2397760"/>
                <a:gd name="connsiteY17" fmla="*/ 873760 h 1667788"/>
                <a:gd name="connsiteX18" fmla="*/ 904240 w 2397760"/>
                <a:gd name="connsiteY18" fmla="*/ 741680 h 1667788"/>
                <a:gd name="connsiteX19" fmla="*/ 924560 w 2397760"/>
                <a:gd name="connsiteY19" fmla="*/ 650240 h 1667788"/>
                <a:gd name="connsiteX20" fmla="*/ 944880 w 2397760"/>
                <a:gd name="connsiteY20" fmla="*/ 568960 h 1667788"/>
                <a:gd name="connsiteX21" fmla="*/ 965200 w 2397760"/>
                <a:gd name="connsiteY21" fmla="*/ 487680 h 1667788"/>
                <a:gd name="connsiteX22" fmla="*/ 1016000 w 2397760"/>
                <a:gd name="connsiteY22" fmla="*/ 396240 h 1667788"/>
                <a:gd name="connsiteX23" fmla="*/ 1026160 w 2397760"/>
                <a:gd name="connsiteY23" fmla="*/ 365760 h 1667788"/>
                <a:gd name="connsiteX24" fmla="*/ 1076960 w 2397760"/>
                <a:gd name="connsiteY24" fmla="*/ 284480 h 1667788"/>
                <a:gd name="connsiteX25" fmla="*/ 1097280 w 2397760"/>
                <a:gd name="connsiteY25" fmla="*/ 254000 h 1667788"/>
                <a:gd name="connsiteX26" fmla="*/ 1249680 w 2397760"/>
                <a:gd name="connsiteY26" fmla="*/ 71120 h 1667788"/>
                <a:gd name="connsiteX27" fmla="*/ 1270000 w 2397760"/>
                <a:gd name="connsiteY27" fmla="*/ 40640 h 1667788"/>
                <a:gd name="connsiteX28" fmla="*/ 1361440 w 2397760"/>
                <a:gd name="connsiteY28" fmla="*/ 0 h 1667788"/>
                <a:gd name="connsiteX29" fmla="*/ 1432560 w 2397760"/>
                <a:gd name="connsiteY29" fmla="*/ 10160 h 1667788"/>
                <a:gd name="connsiteX30" fmla="*/ 1503680 w 2397760"/>
                <a:gd name="connsiteY30" fmla="*/ 30480 h 1667788"/>
                <a:gd name="connsiteX31" fmla="*/ 1564640 w 2397760"/>
                <a:gd name="connsiteY31" fmla="*/ 111760 h 1667788"/>
                <a:gd name="connsiteX32" fmla="*/ 1635760 w 2397760"/>
                <a:gd name="connsiteY32" fmla="*/ 254000 h 1667788"/>
                <a:gd name="connsiteX33" fmla="*/ 1676400 w 2397760"/>
                <a:gd name="connsiteY33" fmla="*/ 447040 h 1667788"/>
                <a:gd name="connsiteX34" fmla="*/ 1706880 w 2397760"/>
                <a:gd name="connsiteY34" fmla="*/ 568960 h 1667788"/>
                <a:gd name="connsiteX35" fmla="*/ 1788160 w 2397760"/>
                <a:gd name="connsiteY35" fmla="*/ 863600 h 1667788"/>
                <a:gd name="connsiteX36" fmla="*/ 1808480 w 2397760"/>
                <a:gd name="connsiteY36" fmla="*/ 894080 h 1667788"/>
                <a:gd name="connsiteX37" fmla="*/ 1859280 w 2397760"/>
                <a:gd name="connsiteY37" fmla="*/ 1046480 h 1667788"/>
                <a:gd name="connsiteX38" fmla="*/ 1869440 w 2397760"/>
                <a:gd name="connsiteY38" fmla="*/ 1076960 h 1667788"/>
                <a:gd name="connsiteX39" fmla="*/ 1910080 w 2397760"/>
                <a:gd name="connsiteY39" fmla="*/ 1168400 h 1667788"/>
                <a:gd name="connsiteX40" fmla="*/ 1930400 w 2397760"/>
                <a:gd name="connsiteY40" fmla="*/ 1198880 h 1667788"/>
                <a:gd name="connsiteX41" fmla="*/ 1971040 w 2397760"/>
                <a:gd name="connsiteY41" fmla="*/ 1290320 h 1667788"/>
                <a:gd name="connsiteX42" fmla="*/ 2021840 w 2397760"/>
                <a:gd name="connsiteY42" fmla="*/ 1381760 h 1667788"/>
                <a:gd name="connsiteX43" fmla="*/ 2042160 w 2397760"/>
                <a:gd name="connsiteY43" fmla="*/ 1412240 h 1667788"/>
                <a:gd name="connsiteX44" fmla="*/ 2062480 w 2397760"/>
                <a:gd name="connsiteY44" fmla="*/ 1442720 h 1667788"/>
                <a:gd name="connsiteX45" fmla="*/ 2092960 w 2397760"/>
                <a:gd name="connsiteY45" fmla="*/ 1463040 h 1667788"/>
                <a:gd name="connsiteX46" fmla="*/ 2133600 w 2397760"/>
                <a:gd name="connsiteY46" fmla="*/ 1503680 h 1667788"/>
                <a:gd name="connsiteX47" fmla="*/ 2164080 w 2397760"/>
                <a:gd name="connsiteY47" fmla="*/ 1534160 h 1667788"/>
                <a:gd name="connsiteX48" fmla="*/ 2194560 w 2397760"/>
                <a:gd name="connsiteY48" fmla="*/ 1544320 h 1667788"/>
                <a:gd name="connsiteX49" fmla="*/ 2225040 w 2397760"/>
                <a:gd name="connsiteY49" fmla="*/ 1564640 h 1667788"/>
                <a:gd name="connsiteX50" fmla="*/ 2255520 w 2397760"/>
                <a:gd name="connsiteY50" fmla="*/ 1574800 h 1667788"/>
                <a:gd name="connsiteX51" fmla="*/ 2316480 w 2397760"/>
                <a:gd name="connsiteY51" fmla="*/ 1615440 h 1667788"/>
                <a:gd name="connsiteX52" fmla="*/ 2346960 w 2397760"/>
                <a:gd name="connsiteY52" fmla="*/ 1635760 h 1667788"/>
                <a:gd name="connsiteX53" fmla="*/ 2377440 w 2397760"/>
                <a:gd name="connsiteY53" fmla="*/ 1666240 h 1667788"/>
                <a:gd name="connsiteX54" fmla="*/ 2397760 w 2397760"/>
                <a:gd name="connsiteY54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65760 w 2397760"/>
                <a:gd name="connsiteY7" fmla="*/ 1544320 h 1667788"/>
                <a:gd name="connsiteX8" fmla="*/ 426720 w 2397760"/>
                <a:gd name="connsiteY8" fmla="*/ 1503680 h 1667788"/>
                <a:gd name="connsiteX9" fmla="*/ 518160 w 2397760"/>
                <a:gd name="connsiteY9" fmla="*/ 1452880 h 1667788"/>
                <a:gd name="connsiteX10" fmla="*/ 558800 w 2397760"/>
                <a:gd name="connsiteY10" fmla="*/ 1402080 h 1667788"/>
                <a:gd name="connsiteX11" fmla="*/ 609600 w 2397760"/>
                <a:gd name="connsiteY11" fmla="*/ 1361440 h 1667788"/>
                <a:gd name="connsiteX12" fmla="*/ 701040 w 2397760"/>
                <a:gd name="connsiteY12" fmla="*/ 1209040 h 1667788"/>
                <a:gd name="connsiteX13" fmla="*/ 721360 w 2397760"/>
                <a:gd name="connsiteY13" fmla="*/ 1178560 h 1667788"/>
                <a:gd name="connsiteX14" fmla="*/ 772160 w 2397760"/>
                <a:gd name="connsiteY14" fmla="*/ 1087120 h 1667788"/>
                <a:gd name="connsiteX15" fmla="*/ 802640 w 2397760"/>
                <a:gd name="connsiteY15" fmla="*/ 995680 h 1667788"/>
                <a:gd name="connsiteX16" fmla="*/ 812800 w 2397760"/>
                <a:gd name="connsiteY16" fmla="*/ 965200 h 1667788"/>
                <a:gd name="connsiteX17" fmla="*/ 853440 w 2397760"/>
                <a:gd name="connsiteY17" fmla="*/ 873760 h 1667788"/>
                <a:gd name="connsiteX18" fmla="*/ 904240 w 2397760"/>
                <a:gd name="connsiteY18" fmla="*/ 741680 h 1667788"/>
                <a:gd name="connsiteX19" fmla="*/ 924560 w 2397760"/>
                <a:gd name="connsiteY19" fmla="*/ 650240 h 1667788"/>
                <a:gd name="connsiteX20" fmla="*/ 944880 w 2397760"/>
                <a:gd name="connsiteY20" fmla="*/ 568960 h 1667788"/>
                <a:gd name="connsiteX21" fmla="*/ 965200 w 2397760"/>
                <a:gd name="connsiteY21" fmla="*/ 487680 h 1667788"/>
                <a:gd name="connsiteX22" fmla="*/ 1016000 w 2397760"/>
                <a:gd name="connsiteY22" fmla="*/ 396240 h 1667788"/>
                <a:gd name="connsiteX23" fmla="*/ 1026160 w 2397760"/>
                <a:gd name="connsiteY23" fmla="*/ 365760 h 1667788"/>
                <a:gd name="connsiteX24" fmla="*/ 1097280 w 2397760"/>
                <a:gd name="connsiteY24" fmla="*/ 254000 h 1667788"/>
                <a:gd name="connsiteX25" fmla="*/ 1249680 w 2397760"/>
                <a:gd name="connsiteY25" fmla="*/ 71120 h 1667788"/>
                <a:gd name="connsiteX26" fmla="*/ 1270000 w 2397760"/>
                <a:gd name="connsiteY26" fmla="*/ 40640 h 1667788"/>
                <a:gd name="connsiteX27" fmla="*/ 1361440 w 2397760"/>
                <a:gd name="connsiteY27" fmla="*/ 0 h 1667788"/>
                <a:gd name="connsiteX28" fmla="*/ 1432560 w 2397760"/>
                <a:gd name="connsiteY28" fmla="*/ 10160 h 1667788"/>
                <a:gd name="connsiteX29" fmla="*/ 1503680 w 2397760"/>
                <a:gd name="connsiteY29" fmla="*/ 30480 h 1667788"/>
                <a:gd name="connsiteX30" fmla="*/ 1564640 w 2397760"/>
                <a:gd name="connsiteY30" fmla="*/ 111760 h 1667788"/>
                <a:gd name="connsiteX31" fmla="*/ 1635760 w 2397760"/>
                <a:gd name="connsiteY31" fmla="*/ 254000 h 1667788"/>
                <a:gd name="connsiteX32" fmla="*/ 1676400 w 2397760"/>
                <a:gd name="connsiteY32" fmla="*/ 447040 h 1667788"/>
                <a:gd name="connsiteX33" fmla="*/ 1706880 w 2397760"/>
                <a:gd name="connsiteY33" fmla="*/ 568960 h 1667788"/>
                <a:gd name="connsiteX34" fmla="*/ 1788160 w 2397760"/>
                <a:gd name="connsiteY34" fmla="*/ 863600 h 1667788"/>
                <a:gd name="connsiteX35" fmla="*/ 1808480 w 2397760"/>
                <a:gd name="connsiteY35" fmla="*/ 894080 h 1667788"/>
                <a:gd name="connsiteX36" fmla="*/ 1859280 w 2397760"/>
                <a:gd name="connsiteY36" fmla="*/ 1046480 h 1667788"/>
                <a:gd name="connsiteX37" fmla="*/ 1869440 w 2397760"/>
                <a:gd name="connsiteY37" fmla="*/ 1076960 h 1667788"/>
                <a:gd name="connsiteX38" fmla="*/ 1910080 w 2397760"/>
                <a:gd name="connsiteY38" fmla="*/ 1168400 h 1667788"/>
                <a:gd name="connsiteX39" fmla="*/ 1930400 w 2397760"/>
                <a:gd name="connsiteY39" fmla="*/ 1198880 h 1667788"/>
                <a:gd name="connsiteX40" fmla="*/ 1971040 w 2397760"/>
                <a:gd name="connsiteY40" fmla="*/ 1290320 h 1667788"/>
                <a:gd name="connsiteX41" fmla="*/ 2021840 w 2397760"/>
                <a:gd name="connsiteY41" fmla="*/ 1381760 h 1667788"/>
                <a:gd name="connsiteX42" fmla="*/ 2042160 w 2397760"/>
                <a:gd name="connsiteY42" fmla="*/ 1412240 h 1667788"/>
                <a:gd name="connsiteX43" fmla="*/ 2062480 w 2397760"/>
                <a:gd name="connsiteY43" fmla="*/ 1442720 h 1667788"/>
                <a:gd name="connsiteX44" fmla="*/ 2092960 w 2397760"/>
                <a:gd name="connsiteY44" fmla="*/ 1463040 h 1667788"/>
                <a:gd name="connsiteX45" fmla="*/ 2133600 w 2397760"/>
                <a:gd name="connsiteY45" fmla="*/ 1503680 h 1667788"/>
                <a:gd name="connsiteX46" fmla="*/ 2164080 w 2397760"/>
                <a:gd name="connsiteY46" fmla="*/ 1534160 h 1667788"/>
                <a:gd name="connsiteX47" fmla="*/ 2194560 w 2397760"/>
                <a:gd name="connsiteY47" fmla="*/ 1544320 h 1667788"/>
                <a:gd name="connsiteX48" fmla="*/ 2225040 w 2397760"/>
                <a:gd name="connsiteY48" fmla="*/ 1564640 h 1667788"/>
                <a:gd name="connsiteX49" fmla="*/ 2255520 w 2397760"/>
                <a:gd name="connsiteY49" fmla="*/ 1574800 h 1667788"/>
                <a:gd name="connsiteX50" fmla="*/ 2316480 w 2397760"/>
                <a:gd name="connsiteY50" fmla="*/ 1615440 h 1667788"/>
                <a:gd name="connsiteX51" fmla="*/ 2346960 w 2397760"/>
                <a:gd name="connsiteY51" fmla="*/ 1635760 h 1667788"/>
                <a:gd name="connsiteX52" fmla="*/ 2377440 w 2397760"/>
                <a:gd name="connsiteY52" fmla="*/ 1666240 h 1667788"/>
                <a:gd name="connsiteX53" fmla="*/ 2397760 w 2397760"/>
                <a:gd name="connsiteY53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365760 w 2397760"/>
                <a:gd name="connsiteY6" fmla="*/ 1544320 h 1667788"/>
                <a:gd name="connsiteX7" fmla="*/ 426720 w 2397760"/>
                <a:gd name="connsiteY7" fmla="*/ 1503680 h 1667788"/>
                <a:gd name="connsiteX8" fmla="*/ 518160 w 2397760"/>
                <a:gd name="connsiteY8" fmla="*/ 1452880 h 1667788"/>
                <a:gd name="connsiteX9" fmla="*/ 558800 w 2397760"/>
                <a:gd name="connsiteY9" fmla="*/ 1402080 h 1667788"/>
                <a:gd name="connsiteX10" fmla="*/ 609600 w 2397760"/>
                <a:gd name="connsiteY10" fmla="*/ 1361440 h 1667788"/>
                <a:gd name="connsiteX11" fmla="*/ 701040 w 2397760"/>
                <a:gd name="connsiteY11" fmla="*/ 1209040 h 1667788"/>
                <a:gd name="connsiteX12" fmla="*/ 721360 w 2397760"/>
                <a:gd name="connsiteY12" fmla="*/ 1178560 h 1667788"/>
                <a:gd name="connsiteX13" fmla="*/ 772160 w 2397760"/>
                <a:gd name="connsiteY13" fmla="*/ 1087120 h 1667788"/>
                <a:gd name="connsiteX14" fmla="*/ 802640 w 2397760"/>
                <a:gd name="connsiteY14" fmla="*/ 995680 h 1667788"/>
                <a:gd name="connsiteX15" fmla="*/ 812800 w 2397760"/>
                <a:gd name="connsiteY15" fmla="*/ 965200 h 1667788"/>
                <a:gd name="connsiteX16" fmla="*/ 853440 w 2397760"/>
                <a:gd name="connsiteY16" fmla="*/ 873760 h 1667788"/>
                <a:gd name="connsiteX17" fmla="*/ 904240 w 2397760"/>
                <a:gd name="connsiteY17" fmla="*/ 741680 h 1667788"/>
                <a:gd name="connsiteX18" fmla="*/ 924560 w 2397760"/>
                <a:gd name="connsiteY18" fmla="*/ 650240 h 1667788"/>
                <a:gd name="connsiteX19" fmla="*/ 944880 w 2397760"/>
                <a:gd name="connsiteY19" fmla="*/ 568960 h 1667788"/>
                <a:gd name="connsiteX20" fmla="*/ 965200 w 2397760"/>
                <a:gd name="connsiteY20" fmla="*/ 487680 h 1667788"/>
                <a:gd name="connsiteX21" fmla="*/ 1016000 w 2397760"/>
                <a:gd name="connsiteY21" fmla="*/ 396240 h 1667788"/>
                <a:gd name="connsiteX22" fmla="*/ 1026160 w 2397760"/>
                <a:gd name="connsiteY22" fmla="*/ 365760 h 1667788"/>
                <a:gd name="connsiteX23" fmla="*/ 1097280 w 2397760"/>
                <a:gd name="connsiteY23" fmla="*/ 254000 h 1667788"/>
                <a:gd name="connsiteX24" fmla="*/ 1249680 w 2397760"/>
                <a:gd name="connsiteY24" fmla="*/ 71120 h 1667788"/>
                <a:gd name="connsiteX25" fmla="*/ 1270000 w 2397760"/>
                <a:gd name="connsiteY25" fmla="*/ 40640 h 1667788"/>
                <a:gd name="connsiteX26" fmla="*/ 1361440 w 2397760"/>
                <a:gd name="connsiteY26" fmla="*/ 0 h 1667788"/>
                <a:gd name="connsiteX27" fmla="*/ 1432560 w 2397760"/>
                <a:gd name="connsiteY27" fmla="*/ 10160 h 1667788"/>
                <a:gd name="connsiteX28" fmla="*/ 1503680 w 2397760"/>
                <a:gd name="connsiteY28" fmla="*/ 30480 h 1667788"/>
                <a:gd name="connsiteX29" fmla="*/ 1564640 w 2397760"/>
                <a:gd name="connsiteY29" fmla="*/ 111760 h 1667788"/>
                <a:gd name="connsiteX30" fmla="*/ 1635760 w 2397760"/>
                <a:gd name="connsiteY30" fmla="*/ 254000 h 1667788"/>
                <a:gd name="connsiteX31" fmla="*/ 1676400 w 2397760"/>
                <a:gd name="connsiteY31" fmla="*/ 447040 h 1667788"/>
                <a:gd name="connsiteX32" fmla="*/ 1706880 w 2397760"/>
                <a:gd name="connsiteY32" fmla="*/ 568960 h 1667788"/>
                <a:gd name="connsiteX33" fmla="*/ 1788160 w 2397760"/>
                <a:gd name="connsiteY33" fmla="*/ 863600 h 1667788"/>
                <a:gd name="connsiteX34" fmla="*/ 1808480 w 2397760"/>
                <a:gd name="connsiteY34" fmla="*/ 894080 h 1667788"/>
                <a:gd name="connsiteX35" fmla="*/ 1859280 w 2397760"/>
                <a:gd name="connsiteY35" fmla="*/ 1046480 h 1667788"/>
                <a:gd name="connsiteX36" fmla="*/ 1869440 w 2397760"/>
                <a:gd name="connsiteY36" fmla="*/ 1076960 h 1667788"/>
                <a:gd name="connsiteX37" fmla="*/ 1910080 w 2397760"/>
                <a:gd name="connsiteY37" fmla="*/ 1168400 h 1667788"/>
                <a:gd name="connsiteX38" fmla="*/ 1930400 w 2397760"/>
                <a:gd name="connsiteY38" fmla="*/ 1198880 h 1667788"/>
                <a:gd name="connsiteX39" fmla="*/ 1971040 w 2397760"/>
                <a:gd name="connsiteY39" fmla="*/ 1290320 h 1667788"/>
                <a:gd name="connsiteX40" fmla="*/ 2021840 w 2397760"/>
                <a:gd name="connsiteY40" fmla="*/ 1381760 h 1667788"/>
                <a:gd name="connsiteX41" fmla="*/ 2042160 w 2397760"/>
                <a:gd name="connsiteY41" fmla="*/ 1412240 h 1667788"/>
                <a:gd name="connsiteX42" fmla="*/ 2062480 w 2397760"/>
                <a:gd name="connsiteY42" fmla="*/ 1442720 h 1667788"/>
                <a:gd name="connsiteX43" fmla="*/ 2092960 w 2397760"/>
                <a:gd name="connsiteY43" fmla="*/ 1463040 h 1667788"/>
                <a:gd name="connsiteX44" fmla="*/ 2133600 w 2397760"/>
                <a:gd name="connsiteY44" fmla="*/ 1503680 h 1667788"/>
                <a:gd name="connsiteX45" fmla="*/ 2164080 w 2397760"/>
                <a:gd name="connsiteY45" fmla="*/ 1534160 h 1667788"/>
                <a:gd name="connsiteX46" fmla="*/ 2194560 w 2397760"/>
                <a:gd name="connsiteY46" fmla="*/ 1544320 h 1667788"/>
                <a:gd name="connsiteX47" fmla="*/ 2225040 w 2397760"/>
                <a:gd name="connsiteY47" fmla="*/ 1564640 h 1667788"/>
                <a:gd name="connsiteX48" fmla="*/ 2255520 w 2397760"/>
                <a:gd name="connsiteY48" fmla="*/ 1574800 h 1667788"/>
                <a:gd name="connsiteX49" fmla="*/ 2316480 w 2397760"/>
                <a:gd name="connsiteY49" fmla="*/ 1615440 h 1667788"/>
                <a:gd name="connsiteX50" fmla="*/ 2346960 w 2397760"/>
                <a:gd name="connsiteY50" fmla="*/ 1635760 h 1667788"/>
                <a:gd name="connsiteX51" fmla="*/ 2377440 w 2397760"/>
                <a:gd name="connsiteY51" fmla="*/ 1666240 h 1667788"/>
                <a:gd name="connsiteX52" fmla="*/ 2397760 w 2397760"/>
                <a:gd name="connsiteY52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243840 w 2397760"/>
                <a:gd name="connsiteY4" fmla="*/ 1595120 h 1667788"/>
                <a:gd name="connsiteX5" fmla="*/ 365760 w 2397760"/>
                <a:gd name="connsiteY5" fmla="*/ 1544320 h 1667788"/>
                <a:gd name="connsiteX6" fmla="*/ 426720 w 2397760"/>
                <a:gd name="connsiteY6" fmla="*/ 1503680 h 1667788"/>
                <a:gd name="connsiteX7" fmla="*/ 518160 w 2397760"/>
                <a:gd name="connsiteY7" fmla="*/ 1452880 h 1667788"/>
                <a:gd name="connsiteX8" fmla="*/ 558800 w 2397760"/>
                <a:gd name="connsiteY8" fmla="*/ 1402080 h 1667788"/>
                <a:gd name="connsiteX9" fmla="*/ 609600 w 2397760"/>
                <a:gd name="connsiteY9" fmla="*/ 1361440 h 1667788"/>
                <a:gd name="connsiteX10" fmla="*/ 701040 w 2397760"/>
                <a:gd name="connsiteY10" fmla="*/ 1209040 h 1667788"/>
                <a:gd name="connsiteX11" fmla="*/ 721360 w 2397760"/>
                <a:gd name="connsiteY11" fmla="*/ 1178560 h 1667788"/>
                <a:gd name="connsiteX12" fmla="*/ 772160 w 2397760"/>
                <a:gd name="connsiteY12" fmla="*/ 1087120 h 1667788"/>
                <a:gd name="connsiteX13" fmla="*/ 802640 w 2397760"/>
                <a:gd name="connsiteY13" fmla="*/ 995680 h 1667788"/>
                <a:gd name="connsiteX14" fmla="*/ 812800 w 2397760"/>
                <a:gd name="connsiteY14" fmla="*/ 965200 h 1667788"/>
                <a:gd name="connsiteX15" fmla="*/ 853440 w 2397760"/>
                <a:gd name="connsiteY15" fmla="*/ 873760 h 1667788"/>
                <a:gd name="connsiteX16" fmla="*/ 904240 w 2397760"/>
                <a:gd name="connsiteY16" fmla="*/ 741680 h 1667788"/>
                <a:gd name="connsiteX17" fmla="*/ 924560 w 2397760"/>
                <a:gd name="connsiteY17" fmla="*/ 650240 h 1667788"/>
                <a:gd name="connsiteX18" fmla="*/ 944880 w 2397760"/>
                <a:gd name="connsiteY18" fmla="*/ 568960 h 1667788"/>
                <a:gd name="connsiteX19" fmla="*/ 965200 w 2397760"/>
                <a:gd name="connsiteY19" fmla="*/ 487680 h 1667788"/>
                <a:gd name="connsiteX20" fmla="*/ 1016000 w 2397760"/>
                <a:gd name="connsiteY20" fmla="*/ 396240 h 1667788"/>
                <a:gd name="connsiteX21" fmla="*/ 1026160 w 2397760"/>
                <a:gd name="connsiteY21" fmla="*/ 365760 h 1667788"/>
                <a:gd name="connsiteX22" fmla="*/ 1097280 w 2397760"/>
                <a:gd name="connsiteY22" fmla="*/ 254000 h 1667788"/>
                <a:gd name="connsiteX23" fmla="*/ 1249680 w 2397760"/>
                <a:gd name="connsiteY23" fmla="*/ 71120 h 1667788"/>
                <a:gd name="connsiteX24" fmla="*/ 1270000 w 2397760"/>
                <a:gd name="connsiteY24" fmla="*/ 40640 h 1667788"/>
                <a:gd name="connsiteX25" fmla="*/ 1361440 w 2397760"/>
                <a:gd name="connsiteY25" fmla="*/ 0 h 1667788"/>
                <a:gd name="connsiteX26" fmla="*/ 1432560 w 2397760"/>
                <a:gd name="connsiteY26" fmla="*/ 10160 h 1667788"/>
                <a:gd name="connsiteX27" fmla="*/ 1503680 w 2397760"/>
                <a:gd name="connsiteY27" fmla="*/ 30480 h 1667788"/>
                <a:gd name="connsiteX28" fmla="*/ 1564640 w 2397760"/>
                <a:gd name="connsiteY28" fmla="*/ 111760 h 1667788"/>
                <a:gd name="connsiteX29" fmla="*/ 1635760 w 2397760"/>
                <a:gd name="connsiteY29" fmla="*/ 254000 h 1667788"/>
                <a:gd name="connsiteX30" fmla="*/ 1676400 w 2397760"/>
                <a:gd name="connsiteY30" fmla="*/ 447040 h 1667788"/>
                <a:gd name="connsiteX31" fmla="*/ 1706880 w 2397760"/>
                <a:gd name="connsiteY31" fmla="*/ 568960 h 1667788"/>
                <a:gd name="connsiteX32" fmla="*/ 1788160 w 2397760"/>
                <a:gd name="connsiteY32" fmla="*/ 863600 h 1667788"/>
                <a:gd name="connsiteX33" fmla="*/ 1808480 w 2397760"/>
                <a:gd name="connsiteY33" fmla="*/ 894080 h 1667788"/>
                <a:gd name="connsiteX34" fmla="*/ 1859280 w 2397760"/>
                <a:gd name="connsiteY34" fmla="*/ 1046480 h 1667788"/>
                <a:gd name="connsiteX35" fmla="*/ 1869440 w 2397760"/>
                <a:gd name="connsiteY35" fmla="*/ 1076960 h 1667788"/>
                <a:gd name="connsiteX36" fmla="*/ 1910080 w 2397760"/>
                <a:gd name="connsiteY36" fmla="*/ 1168400 h 1667788"/>
                <a:gd name="connsiteX37" fmla="*/ 1930400 w 2397760"/>
                <a:gd name="connsiteY37" fmla="*/ 1198880 h 1667788"/>
                <a:gd name="connsiteX38" fmla="*/ 1971040 w 2397760"/>
                <a:gd name="connsiteY38" fmla="*/ 1290320 h 1667788"/>
                <a:gd name="connsiteX39" fmla="*/ 2021840 w 2397760"/>
                <a:gd name="connsiteY39" fmla="*/ 1381760 h 1667788"/>
                <a:gd name="connsiteX40" fmla="*/ 2042160 w 2397760"/>
                <a:gd name="connsiteY40" fmla="*/ 1412240 h 1667788"/>
                <a:gd name="connsiteX41" fmla="*/ 2062480 w 2397760"/>
                <a:gd name="connsiteY41" fmla="*/ 1442720 h 1667788"/>
                <a:gd name="connsiteX42" fmla="*/ 2092960 w 2397760"/>
                <a:gd name="connsiteY42" fmla="*/ 1463040 h 1667788"/>
                <a:gd name="connsiteX43" fmla="*/ 2133600 w 2397760"/>
                <a:gd name="connsiteY43" fmla="*/ 1503680 h 1667788"/>
                <a:gd name="connsiteX44" fmla="*/ 2164080 w 2397760"/>
                <a:gd name="connsiteY44" fmla="*/ 1534160 h 1667788"/>
                <a:gd name="connsiteX45" fmla="*/ 2194560 w 2397760"/>
                <a:gd name="connsiteY45" fmla="*/ 1544320 h 1667788"/>
                <a:gd name="connsiteX46" fmla="*/ 2225040 w 2397760"/>
                <a:gd name="connsiteY46" fmla="*/ 1564640 h 1667788"/>
                <a:gd name="connsiteX47" fmla="*/ 2255520 w 2397760"/>
                <a:gd name="connsiteY47" fmla="*/ 1574800 h 1667788"/>
                <a:gd name="connsiteX48" fmla="*/ 2316480 w 2397760"/>
                <a:gd name="connsiteY48" fmla="*/ 1615440 h 1667788"/>
                <a:gd name="connsiteX49" fmla="*/ 2346960 w 2397760"/>
                <a:gd name="connsiteY49" fmla="*/ 1635760 h 1667788"/>
                <a:gd name="connsiteX50" fmla="*/ 2377440 w 2397760"/>
                <a:gd name="connsiteY50" fmla="*/ 1666240 h 1667788"/>
                <a:gd name="connsiteX51" fmla="*/ 2397760 w 2397760"/>
                <a:gd name="connsiteY51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243840 w 2397760"/>
                <a:gd name="connsiteY4" fmla="*/ 1595120 h 1667788"/>
                <a:gd name="connsiteX5" fmla="*/ 365760 w 2397760"/>
                <a:gd name="connsiteY5" fmla="*/ 1544320 h 1667788"/>
                <a:gd name="connsiteX6" fmla="*/ 426720 w 2397760"/>
                <a:gd name="connsiteY6" fmla="*/ 1503680 h 1667788"/>
                <a:gd name="connsiteX7" fmla="*/ 518160 w 2397760"/>
                <a:gd name="connsiteY7" fmla="*/ 1452880 h 1667788"/>
                <a:gd name="connsiteX8" fmla="*/ 609600 w 2397760"/>
                <a:gd name="connsiteY8" fmla="*/ 1361440 h 1667788"/>
                <a:gd name="connsiteX9" fmla="*/ 701040 w 2397760"/>
                <a:gd name="connsiteY9" fmla="*/ 1209040 h 1667788"/>
                <a:gd name="connsiteX10" fmla="*/ 721360 w 2397760"/>
                <a:gd name="connsiteY10" fmla="*/ 1178560 h 1667788"/>
                <a:gd name="connsiteX11" fmla="*/ 772160 w 2397760"/>
                <a:gd name="connsiteY11" fmla="*/ 1087120 h 1667788"/>
                <a:gd name="connsiteX12" fmla="*/ 802640 w 2397760"/>
                <a:gd name="connsiteY12" fmla="*/ 995680 h 1667788"/>
                <a:gd name="connsiteX13" fmla="*/ 812800 w 2397760"/>
                <a:gd name="connsiteY13" fmla="*/ 965200 h 1667788"/>
                <a:gd name="connsiteX14" fmla="*/ 853440 w 2397760"/>
                <a:gd name="connsiteY14" fmla="*/ 873760 h 1667788"/>
                <a:gd name="connsiteX15" fmla="*/ 904240 w 2397760"/>
                <a:gd name="connsiteY15" fmla="*/ 741680 h 1667788"/>
                <a:gd name="connsiteX16" fmla="*/ 924560 w 2397760"/>
                <a:gd name="connsiteY16" fmla="*/ 650240 h 1667788"/>
                <a:gd name="connsiteX17" fmla="*/ 944880 w 2397760"/>
                <a:gd name="connsiteY17" fmla="*/ 568960 h 1667788"/>
                <a:gd name="connsiteX18" fmla="*/ 965200 w 2397760"/>
                <a:gd name="connsiteY18" fmla="*/ 487680 h 1667788"/>
                <a:gd name="connsiteX19" fmla="*/ 1016000 w 2397760"/>
                <a:gd name="connsiteY19" fmla="*/ 396240 h 1667788"/>
                <a:gd name="connsiteX20" fmla="*/ 1026160 w 2397760"/>
                <a:gd name="connsiteY20" fmla="*/ 365760 h 1667788"/>
                <a:gd name="connsiteX21" fmla="*/ 1097280 w 2397760"/>
                <a:gd name="connsiteY21" fmla="*/ 254000 h 1667788"/>
                <a:gd name="connsiteX22" fmla="*/ 1249680 w 2397760"/>
                <a:gd name="connsiteY22" fmla="*/ 71120 h 1667788"/>
                <a:gd name="connsiteX23" fmla="*/ 1270000 w 2397760"/>
                <a:gd name="connsiteY23" fmla="*/ 40640 h 1667788"/>
                <a:gd name="connsiteX24" fmla="*/ 1361440 w 2397760"/>
                <a:gd name="connsiteY24" fmla="*/ 0 h 1667788"/>
                <a:gd name="connsiteX25" fmla="*/ 1432560 w 2397760"/>
                <a:gd name="connsiteY25" fmla="*/ 10160 h 1667788"/>
                <a:gd name="connsiteX26" fmla="*/ 1503680 w 2397760"/>
                <a:gd name="connsiteY26" fmla="*/ 30480 h 1667788"/>
                <a:gd name="connsiteX27" fmla="*/ 1564640 w 2397760"/>
                <a:gd name="connsiteY27" fmla="*/ 111760 h 1667788"/>
                <a:gd name="connsiteX28" fmla="*/ 1635760 w 2397760"/>
                <a:gd name="connsiteY28" fmla="*/ 254000 h 1667788"/>
                <a:gd name="connsiteX29" fmla="*/ 1676400 w 2397760"/>
                <a:gd name="connsiteY29" fmla="*/ 447040 h 1667788"/>
                <a:gd name="connsiteX30" fmla="*/ 1706880 w 2397760"/>
                <a:gd name="connsiteY30" fmla="*/ 568960 h 1667788"/>
                <a:gd name="connsiteX31" fmla="*/ 1788160 w 2397760"/>
                <a:gd name="connsiteY31" fmla="*/ 863600 h 1667788"/>
                <a:gd name="connsiteX32" fmla="*/ 1808480 w 2397760"/>
                <a:gd name="connsiteY32" fmla="*/ 894080 h 1667788"/>
                <a:gd name="connsiteX33" fmla="*/ 1859280 w 2397760"/>
                <a:gd name="connsiteY33" fmla="*/ 1046480 h 1667788"/>
                <a:gd name="connsiteX34" fmla="*/ 1869440 w 2397760"/>
                <a:gd name="connsiteY34" fmla="*/ 1076960 h 1667788"/>
                <a:gd name="connsiteX35" fmla="*/ 1910080 w 2397760"/>
                <a:gd name="connsiteY35" fmla="*/ 1168400 h 1667788"/>
                <a:gd name="connsiteX36" fmla="*/ 1930400 w 2397760"/>
                <a:gd name="connsiteY36" fmla="*/ 1198880 h 1667788"/>
                <a:gd name="connsiteX37" fmla="*/ 1971040 w 2397760"/>
                <a:gd name="connsiteY37" fmla="*/ 1290320 h 1667788"/>
                <a:gd name="connsiteX38" fmla="*/ 2021840 w 2397760"/>
                <a:gd name="connsiteY38" fmla="*/ 1381760 h 1667788"/>
                <a:gd name="connsiteX39" fmla="*/ 2042160 w 2397760"/>
                <a:gd name="connsiteY39" fmla="*/ 1412240 h 1667788"/>
                <a:gd name="connsiteX40" fmla="*/ 2062480 w 2397760"/>
                <a:gd name="connsiteY40" fmla="*/ 1442720 h 1667788"/>
                <a:gd name="connsiteX41" fmla="*/ 2092960 w 2397760"/>
                <a:gd name="connsiteY41" fmla="*/ 1463040 h 1667788"/>
                <a:gd name="connsiteX42" fmla="*/ 2133600 w 2397760"/>
                <a:gd name="connsiteY42" fmla="*/ 1503680 h 1667788"/>
                <a:gd name="connsiteX43" fmla="*/ 2164080 w 2397760"/>
                <a:gd name="connsiteY43" fmla="*/ 1534160 h 1667788"/>
                <a:gd name="connsiteX44" fmla="*/ 2194560 w 2397760"/>
                <a:gd name="connsiteY44" fmla="*/ 1544320 h 1667788"/>
                <a:gd name="connsiteX45" fmla="*/ 2225040 w 2397760"/>
                <a:gd name="connsiteY45" fmla="*/ 1564640 h 1667788"/>
                <a:gd name="connsiteX46" fmla="*/ 2255520 w 2397760"/>
                <a:gd name="connsiteY46" fmla="*/ 1574800 h 1667788"/>
                <a:gd name="connsiteX47" fmla="*/ 2316480 w 2397760"/>
                <a:gd name="connsiteY47" fmla="*/ 1615440 h 1667788"/>
                <a:gd name="connsiteX48" fmla="*/ 2346960 w 2397760"/>
                <a:gd name="connsiteY48" fmla="*/ 1635760 h 1667788"/>
                <a:gd name="connsiteX49" fmla="*/ 2377440 w 2397760"/>
                <a:gd name="connsiteY49" fmla="*/ 1666240 h 1667788"/>
                <a:gd name="connsiteX50" fmla="*/ 2397760 w 2397760"/>
                <a:gd name="connsiteY50" fmla="*/ 1666240 h 1667788"/>
                <a:gd name="connsiteX0" fmla="*/ 0 w 2397760"/>
                <a:gd name="connsiteY0" fmla="*/ 1645920 h 1667788"/>
                <a:gd name="connsiteX1" fmla="*/ 111760 w 2397760"/>
                <a:gd name="connsiteY1" fmla="*/ 1635760 h 1667788"/>
                <a:gd name="connsiteX2" fmla="*/ 142240 w 2397760"/>
                <a:gd name="connsiteY2" fmla="*/ 1625600 h 1667788"/>
                <a:gd name="connsiteX3" fmla="*/ 243840 w 2397760"/>
                <a:gd name="connsiteY3" fmla="*/ 1595120 h 1667788"/>
                <a:gd name="connsiteX4" fmla="*/ 365760 w 2397760"/>
                <a:gd name="connsiteY4" fmla="*/ 1544320 h 1667788"/>
                <a:gd name="connsiteX5" fmla="*/ 426720 w 2397760"/>
                <a:gd name="connsiteY5" fmla="*/ 1503680 h 1667788"/>
                <a:gd name="connsiteX6" fmla="*/ 518160 w 2397760"/>
                <a:gd name="connsiteY6" fmla="*/ 1452880 h 1667788"/>
                <a:gd name="connsiteX7" fmla="*/ 609600 w 2397760"/>
                <a:gd name="connsiteY7" fmla="*/ 1361440 h 1667788"/>
                <a:gd name="connsiteX8" fmla="*/ 701040 w 2397760"/>
                <a:gd name="connsiteY8" fmla="*/ 1209040 h 1667788"/>
                <a:gd name="connsiteX9" fmla="*/ 721360 w 2397760"/>
                <a:gd name="connsiteY9" fmla="*/ 1178560 h 1667788"/>
                <a:gd name="connsiteX10" fmla="*/ 772160 w 2397760"/>
                <a:gd name="connsiteY10" fmla="*/ 1087120 h 1667788"/>
                <a:gd name="connsiteX11" fmla="*/ 802640 w 2397760"/>
                <a:gd name="connsiteY11" fmla="*/ 995680 h 1667788"/>
                <a:gd name="connsiteX12" fmla="*/ 812800 w 2397760"/>
                <a:gd name="connsiteY12" fmla="*/ 965200 h 1667788"/>
                <a:gd name="connsiteX13" fmla="*/ 853440 w 2397760"/>
                <a:gd name="connsiteY13" fmla="*/ 873760 h 1667788"/>
                <a:gd name="connsiteX14" fmla="*/ 904240 w 2397760"/>
                <a:gd name="connsiteY14" fmla="*/ 741680 h 1667788"/>
                <a:gd name="connsiteX15" fmla="*/ 924560 w 2397760"/>
                <a:gd name="connsiteY15" fmla="*/ 650240 h 1667788"/>
                <a:gd name="connsiteX16" fmla="*/ 944880 w 2397760"/>
                <a:gd name="connsiteY16" fmla="*/ 568960 h 1667788"/>
                <a:gd name="connsiteX17" fmla="*/ 965200 w 2397760"/>
                <a:gd name="connsiteY17" fmla="*/ 487680 h 1667788"/>
                <a:gd name="connsiteX18" fmla="*/ 1016000 w 2397760"/>
                <a:gd name="connsiteY18" fmla="*/ 396240 h 1667788"/>
                <a:gd name="connsiteX19" fmla="*/ 1026160 w 2397760"/>
                <a:gd name="connsiteY19" fmla="*/ 365760 h 1667788"/>
                <a:gd name="connsiteX20" fmla="*/ 1097280 w 2397760"/>
                <a:gd name="connsiteY20" fmla="*/ 254000 h 1667788"/>
                <a:gd name="connsiteX21" fmla="*/ 1249680 w 2397760"/>
                <a:gd name="connsiteY21" fmla="*/ 71120 h 1667788"/>
                <a:gd name="connsiteX22" fmla="*/ 1270000 w 2397760"/>
                <a:gd name="connsiteY22" fmla="*/ 40640 h 1667788"/>
                <a:gd name="connsiteX23" fmla="*/ 1361440 w 2397760"/>
                <a:gd name="connsiteY23" fmla="*/ 0 h 1667788"/>
                <a:gd name="connsiteX24" fmla="*/ 1432560 w 2397760"/>
                <a:gd name="connsiteY24" fmla="*/ 10160 h 1667788"/>
                <a:gd name="connsiteX25" fmla="*/ 1503680 w 2397760"/>
                <a:gd name="connsiteY25" fmla="*/ 30480 h 1667788"/>
                <a:gd name="connsiteX26" fmla="*/ 1564640 w 2397760"/>
                <a:gd name="connsiteY26" fmla="*/ 111760 h 1667788"/>
                <a:gd name="connsiteX27" fmla="*/ 1635760 w 2397760"/>
                <a:gd name="connsiteY27" fmla="*/ 254000 h 1667788"/>
                <a:gd name="connsiteX28" fmla="*/ 1676400 w 2397760"/>
                <a:gd name="connsiteY28" fmla="*/ 447040 h 1667788"/>
                <a:gd name="connsiteX29" fmla="*/ 1706880 w 2397760"/>
                <a:gd name="connsiteY29" fmla="*/ 568960 h 1667788"/>
                <a:gd name="connsiteX30" fmla="*/ 1788160 w 2397760"/>
                <a:gd name="connsiteY30" fmla="*/ 863600 h 1667788"/>
                <a:gd name="connsiteX31" fmla="*/ 1808480 w 2397760"/>
                <a:gd name="connsiteY31" fmla="*/ 894080 h 1667788"/>
                <a:gd name="connsiteX32" fmla="*/ 1859280 w 2397760"/>
                <a:gd name="connsiteY32" fmla="*/ 1046480 h 1667788"/>
                <a:gd name="connsiteX33" fmla="*/ 1869440 w 2397760"/>
                <a:gd name="connsiteY33" fmla="*/ 1076960 h 1667788"/>
                <a:gd name="connsiteX34" fmla="*/ 1910080 w 2397760"/>
                <a:gd name="connsiteY34" fmla="*/ 1168400 h 1667788"/>
                <a:gd name="connsiteX35" fmla="*/ 1930400 w 2397760"/>
                <a:gd name="connsiteY35" fmla="*/ 1198880 h 1667788"/>
                <a:gd name="connsiteX36" fmla="*/ 1971040 w 2397760"/>
                <a:gd name="connsiteY36" fmla="*/ 1290320 h 1667788"/>
                <a:gd name="connsiteX37" fmla="*/ 2021840 w 2397760"/>
                <a:gd name="connsiteY37" fmla="*/ 1381760 h 1667788"/>
                <a:gd name="connsiteX38" fmla="*/ 2042160 w 2397760"/>
                <a:gd name="connsiteY38" fmla="*/ 1412240 h 1667788"/>
                <a:gd name="connsiteX39" fmla="*/ 2062480 w 2397760"/>
                <a:gd name="connsiteY39" fmla="*/ 1442720 h 1667788"/>
                <a:gd name="connsiteX40" fmla="*/ 2092960 w 2397760"/>
                <a:gd name="connsiteY40" fmla="*/ 1463040 h 1667788"/>
                <a:gd name="connsiteX41" fmla="*/ 2133600 w 2397760"/>
                <a:gd name="connsiteY41" fmla="*/ 1503680 h 1667788"/>
                <a:gd name="connsiteX42" fmla="*/ 2164080 w 2397760"/>
                <a:gd name="connsiteY42" fmla="*/ 1534160 h 1667788"/>
                <a:gd name="connsiteX43" fmla="*/ 2194560 w 2397760"/>
                <a:gd name="connsiteY43" fmla="*/ 1544320 h 1667788"/>
                <a:gd name="connsiteX44" fmla="*/ 2225040 w 2397760"/>
                <a:gd name="connsiteY44" fmla="*/ 1564640 h 1667788"/>
                <a:gd name="connsiteX45" fmla="*/ 2255520 w 2397760"/>
                <a:gd name="connsiteY45" fmla="*/ 1574800 h 1667788"/>
                <a:gd name="connsiteX46" fmla="*/ 2316480 w 2397760"/>
                <a:gd name="connsiteY46" fmla="*/ 1615440 h 1667788"/>
                <a:gd name="connsiteX47" fmla="*/ 2346960 w 2397760"/>
                <a:gd name="connsiteY47" fmla="*/ 1635760 h 1667788"/>
                <a:gd name="connsiteX48" fmla="*/ 2377440 w 2397760"/>
                <a:gd name="connsiteY48" fmla="*/ 1666240 h 1667788"/>
                <a:gd name="connsiteX49" fmla="*/ 2397760 w 2397760"/>
                <a:gd name="connsiteY49" fmla="*/ 1666240 h 1667788"/>
                <a:gd name="connsiteX0" fmla="*/ 0 w 2397760"/>
                <a:gd name="connsiteY0" fmla="*/ 1645920 h 1667788"/>
                <a:gd name="connsiteX1" fmla="*/ 111760 w 2397760"/>
                <a:gd name="connsiteY1" fmla="*/ 1635760 h 1667788"/>
                <a:gd name="connsiteX2" fmla="*/ 243840 w 2397760"/>
                <a:gd name="connsiteY2" fmla="*/ 1595120 h 1667788"/>
                <a:gd name="connsiteX3" fmla="*/ 365760 w 2397760"/>
                <a:gd name="connsiteY3" fmla="*/ 1544320 h 1667788"/>
                <a:gd name="connsiteX4" fmla="*/ 426720 w 2397760"/>
                <a:gd name="connsiteY4" fmla="*/ 1503680 h 1667788"/>
                <a:gd name="connsiteX5" fmla="*/ 518160 w 2397760"/>
                <a:gd name="connsiteY5" fmla="*/ 1452880 h 1667788"/>
                <a:gd name="connsiteX6" fmla="*/ 609600 w 2397760"/>
                <a:gd name="connsiteY6" fmla="*/ 1361440 h 1667788"/>
                <a:gd name="connsiteX7" fmla="*/ 701040 w 2397760"/>
                <a:gd name="connsiteY7" fmla="*/ 1209040 h 1667788"/>
                <a:gd name="connsiteX8" fmla="*/ 721360 w 2397760"/>
                <a:gd name="connsiteY8" fmla="*/ 1178560 h 1667788"/>
                <a:gd name="connsiteX9" fmla="*/ 772160 w 2397760"/>
                <a:gd name="connsiteY9" fmla="*/ 1087120 h 1667788"/>
                <a:gd name="connsiteX10" fmla="*/ 802640 w 2397760"/>
                <a:gd name="connsiteY10" fmla="*/ 995680 h 1667788"/>
                <a:gd name="connsiteX11" fmla="*/ 812800 w 2397760"/>
                <a:gd name="connsiteY11" fmla="*/ 965200 h 1667788"/>
                <a:gd name="connsiteX12" fmla="*/ 853440 w 2397760"/>
                <a:gd name="connsiteY12" fmla="*/ 873760 h 1667788"/>
                <a:gd name="connsiteX13" fmla="*/ 904240 w 2397760"/>
                <a:gd name="connsiteY13" fmla="*/ 741680 h 1667788"/>
                <a:gd name="connsiteX14" fmla="*/ 924560 w 2397760"/>
                <a:gd name="connsiteY14" fmla="*/ 650240 h 1667788"/>
                <a:gd name="connsiteX15" fmla="*/ 944880 w 2397760"/>
                <a:gd name="connsiteY15" fmla="*/ 568960 h 1667788"/>
                <a:gd name="connsiteX16" fmla="*/ 965200 w 2397760"/>
                <a:gd name="connsiteY16" fmla="*/ 487680 h 1667788"/>
                <a:gd name="connsiteX17" fmla="*/ 1016000 w 2397760"/>
                <a:gd name="connsiteY17" fmla="*/ 396240 h 1667788"/>
                <a:gd name="connsiteX18" fmla="*/ 1026160 w 2397760"/>
                <a:gd name="connsiteY18" fmla="*/ 365760 h 1667788"/>
                <a:gd name="connsiteX19" fmla="*/ 1097280 w 2397760"/>
                <a:gd name="connsiteY19" fmla="*/ 254000 h 1667788"/>
                <a:gd name="connsiteX20" fmla="*/ 1249680 w 2397760"/>
                <a:gd name="connsiteY20" fmla="*/ 71120 h 1667788"/>
                <a:gd name="connsiteX21" fmla="*/ 1270000 w 2397760"/>
                <a:gd name="connsiteY21" fmla="*/ 40640 h 1667788"/>
                <a:gd name="connsiteX22" fmla="*/ 1361440 w 2397760"/>
                <a:gd name="connsiteY22" fmla="*/ 0 h 1667788"/>
                <a:gd name="connsiteX23" fmla="*/ 1432560 w 2397760"/>
                <a:gd name="connsiteY23" fmla="*/ 10160 h 1667788"/>
                <a:gd name="connsiteX24" fmla="*/ 1503680 w 2397760"/>
                <a:gd name="connsiteY24" fmla="*/ 30480 h 1667788"/>
                <a:gd name="connsiteX25" fmla="*/ 1564640 w 2397760"/>
                <a:gd name="connsiteY25" fmla="*/ 111760 h 1667788"/>
                <a:gd name="connsiteX26" fmla="*/ 1635760 w 2397760"/>
                <a:gd name="connsiteY26" fmla="*/ 254000 h 1667788"/>
                <a:gd name="connsiteX27" fmla="*/ 1676400 w 2397760"/>
                <a:gd name="connsiteY27" fmla="*/ 447040 h 1667788"/>
                <a:gd name="connsiteX28" fmla="*/ 1706880 w 2397760"/>
                <a:gd name="connsiteY28" fmla="*/ 568960 h 1667788"/>
                <a:gd name="connsiteX29" fmla="*/ 1788160 w 2397760"/>
                <a:gd name="connsiteY29" fmla="*/ 863600 h 1667788"/>
                <a:gd name="connsiteX30" fmla="*/ 1808480 w 2397760"/>
                <a:gd name="connsiteY30" fmla="*/ 894080 h 1667788"/>
                <a:gd name="connsiteX31" fmla="*/ 1859280 w 2397760"/>
                <a:gd name="connsiteY31" fmla="*/ 1046480 h 1667788"/>
                <a:gd name="connsiteX32" fmla="*/ 1869440 w 2397760"/>
                <a:gd name="connsiteY32" fmla="*/ 1076960 h 1667788"/>
                <a:gd name="connsiteX33" fmla="*/ 1910080 w 2397760"/>
                <a:gd name="connsiteY33" fmla="*/ 1168400 h 1667788"/>
                <a:gd name="connsiteX34" fmla="*/ 1930400 w 2397760"/>
                <a:gd name="connsiteY34" fmla="*/ 1198880 h 1667788"/>
                <a:gd name="connsiteX35" fmla="*/ 1971040 w 2397760"/>
                <a:gd name="connsiteY35" fmla="*/ 1290320 h 1667788"/>
                <a:gd name="connsiteX36" fmla="*/ 2021840 w 2397760"/>
                <a:gd name="connsiteY36" fmla="*/ 1381760 h 1667788"/>
                <a:gd name="connsiteX37" fmla="*/ 2042160 w 2397760"/>
                <a:gd name="connsiteY37" fmla="*/ 1412240 h 1667788"/>
                <a:gd name="connsiteX38" fmla="*/ 2062480 w 2397760"/>
                <a:gd name="connsiteY38" fmla="*/ 1442720 h 1667788"/>
                <a:gd name="connsiteX39" fmla="*/ 2092960 w 2397760"/>
                <a:gd name="connsiteY39" fmla="*/ 1463040 h 1667788"/>
                <a:gd name="connsiteX40" fmla="*/ 2133600 w 2397760"/>
                <a:gd name="connsiteY40" fmla="*/ 1503680 h 1667788"/>
                <a:gd name="connsiteX41" fmla="*/ 2164080 w 2397760"/>
                <a:gd name="connsiteY41" fmla="*/ 1534160 h 1667788"/>
                <a:gd name="connsiteX42" fmla="*/ 2194560 w 2397760"/>
                <a:gd name="connsiteY42" fmla="*/ 1544320 h 1667788"/>
                <a:gd name="connsiteX43" fmla="*/ 2225040 w 2397760"/>
                <a:gd name="connsiteY43" fmla="*/ 1564640 h 1667788"/>
                <a:gd name="connsiteX44" fmla="*/ 2255520 w 2397760"/>
                <a:gd name="connsiteY44" fmla="*/ 1574800 h 1667788"/>
                <a:gd name="connsiteX45" fmla="*/ 2316480 w 2397760"/>
                <a:gd name="connsiteY45" fmla="*/ 1615440 h 1667788"/>
                <a:gd name="connsiteX46" fmla="*/ 2346960 w 2397760"/>
                <a:gd name="connsiteY46" fmla="*/ 1635760 h 1667788"/>
                <a:gd name="connsiteX47" fmla="*/ 2377440 w 2397760"/>
                <a:gd name="connsiteY47" fmla="*/ 1666240 h 1667788"/>
                <a:gd name="connsiteX48" fmla="*/ 2397760 w 2397760"/>
                <a:gd name="connsiteY48" fmla="*/ 1666240 h 1667788"/>
                <a:gd name="connsiteX0" fmla="*/ 0 w 2397760"/>
                <a:gd name="connsiteY0" fmla="*/ 1645920 h 1667788"/>
                <a:gd name="connsiteX1" fmla="*/ 111760 w 2397760"/>
                <a:gd name="connsiteY1" fmla="*/ 1635760 h 1667788"/>
                <a:gd name="connsiteX2" fmla="*/ 243840 w 2397760"/>
                <a:gd name="connsiteY2" fmla="*/ 1595120 h 1667788"/>
                <a:gd name="connsiteX3" fmla="*/ 365760 w 2397760"/>
                <a:gd name="connsiteY3" fmla="*/ 1544320 h 1667788"/>
                <a:gd name="connsiteX4" fmla="*/ 426720 w 2397760"/>
                <a:gd name="connsiteY4" fmla="*/ 1503680 h 1667788"/>
                <a:gd name="connsiteX5" fmla="*/ 518160 w 2397760"/>
                <a:gd name="connsiteY5" fmla="*/ 1452880 h 1667788"/>
                <a:gd name="connsiteX6" fmla="*/ 609600 w 2397760"/>
                <a:gd name="connsiteY6" fmla="*/ 1361440 h 1667788"/>
                <a:gd name="connsiteX7" fmla="*/ 701040 w 2397760"/>
                <a:gd name="connsiteY7" fmla="*/ 1209040 h 1667788"/>
                <a:gd name="connsiteX8" fmla="*/ 772160 w 2397760"/>
                <a:gd name="connsiteY8" fmla="*/ 1087120 h 1667788"/>
                <a:gd name="connsiteX9" fmla="*/ 802640 w 2397760"/>
                <a:gd name="connsiteY9" fmla="*/ 995680 h 1667788"/>
                <a:gd name="connsiteX10" fmla="*/ 812800 w 2397760"/>
                <a:gd name="connsiteY10" fmla="*/ 965200 h 1667788"/>
                <a:gd name="connsiteX11" fmla="*/ 853440 w 2397760"/>
                <a:gd name="connsiteY11" fmla="*/ 873760 h 1667788"/>
                <a:gd name="connsiteX12" fmla="*/ 904240 w 2397760"/>
                <a:gd name="connsiteY12" fmla="*/ 741680 h 1667788"/>
                <a:gd name="connsiteX13" fmla="*/ 924560 w 2397760"/>
                <a:gd name="connsiteY13" fmla="*/ 650240 h 1667788"/>
                <a:gd name="connsiteX14" fmla="*/ 944880 w 2397760"/>
                <a:gd name="connsiteY14" fmla="*/ 568960 h 1667788"/>
                <a:gd name="connsiteX15" fmla="*/ 965200 w 2397760"/>
                <a:gd name="connsiteY15" fmla="*/ 487680 h 1667788"/>
                <a:gd name="connsiteX16" fmla="*/ 1016000 w 2397760"/>
                <a:gd name="connsiteY16" fmla="*/ 396240 h 1667788"/>
                <a:gd name="connsiteX17" fmla="*/ 1026160 w 2397760"/>
                <a:gd name="connsiteY17" fmla="*/ 365760 h 1667788"/>
                <a:gd name="connsiteX18" fmla="*/ 1097280 w 2397760"/>
                <a:gd name="connsiteY18" fmla="*/ 254000 h 1667788"/>
                <a:gd name="connsiteX19" fmla="*/ 1249680 w 2397760"/>
                <a:gd name="connsiteY19" fmla="*/ 71120 h 1667788"/>
                <a:gd name="connsiteX20" fmla="*/ 1270000 w 2397760"/>
                <a:gd name="connsiteY20" fmla="*/ 40640 h 1667788"/>
                <a:gd name="connsiteX21" fmla="*/ 1361440 w 2397760"/>
                <a:gd name="connsiteY21" fmla="*/ 0 h 1667788"/>
                <a:gd name="connsiteX22" fmla="*/ 1432560 w 2397760"/>
                <a:gd name="connsiteY22" fmla="*/ 10160 h 1667788"/>
                <a:gd name="connsiteX23" fmla="*/ 1503680 w 2397760"/>
                <a:gd name="connsiteY23" fmla="*/ 30480 h 1667788"/>
                <a:gd name="connsiteX24" fmla="*/ 1564640 w 2397760"/>
                <a:gd name="connsiteY24" fmla="*/ 111760 h 1667788"/>
                <a:gd name="connsiteX25" fmla="*/ 1635760 w 2397760"/>
                <a:gd name="connsiteY25" fmla="*/ 254000 h 1667788"/>
                <a:gd name="connsiteX26" fmla="*/ 1676400 w 2397760"/>
                <a:gd name="connsiteY26" fmla="*/ 447040 h 1667788"/>
                <a:gd name="connsiteX27" fmla="*/ 1706880 w 2397760"/>
                <a:gd name="connsiteY27" fmla="*/ 568960 h 1667788"/>
                <a:gd name="connsiteX28" fmla="*/ 1788160 w 2397760"/>
                <a:gd name="connsiteY28" fmla="*/ 863600 h 1667788"/>
                <a:gd name="connsiteX29" fmla="*/ 1808480 w 2397760"/>
                <a:gd name="connsiteY29" fmla="*/ 894080 h 1667788"/>
                <a:gd name="connsiteX30" fmla="*/ 1859280 w 2397760"/>
                <a:gd name="connsiteY30" fmla="*/ 1046480 h 1667788"/>
                <a:gd name="connsiteX31" fmla="*/ 1869440 w 2397760"/>
                <a:gd name="connsiteY31" fmla="*/ 1076960 h 1667788"/>
                <a:gd name="connsiteX32" fmla="*/ 1910080 w 2397760"/>
                <a:gd name="connsiteY32" fmla="*/ 1168400 h 1667788"/>
                <a:gd name="connsiteX33" fmla="*/ 1930400 w 2397760"/>
                <a:gd name="connsiteY33" fmla="*/ 1198880 h 1667788"/>
                <a:gd name="connsiteX34" fmla="*/ 1971040 w 2397760"/>
                <a:gd name="connsiteY34" fmla="*/ 1290320 h 1667788"/>
                <a:gd name="connsiteX35" fmla="*/ 2021840 w 2397760"/>
                <a:gd name="connsiteY35" fmla="*/ 1381760 h 1667788"/>
                <a:gd name="connsiteX36" fmla="*/ 2042160 w 2397760"/>
                <a:gd name="connsiteY36" fmla="*/ 1412240 h 1667788"/>
                <a:gd name="connsiteX37" fmla="*/ 2062480 w 2397760"/>
                <a:gd name="connsiteY37" fmla="*/ 1442720 h 1667788"/>
                <a:gd name="connsiteX38" fmla="*/ 2092960 w 2397760"/>
                <a:gd name="connsiteY38" fmla="*/ 1463040 h 1667788"/>
                <a:gd name="connsiteX39" fmla="*/ 2133600 w 2397760"/>
                <a:gd name="connsiteY39" fmla="*/ 1503680 h 1667788"/>
                <a:gd name="connsiteX40" fmla="*/ 2164080 w 2397760"/>
                <a:gd name="connsiteY40" fmla="*/ 1534160 h 1667788"/>
                <a:gd name="connsiteX41" fmla="*/ 2194560 w 2397760"/>
                <a:gd name="connsiteY41" fmla="*/ 1544320 h 1667788"/>
                <a:gd name="connsiteX42" fmla="*/ 2225040 w 2397760"/>
                <a:gd name="connsiteY42" fmla="*/ 1564640 h 1667788"/>
                <a:gd name="connsiteX43" fmla="*/ 2255520 w 2397760"/>
                <a:gd name="connsiteY43" fmla="*/ 1574800 h 1667788"/>
                <a:gd name="connsiteX44" fmla="*/ 2316480 w 2397760"/>
                <a:gd name="connsiteY44" fmla="*/ 1615440 h 1667788"/>
                <a:gd name="connsiteX45" fmla="*/ 2346960 w 2397760"/>
                <a:gd name="connsiteY45" fmla="*/ 1635760 h 1667788"/>
                <a:gd name="connsiteX46" fmla="*/ 2377440 w 2397760"/>
                <a:gd name="connsiteY46" fmla="*/ 1666240 h 1667788"/>
                <a:gd name="connsiteX47" fmla="*/ 2397760 w 2397760"/>
                <a:gd name="connsiteY47" fmla="*/ 1666240 h 1667788"/>
                <a:gd name="connsiteX0" fmla="*/ 0 w 2397760"/>
                <a:gd name="connsiteY0" fmla="*/ 1645920 h 1667788"/>
                <a:gd name="connsiteX1" fmla="*/ 111760 w 2397760"/>
                <a:gd name="connsiteY1" fmla="*/ 1635760 h 1667788"/>
                <a:gd name="connsiteX2" fmla="*/ 243840 w 2397760"/>
                <a:gd name="connsiteY2" fmla="*/ 1595120 h 1667788"/>
                <a:gd name="connsiteX3" fmla="*/ 365760 w 2397760"/>
                <a:gd name="connsiteY3" fmla="*/ 1544320 h 1667788"/>
                <a:gd name="connsiteX4" fmla="*/ 426720 w 2397760"/>
                <a:gd name="connsiteY4" fmla="*/ 1503680 h 1667788"/>
                <a:gd name="connsiteX5" fmla="*/ 518160 w 2397760"/>
                <a:gd name="connsiteY5" fmla="*/ 1452880 h 1667788"/>
                <a:gd name="connsiteX6" fmla="*/ 609600 w 2397760"/>
                <a:gd name="connsiteY6" fmla="*/ 1361440 h 1667788"/>
                <a:gd name="connsiteX7" fmla="*/ 701040 w 2397760"/>
                <a:gd name="connsiteY7" fmla="*/ 1209040 h 1667788"/>
                <a:gd name="connsiteX8" fmla="*/ 772160 w 2397760"/>
                <a:gd name="connsiteY8" fmla="*/ 1087120 h 1667788"/>
                <a:gd name="connsiteX9" fmla="*/ 802640 w 2397760"/>
                <a:gd name="connsiteY9" fmla="*/ 995680 h 1667788"/>
                <a:gd name="connsiteX10" fmla="*/ 812800 w 2397760"/>
                <a:gd name="connsiteY10" fmla="*/ 965200 h 1667788"/>
                <a:gd name="connsiteX11" fmla="*/ 853440 w 2397760"/>
                <a:gd name="connsiteY11" fmla="*/ 873760 h 1667788"/>
                <a:gd name="connsiteX12" fmla="*/ 904240 w 2397760"/>
                <a:gd name="connsiteY12" fmla="*/ 741680 h 1667788"/>
                <a:gd name="connsiteX13" fmla="*/ 924560 w 2397760"/>
                <a:gd name="connsiteY13" fmla="*/ 650240 h 1667788"/>
                <a:gd name="connsiteX14" fmla="*/ 944880 w 2397760"/>
                <a:gd name="connsiteY14" fmla="*/ 568960 h 1667788"/>
                <a:gd name="connsiteX15" fmla="*/ 965200 w 2397760"/>
                <a:gd name="connsiteY15" fmla="*/ 487680 h 1667788"/>
                <a:gd name="connsiteX16" fmla="*/ 1016000 w 2397760"/>
                <a:gd name="connsiteY16" fmla="*/ 396240 h 1667788"/>
                <a:gd name="connsiteX17" fmla="*/ 1026160 w 2397760"/>
                <a:gd name="connsiteY17" fmla="*/ 365760 h 1667788"/>
                <a:gd name="connsiteX18" fmla="*/ 1097280 w 2397760"/>
                <a:gd name="connsiteY18" fmla="*/ 254000 h 1667788"/>
                <a:gd name="connsiteX19" fmla="*/ 1249680 w 2397760"/>
                <a:gd name="connsiteY19" fmla="*/ 71120 h 1667788"/>
                <a:gd name="connsiteX20" fmla="*/ 1270000 w 2397760"/>
                <a:gd name="connsiteY20" fmla="*/ 40640 h 1667788"/>
                <a:gd name="connsiteX21" fmla="*/ 1361440 w 2397760"/>
                <a:gd name="connsiteY21" fmla="*/ 0 h 1667788"/>
                <a:gd name="connsiteX22" fmla="*/ 1432560 w 2397760"/>
                <a:gd name="connsiteY22" fmla="*/ 10160 h 1667788"/>
                <a:gd name="connsiteX23" fmla="*/ 1503680 w 2397760"/>
                <a:gd name="connsiteY23" fmla="*/ 30480 h 1667788"/>
                <a:gd name="connsiteX24" fmla="*/ 1564640 w 2397760"/>
                <a:gd name="connsiteY24" fmla="*/ 111760 h 1667788"/>
                <a:gd name="connsiteX25" fmla="*/ 1635760 w 2397760"/>
                <a:gd name="connsiteY25" fmla="*/ 254000 h 1667788"/>
                <a:gd name="connsiteX26" fmla="*/ 1676400 w 2397760"/>
                <a:gd name="connsiteY26" fmla="*/ 447040 h 1667788"/>
                <a:gd name="connsiteX27" fmla="*/ 1706880 w 2397760"/>
                <a:gd name="connsiteY27" fmla="*/ 568960 h 1667788"/>
                <a:gd name="connsiteX28" fmla="*/ 1788160 w 2397760"/>
                <a:gd name="connsiteY28" fmla="*/ 863600 h 1667788"/>
                <a:gd name="connsiteX29" fmla="*/ 1859280 w 2397760"/>
                <a:gd name="connsiteY29" fmla="*/ 1046480 h 1667788"/>
                <a:gd name="connsiteX30" fmla="*/ 1869440 w 2397760"/>
                <a:gd name="connsiteY30" fmla="*/ 1076960 h 1667788"/>
                <a:gd name="connsiteX31" fmla="*/ 1910080 w 2397760"/>
                <a:gd name="connsiteY31" fmla="*/ 1168400 h 1667788"/>
                <a:gd name="connsiteX32" fmla="*/ 1930400 w 2397760"/>
                <a:gd name="connsiteY32" fmla="*/ 1198880 h 1667788"/>
                <a:gd name="connsiteX33" fmla="*/ 1971040 w 2397760"/>
                <a:gd name="connsiteY33" fmla="*/ 1290320 h 1667788"/>
                <a:gd name="connsiteX34" fmla="*/ 2021840 w 2397760"/>
                <a:gd name="connsiteY34" fmla="*/ 1381760 h 1667788"/>
                <a:gd name="connsiteX35" fmla="*/ 2042160 w 2397760"/>
                <a:gd name="connsiteY35" fmla="*/ 1412240 h 1667788"/>
                <a:gd name="connsiteX36" fmla="*/ 2062480 w 2397760"/>
                <a:gd name="connsiteY36" fmla="*/ 1442720 h 1667788"/>
                <a:gd name="connsiteX37" fmla="*/ 2092960 w 2397760"/>
                <a:gd name="connsiteY37" fmla="*/ 1463040 h 1667788"/>
                <a:gd name="connsiteX38" fmla="*/ 2133600 w 2397760"/>
                <a:gd name="connsiteY38" fmla="*/ 1503680 h 1667788"/>
                <a:gd name="connsiteX39" fmla="*/ 2164080 w 2397760"/>
                <a:gd name="connsiteY39" fmla="*/ 1534160 h 1667788"/>
                <a:gd name="connsiteX40" fmla="*/ 2194560 w 2397760"/>
                <a:gd name="connsiteY40" fmla="*/ 1544320 h 1667788"/>
                <a:gd name="connsiteX41" fmla="*/ 2225040 w 2397760"/>
                <a:gd name="connsiteY41" fmla="*/ 1564640 h 1667788"/>
                <a:gd name="connsiteX42" fmla="*/ 2255520 w 2397760"/>
                <a:gd name="connsiteY42" fmla="*/ 1574800 h 1667788"/>
                <a:gd name="connsiteX43" fmla="*/ 2316480 w 2397760"/>
                <a:gd name="connsiteY43" fmla="*/ 1615440 h 1667788"/>
                <a:gd name="connsiteX44" fmla="*/ 2346960 w 2397760"/>
                <a:gd name="connsiteY44" fmla="*/ 1635760 h 1667788"/>
                <a:gd name="connsiteX45" fmla="*/ 2377440 w 2397760"/>
                <a:gd name="connsiteY45" fmla="*/ 1666240 h 1667788"/>
                <a:gd name="connsiteX46" fmla="*/ 2397760 w 2397760"/>
                <a:gd name="connsiteY46" fmla="*/ 1666240 h 1667788"/>
                <a:gd name="connsiteX0" fmla="*/ 0 w 2397760"/>
                <a:gd name="connsiteY0" fmla="*/ 1645920 h 1667788"/>
                <a:gd name="connsiteX1" fmla="*/ 111760 w 2397760"/>
                <a:gd name="connsiteY1" fmla="*/ 1635760 h 1667788"/>
                <a:gd name="connsiteX2" fmla="*/ 243840 w 2397760"/>
                <a:gd name="connsiteY2" fmla="*/ 1595120 h 1667788"/>
                <a:gd name="connsiteX3" fmla="*/ 365760 w 2397760"/>
                <a:gd name="connsiteY3" fmla="*/ 1544320 h 1667788"/>
                <a:gd name="connsiteX4" fmla="*/ 426720 w 2397760"/>
                <a:gd name="connsiteY4" fmla="*/ 1503680 h 1667788"/>
                <a:gd name="connsiteX5" fmla="*/ 518160 w 2397760"/>
                <a:gd name="connsiteY5" fmla="*/ 1452880 h 1667788"/>
                <a:gd name="connsiteX6" fmla="*/ 609600 w 2397760"/>
                <a:gd name="connsiteY6" fmla="*/ 1361440 h 1667788"/>
                <a:gd name="connsiteX7" fmla="*/ 701040 w 2397760"/>
                <a:gd name="connsiteY7" fmla="*/ 1209040 h 1667788"/>
                <a:gd name="connsiteX8" fmla="*/ 772160 w 2397760"/>
                <a:gd name="connsiteY8" fmla="*/ 1087120 h 1667788"/>
                <a:gd name="connsiteX9" fmla="*/ 802640 w 2397760"/>
                <a:gd name="connsiteY9" fmla="*/ 995680 h 1667788"/>
                <a:gd name="connsiteX10" fmla="*/ 812800 w 2397760"/>
                <a:gd name="connsiteY10" fmla="*/ 965200 h 1667788"/>
                <a:gd name="connsiteX11" fmla="*/ 853440 w 2397760"/>
                <a:gd name="connsiteY11" fmla="*/ 873760 h 1667788"/>
                <a:gd name="connsiteX12" fmla="*/ 904240 w 2397760"/>
                <a:gd name="connsiteY12" fmla="*/ 741680 h 1667788"/>
                <a:gd name="connsiteX13" fmla="*/ 924560 w 2397760"/>
                <a:gd name="connsiteY13" fmla="*/ 650240 h 1667788"/>
                <a:gd name="connsiteX14" fmla="*/ 944880 w 2397760"/>
                <a:gd name="connsiteY14" fmla="*/ 568960 h 1667788"/>
                <a:gd name="connsiteX15" fmla="*/ 965200 w 2397760"/>
                <a:gd name="connsiteY15" fmla="*/ 487680 h 1667788"/>
                <a:gd name="connsiteX16" fmla="*/ 1016000 w 2397760"/>
                <a:gd name="connsiteY16" fmla="*/ 396240 h 1667788"/>
                <a:gd name="connsiteX17" fmla="*/ 1026160 w 2397760"/>
                <a:gd name="connsiteY17" fmla="*/ 365760 h 1667788"/>
                <a:gd name="connsiteX18" fmla="*/ 1097280 w 2397760"/>
                <a:gd name="connsiteY18" fmla="*/ 254000 h 1667788"/>
                <a:gd name="connsiteX19" fmla="*/ 1249680 w 2397760"/>
                <a:gd name="connsiteY19" fmla="*/ 71120 h 1667788"/>
                <a:gd name="connsiteX20" fmla="*/ 1270000 w 2397760"/>
                <a:gd name="connsiteY20" fmla="*/ 40640 h 1667788"/>
                <a:gd name="connsiteX21" fmla="*/ 1361440 w 2397760"/>
                <a:gd name="connsiteY21" fmla="*/ 0 h 1667788"/>
                <a:gd name="connsiteX22" fmla="*/ 1432560 w 2397760"/>
                <a:gd name="connsiteY22" fmla="*/ 10160 h 1667788"/>
                <a:gd name="connsiteX23" fmla="*/ 1503680 w 2397760"/>
                <a:gd name="connsiteY23" fmla="*/ 30480 h 1667788"/>
                <a:gd name="connsiteX24" fmla="*/ 1564640 w 2397760"/>
                <a:gd name="connsiteY24" fmla="*/ 111760 h 1667788"/>
                <a:gd name="connsiteX25" fmla="*/ 1635760 w 2397760"/>
                <a:gd name="connsiteY25" fmla="*/ 254000 h 1667788"/>
                <a:gd name="connsiteX26" fmla="*/ 1676400 w 2397760"/>
                <a:gd name="connsiteY26" fmla="*/ 447040 h 1667788"/>
                <a:gd name="connsiteX27" fmla="*/ 1706880 w 2397760"/>
                <a:gd name="connsiteY27" fmla="*/ 568960 h 1667788"/>
                <a:gd name="connsiteX28" fmla="*/ 1788160 w 2397760"/>
                <a:gd name="connsiteY28" fmla="*/ 863600 h 1667788"/>
                <a:gd name="connsiteX29" fmla="*/ 1859280 w 2397760"/>
                <a:gd name="connsiteY29" fmla="*/ 1046480 h 1667788"/>
                <a:gd name="connsiteX30" fmla="*/ 1869440 w 2397760"/>
                <a:gd name="connsiteY30" fmla="*/ 1076960 h 1667788"/>
                <a:gd name="connsiteX31" fmla="*/ 1910080 w 2397760"/>
                <a:gd name="connsiteY31" fmla="*/ 1168400 h 1667788"/>
                <a:gd name="connsiteX32" fmla="*/ 1930400 w 2397760"/>
                <a:gd name="connsiteY32" fmla="*/ 1198880 h 1667788"/>
                <a:gd name="connsiteX33" fmla="*/ 1971040 w 2397760"/>
                <a:gd name="connsiteY33" fmla="*/ 1290320 h 1667788"/>
                <a:gd name="connsiteX34" fmla="*/ 2021840 w 2397760"/>
                <a:gd name="connsiteY34" fmla="*/ 1381760 h 1667788"/>
                <a:gd name="connsiteX35" fmla="*/ 2042160 w 2397760"/>
                <a:gd name="connsiteY35" fmla="*/ 1412240 h 1667788"/>
                <a:gd name="connsiteX36" fmla="*/ 2092960 w 2397760"/>
                <a:gd name="connsiteY36" fmla="*/ 1463040 h 1667788"/>
                <a:gd name="connsiteX37" fmla="*/ 2133600 w 2397760"/>
                <a:gd name="connsiteY37" fmla="*/ 1503680 h 1667788"/>
                <a:gd name="connsiteX38" fmla="*/ 2164080 w 2397760"/>
                <a:gd name="connsiteY38" fmla="*/ 1534160 h 1667788"/>
                <a:gd name="connsiteX39" fmla="*/ 2194560 w 2397760"/>
                <a:gd name="connsiteY39" fmla="*/ 1544320 h 1667788"/>
                <a:gd name="connsiteX40" fmla="*/ 2225040 w 2397760"/>
                <a:gd name="connsiteY40" fmla="*/ 1564640 h 1667788"/>
                <a:gd name="connsiteX41" fmla="*/ 2255520 w 2397760"/>
                <a:gd name="connsiteY41" fmla="*/ 1574800 h 1667788"/>
                <a:gd name="connsiteX42" fmla="*/ 2316480 w 2397760"/>
                <a:gd name="connsiteY42" fmla="*/ 1615440 h 1667788"/>
                <a:gd name="connsiteX43" fmla="*/ 2346960 w 2397760"/>
                <a:gd name="connsiteY43" fmla="*/ 1635760 h 1667788"/>
                <a:gd name="connsiteX44" fmla="*/ 2377440 w 2397760"/>
                <a:gd name="connsiteY44" fmla="*/ 1666240 h 1667788"/>
                <a:gd name="connsiteX45" fmla="*/ 2397760 w 2397760"/>
                <a:gd name="connsiteY45" fmla="*/ 1666240 h 1667788"/>
                <a:gd name="connsiteX0" fmla="*/ 0 w 2397760"/>
                <a:gd name="connsiteY0" fmla="*/ 1645920 h 1667788"/>
                <a:gd name="connsiteX1" fmla="*/ 111760 w 2397760"/>
                <a:gd name="connsiteY1" fmla="*/ 1635760 h 1667788"/>
                <a:gd name="connsiteX2" fmla="*/ 243840 w 2397760"/>
                <a:gd name="connsiteY2" fmla="*/ 1595120 h 1667788"/>
                <a:gd name="connsiteX3" fmla="*/ 365760 w 2397760"/>
                <a:gd name="connsiteY3" fmla="*/ 1544320 h 1667788"/>
                <a:gd name="connsiteX4" fmla="*/ 426720 w 2397760"/>
                <a:gd name="connsiteY4" fmla="*/ 1503680 h 1667788"/>
                <a:gd name="connsiteX5" fmla="*/ 518160 w 2397760"/>
                <a:gd name="connsiteY5" fmla="*/ 1452880 h 1667788"/>
                <a:gd name="connsiteX6" fmla="*/ 609600 w 2397760"/>
                <a:gd name="connsiteY6" fmla="*/ 1361440 h 1667788"/>
                <a:gd name="connsiteX7" fmla="*/ 701040 w 2397760"/>
                <a:gd name="connsiteY7" fmla="*/ 1209040 h 1667788"/>
                <a:gd name="connsiteX8" fmla="*/ 772160 w 2397760"/>
                <a:gd name="connsiteY8" fmla="*/ 1087120 h 1667788"/>
                <a:gd name="connsiteX9" fmla="*/ 802640 w 2397760"/>
                <a:gd name="connsiteY9" fmla="*/ 995680 h 1667788"/>
                <a:gd name="connsiteX10" fmla="*/ 812800 w 2397760"/>
                <a:gd name="connsiteY10" fmla="*/ 965200 h 1667788"/>
                <a:gd name="connsiteX11" fmla="*/ 853440 w 2397760"/>
                <a:gd name="connsiteY11" fmla="*/ 873760 h 1667788"/>
                <a:gd name="connsiteX12" fmla="*/ 904240 w 2397760"/>
                <a:gd name="connsiteY12" fmla="*/ 741680 h 1667788"/>
                <a:gd name="connsiteX13" fmla="*/ 924560 w 2397760"/>
                <a:gd name="connsiteY13" fmla="*/ 650240 h 1667788"/>
                <a:gd name="connsiteX14" fmla="*/ 944880 w 2397760"/>
                <a:gd name="connsiteY14" fmla="*/ 568960 h 1667788"/>
                <a:gd name="connsiteX15" fmla="*/ 965200 w 2397760"/>
                <a:gd name="connsiteY15" fmla="*/ 487680 h 1667788"/>
                <a:gd name="connsiteX16" fmla="*/ 1016000 w 2397760"/>
                <a:gd name="connsiteY16" fmla="*/ 396240 h 1667788"/>
                <a:gd name="connsiteX17" fmla="*/ 1026160 w 2397760"/>
                <a:gd name="connsiteY17" fmla="*/ 365760 h 1667788"/>
                <a:gd name="connsiteX18" fmla="*/ 1097280 w 2397760"/>
                <a:gd name="connsiteY18" fmla="*/ 254000 h 1667788"/>
                <a:gd name="connsiteX19" fmla="*/ 1249680 w 2397760"/>
                <a:gd name="connsiteY19" fmla="*/ 71120 h 1667788"/>
                <a:gd name="connsiteX20" fmla="*/ 1270000 w 2397760"/>
                <a:gd name="connsiteY20" fmla="*/ 40640 h 1667788"/>
                <a:gd name="connsiteX21" fmla="*/ 1361440 w 2397760"/>
                <a:gd name="connsiteY21" fmla="*/ 0 h 1667788"/>
                <a:gd name="connsiteX22" fmla="*/ 1432560 w 2397760"/>
                <a:gd name="connsiteY22" fmla="*/ 10160 h 1667788"/>
                <a:gd name="connsiteX23" fmla="*/ 1503680 w 2397760"/>
                <a:gd name="connsiteY23" fmla="*/ 30480 h 1667788"/>
                <a:gd name="connsiteX24" fmla="*/ 1564640 w 2397760"/>
                <a:gd name="connsiteY24" fmla="*/ 111760 h 1667788"/>
                <a:gd name="connsiteX25" fmla="*/ 1635760 w 2397760"/>
                <a:gd name="connsiteY25" fmla="*/ 254000 h 1667788"/>
                <a:gd name="connsiteX26" fmla="*/ 1676400 w 2397760"/>
                <a:gd name="connsiteY26" fmla="*/ 447040 h 1667788"/>
                <a:gd name="connsiteX27" fmla="*/ 1706880 w 2397760"/>
                <a:gd name="connsiteY27" fmla="*/ 568960 h 1667788"/>
                <a:gd name="connsiteX28" fmla="*/ 1788160 w 2397760"/>
                <a:gd name="connsiteY28" fmla="*/ 863600 h 1667788"/>
                <a:gd name="connsiteX29" fmla="*/ 1859280 w 2397760"/>
                <a:gd name="connsiteY29" fmla="*/ 1046480 h 1667788"/>
                <a:gd name="connsiteX30" fmla="*/ 1869440 w 2397760"/>
                <a:gd name="connsiteY30" fmla="*/ 1076960 h 1667788"/>
                <a:gd name="connsiteX31" fmla="*/ 1910080 w 2397760"/>
                <a:gd name="connsiteY31" fmla="*/ 1168400 h 1667788"/>
                <a:gd name="connsiteX32" fmla="*/ 1930400 w 2397760"/>
                <a:gd name="connsiteY32" fmla="*/ 1198880 h 1667788"/>
                <a:gd name="connsiteX33" fmla="*/ 1971040 w 2397760"/>
                <a:gd name="connsiteY33" fmla="*/ 1290320 h 1667788"/>
                <a:gd name="connsiteX34" fmla="*/ 2021840 w 2397760"/>
                <a:gd name="connsiteY34" fmla="*/ 1381760 h 1667788"/>
                <a:gd name="connsiteX35" fmla="*/ 2042160 w 2397760"/>
                <a:gd name="connsiteY35" fmla="*/ 1412240 h 1667788"/>
                <a:gd name="connsiteX36" fmla="*/ 2092960 w 2397760"/>
                <a:gd name="connsiteY36" fmla="*/ 1463040 h 1667788"/>
                <a:gd name="connsiteX37" fmla="*/ 2133600 w 2397760"/>
                <a:gd name="connsiteY37" fmla="*/ 1503680 h 1667788"/>
                <a:gd name="connsiteX38" fmla="*/ 2164080 w 2397760"/>
                <a:gd name="connsiteY38" fmla="*/ 1534160 h 1667788"/>
                <a:gd name="connsiteX39" fmla="*/ 2225040 w 2397760"/>
                <a:gd name="connsiteY39" fmla="*/ 1564640 h 1667788"/>
                <a:gd name="connsiteX40" fmla="*/ 2255520 w 2397760"/>
                <a:gd name="connsiteY40" fmla="*/ 1574800 h 1667788"/>
                <a:gd name="connsiteX41" fmla="*/ 2316480 w 2397760"/>
                <a:gd name="connsiteY41" fmla="*/ 1615440 h 1667788"/>
                <a:gd name="connsiteX42" fmla="*/ 2346960 w 2397760"/>
                <a:gd name="connsiteY42" fmla="*/ 1635760 h 1667788"/>
                <a:gd name="connsiteX43" fmla="*/ 2377440 w 2397760"/>
                <a:gd name="connsiteY43" fmla="*/ 1666240 h 1667788"/>
                <a:gd name="connsiteX44" fmla="*/ 2397760 w 2397760"/>
                <a:gd name="connsiteY44" fmla="*/ 1666240 h 1667788"/>
                <a:gd name="connsiteX0" fmla="*/ 0 w 2397760"/>
                <a:gd name="connsiteY0" fmla="*/ 1645920 h 1667788"/>
                <a:gd name="connsiteX1" fmla="*/ 111760 w 2397760"/>
                <a:gd name="connsiteY1" fmla="*/ 1635760 h 1667788"/>
                <a:gd name="connsiteX2" fmla="*/ 243840 w 2397760"/>
                <a:gd name="connsiteY2" fmla="*/ 1595120 h 1667788"/>
                <a:gd name="connsiteX3" fmla="*/ 365760 w 2397760"/>
                <a:gd name="connsiteY3" fmla="*/ 1544320 h 1667788"/>
                <a:gd name="connsiteX4" fmla="*/ 426720 w 2397760"/>
                <a:gd name="connsiteY4" fmla="*/ 1503680 h 1667788"/>
                <a:gd name="connsiteX5" fmla="*/ 518160 w 2397760"/>
                <a:gd name="connsiteY5" fmla="*/ 1452880 h 1667788"/>
                <a:gd name="connsiteX6" fmla="*/ 609600 w 2397760"/>
                <a:gd name="connsiteY6" fmla="*/ 1361440 h 1667788"/>
                <a:gd name="connsiteX7" fmla="*/ 701040 w 2397760"/>
                <a:gd name="connsiteY7" fmla="*/ 1209040 h 1667788"/>
                <a:gd name="connsiteX8" fmla="*/ 772160 w 2397760"/>
                <a:gd name="connsiteY8" fmla="*/ 1087120 h 1667788"/>
                <a:gd name="connsiteX9" fmla="*/ 802640 w 2397760"/>
                <a:gd name="connsiteY9" fmla="*/ 995680 h 1667788"/>
                <a:gd name="connsiteX10" fmla="*/ 812800 w 2397760"/>
                <a:gd name="connsiteY10" fmla="*/ 965200 h 1667788"/>
                <a:gd name="connsiteX11" fmla="*/ 853440 w 2397760"/>
                <a:gd name="connsiteY11" fmla="*/ 873760 h 1667788"/>
                <a:gd name="connsiteX12" fmla="*/ 904240 w 2397760"/>
                <a:gd name="connsiteY12" fmla="*/ 741680 h 1667788"/>
                <a:gd name="connsiteX13" fmla="*/ 924560 w 2397760"/>
                <a:gd name="connsiteY13" fmla="*/ 650240 h 1667788"/>
                <a:gd name="connsiteX14" fmla="*/ 944880 w 2397760"/>
                <a:gd name="connsiteY14" fmla="*/ 568960 h 1667788"/>
                <a:gd name="connsiteX15" fmla="*/ 965200 w 2397760"/>
                <a:gd name="connsiteY15" fmla="*/ 487680 h 1667788"/>
                <a:gd name="connsiteX16" fmla="*/ 1016000 w 2397760"/>
                <a:gd name="connsiteY16" fmla="*/ 396240 h 1667788"/>
                <a:gd name="connsiteX17" fmla="*/ 1026160 w 2397760"/>
                <a:gd name="connsiteY17" fmla="*/ 365760 h 1667788"/>
                <a:gd name="connsiteX18" fmla="*/ 1097280 w 2397760"/>
                <a:gd name="connsiteY18" fmla="*/ 254000 h 1667788"/>
                <a:gd name="connsiteX19" fmla="*/ 1249680 w 2397760"/>
                <a:gd name="connsiteY19" fmla="*/ 71120 h 1667788"/>
                <a:gd name="connsiteX20" fmla="*/ 1270000 w 2397760"/>
                <a:gd name="connsiteY20" fmla="*/ 40640 h 1667788"/>
                <a:gd name="connsiteX21" fmla="*/ 1361440 w 2397760"/>
                <a:gd name="connsiteY21" fmla="*/ 0 h 1667788"/>
                <a:gd name="connsiteX22" fmla="*/ 1432560 w 2397760"/>
                <a:gd name="connsiteY22" fmla="*/ 10160 h 1667788"/>
                <a:gd name="connsiteX23" fmla="*/ 1503680 w 2397760"/>
                <a:gd name="connsiteY23" fmla="*/ 30480 h 1667788"/>
                <a:gd name="connsiteX24" fmla="*/ 1564640 w 2397760"/>
                <a:gd name="connsiteY24" fmla="*/ 111760 h 1667788"/>
                <a:gd name="connsiteX25" fmla="*/ 1635760 w 2397760"/>
                <a:gd name="connsiteY25" fmla="*/ 254000 h 1667788"/>
                <a:gd name="connsiteX26" fmla="*/ 1676400 w 2397760"/>
                <a:gd name="connsiteY26" fmla="*/ 447040 h 1667788"/>
                <a:gd name="connsiteX27" fmla="*/ 1706880 w 2397760"/>
                <a:gd name="connsiteY27" fmla="*/ 568960 h 1667788"/>
                <a:gd name="connsiteX28" fmla="*/ 1788160 w 2397760"/>
                <a:gd name="connsiteY28" fmla="*/ 863600 h 1667788"/>
                <a:gd name="connsiteX29" fmla="*/ 1859280 w 2397760"/>
                <a:gd name="connsiteY29" fmla="*/ 1046480 h 1667788"/>
                <a:gd name="connsiteX30" fmla="*/ 1869440 w 2397760"/>
                <a:gd name="connsiteY30" fmla="*/ 1076960 h 1667788"/>
                <a:gd name="connsiteX31" fmla="*/ 1910080 w 2397760"/>
                <a:gd name="connsiteY31" fmla="*/ 1168400 h 1667788"/>
                <a:gd name="connsiteX32" fmla="*/ 1930400 w 2397760"/>
                <a:gd name="connsiteY32" fmla="*/ 1198880 h 1667788"/>
                <a:gd name="connsiteX33" fmla="*/ 1971040 w 2397760"/>
                <a:gd name="connsiteY33" fmla="*/ 1290320 h 1667788"/>
                <a:gd name="connsiteX34" fmla="*/ 2021840 w 2397760"/>
                <a:gd name="connsiteY34" fmla="*/ 1381760 h 1667788"/>
                <a:gd name="connsiteX35" fmla="*/ 2042160 w 2397760"/>
                <a:gd name="connsiteY35" fmla="*/ 1412240 h 1667788"/>
                <a:gd name="connsiteX36" fmla="*/ 2092960 w 2397760"/>
                <a:gd name="connsiteY36" fmla="*/ 1463040 h 1667788"/>
                <a:gd name="connsiteX37" fmla="*/ 2133600 w 2397760"/>
                <a:gd name="connsiteY37" fmla="*/ 1503680 h 1667788"/>
                <a:gd name="connsiteX38" fmla="*/ 2225040 w 2397760"/>
                <a:gd name="connsiteY38" fmla="*/ 1564640 h 1667788"/>
                <a:gd name="connsiteX39" fmla="*/ 2255520 w 2397760"/>
                <a:gd name="connsiteY39" fmla="*/ 1574800 h 1667788"/>
                <a:gd name="connsiteX40" fmla="*/ 2316480 w 2397760"/>
                <a:gd name="connsiteY40" fmla="*/ 1615440 h 1667788"/>
                <a:gd name="connsiteX41" fmla="*/ 2346960 w 2397760"/>
                <a:gd name="connsiteY41" fmla="*/ 1635760 h 1667788"/>
                <a:gd name="connsiteX42" fmla="*/ 2377440 w 2397760"/>
                <a:gd name="connsiteY42" fmla="*/ 1666240 h 1667788"/>
                <a:gd name="connsiteX43" fmla="*/ 2397760 w 2397760"/>
                <a:gd name="connsiteY43" fmla="*/ 1666240 h 1667788"/>
                <a:gd name="connsiteX0" fmla="*/ 0 w 2397760"/>
                <a:gd name="connsiteY0" fmla="*/ 1645920 h 1667788"/>
                <a:gd name="connsiteX1" fmla="*/ 111760 w 2397760"/>
                <a:gd name="connsiteY1" fmla="*/ 1635760 h 1667788"/>
                <a:gd name="connsiteX2" fmla="*/ 243840 w 2397760"/>
                <a:gd name="connsiteY2" fmla="*/ 1595120 h 1667788"/>
                <a:gd name="connsiteX3" fmla="*/ 365760 w 2397760"/>
                <a:gd name="connsiteY3" fmla="*/ 1544320 h 1667788"/>
                <a:gd name="connsiteX4" fmla="*/ 426720 w 2397760"/>
                <a:gd name="connsiteY4" fmla="*/ 1503680 h 1667788"/>
                <a:gd name="connsiteX5" fmla="*/ 518160 w 2397760"/>
                <a:gd name="connsiteY5" fmla="*/ 1452880 h 1667788"/>
                <a:gd name="connsiteX6" fmla="*/ 609600 w 2397760"/>
                <a:gd name="connsiteY6" fmla="*/ 1361440 h 1667788"/>
                <a:gd name="connsiteX7" fmla="*/ 701040 w 2397760"/>
                <a:gd name="connsiteY7" fmla="*/ 1209040 h 1667788"/>
                <a:gd name="connsiteX8" fmla="*/ 772160 w 2397760"/>
                <a:gd name="connsiteY8" fmla="*/ 1087120 h 1667788"/>
                <a:gd name="connsiteX9" fmla="*/ 802640 w 2397760"/>
                <a:gd name="connsiteY9" fmla="*/ 995680 h 1667788"/>
                <a:gd name="connsiteX10" fmla="*/ 812800 w 2397760"/>
                <a:gd name="connsiteY10" fmla="*/ 965200 h 1667788"/>
                <a:gd name="connsiteX11" fmla="*/ 853440 w 2397760"/>
                <a:gd name="connsiteY11" fmla="*/ 873760 h 1667788"/>
                <a:gd name="connsiteX12" fmla="*/ 904240 w 2397760"/>
                <a:gd name="connsiteY12" fmla="*/ 741680 h 1667788"/>
                <a:gd name="connsiteX13" fmla="*/ 924560 w 2397760"/>
                <a:gd name="connsiteY13" fmla="*/ 650240 h 1667788"/>
                <a:gd name="connsiteX14" fmla="*/ 944880 w 2397760"/>
                <a:gd name="connsiteY14" fmla="*/ 568960 h 1667788"/>
                <a:gd name="connsiteX15" fmla="*/ 965200 w 2397760"/>
                <a:gd name="connsiteY15" fmla="*/ 487680 h 1667788"/>
                <a:gd name="connsiteX16" fmla="*/ 1016000 w 2397760"/>
                <a:gd name="connsiteY16" fmla="*/ 396240 h 1667788"/>
                <a:gd name="connsiteX17" fmla="*/ 1026160 w 2397760"/>
                <a:gd name="connsiteY17" fmla="*/ 365760 h 1667788"/>
                <a:gd name="connsiteX18" fmla="*/ 1097280 w 2397760"/>
                <a:gd name="connsiteY18" fmla="*/ 254000 h 1667788"/>
                <a:gd name="connsiteX19" fmla="*/ 1249680 w 2397760"/>
                <a:gd name="connsiteY19" fmla="*/ 71120 h 1667788"/>
                <a:gd name="connsiteX20" fmla="*/ 1270000 w 2397760"/>
                <a:gd name="connsiteY20" fmla="*/ 40640 h 1667788"/>
                <a:gd name="connsiteX21" fmla="*/ 1361440 w 2397760"/>
                <a:gd name="connsiteY21" fmla="*/ 0 h 1667788"/>
                <a:gd name="connsiteX22" fmla="*/ 1432560 w 2397760"/>
                <a:gd name="connsiteY22" fmla="*/ 10160 h 1667788"/>
                <a:gd name="connsiteX23" fmla="*/ 1503680 w 2397760"/>
                <a:gd name="connsiteY23" fmla="*/ 30480 h 1667788"/>
                <a:gd name="connsiteX24" fmla="*/ 1564640 w 2397760"/>
                <a:gd name="connsiteY24" fmla="*/ 111760 h 1667788"/>
                <a:gd name="connsiteX25" fmla="*/ 1635760 w 2397760"/>
                <a:gd name="connsiteY25" fmla="*/ 254000 h 1667788"/>
                <a:gd name="connsiteX26" fmla="*/ 1676400 w 2397760"/>
                <a:gd name="connsiteY26" fmla="*/ 447040 h 1667788"/>
                <a:gd name="connsiteX27" fmla="*/ 1706880 w 2397760"/>
                <a:gd name="connsiteY27" fmla="*/ 568960 h 1667788"/>
                <a:gd name="connsiteX28" fmla="*/ 1788160 w 2397760"/>
                <a:gd name="connsiteY28" fmla="*/ 863600 h 1667788"/>
                <a:gd name="connsiteX29" fmla="*/ 1859280 w 2397760"/>
                <a:gd name="connsiteY29" fmla="*/ 1046480 h 1667788"/>
                <a:gd name="connsiteX30" fmla="*/ 1869440 w 2397760"/>
                <a:gd name="connsiteY30" fmla="*/ 1076960 h 1667788"/>
                <a:gd name="connsiteX31" fmla="*/ 1910080 w 2397760"/>
                <a:gd name="connsiteY31" fmla="*/ 1168400 h 1667788"/>
                <a:gd name="connsiteX32" fmla="*/ 1930400 w 2397760"/>
                <a:gd name="connsiteY32" fmla="*/ 1198880 h 1667788"/>
                <a:gd name="connsiteX33" fmla="*/ 1971040 w 2397760"/>
                <a:gd name="connsiteY33" fmla="*/ 1290320 h 1667788"/>
                <a:gd name="connsiteX34" fmla="*/ 2021840 w 2397760"/>
                <a:gd name="connsiteY34" fmla="*/ 1381760 h 1667788"/>
                <a:gd name="connsiteX35" fmla="*/ 2042160 w 2397760"/>
                <a:gd name="connsiteY35" fmla="*/ 1412240 h 1667788"/>
                <a:gd name="connsiteX36" fmla="*/ 2092960 w 2397760"/>
                <a:gd name="connsiteY36" fmla="*/ 1463040 h 1667788"/>
                <a:gd name="connsiteX37" fmla="*/ 2225040 w 2397760"/>
                <a:gd name="connsiteY37" fmla="*/ 1564640 h 1667788"/>
                <a:gd name="connsiteX38" fmla="*/ 2255520 w 2397760"/>
                <a:gd name="connsiteY38" fmla="*/ 1574800 h 1667788"/>
                <a:gd name="connsiteX39" fmla="*/ 2316480 w 2397760"/>
                <a:gd name="connsiteY39" fmla="*/ 1615440 h 1667788"/>
                <a:gd name="connsiteX40" fmla="*/ 2346960 w 2397760"/>
                <a:gd name="connsiteY40" fmla="*/ 1635760 h 1667788"/>
                <a:gd name="connsiteX41" fmla="*/ 2377440 w 2397760"/>
                <a:gd name="connsiteY41" fmla="*/ 1666240 h 1667788"/>
                <a:gd name="connsiteX42" fmla="*/ 2397760 w 2397760"/>
                <a:gd name="connsiteY42" fmla="*/ 1666240 h 1667788"/>
                <a:gd name="connsiteX0" fmla="*/ 0 w 2397760"/>
                <a:gd name="connsiteY0" fmla="*/ 1645920 h 1667788"/>
                <a:gd name="connsiteX1" fmla="*/ 111760 w 2397760"/>
                <a:gd name="connsiteY1" fmla="*/ 1635760 h 1667788"/>
                <a:gd name="connsiteX2" fmla="*/ 243840 w 2397760"/>
                <a:gd name="connsiteY2" fmla="*/ 1595120 h 1667788"/>
                <a:gd name="connsiteX3" fmla="*/ 365760 w 2397760"/>
                <a:gd name="connsiteY3" fmla="*/ 1544320 h 1667788"/>
                <a:gd name="connsiteX4" fmla="*/ 426720 w 2397760"/>
                <a:gd name="connsiteY4" fmla="*/ 1503680 h 1667788"/>
                <a:gd name="connsiteX5" fmla="*/ 518160 w 2397760"/>
                <a:gd name="connsiteY5" fmla="*/ 1452880 h 1667788"/>
                <a:gd name="connsiteX6" fmla="*/ 609600 w 2397760"/>
                <a:gd name="connsiteY6" fmla="*/ 1361440 h 1667788"/>
                <a:gd name="connsiteX7" fmla="*/ 701040 w 2397760"/>
                <a:gd name="connsiteY7" fmla="*/ 1209040 h 1667788"/>
                <a:gd name="connsiteX8" fmla="*/ 772160 w 2397760"/>
                <a:gd name="connsiteY8" fmla="*/ 1087120 h 1667788"/>
                <a:gd name="connsiteX9" fmla="*/ 802640 w 2397760"/>
                <a:gd name="connsiteY9" fmla="*/ 995680 h 1667788"/>
                <a:gd name="connsiteX10" fmla="*/ 812800 w 2397760"/>
                <a:gd name="connsiteY10" fmla="*/ 965200 h 1667788"/>
                <a:gd name="connsiteX11" fmla="*/ 853440 w 2397760"/>
                <a:gd name="connsiteY11" fmla="*/ 873760 h 1667788"/>
                <a:gd name="connsiteX12" fmla="*/ 904240 w 2397760"/>
                <a:gd name="connsiteY12" fmla="*/ 741680 h 1667788"/>
                <a:gd name="connsiteX13" fmla="*/ 924560 w 2397760"/>
                <a:gd name="connsiteY13" fmla="*/ 650240 h 1667788"/>
                <a:gd name="connsiteX14" fmla="*/ 944880 w 2397760"/>
                <a:gd name="connsiteY14" fmla="*/ 568960 h 1667788"/>
                <a:gd name="connsiteX15" fmla="*/ 965200 w 2397760"/>
                <a:gd name="connsiteY15" fmla="*/ 487680 h 1667788"/>
                <a:gd name="connsiteX16" fmla="*/ 1016000 w 2397760"/>
                <a:gd name="connsiteY16" fmla="*/ 396240 h 1667788"/>
                <a:gd name="connsiteX17" fmla="*/ 1026160 w 2397760"/>
                <a:gd name="connsiteY17" fmla="*/ 365760 h 1667788"/>
                <a:gd name="connsiteX18" fmla="*/ 1097280 w 2397760"/>
                <a:gd name="connsiteY18" fmla="*/ 254000 h 1667788"/>
                <a:gd name="connsiteX19" fmla="*/ 1249680 w 2397760"/>
                <a:gd name="connsiteY19" fmla="*/ 71120 h 1667788"/>
                <a:gd name="connsiteX20" fmla="*/ 1270000 w 2397760"/>
                <a:gd name="connsiteY20" fmla="*/ 40640 h 1667788"/>
                <a:gd name="connsiteX21" fmla="*/ 1361440 w 2397760"/>
                <a:gd name="connsiteY21" fmla="*/ 0 h 1667788"/>
                <a:gd name="connsiteX22" fmla="*/ 1432560 w 2397760"/>
                <a:gd name="connsiteY22" fmla="*/ 10160 h 1667788"/>
                <a:gd name="connsiteX23" fmla="*/ 1503680 w 2397760"/>
                <a:gd name="connsiteY23" fmla="*/ 30480 h 1667788"/>
                <a:gd name="connsiteX24" fmla="*/ 1564640 w 2397760"/>
                <a:gd name="connsiteY24" fmla="*/ 111760 h 1667788"/>
                <a:gd name="connsiteX25" fmla="*/ 1635760 w 2397760"/>
                <a:gd name="connsiteY25" fmla="*/ 254000 h 1667788"/>
                <a:gd name="connsiteX26" fmla="*/ 1676400 w 2397760"/>
                <a:gd name="connsiteY26" fmla="*/ 447040 h 1667788"/>
                <a:gd name="connsiteX27" fmla="*/ 1706880 w 2397760"/>
                <a:gd name="connsiteY27" fmla="*/ 568960 h 1667788"/>
                <a:gd name="connsiteX28" fmla="*/ 1788160 w 2397760"/>
                <a:gd name="connsiteY28" fmla="*/ 863600 h 1667788"/>
                <a:gd name="connsiteX29" fmla="*/ 1859280 w 2397760"/>
                <a:gd name="connsiteY29" fmla="*/ 1046480 h 1667788"/>
                <a:gd name="connsiteX30" fmla="*/ 1869440 w 2397760"/>
                <a:gd name="connsiteY30" fmla="*/ 1076960 h 1667788"/>
                <a:gd name="connsiteX31" fmla="*/ 1910080 w 2397760"/>
                <a:gd name="connsiteY31" fmla="*/ 1168400 h 1667788"/>
                <a:gd name="connsiteX32" fmla="*/ 1930400 w 2397760"/>
                <a:gd name="connsiteY32" fmla="*/ 1198880 h 1667788"/>
                <a:gd name="connsiteX33" fmla="*/ 1971040 w 2397760"/>
                <a:gd name="connsiteY33" fmla="*/ 1290320 h 1667788"/>
                <a:gd name="connsiteX34" fmla="*/ 2042160 w 2397760"/>
                <a:gd name="connsiteY34" fmla="*/ 1412240 h 1667788"/>
                <a:gd name="connsiteX35" fmla="*/ 2092960 w 2397760"/>
                <a:gd name="connsiteY35" fmla="*/ 1463040 h 1667788"/>
                <a:gd name="connsiteX36" fmla="*/ 2225040 w 2397760"/>
                <a:gd name="connsiteY36" fmla="*/ 1564640 h 1667788"/>
                <a:gd name="connsiteX37" fmla="*/ 2255520 w 2397760"/>
                <a:gd name="connsiteY37" fmla="*/ 1574800 h 1667788"/>
                <a:gd name="connsiteX38" fmla="*/ 2316480 w 2397760"/>
                <a:gd name="connsiteY38" fmla="*/ 1615440 h 1667788"/>
                <a:gd name="connsiteX39" fmla="*/ 2346960 w 2397760"/>
                <a:gd name="connsiteY39" fmla="*/ 1635760 h 1667788"/>
                <a:gd name="connsiteX40" fmla="*/ 2377440 w 2397760"/>
                <a:gd name="connsiteY40" fmla="*/ 1666240 h 1667788"/>
                <a:gd name="connsiteX41" fmla="*/ 2397760 w 2397760"/>
                <a:gd name="connsiteY41" fmla="*/ 1666240 h 1667788"/>
                <a:gd name="connsiteX0" fmla="*/ 0 w 2397760"/>
                <a:gd name="connsiteY0" fmla="*/ 1645920 h 1670003"/>
                <a:gd name="connsiteX1" fmla="*/ 111760 w 2397760"/>
                <a:gd name="connsiteY1" fmla="*/ 1635760 h 1670003"/>
                <a:gd name="connsiteX2" fmla="*/ 243840 w 2397760"/>
                <a:gd name="connsiteY2" fmla="*/ 1595120 h 1670003"/>
                <a:gd name="connsiteX3" fmla="*/ 365760 w 2397760"/>
                <a:gd name="connsiteY3" fmla="*/ 1544320 h 1670003"/>
                <a:gd name="connsiteX4" fmla="*/ 426720 w 2397760"/>
                <a:gd name="connsiteY4" fmla="*/ 1503680 h 1670003"/>
                <a:gd name="connsiteX5" fmla="*/ 518160 w 2397760"/>
                <a:gd name="connsiteY5" fmla="*/ 1452880 h 1670003"/>
                <a:gd name="connsiteX6" fmla="*/ 609600 w 2397760"/>
                <a:gd name="connsiteY6" fmla="*/ 1361440 h 1670003"/>
                <a:gd name="connsiteX7" fmla="*/ 701040 w 2397760"/>
                <a:gd name="connsiteY7" fmla="*/ 1209040 h 1670003"/>
                <a:gd name="connsiteX8" fmla="*/ 772160 w 2397760"/>
                <a:gd name="connsiteY8" fmla="*/ 1087120 h 1670003"/>
                <a:gd name="connsiteX9" fmla="*/ 802640 w 2397760"/>
                <a:gd name="connsiteY9" fmla="*/ 995680 h 1670003"/>
                <a:gd name="connsiteX10" fmla="*/ 812800 w 2397760"/>
                <a:gd name="connsiteY10" fmla="*/ 965200 h 1670003"/>
                <a:gd name="connsiteX11" fmla="*/ 853440 w 2397760"/>
                <a:gd name="connsiteY11" fmla="*/ 873760 h 1670003"/>
                <a:gd name="connsiteX12" fmla="*/ 904240 w 2397760"/>
                <a:gd name="connsiteY12" fmla="*/ 741680 h 1670003"/>
                <a:gd name="connsiteX13" fmla="*/ 924560 w 2397760"/>
                <a:gd name="connsiteY13" fmla="*/ 650240 h 1670003"/>
                <a:gd name="connsiteX14" fmla="*/ 944880 w 2397760"/>
                <a:gd name="connsiteY14" fmla="*/ 568960 h 1670003"/>
                <a:gd name="connsiteX15" fmla="*/ 965200 w 2397760"/>
                <a:gd name="connsiteY15" fmla="*/ 487680 h 1670003"/>
                <a:gd name="connsiteX16" fmla="*/ 1016000 w 2397760"/>
                <a:gd name="connsiteY16" fmla="*/ 396240 h 1670003"/>
                <a:gd name="connsiteX17" fmla="*/ 1026160 w 2397760"/>
                <a:gd name="connsiteY17" fmla="*/ 365760 h 1670003"/>
                <a:gd name="connsiteX18" fmla="*/ 1097280 w 2397760"/>
                <a:gd name="connsiteY18" fmla="*/ 254000 h 1670003"/>
                <a:gd name="connsiteX19" fmla="*/ 1249680 w 2397760"/>
                <a:gd name="connsiteY19" fmla="*/ 71120 h 1670003"/>
                <a:gd name="connsiteX20" fmla="*/ 1270000 w 2397760"/>
                <a:gd name="connsiteY20" fmla="*/ 40640 h 1670003"/>
                <a:gd name="connsiteX21" fmla="*/ 1361440 w 2397760"/>
                <a:gd name="connsiteY21" fmla="*/ 0 h 1670003"/>
                <a:gd name="connsiteX22" fmla="*/ 1432560 w 2397760"/>
                <a:gd name="connsiteY22" fmla="*/ 10160 h 1670003"/>
                <a:gd name="connsiteX23" fmla="*/ 1503680 w 2397760"/>
                <a:gd name="connsiteY23" fmla="*/ 30480 h 1670003"/>
                <a:gd name="connsiteX24" fmla="*/ 1564640 w 2397760"/>
                <a:gd name="connsiteY24" fmla="*/ 111760 h 1670003"/>
                <a:gd name="connsiteX25" fmla="*/ 1635760 w 2397760"/>
                <a:gd name="connsiteY25" fmla="*/ 254000 h 1670003"/>
                <a:gd name="connsiteX26" fmla="*/ 1676400 w 2397760"/>
                <a:gd name="connsiteY26" fmla="*/ 447040 h 1670003"/>
                <a:gd name="connsiteX27" fmla="*/ 1706880 w 2397760"/>
                <a:gd name="connsiteY27" fmla="*/ 568960 h 1670003"/>
                <a:gd name="connsiteX28" fmla="*/ 1788160 w 2397760"/>
                <a:gd name="connsiteY28" fmla="*/ 863600 h 1670003"/>
                <a:gd name="connsiteX29" fmla="*/ 1859280 w 2397760"/>
                <a:gd name="connsiteY29" fmla="*/ 1046480 h 1670003"/>
                <a:gd name="connsiteX30" fmla="*/ 1869440 w 2397760"/>
                <a:gd name="connsiteY30" fmla="*/ 1076960 h 1670003"/>
                <a:gd name="connsiteX31" fmla="*/ 1910080 w 2397760"/>
                <a:gd name="connsiteY31" fmla="*/ 1168400 h 1670003"/>
                <a:gd name="connsiteX32" fmla="*/ 1930400 w 2397760"/>
                <a:gd name="connsiteY32" fmla="*/ 1198880 h 1670003"/>
                <a:gd name="connsiteX33" fmla="*/ 1971040 w 2397760"/>
                <a:gd name="connsiteY33" fmla="*/ 1290320 h 1670003"/>
                <a:gd name="connsiteX34" fmla="*/ 2042160 w 2397760"/>
                <a:gd name="connsiteY34" fmla="*/ 1412240 h 1670003"/>
                <a:gd name="connsiteX35" fmla="*/ 2092960 w 2397760"/>
                <a:gd name="connsiteY35" fmla="*/ 1463040 h 1670003"/>
                <a:gd name="connsiteX36" fmla="*/ 2225040 w 2397760"/>
                <a:gd name="connsiteY36" fmla="*/ 1564640 h 1670003"/>
                <a:gd name="connsiteX37" fmla="*/ 2255520 w 2397760"/>
                <a:gd name="connsiteY37" fmla="*/ 1574800 h 1670003"/>
                <a:gd name="connsiteX38" fmla="*/ 2316480 w 2397760"/>
                <a:gd name="connsiteY38" fmla="*/ 1615440 h 1670003"/>
                <a:gd name="connsiteX39" fmla="*/ 2377440 w 2397760"/>
                <a:gd name="connsiteY39" fmla="*/ 1666240 h 1670003"/>
                <a:gd name="connsiteX40" fmla="*/ 2397760 w 2397760"/>
                <a:gd name="connsiteY40" fmla="*/ 1666240 h 1670003"/>
                <a:gd name="connsiteX0" fmla="*/ 0 w 2397760"/>
                <a:gd name="connsiteY0" fmla="*/ 1645920 h 1673013"/>
                <a:gd name="connsiteX1" fmla="*/ 111760 w 2397760"/>
                <a:gd name="connsiteY1" fmla="*/ 1635760 h 1673013"/>
                <a:gd name="connsiteX2" fmla="*/ 243840 w 2397760"/>
                <a:gd name="connsiteY2" fmla="*/ 1595120 h 1673013"/>
                <a:gd name="connsiteX3" fmla="*/ 365760 w 2397760"/>
                <a:gd name="connsiteY3" fmla="*/ 1544320 h 1673013"/>
                <a:gd name="connsiteX4" fmla="*/ 426720 w 2397760"/>
                <a:gd name="connsiteY4" fmla="*/ 1503680 h 1673013"/>
                <a:gd name="connsiteX5" fmla="*/ 518160 w 2397760"/>
                <a:gd name="connsiteY5" fmla="*/ 1452880 h 1673013"/>
                <a:gd name="connsiteX6" fmla="*/ 609600 w 2397760"/>
                <a:gd name="connsiteY6" fmla="*/ 1361440 h 1673013"/>
                <a:gd name="connsiteX7" fmla="*/ 701040 w 2397760"/>
                <a:gd name="connsiteY7" fmla="*/ 1209040 h 1673013"/>
                <a:gd name="connsiteX8" fmla="*/ 772160 w 2397760"/>
                <a:gd name="connsiteY8" fmla="*/ 1087120 h 1673013"/>
                <a:gd name="connsiteX9" fmla="*/ 802640 w 2397760"/>
                <a:gd name="connsiteY9" fmla="*/ 995680 h 1673013"/>
                <a:gd name="connsiteX10" fmla="*/ 812800 w 2397760"/>
                <a:gd name="connsiteY10" fmla="*/ 965200 h 1673013"/>
                <a:gd name="connsiteX11" fmla="*/ 853440 w 2397760"/>
                <a:gd name="connsiteY11" fmla="*/ 873760 h 1673013"/>
                <a:gd name="connsiteX12" fmla="*/ 904240 w 2397760"/>
                <a:gd name="connsiteY12" fmla="*/ 741680 h 1673013"/>
                <a:gd name="connsiteX13" fmla="*/ 924560 w 2397760"/>
                <a:gd name="connsiteY13" fmla="*/ 650240 h 1673013"/>
                <a:gd name="connsiteX14" fmla="*/ 944880 w 2397760"/>
                <a:gd name="connsiteY14" fmla="*/ 568960 h 1673013"/>
                <a:gd name="connsiteX15" fmla="*/ 965200 w 2397760"/>
                <a:gd name="connsiteY15" fmla="*/ 487680 h 1673013"/>
                <a:gd name="connsiteX16" fmla="*/ 1016000 w 2397760"/>
                <a:gd name="connsiteY16" fmla="*/ 396240 h 1673013"/>
                <a:gd name="connsiteX17" fmla="*/ 1026160 w 2397760"/>
                <a:gd name="connsiteY17" fmla="*/ 365760 h 1673013"/>
                <a:gd name="connsiteX18" fmla="*/ 1097280 w 2397760"/>
                <a:gd name="connsiteY18" fmla="*/ 254000 h 1673013"/>
                <a:gd name="connsiteX19" fmla="*/ 1249680 w 2397760"/>
                <a:gd name="connsiteY19" fmla="*/ 71120 h 1673013"/>
                <a:gd name="connsiteX20" fmla="*/ 1270000 w 2397760"/>
                <a:gd name="connsiteY20" fmla="*/ 40640 h 1673013"/>
                <a:gd name="connsiteX21" fmla="*/ 1361440 w 2397760"/>
                <a:gd name="connsiteY21" fmla="*/ 0 h 1673013"/>
                <a:gd name="connsiteX22" fmla="*/ 1432560 w 2397760"/>
                <a:gd name="connsiteY22" fmla="*/ 10160 h 1673013"/>
                <a:gd name="connsiteX23" fmla="*/ 1503680 w 2397760"/>
                <a:gd name="connsiteY23" fmla="*/ 30480 h 1673013"/>
                <a:gd name="connsiteX24" fmla="*/ 1564640 w 2397760"/>
                <a:gd name="connsiteY24" fmla="*/ 111760 h 1673013"/>
                <a:gd name="connsiteX25" fmla="*/ 1635760 w 2397760"/>
                <a:gd name="connsiteY25" fmla="*/ 254000 h 1673013"/>
                <a:gd name="connsiteX26" fmla="*/ 1676400 w 2397760"/>
                <a:gd name="connsiteY26" fmla="*/ 447040 h 1673013"/>
                <a:gd name="connsiteX27" fmla="*/ 1706880 w 2397760"/>
                <a:gd name="connsiteY27" fmla="*/ 568960 h 1673013"/>
                <a:gd name="connsiteX28" fmla="*/ 1788160 w 2397760"/>
                <a:gd name="connsiteY28" fmla="*/ 863600 h 1673013"/>
                <a:gd name="connsiteX29" fmla="*/ 1859280 w 2397760"/>
                <a:gd name="connsiteY29" fmla="*/ 1046480 h 1673013"/>
                <a:gd name="connsiteX30" fmla="*/ 1869440 w 2397760"/>
                <a:gd name="connsiteY30" fmla="*/ 1076960 h 1673013"/>
                <a:gd name="connsiteX31" fmla="*/ 1910080 w 2397760"/>
                <a:gd name="connsiteY31" fmla="*/ 1168400 h 1673013"/>
                <a:gd name="connsiteX32" fmla="*/ 1930400 w 2397760"/>
                <a:gd name="connsiteY32" fmla="*/ 1198880 h 1673013"/>
                <a:gd name="connsiteX33" fmla="*/ 1971040 w 2397760"/>
                <a:gd name="connsiteY33" fmla="*/ 1290320 h 1673013"/>
                <a:gd name="connsiteX34" fmla="*/ 2042160 w 2397760"/>
                <a:gd name="connsiteY34" fmla="*/ 1412240 h 1673013"/>
                <a:gd name="connsiteX35" fmla="*/ 2092960 w 2397760"/>
                <a:gd name="connsiteY35" fmla="*/ 1463040 h 1673013"/>
                <a:gd name="connsiteX36" fmla="*/ 2225040 w 2397760"/>
                <a:gd name="connsiteY36" fmla="*/ 1564640 h 1673013"/>
                <a:gd name="connsiteX37" fmla="*/ 2255520 w 2397760"/>
                <a:gd name="connsiteY37" fmla="*/ 1574800 h 1673013"/>
                <a:gd name="connsiteX38" fmla="*/ 2377440 w 2397760"/>
                <a:gd name="connsiteY38" fmla="*/ 1666240 h 1673013"/>
                <a:gd name="connsiteX39" fmla="*/ 2397760 w 2397760"/>
                <a:gd name="connsiteY39" fmla="*/ 1666240 h 1673013"/>
                <a:gd name="connsiteX0" fmla="*/ 0 w 2397760"/>
                <a:gd name="connsiteY0" fmla="*/ 1645920 h 1673013"/>
                <a:gd name="connsiteX1" fmla="*/ 111760 w 2397760"/>
                <a:gd name="connsiteY1" fmla="*/ 1635760 h 1673013"/>
                <a:gd name="connsiteX2" fmla="*/ 243840 w 2397760"/>
                <a:gd name="connsiteY2" fmla="*/ 1595120 h 1673013"/>
                <a:gd name="connsiteX3" fmla="*/ 365760 w 2397760"/>
                <a:gd name="connsiteY3" fmla="*/ 1544320 h 1673013"/>
                <a:gd name="connsiteX4" fmla="*/ 426720 w 2397760"/>
                <a:gd name="connsiteY4" fmla="*/ 1503680 h 1673013"/>
                <a:gd name="connsiteX5" fmla="*/ 518160 w 2397760"/>
                <a:gd name="connsiteY5" fmla="*/ 1452880 h 1673013"/>
                <a:gd name="connsiteX6" fmla="*/ 609600 w 2397760"/>
                <a:gd name="connsiteY6" fmla="*/ 1361440 h 1673013"/>
                <a:gd name="connsiteX7" fmla="*/ 701040 w 2397760"/>
                <a:gd name="connsiteY7" fmla="*/ 1209040 h 1673013"/>
                <a:gd name="connsiteX8" fmla="*/ 772160 w 2397760"/>
                <a:gd name="connsiteY8" fmla="*/ 1087120 h 1673013"/>
                <a:gd name="connsiteX9" fmla="*/ 802640 w 2397760"/>
                <a:gd name="connsiteY9" fmla="*/ 995680 h 1673013"/>
                <a:gd name="connsiteX10" fmla="*/ 812800 w 2397760"/>
                <a:gd name="connsiteY10" fmla="*/ 965200 h 1673013"/>
                <a:gd name="connsiteX11" fmla="*/ 853440 w 2397760"/>
                <a:gd name="connsiteY11" fmla="*/ 873760 h 1673013"/>
                <a:gd name="connsiteX12" fmla="*/ 904240 w 2397760"/>
                <a:gd name="connsiteY12" fmla="*/ 741680 h 1673013"/>
                <a:gd name="connsiteX13" fmla="*/ 924560 w 2397760"/>
                <a:gd name="connsiteY13" fmla="*/ 650240 h 1673013"/>
                <a:gd name="connsiteX14" fmla="*/ 944880 w 2397760"/>
                <a:gd name="connsiteY14" fmla="*/ 568960 h 1673013"/>
                <a:gd name="connsiteX15" fmla="*/ 965200 w 2397760"/>
                <a:gd name="connsiteY15" fmla="*/ 487680 h 1673013"/>
                <a:gd name="connsiteX16" fmla="*/ 1016000 w 2397760"/>
                <a:gd name="connsiteY16" fmla="*/ 396240 h 1673013"/>
                <a:gd name="connsiteX17" fmla="*/ 1026160 w 2397760"/>
                <a:gd name="connsiteY17" fmla="*/ 365760 h 1673013"/>
                <a:gd name="connsiteX18" fmla="*/ 1097280 w 2397760"/>
                <a:gd name="connsiteY18" fmla="*/ 254000 h 1673013"/>
                <a:gd name="connsiteX19" fmla="*/ 1249680 w 2397760"/>
                <a:gd name="connsiteY19" fmla="*/ 71120 h 1673013"/>
                <a:gd name="connsiteX20" fmla="*/ 1270000 w 2397760"/>
                <a:gd name="connsiteY20" fmla="*/ 40640 h 1673013"/>
                <a:gd name="connsiteX21" fmla="*/ 1361440 w 2397760"/>
                <a:gd name="connsiteY21" fmla="*/ 0 h 1673013"/>
                <a:gd name="connsiteX22" fmla="*/ 1432560 w 2397760"/>
                <a:gd name="connsiteY22" fmla="*/ 10160 h 1673013"/>
                <a:gd name="connsiteX23" fmla="*/ 1503680 w 2397760"/>
                <a:gd name="connsiteY23" fmla="*/ 30480 h 1673013"/>
                <a:gd name="connsiteX24" fmla="*/ 1564640 w 2397760"/>
                <a:gd name="connsiteY24" fmla="*/ 111760 h 1673013"/>
                <a:gd name="connsiteX25" fmla="*/ 1635760 w 2397760"/>
                <a:gd name="connsiteY25" fmla="*/ 254000 h 1673013"/>
                <a:gd name="connsiteX26" fmla="*/ 1676400 w 2397760"/>
                <a:gd name="connsiteY26" fmla="*/ 447040 h 1673013"/>
                <a:gd name="connsiteX27" fmla="*/ 1706880 w 2397760"/>
                <a:gd name="connsiteY27" fmla="*/ 568960 h 1673013"/>
                <a:gd name="connsiteX28" fmla="*/ 1788160 w 2397760"/>
                <a:gd name="connsiteY28" fmla="*/ 863600 h 1673013"/>
                <a:gd name="connsiteX29" fmla="*/ 1859280 w 2397760"/>
                <a:gd name="connsiteY29" fmla="*/ 1046480 h 1673013"/>
                <a:gd name="connsiteX30" fmla="*/ 1869440 w 2397760"/>
                <a:gd name="connsiteY30" fmla="*/ 1076960 h 1673013"/>
                <a:gd name="connsiteX31" fmla="*/ 1910080 w 2397760"/>
                <a:gd name="connsiteY31" fmla="*/ 1168400 h 1673013"/>
                <a:gd name="connsiteX32" fmla="*/ 1971040 w 2397760"/>
                <a:gd name="connsiteY32" fmla="*/ 1290320 h 1673013"/>
                <a:gd name="connsiteX33" fmla="*/ 2042160 w 2397760"/>
                <a:gd name="connsiteY33" fmla="*/ 1412240 h 1673013"/>
                <a:gd name="connsiteX34" fmla="*/ 2092960 w 2397760"/>
                <a:gd name="connsiteY34" fmla="*/ 1463040 h 1673013"/>
                <a:gd name="connsiteX35" fmla="*/ 2225040 w 2397760"/>
                <a:gd name="connsiteY35" fmla="*/ 1564640 h 1673013"/>
                <a:gd name="connsiteX36" fmla="*/ 2255520 w 2397760"/>
                <a:gd name="connsiteY36" fmla="*/ 1574800 h 1673013"/>
                <a:gd name="connsiteX37" fmla="*/ 2377440 w 2397760"/>
                <a:gd name="connsiteY37" fmla="*/ 1666240 h 1673013"/>
                <a:gd name="connsiteX38" fmla="*/ 2397760 w 2397760"/>
                <a:gd name="connsiteY38" fmla="*/ 1666240 h 1673013"/>
                <a:gd name="connsiteX0" fmla="*/ 0 w 2397760"/>
                <a:gd name="connsiteY0" fmla="*/ 1645920 h 1673013"/>
                <a:gd name="connsiteX1" fmla="*/ 111760 w 2397760"/>
                <a:gd name="connsiteY1" fmla="*/ 1635760 h 1673013"/>
                <a:gd name="connsiteX2" fmla="*/ 243840 w 2397760"/>
                <a:gd name="connsiteY2" fmla="*/ 1595120 h 1673013"/>
                <a:gd name="connsiteX3" fmla="*/ 365760 w 2397760"/>
                <a:gd name="connsiteY3" fmla="*/ 1544320 h 1673013"/>
                <a:gd name="connsiteX4" fmla="*/ 426720 w 2397760"/>
                <a:gd name="connsiteY4" fmla="*/ 1503680 h 1673013"/>
                <a:gd name="connsiteX5" fmla="*/ 518160 w 2397760"/>
                <a:gd name="connsiteY5" fmla="*/ 1452880 h 1673013"/>
                <a:gd name="connsiteX6" fmla="*/ 609600 w 2397760"/>
                <a:gd name="connsiteY6" fmla="*/ 1361440 h 1673013"/>
                <a:gd name="connsiteX7" fmla="*/ 701040 w 2397760"/>
                <a:gd name="connsiteY7" fmla="*/ 1209040 h 1673013"/>
                <a:gd name="connsiteX8" fmla="*/ 772160 w 2397760"/>
                <a:gd name="connsiteY8" fmla="*/ 1087120 h 1673013"/>
                <a:gd name="connsiteX9" fmla="*/ 802640 w 2397760"/>
                <a:gd name="connsiteY9" fmla="*/ 995680 h 1673013"/>
                <a:gd name="connsiteX10" fmla="*/ 812800 w 2397760"/>
                <a:gd name="connsiteY10" fmla="*/ 965200 h 1673013"/>
                <a:gd name="connsiteX11" fmla="*/ 853440 w 2397760"/>
                <a:gd name="connsiteY11" fmla="*/ 873760 h 1673013"/>
                <a:gd name="connsiteX12" fmla="*/ 904240 w 2397760"/>
                <a:gd name="connsiteY12" fmla="*/ 741680 h 1673013"/>
                <a:gd name="connsiteX13" fmla="*/ 924560 w 2397760"/>
                <a:gd name="connsiteY13" fmla="*/ 650240 h 1673013"/>
                <a:gd name="connsiteX14" fmla="*/ 965200 w 2397760"/>
                <a:gd name="connsiteY14" fmla="*/ 487680 h 1673013"/>
                <a:gd name="connsiteX15" fmla="*/ 1016000 w 2397760"/>
                <a:gd name="connsiteY15" fmla="*/ 396240 h 1673013"/>
                <a:gd name="connsiteX16" fmla="*/ 1026160 w 2397760"/>
                <a:gd name="connsiteY16" fmla="*/ 365760 h 1673013"/>
                <a:gd name="connsiteX17" fmla="*/ 1097280 w 2397760"/>
                <a:gd name="connsiteY17" fmla="*/ 254000 h 1673013"/>
                <a:gd name="connsiteX18" fmla="*/ 1249680 w 2397760"/>
                <a:gd name="connsiteY18" fmla="*/ 71120 h 1673013"/>
                <a:gd name="connsiteX19" fmla="*/ 1270000 w 2397760"/>
                <a:gd name="connsiteY19" fmla="*/ 40640 h 1673013"/>
                <a:gd name="connsiteX20" fmla="*/ 1361440 w 2397760"/>
                <a:gd name="connsiteY20" fmla="*/ 0 h 1673013"/>
                <a:gd name="connsiteX21" fmla="*/ 1432560 w 2397760"/>
                <a:gd name="connsiteY21" fmla="*/ 10160 h 1673013"/>
                <a:gd name="connsiteX22" fmla="*/ 1503680 w 2397760"/>
                <a:gd name="connsiteY22" fmla="*/ 30480 h 1673013"/>
                <a:gd name="connsiteX23" fmla="*/ 1564640 w 2397760"/>
                <a:gd name="connsiteY23" fmla="*/ 111760 h 1673013"/>
                <a:gd name="connsiteX24" fmla="*/ 1635760 w 2397760"/>
                <a:gd name="connsiteY24" fmla="*/ 254000 h 1673013"/>
                <a:gd name="connsiteX25" fmla="*/ 1676400 w 2397760"/>
                <a:gd name="connsiteY25" fmla="*/ 447040 h 1673013"/>
                <a:gd name="connsiteX26" fmla="*/ 1706880 w 2397760"/>
                <a:gd name="connsiteY26" fmla="*/ 568960 h 1673013"/>
                <a:gd name="connsiteX27" fmla="*/ 1788160 w 2397760"/>
                <a:gd name="connsiteY27" fmla="*/ 863600 h 1673013"/>
                <a:gd name="connsiteX28" fmla="*/ 1859280 w 2397760"/>
                <a:gd name="connsiteY28" fmla="*/ 1046480 h 1673013"/>
                <a:gd name="connsiteX29" fmla="*/ 1869440 w 2397760"/>
                <a:gd name="connsiteY29" fmla="*/ 1076960 h 1673013"/>
                <a:gd name="connsiteX30" fmla="*/ 1910080 w 2397760"/>
                <a:gd name="connsiteY30" fmla="*/ 1168400 h 1673013"/>
                <a:gd name="connsiteX31" fmla="*/ 1971040 w 2397760"/>
                <a:gd name="connsiteY31" fmla="*/ 1290320 h 1673013"/>
                <a:gd name="connsiteX32" fmla="*/ 2042160 w 2397760"/>
                <a:gd name="connsiteY32" fmla="*/ 1412240 h 1673013"/>
                <a:gd name="connsiteX33" fmla="*/ 2092960 w 2397760"/>
                <a:gd name="connsiteY33" fmla="*/ 1463040 h 1673013"/>
                <a:gd name="connsiteX34" fmla="*/ 2225040 w 2397760"/>
                <a:gd name="connsiteY34" fmla="*/ 1564640 h 1673013"/>
                <a:gd name="connsiteX35" fmla="*/ 2255520 w 2397760"/>
                <a:gd name="connsiteY35" fmla="*/ 1574800 h 1673013"/>
                <a:gd name="connsiteX36" fmla="*/ 2377440 w 2397760"/>
                <a:gd name="connsiteY36" fmla="*/ 1666240 h 1673013"/>
                <a:gd name="connsiteX37" fmla="*/ 2397760 w 2397760"/>
                <a:gd name="connsiteY37" fmla="*/ 1666240 h 1673013"/>
                <a:gd name="connsiteX0" fmla="*/ 0 w 2397760"/>
                <a:gd name="connsiteY0" fmla="*/ 1645920 h 1673013"/>
                <a:gd name="connsiteX1" fmla="*/ 111760 w 2397760"/>
                <a:gd name="connsiteY1" fmla="*/ 1635760 h 1673013"/>
                <a:gd name="connsiteX2" fmla="*/ 243840 w 2397760"/>
                <a:gd name="connsiteY2" fmla="*/ 1595120 h 1673013"/>
                <a:gd name="connsiteX3" fmla="*/ 365760 w 2397760"/>
                <a:gd name="connsiteY3" fmla="*/ 1544320 h 1673013"/>
                <a:gd name="connsiteX4" fmla="*/ 426720 w 2397760"/>
                <a:gd name="connsiteY4" fmla="*/ 1503680 h 1673013"/>
                <a:gd name="connsiteX5" fmla="*/ 518160 w 2397760"/>
                <a:gd name="connsiteY5" fmla="*/ 1452880 h 1673013"/>
                <a:gd name="connsiteX6" fmla="*/ 609600 w 2397760"/>
                <a:gd name="connsiteY6" fmla="*/ 1361440 h 1673013"/>
                <a:gd name="connsiteX7" fmla="*/ 701040 w 2397760"/>
                <a:gd name="connsiteY7" fmla="*/ 1209040 h 1673013"/>
                <a:gd name="connsiteX8" fmla="*/ 772160 w 2397760"/>
                <a:gd name="connsiteY8" fmla="*/ 1087120 h 1673013"/>
                <a:gd name="connsiteX9" fmla="*/ 802640 w 2397760"/>
                <a:gd name="connsiteY9" fmla="*/ 995680 h 1673013"/>
                <a:gd name="connsiteX10" fmla="*/ 812800 w 2397760"/>
                <a:gd name="connsiteY10" fmla="*/ 965200 h 1673013"/>
                <a:gd name="connsiteX11" fmla="*/ 853440 w 2397760"/>
                <a:gd name="connsiteY11" fmla="*/ 873760 h 1673013"/>
                <a:gd name="connsiteX12" fmla="*/ 924560 w 2397760"/>
                <a:gd name="connsiteY12" fmla="*/ 650240 h 1673013"/>
                <a:gd name="connsiteX13" fmla="*/ 965200 w 2397760"/>
                <a:gd name="connsiteY13" fmla="*/ 487680 h 1673013"/>
                <a:gd name="connsiteX14" fmla="*/ 1016000 w 2397760"/>
                <a:gd name="connsiteY14" fmla="*/ 396240 h 1673013"/>
                <a:gd name="connsiteX15" fmla="*/ 1026160 w 2397760"/>
                <a:gd name="connsiteY15" fmla="*/ 365760 h 1673013"/>
                <a:gd name="connsiteX16" fmla="*/ 1097280 w 2397760"/>
                <a:gd name="connsiteY16" fmla="*/ 254000 h 1673013"/>
                <a:gd name="connsiteX17" fmla="*/ 1249680 w 2397760"/>
                <a:gd name="connsiteY17" fmla="*/ 71120 h 1673013"/>
                <a:gd name="connsiteX18" fmla="*/ 1270000 w 2397760"/>
                <a:gd name="connsiteY18" fmla="*/ 40640 h 1673013"/>
                <a:gd name="connsiteX19" fmla="*/ 1361440 w 2397760"/>
                <a:gd name="connsiteY19" fmla="*/ 0 h 1673013"/>
                <a:gd name="connsiteX20" fmla="*/ 1432560 w 2397760"/>
                <a:gd name="connsiteY20" fmla="*/ 10160 h 1673013"/>
                <a:gd name="connsiteX21" fmla="*/ 1503680 w 2397760"/>
                <a:gd name="connsiteY21" fmla="*/ 30480 h 1673013"/>
                <a:gd name="connsiteX22" fmla="*/ 1564640 w 2397760"/>
                <a:gd name="connsiteY22" fmla="*/ 111760 h 1673013"/>
                <a:gd name="connsiteX23" fmla="*/ 1635760 w 2397760"/>
                <a:gd name="connsiteY23" fmla="*/ 254000 h 1673013"/>
                <a:gd name="connsiteX24" fmla="*/ 1676400 w 2397760"/>
                <a:gd name="connsiteY24" fmla="*/ 447040 h 1673013"/>
                <a:gd name="connsiteX25" fmla="*/ 1706880 w 2397760"/>
                <a:gd name="connsiteY25" fmla="*/ 568960 h 1673013"/>
                <a:gd name="connsiteX26" fmla="*/ 1788160 w 2397760"/>
                <a:gd name="connsiteY26" fmla="*/ 863600 h 1673013"/>
                <a:gd name="connsiteX27" fmla="*/ 1859280 w 2397760"/>
                <a:gd name="connsiteY27" fmla="*/ 1046480 h 1673013"/>
                <a:gd name="connsiteX28" fmla="*/ 1869440 w 2397760"/>
                <a:gd name="connsiteY28" fmla="*/ 1076960 h 1673013"/>
                <a:gd name="connsiteX29" fmla="*/ 1910080 w 2397760"/>
                <a:gd name="connsiteY29" fmla="*/ 1168400 h 1673013"/>
                <a:gd name="connsiteX30" fmla="*/ 1971040 w 2397760"/>
                <a:gd name="connsiteY30" fmla="*/ 1290320 h 1673013"/>
                <a:gd name="connsiteX31" fmla="*/ 2042160 w 2397760"/>
                <a:gd name="connsiteY31" fmla="*/ 1412240 h 1673013"/>
                <a:gd name="connsiteX32" fmla="*/ 2092960 w 2397760"/>
                <a:gd name="connsiteY32" fmla="*/ 1463040 h 1673013"/>
                <a:gd name="connsiteX33" fmla="*/ 2225040 w 2397760"/>
                <a:gd name="connsiteY33" fmla="*/ 1564640 h 1673013"/>
                <a:gd name="connsiteX34" fmla="*/ 2255520 w 2397760"/>
                <a:gd name="connsiteY34" fmla="*/ 1574800 h 1673013"/>
                <a:gd name="connsiteX35" fmla="*/ 2377440 w 2397760"/>
                <a:gd name="connsiteY35" fmla="*/ 1666240 h 1673013"/>
                <a:gd name="connsiteX36" fmla="*/ 2397760 w 2397760"/>
                <a:gd name="connsiteY36" fmla="*/ 1666240 h 1673013"/>
                <a:gd name="connsiteX0" fmla="*/ 0 w 2397760"/>
                <a:gd name="connsiteY0" fmla="*/ 1645920 h 1673013"/>
                <a:gd name="connsiteX1" fmla="*/ 111760 w 2397760"/>
                <a:gd name="connsiteY1" fmla="*/ 1635760 h 1673013"/>
                <a:gd name="connsiteX2" fmla="*/ 243840 w 2397760"/>
                <a:gd name="connsiteY2" fmla="*/ 1595120 h 1673013"/>
                <a:gd name="connsiteX3" fmla="*/ 365760 w 2397760"/>
                <a:gd name="connsiteY3" fmla="*/ 1544320 h 1673013"/>
                <a:gd name="connsiteX4" fmla="*/ 426720 w 2397760"/>
                <a:gd name="connsiteY4" fmla="*/ 1503680 h 1673013"/>
                <a:gd name="connsiteX5" fmla="*/ 518160 w 2397760"/>
                <a:gd name="connsiteY5" fmla="*/ 1452880 h 1673013"/>
                <a:gd name="connsiteX6" fmla="*/ 609600 w 2397760"/>
                <a:gd name="connsiteY6" fmla="*/ 1361440 h 1673013"/>
                <a:gd name="connsiteX7" fmla="*/ 701040 w 2397760"/>
                <a:gd name="connsiteY7" fmla="*/ 1209040 h 1673013"/>
                <a:gd name="connsiteX8" fmla="*/ 772160 w 2397760"/>
                <a:gd name="connsiteY8" fmla="*/ 1087120 h 1673013"/>
                <a:gd name="connsiteX9" fmla="*/ 802640 w 2397760"/>
                <a:gd name="connsiteY9" fmla="*/ 995680 h 1673013"/>
                <a:gd name="connsiteX10" fmla="*/ 812800 w 2397760"/>
                <a:gd name="connsiteY10" fmla="*/ 965200 h 1673013"/>
                <a:gd name="connsiteX11" fmla="*/ 853440 w 2397760"/>
                <a:gd name="connsiteY11" fmla="*/ 873760 h 1673013"/>
                <a:gd name="connsiteX12" fmla="*/ 924560 w 2397760"/>
                <a:gd name="connsiteY12" fmla="*/ 650240 h 1673013"/>
                <a:gd name="connsiteX13" fmla="*/ 965200 w 2397760"/>
                <a:gd name="connsiteY13" fmla="*/ 487680 h 1673013"/>
                <a:gd name="connsiteX14" fmla="*/ 1016000 w 2397760"/>
                <a:gd name="connsiteY14" fmla="*/ 396240 h 1673013"/>
                <a:gd name="connsiteX15" fmla="*/ 1026160 w 2397760"/>
                <a:gd name="connsiteY15" fmla="*/ 365760 h 1673013"/>
                <a:gd name="connsiteX16" fmla="*/ 1097280 w 2397760"/>
                <a:gd name="connsiteY16" fmla="*/ 254000 h 1673013"/>
                <a:gd name="connsiteX17" fmla="*/ 1249680 w 2397760"/>
                <a:gd name="connsiteY17" fmla="*/ 71120 h 1673013"/>
                <a:gd name="connsiteX18" fmla="*/ 1361440 w 2397760"/>
                <a:gd name="connsiteY18" fmla="*/ 0 h 1673013"/>
                <a:gd name="connsiteX19" fmla="*/ 1432560 w 2397760"/>
                <a:gd name="connsiteY19" fmla="*/ 10160 h 1673013"/>
                <a:gd name="connsiteX20" fmla="*/ 1503680 w 2397760"/>
                <a:gd name="connsiteY20" fmla="*/ 30480 h 1673013"/>
                <a:gd name="connsiteX21" fmla="*/ 1564640 w 2397760"/>
                <a:gd name="connsiteY21" fmla="*/ 111760 h 1673013"/>
                <a:gd name="connsiteX22" fmla="*/ 1635760 w 2397760"/>
                <a:gd name="connsiteY22" fmla="*/ 254000 h 1673013"/>
                <a:gd name="connsiteX23" fmla="*/ 1676400 w 2397760"/>
                <a:gd name="connsiteY23" fmla="*/ 447040 h 1673013"/>
                <a:gd name="connsiteX24" fmla="*/ 1706880 w 2397760"/>
                <a:gd name="connsiteY24" fmla="*/ 568960 h 1673013"/>
                <a:gd name="connsiteX25" fmla="*/ 1788160 w 2397760"/>
                <a:gd name="connsiteY25" fmla="*/ 863600 h 1673013"/>
                <a:gd name="connsiteX26" fmla="*/ 1859280 w 2397760"/>
                <a:gd name="connsiteY26" fmla="*/ 1046480 h 1673013"/>
                <a:gd name="connsiteX27" fmla="*/ 1869440 w 2397760"/>
                <a:gd name="connsiteY27" fmla="*/ 1076960 h 1673013"/>
                <a:gd name="connsiteX28" fmla="*/ 1910080 w 2397760"/>
                <a:gd name="connsiteY28" fmla="*/ 1168400 h 1673013"/>
                <a:gd name="connsiteX29" fmla="*/ 1971040 w 2397760"/>
                <a:gd name="connsiteY29" fmla="*/ 1290320 h 1673013"/>
                <a:gd name="connsiteX30" fmla="*/ 2042160 w 2397760"/>
                <a:gd name="connsiteY30" fmla="*/ 1412240 h 1673013"/>
                <a:gd name="connsiteX31" fmla="*/ 2092960 w 2397760"/>
                <a:gd name="connsiteY31" fmla="*/ 1463040 h 1673013"/>
                <a:gd name="connsiteX32" fmla="*/ 2225040 w 2397760"/>
                <a:gd name="connsiteY32" fmla="*/ 1564640 h 1673013"/>
                <a:gd name="connsiteX33" fmla="*/ 2255520 w 2397760"/>
                <a:gd name="connsiteY33" fmla="*/ 1574800 h 1673013"/>
                <a:gd name="connsiteX34" fmla="*/ 2377440 w 2397760"/>
                <a:gd name="connsiteY34" fmla="*/ 1666240 h 1673013"/>
                <a:gd name="connsiteX35" fmla="*/ 2397760 w 2397760"/>
                <a:gd name="connsiteY35" fmla="*/ 1666240 h 1673013"/>
                <a:gd name="connsiteX0" fmla="*/ 0 w 2397760"/>
                <a:gd name="connsiteY0" fmla="*/ 1647341 h 1674434"/>
                <a:gd name="connsiteX1" fmla="*/ 111760 w 2397760"/>
                <a:gd name="connsiteY1" fmla="*/ 1637181 h 1674434"/>
                <a:gd name="connsiteX2" fmla="*/ 243840 w 2397760"/>
                <a:gd name="connsiteY2" fmla="*/ 1596541 h 1674434"/>
                <a:gd name="connsiteX3" fmla="*/ 365760 w 2397760"/>
                <a:gd name="connsiteY3" fmla="*/ 1545741 h 1674434"/>
                <a:gd name="connsiteX4" fmla="*/ 426720 w 2397760"/>
                <a:gd name="connsiteY4" fmla="*/ 1505101 h 1674434"/>
                <a:gd name="connsiteX5" fmla="*/ 518160 w 2397760"/>
                <a:gd name="connsiteY5" fmla="*/ 1454301 h 1674434"/>
                <a:gd name="connsiteX6" fmla="*/ 609600 w 2397760"/>
                <a:gd name="connsiteY6" fmla="*/ 1362861 h 1674434"/>
                <a:gd name="connsiteX7" fmla="*/ 701040 w 2397760"/>
                <a:gd name="connsiteY7" fmla="*/ 1210461 h 1674434"/>
                <a:gd name="connsiteX8" fmla="*/ 772160 w 2397760"/>
                <a:gd name="connsiteY8" fmla="*/ 1088541 h 1674434"/>
                <a:gd name="connsiteX9" fmla="*/ 802640 w 2397760"/>
                <a:gd name="connsiteY9" fmla="*/ 997101 h 1674434"/>
                <a:gd name="connsiteX10" fmla="*/ 812800 w 2397760"/>
                <a:gd name="connsiteY10" fmla="*/ 966621 h 1674434"/>
                <a:gd name="connsiteX11" fmla="*/ 853440 w 2397760"/>
                <a:gd name="connsiteY11" fmla="*/ 875181 h 1674434"/>
                <a:gd name="connsiteX12" fmla="*/ 924560 w 2397760"/>
                <a:gd name="connsiteY12" fmla="*/ 651661 h 1674434"/>
                <a:gd name="connsiteX13" fmla="*/ 965200 w 2397760"/>
                <a:gd name="connsiteY13" fmla="*/ 489101 h 1674434"/>
                <a:gd name="connsiteX14" fmla="*/ 1016000 w 2397760"/>
                <a:gd name="connsiteY14" fmla="*/ 397661 h 1674434"/>
                <a:gd name="connsiteX15" fmla="*/ 1026160 w 2397760"/>
                <a:gd name="connsiteY15" fmla="*/ 367181 h 1674434"/>
                <a:gd name="connsiteX16" fmla="*/ 1097280 w 2397760"/>
                <a:gd name="connsiteY16" fmla="*/ 255421 h 1674434"/>
                <a:gd name="connsiteX17" fmla="*/ 1249680 w 2397760"/>
                <a:gd name="connsiteY17" fmla="*/ 72541 h 1674434"/>
                <a:gd name="connsiteX18" fmla="*/ 1361440 w 2397760"/>
                <a:gd name="connsiteY18" fmla="*/ 1421 h 1674434"/>
                <a:gd name="connsiteX19" fmla="*/ 1503680 w 2397760"/>
                <a:gd name="connsiteY19" fmla="*/ 31901 h 1674434"/>
                <a:gd name="connsiteX20" fmla="*/ 1564640 w 2397760"/>
                <a:gd name="connsiteY20" fmla="*/ 113181 h 1674434"/>
                <a:gd name="connsiteX21" fmla="*/ 1635760 w 2397760"/>
                <a:gd name="connsiteY21" fmla="*/ 255421 h 1674434"/>
                <a:gd name="connsiteX22" fmla="*/ 1676400 w 2397760"/>
                <a:gd name="connsiteY22" fmla="*/ 448461 h 1674434"/>
                <a:gd name="connsiteX23" fmla="*/ 1706880 w 2397760"/>
                <a:gd name="connsiteY23" fmla="*/ 570381 h 1674434"/>
                <a:gd name="connsiteX24" fmla="*/ 1788160 w 2397760"/>
                <a:gd name="connsiteY24" fmla="*/ 865021 h 1674434"/>
                <a:gd name="connsiteX25" fmla="*/ 1859280 w 2397760"/>
                <a:gd name="connsiteY25" fmla="*/ 1047901 h 1674434"/>
                <a:gd name="connsiteX26" fmla="*/ 1869440 w 2397760"/>
                <a:gd name="connsiteY26" fmla="*/ 1078381 h 1674434"/>
                <a:gd name="connsiteX27" fmla="*/ 1910080 w 2397760"/>
                <a:gd name="connsiteY27" fmla="*/ 1169821 h 1674434"/>
                <a:gd name="connsiteX28" fmla="*/ 1971040 w 2397760"/>
                <a:gd name="connsiteY28" fmla="*/ 1291741 h 1674434"/>
                <a:gd name="connsiteX29" fmla="*/ 2042160 w 2397760"/>
                <a:gd name="connsiteY29" fmla="*/ 1413661 h 1674434"/>
                <a:gd name="connsiteX30" fmla="*/ 2092960 w 2397760"/>
                <a:gd name="connsiteY30" fmla="*/ 1464461 h 1674434"/>
                <a:gd name="connsiteX31" fmla="*/ 2225040 w 2397760"/>
                <a:gd name="connsiteY31" fmla="*/ 1566061 h 1674434"/>
                <a:gd name="connsiteX32" fmla="*/ 2255520 w 2397760"/>
                <a:gd name="connsiteY32" fmla="*/ 1576221 h 1674434"/>
                <a:gd name="connsiteX33" fmla="*/ 2377440 w 2397760"/>
                <a:gd name="connsiteY33" fmla="*/ 1667661 h 1674434"/>
                <a:gd name="connsiteX34" fmla="*/ 2397760 w 2397760"/>
                <a:gd name="connsiteY34" fmla="*/ 1667661 h 1674434"/>
                <a:gd name="connsiteX0" fmla="*/ 0 w 2397760"/>
                <a:gd name="connsiteY0" fmla="*/ 1647341 h 1674434"/>
                <a:gd name="connsiteX1" fmla="*/ 111760 w 2397760"/>
                <a:gd name="connsiteY1" fmla="*/ 1637181 h 1674434"/>
                <a:gd name="connsiteX2" fmla="*/ 243840 w 2397760"/>
                <a:gd name="connsiteY2" fmla="*/ 1596541 h 1674434"/>
                <a:gd name="connsiteX3" fmla="*/ 365760 w 2397760"/>
                <a:gd name="connsiteY3" fmla="*/ 1545741 h 1674434"/>
                <a:gd name="connsiteX4" fmla="*/ 426720 w 2397760"/>
                <a:gd name="connsiteY4" fmla="*/ 1505101 h 1674434"/>
                <a:gd name="connsiteX5" fmla="*/ 518160 w 2397760"/>
                <a:gd name="connsiteY5" fmla="*/ 1454301 h 1674434"/>
                <a:gd name="connsiteX6" fmla="*/ 609600 w 2397760"/>
                <a:gd name="connsiteY6" fmla="*/ 1362861 h 1674434"/>
                <a:gd name="connsiteX7" fmla="*/ 701040 w 2397760"/>
                <a:gd name="connsiteY7" fmla="*/ 1210461 h 1674434"/>
                <a:gd name="connsiteX8" fmla="*/ 772160 w 2397760"/>
                <a:gd name="connsiteY8" fmla="*/ 1088541 h 1674434"/>
                <a:gd name="connsiteX9" fmla="*/ 802640 w 2397760"/>
                <a:gd name="connsiteY9" fmla="*/ 997101 h 1674434"/>
                <a:gd name="connsiteX10" fmla="*/ 812800 w 2397760"/>
                <a:gd name="connsiteY10" fmla="*/ 966621 h 1674434"/>
                <a:gd name="connsiteX11" fmla="*/ 853440 w 2397760"/>
                <a:gd name="connsiteY11" fmla="*/ 875181 h 1674434"/>
                <a:gd name="connsiteX12" fmla="*/ 924560 w 2397760"/>
                <a:gd name="connsiteY12" fmla="*/ 651661 h 1674434"/>
                <a:gd name="connsiteX13" fmla="*/ 965200 w 2397760"/>
                <a:gd name="connsiteY13" fmla="*/ 489101 h 1674434"/>
                <a:gd name="connsiteX14" fmla="*/ 1016000 w 2397760"/>
                <a:gd name="connsiteY14" fmla="*/ 397661 h 1674434"/>
                <a:gd name="connsiteX15" fmla="*/ 1097280 w 2397760"/>
                <a:gd name="connsiteY15" fmla="*/ 255421 h 1674434"/>
                <a:gd name="connsiteX16" fmla="*/ 1249680 w 2397760"/>
                <a:gd name="connsiteY16" fmla="*/ 72541 h 1674434"/>
                <a:gd name="connsiteX17" fmla="*/ 1361440 w 2397760"/>
                <a:gd name="connsiteY17" fmla="*/ 1421 h 1674434"/>
                <a:gd name="connsiteX18" fmla="*/ 1503680 w 2397760"/>
                <a:gd name="connsiteY18" fmla="*/ 31901 h 1674434"/>
                <a:gd name="connsiteX19" fmla="*/ 1564640 w 2397760"/>
                <a:gd name="connsiteY19" fmla="*/ 113181 h 1674434"/>
                <a:gd name="connsiteX20" fmla="*/ 1635760 w 2397760"/>
                <a:gd name="connsiteY20" fmla="*/ 255421 h 1674434"/>
                <a:gd name="connsiteX21" fmla="*/ 1676400 w 2397760"/>
                <a:gd name="connsiteY21" fmla="*/ 448461 h 1674434"/>
                <a:gd name="connsiteX22" fmla="*/ 1706880 w 2397760"/>
                <a:gd name="connsiteY22" fmla="*/ 570381 h 1674434"/>
                <a:gd name="connsiteX23" fmla="*/ 1788160 w 2397760"/>
                <a:gd name="connsiteY23" fmla="*/ 865021 h 1674434"/>
                <a:gd name="connsiteX24" fmla="*/ 1859280 w 2397760"/>
                <a:gd name="connsiteY24" fmla="*/ 1047901 h 1674434"/>
                <a:gd name="connsiteX25" fmla="*/ 1869440 w 2397760"/>
                <a:gd name="connsiteY25" fmla="*/ 1078381 h 1674434"/>
                <a:gd name="connsiteX26" fmla="*/ 1910080 w 2397760"/>
                <a:gd name="connsiteY26" fmla="*/ 1169821 h 1674434"/>
                <a:gd name="connsiteX27" fmla="*/ 1971040 w 2397760"/>
                <a:gd name="connsiteY27" fmla="*/ 1291741 h 1674434"/>
                <a:gd name="connsiteX28" fmla="*/ 2042160 w 2397760"/>
                <a:gd name="connsiteY28" fmla="*/ 1413661 h 1674434"/>
                <a:gd name="connsiteX29" fmla="*/ 2092960 w 2397760"/>
                <a:gd name="connsiteY29" fmla="*/ 1464461 h 1674434"/>
                <a:gd name="connsiteX30" fmla="*/ 2225040 w 2397760"/>
                <a:gd name="connsiteY30" fmla="*/ 1566061 h 1674434"/>
                <a:gd name="connsiteX31" fmla="*/ 2255520 w 2397760"/>
                <a:gd name="connsiteY31" fmla="*/ 1576221 h 1674434"/>
                <a:gd name="connsiteX32" fmla="*/ 2377440 w 2397760"/>
                <a:gd name="connsiteY32" fmla="*/ 1667661 h 1674434"/>
                <a:gd name="connsiteX33" fmla="*/ 2397760 w 2397760"/>
                <a:gd name="connsiteY33" fmla="*/ 1667661 h 1674434"/>
                <a:gd name="connsiteX0" fmla="*/ 0 w 2397760"/>
                <a:gd name="connsiteY0" fmla="*/ 1647341 h 1674434"/>
                <a:gd name="connsiteX1" fmla="*/ 111760 w 2397760"/>
                <a:gd name="connsiteY1" fmla="*/ 1637181 h 1674434"/>
                <a:gd name="connsiteX2" fmla="*/ 243840 w 2397760"/>
                <a:gd name="connsiteY2" fmla="*/ 1596541 h 1674434"/>
                <a:gd name="connsiteX3" fmla="*/ 365760 w 2397760"/>
                <a:gd name="connsiteY3" fmla="*/ 1545741 h 1674434"/>
                <a:gd name="connsiteX4" fmla="*/ 426720 w 2397760"/>
                <a:gd name="connsiteY4" fmla="*/ 1505101 h 1674434"/>
                <a:gd name="connsiteX5" fmla="*/ 518160 w 2397760"/>
                <a:gd name="connsiteY5" fmla="*/ 1454301 h 1674434"/>
                <a:gd name="connsiteX6" fmla="*/ 609600 w 2397760"/>
                <a:gd name="connsiteY6" fmla="*/ 1362861 h 1674434"/>
                <a:gd name="connsiteX7" fmla="*/ 701040 w 2397760"/>
                <a:gd name="connsiteY7" fmla="*/ 1210461 h 1674434"/>
                <a:gd name="connsiteX8" fmla="*/ 772160 w 2397760"/>
                <a:gd name="connsiteY8" fmla="*/ 1088541 h 1674434"/>
                <a:gd name="connsiteX9" fmla="*/ 802640 w 2397760"/>
                <a:gd name="connsiteY9" fmla="*/ 997101 h 1674434"/>
                <a:gd name="connsiteX10" fmla="*/ 853440 w 2397760"/>
                <a:gd name="connsiteY10" fmla="*/ 875181 h 1674434"/>
                <a:gd name="connsiteX11" fmla="*/ 924560 w 2397760"/>
                <a:gd name="connsiteY11" fmla="*/ 651661 h 1674434"/>
                <a:gd name="connsiteX12" fmla="*/ 965200 w 2397760"/>
                <a:gd name="connsiteY12" fmla="*/ 489101 h 1674434"/>
                <a:gd name="connsiteX13" fmla="*/ 1016000 w 2397760"/>
                <a:gd name="connsiteY13" fmla="*/ 397661 h 1674434"/>
                <a:gd name="connsiteX14" fmla="*/ 1097280 w 2397760"/>
                <a:gd name="connsiteY14" fmla="*/ 255421 h 1674434"/>
                <a:gd name="connsiteX15" fmla="*/ 1249680 w 2397760"/>
                <a:gd name="connsiteY15" fmla="*/ 72541 h 1674434"/>
                <a:gd name="connsiteX16" fmla="*/ 1361440 w 2397760"/>
                <a:gd name="connsiteY16" fmla="*/ 1421 h 1674434"/>
                <a:gd name="connsiteX17" fmla="*/ 1503680 w 2397760"/>
                <a:gd name="connsiteY17" fmla="*/ 31901 h 1674434"/>
                <a:gd name="connsiteX18" fmla="*/ 1564640 w 2397760"/>
                <a:gd name="connsiteY18" fmla="*/ 113181 h 1674434"/>
                <a:gd name="connsiteX19" fmla="*/ 1635760 w 2397760"/>
                <a:gd name="connsiteY19" fmla="*/ 255421 h 1674434"/>
                <a:gd name="connsiteX20" fmla="*/ 1676400 w 2397760"/>
                <a:gd name="connsiteY20" fmla="*/ 448461 h 1674434"/>
                <a:gd name="connsiteX21" fmla="*/ 1706880 w 2397760"/>
                <a:gd name="connsiteY21" fmla="*/ 570381 h 1674434"/>
                <a:gd name="connsiteX22" fmla="*/ 1788160 w 2397760"/>
                <a:gd name="connsiteY22" fmla="*/ 865021 h 1674434"/>
                <a:gd name="connsiteX23" fmla="*/ 1859280 w 2397760"/>
                <a:gd name="connsiteY23" fmla="*/ 1047901 h 1674434"/>
                <a:gd name="connsiteX24" fmla="*/ 1869440 w 2397760"/>
                <a:gd name="connsiteY24" fmla="*/ 1078381 h 1674434"/>
                <a:gd name="connsiteX25" fmla="*/ 1910080 w 2397760"/>
                <a:gd name="connsiteY25" fmla="*/ 1169821 h 1674434"/>
                <a:gd name="connsiteX26" fmla="*/ 1971040 w 2397760"/>
                <a:gd name="connsiteY26" fmla="*/ 1291741 h 1674434"/>
                <a:gd name="connsiteX27" fmla="*/ 2042160 w 2397760"/>
                <a:gd name="connsiteY27" fmla="*/ 1413661 h 1674434"/>
                <a:gd name="connsiteX28" fmla="*/ 2092960 w 2397760"/>
                <a:gd name="connsiteY28" fmla="*/ 1464461 h 1674434"/>
                <a:gd name="connsiteX29" fmla="*/ 2225040 w 2397760"/>
                <a:gd name="connsiteY29" fmla="*/ 1566061 h 1674434"/>
                <a:gd name="connsiteX30" fmla="*/ 2255520 w 2397760"/>
                <a:gd name="connsiteY30" fmla="*/ 1576221 h 1674434"/>
                <a:gd name="connsiteX31" fmla="*/ 2377440 w 2397760"/>
                <a:gd name="connsiteY31" fmla="*/ 1667661 h 1674434"/>
                <a:gd name="connsiteX32" fmla="*/ 2397760 w 2397760"/>
                <a:gd name="connsiteY32" fmla="*/ 1667661 h 1674434"/>
                <a:gd name="connsiteX0" fmla="*/ 0 w 2397760"/>
                <a:gd name="connsiteY0" fmla="*/ 1647341 h 1674434"/>
                <a:gd name="connsiteX1" fmla="*/ 243840 w 2397760"/>
                <a:gd name="connsiteY1" fmla="*/ 1596541 h 1674434"/>
                <a:gd name="connsiteX2" fmla="*/ 365760 w 2397760"/>
                <a:gd name="connsiteY2" fmla="*/ 1545741 h 1674434"/>
                <a:gd name="connsiteX3" fmla="*/ 426720 w 2397760"/>
                <a:gd name="connsiteY3" fmla="*/ 1505101 h 1674434"/>
                <a:gd name="connsiteX4" fmla="*/ 518160 w 2397760"/>
                <a:gd name="connsiteY4" fmla="*/ 1454301 h 1674434"/>
                <a:gd name="connsiteX5" fmla="*/ 609600 w 2397760"/>
                <a:gd name="connsiteY5" fmla="*/ 1362861 h 1674434"/>
                <a:gd name="connsiteX6" fmla="*/ 701040 w 2397760"/>
                <a:gd name="connsiteY6" fmla="*/ 1210461 h 1674434"/>
                <a:gd name="connsiteX7" fmla="*/ 772160 w 2397760"/>
                <a:gd name="connsiteY7" fmla="*/ 1088541 h 1674434"/>
                <a:gd name="connsiteX8" fmla="*/ 802640 w 2397760"/>
                <a:gd name="connsiteY8" fmla="*/ 997101 h 1674434"/>
                <a:gd name="connsiteX9" fmla="*/ 853440 w 2397760"/>
                <a:gd name="connsiteY9" fmla="*/ 875181 h 1674434"/>
                <a:gd name="connsiteX10" fmla="*/ 924560 w 2397760"/>
                <a:gd name="connsiteY10" fmla="*/ 651661 h 1674434"/>
                <a:gd name="connsiteX11" fmla="*/ 965200 w 2397760"/>
                <a:gd name="connsiteY11" fmla="*/ 489101 h 1674434"/>
                <a:gd name="connsiteX12" fmla="*/ 1016000 w 2397760"/>
                <a:gd name="connsiteY12" fmla="*/ 397661 h 1674434"/>
                <a:gd name="connsiteX13" fmla="*/ 1097280 w 2397760"/>
                <a:gd name="connsiteY13" fmla="*/ 255421 h 1674434"/>
                <a:gd name="connsiteX14" fmla="*/ 1249680 w 2397760"/>
                <a:gd name="connsiteY14" fmla="*/ 72541 h 1674434"/>
                <a:gd name="connsiteX15" fmla="*/ 1361440 w 2397760"/>
                <a:gd name="connsiteY15" fmla="*/ 1421 h 1674434"/>
                <a:gd name="connsiteX16" fmla="*/ 1503680 w 2397760"/>
                <a:gd name="connsiteY16" fmla="*/ 31901 h 1674434"/>
                <a:gd name="connsiteX17" fmla="*/ 1564640 w 2397760"/>
                <a:gd name="connsiteY17" fmla="*/ 113181 h 1674434"/>
                <a:gd name="connsiteX18" fmla="*/ 1635760 w 2397760"/>
                <a:gd name="connsiteY18" fmla="*/ 255421 h 1674434"/>
                <a:gd name="connsiteX19" fmla="*/ 1676400 w 2397760"/>
                <a:gd name="connsiteY19" fmla="*/ 448461 h 1674434"/>
                <a:gd name="connsiteX20" fmla="*/ 1706880 w 2397760"/>
                <a:gd name="connsiteY20" fmla="*/ 570381 h 1674434"/>
                <a:gd name="connsiteX21" fmla="*/ 1788160 w 2397760"/>
                <a:gd name="connsiteY21" fmla="*/ 865021 h 1674434"/>
                <a:gd name="connsiteX22" fmla="*/ 1859280 w 2397760"/>
                <a:gd name="connsiteY22" fmla="*/ 1047901 h 1674434"/>
                <a:gd name="connsiteX23" fmla="*/ 1869440 w 2397760"/>
                <a:gd name="connsiteY23" fmla="*/ 1078381 h 1674434"/>
                <a:gd name="connsiteX24" fmla="*/ 1910080 w 2397760"/>
                <a:gd name="connsiteY24" fmla="*/ 1169821 h 1674434"/>
                <a:gd name="connsiteX25" fmla="*/ 1971040 w 2397760"/>
                <a:gd name="connsiteY25" fmla="*/ 1291741 h 1674434"/>
                <a:gd name="connsiteX26" fmla="*/ 2042160 w 2397760"/>
                <a:gd name="connsiteY26" fmla="*/ 1413661 h 1674434"/>
                <a:gd name="connsiteX27" fmla="*/ 2092960 w 2397760"/>
                <a:gd name="connsiteY27" fmla="*/ 1464461 h 1674434"/>
                <a:gd name="connsiteX28" fmla="*/ 2225040 w 2397760"/>
                <a:gd name="connsiteY28" fmla="*/ 1566061 h 1674434"/>
                <a:gd name="connsiteX29" fmla="*/ 2255520 w 2397760"/>
                <a:gd name="connsiteY29" fmla="*/ 1576221 h 1674434"/>
                <a:gd name="connsiteX30" fmla="*/ 2377440 w 2397760"/>
                <a:gd name="connsiteY30" fmla="*/ 1667661 h 1674434"/>
                <a:gd name="connsiteX31" fmla="*/ 2397760 w 2397760"/>
                <a:gd name="connsiteY31" fmla="*/ 1667661 h 1674434"/>
                <a:gd name="connsiteX0" fmla="*/ 0 w 2397760"/>
                <a:gd name="connsiteY0" fmla="*/ 1647341 h 1674434"/>
                <a:gd name="connsiteX1" fmla="*/ 243840 w 2397760"/>
                <a:gd name="connsiteY1" fmla="*/ 1596541 h 1674434"/>
                <a:gd name="connsiteX2" fmla="*/ 365760 w 2397760"/>
                <a:gd name="connsiteY2" fmla="*/ 1545741 h 1674434"/>
                <a:gd name="connsiteX3" fmla="*/ 426720 w 2397760"/>
                <a:gd name="connsiteY3" fmla="*/ 1505101 h 1674434"/>
                <a:gd name="connsiteX4" fmla="*/ 518160 w 2397760"/>
                <a:gd name="connsiteY4" fmla="*/ 1454301 h 1674434"/>
                <a:gd name="connsiteX5" fmla="*/ 609600 w 2397760"/>
                <a:gd name="connsiteY5" fmla="*/ 1362861 h 1674434"/>
                <a:gd name="connsiteX6" fmla="*/ 701040 w 2397760"/>
                <a:gd name="connsiteY6" fmla="*/ 1210461 h 1674434"/>
                <a:gd name="connsiteX7" fmla="*/ 772160 w 2397760"/>
                <a:gd name="connsiteY7" fmla="*/ 1088541 h 1674434"/>
                <a:gd name="connsiteX8" fmla="*/ 802640 w 2397760"/>
                <a:gd name="connsiteY8" fmla="*/ 997101 h 1674434"/>
                <a:gd name="connsiteX9" fmla="*/ 853440 w 2397760"/>
                <a:gd name="connsiteY9" fmla="*/ 875181 h 1674434"/>
                <a:gd name="connsiteX10" fmla="*/ 924560 w 2397760"/>
                <a:gd name="connsiteY10" fmla="*/ 651661 h 1674434"/>
                <a:gd name="connsiteX11" fmla="*/ 965200 w 2397760"/>
                <a:gd name="connsiteY11" fmla="*/ 489101 h 1674434"/>
                <a:gd name="connsiteX12" fmla="*/ 1016000 w 2397760"/>
                <a:gd name="connsiteY12" fmla="*/ 397661 h 1674434"/>
                <a:gd name="connsiteX13" fmla="*/ 1097280 w 2397760"/>
                <a:gd name="connsiteY13" fmla="*/ 255421 h 1674434"/>
                <a:gd name="connsiteX14" fmla="*/ 1249680 w 2397760"/>
                <a:gd name="connsiteY14" fmla="*/ 72541 h 1674434"/>
                <a:gd name="connsiteX15" fmla="*/ 1361440 w 2397760"/>
                <a:gd name="connsiteY15" fmla="*/ 1421 h 1674434"/>
                <a:gd name="connsiteX16" fmla="*/ 1503680 w 2397760"/>
                <a:gd name="connsiteY16" fmla="*/ 31901 h 1674434"/>
                <a:gd name="connsiteX17" fmla="*/ 1564640 w 2397760"/>
                <a:gd name="connsiteY17" fmla="*/ 113181 h 1674434"/>
                <a:gd name="connsiteX18" fmla="*/ 1635760 w 2397760"/>
                <a:gd name="connsiteY18" fmla="*/ 255421 h 1674434"/>
                <a:gd name="connsiteX19" fmla="*/ 1676400 w 2397760"/>
                <a:gd name="connsiteY19" fmla="*/ 448461 h 1674434"/>
                <a:gd name="connsiteX20" fmla="*/ 1706880 w 2397760"/>
                <a:gd name="connsiteY20" fmla="*/ 570381 h 1674434"/>
                <a:gd name="connsiteX21" fmla="*/ 1788160 w 2397760"/>
                <a:gd name="connsiteY21" fmla="*/ 865021 h 1674434"/>
                <a:gd name="connsiteX22" fmla="*/ 1859280 w 2397760"/>
                <a:gd name="connsiteY22" fmla="*/ 1047901 h 1674434"/>
                <a:gd name="connsiteX23" fmla="*/ 1869440 w 2397760"/>
                <a:gd name="connsiteY23" fmla="*/ 1078381 h 1674434"/>
                <a:gd name="connsiteX24" fmla="*/ 1910080 w 2397760"/>
                <a:gd name="connsiteY24" fmla="*/ 1169821 h 1674434"/>
                <a:gd name="connsiteX25" fmla="*/ 1971040 w 2397760"/>
                <a:gd name="connsiteY25" fmla="*/ 1291741 h 1674434"/>
                <a:gd name="connsiteX26" fmla="*/ 2092960 w 2397760"/>
                <a:gd name="connsiteY26" fmla="*/ 1464461 h 1674434"/>
                <a:gd name="connsiteX27" fmla="*/ 2225040 w 2397760"/>
                <a:gd name="connsiteY27" fmla="*/ 1566061 h 1674434"/>
                <a:gd name="connsiteX28" fmla="*/ 2255520 w 2397760"/>
                <a:gd name="connsiteY28" fmla="*/ 1576221 h 1674434"/>
                <a:gd name="connsiteX29" fmla="*/ 2377440 w 2397760"/>
                <a:gd name="connsiteY29" fmla="*/ 1667661 h 1674434"/>
                <a:gd name="connsiteX30" fmla="*/ 2397760 w 2397760"/>
                <a:gd name="connsiteY30" fmla="*/ 1667661 h 1674434"/>
                <a:gd name="connsiteX0" fmla="*/ 0 w 2377440"/>
                <a:gd name="connsiteY0" fmla="*/ 1647341 h 1667661"/>
                <a:gd name="connsiteX1" fmla="*/ 243840 w 2377440"/>
                <a:gd name="connsiteY1" fmla="*/ 1596541 h 1667661"/>
                <a:gd name="connsiteX2" fmla="*/ 365760 w 2377440"/>
                <a:gd name="connsiteY2" fmla="*/ 1545741 h 1667661"/>
                <a:gd name="connsiteX3" fmla="*/ 426720 w 2377440"/>
                <a:gd name="connsiteY3" fmla="*/ 1505101 h 1667661"/>
                <a:gd name="connsiteX4" fmla="*/ 518160 w 2377440"/>
                <a:gd name="connsiteY4" fmla="*/ 1454301 h 1667661"/>
                <a:gd name="connsiteX5" fmla="*/ 609600 w 2377440"/>
                <a:gd name="connsiteY5" fmla="*/ 1362861 h 1667661"/>
                <a:gd name="connsiteX6" fmla="*/ 701040 w 2377440"/>
                <a:gd name="connsiteY6" fmla="*/ 1210461 h 1667661"/>
                <a:gd name="connsiteX7" fmla="*/ 772160 w 2377440"/>
                <a:gd name="connsiteY7" fmla="*/ 1088541 h 1667661"/>
                <a:gd name="connsiteX8" fmla="*/ 802640 w 2377440"/>
                <a:gd name="connsiteY8" fmla="*/ 997101 h 1667661"/>
                <a:gd name="connsiteX9" fmla="*/ 853440 w 2377440"/>
                <a:gd name="connsiteY9" fmla="*/ 875181 h 1667661"/>
                <a:gd name="connsiteX10" fmla="*/ 924560 w 2377440"/>
                <a:gd name="connsiteY10" fmla="*/ 651661 h 1667661"/>
                <a:gd name="connsiteX11" fmla="*/ 965200 w 2377440"/>
                <a:gd name="connsiteY11" fmla="*/ 489101 h 1667661"/>
                <a:gd name="connsiteX12" fmla="*/ 1016000 w 2377440"/>
                <a:gd name="connsiteY12" fmla="*/ 397661 h 1667661"/>
                <a:gd name="connsiteX13" fmla="*/ 1097280 w 2377440"/>
                <a:gd name="connsiteY13" fmla="*/ 255421 h 1667661"/>
                <a:gd name="connsiteX14" fmla="*/ 1249680 w 2377440"/>
                <a:gd name="connsiteY14" fmla="*/ 72541 h 1667661"/>
                <a:gd name="connsiteX15" fmla="*/ 1361440 w 2377440"/>
                <a:gd name="connsiteY15" fmla="*/ 1421 h 1667661"/>
                <a:gd name="connsiteX16" fmla="*/ 1503680 w 2377440"/>
                <a:gd name="connsiteY16" fmla="*/ 31901 h 1667661"/>
                <a:gd name="connsiteX17" fmla="*/ 1564640 w 2377440"/>
                <a:gd name="connsiteY17" fmla="*/ 113181 h 1667661"/>
                <a:gd name="connsiteX18" fmla="*/ 1635760 w 2377440"/>
                <a:gd name="connsiteY18" fmla="*/ 255421 h 1667661"/>
                <a:gd name="connsiteX19" fmla="*/ 1676400 w 2377440"/>
                <a:gd name="connsiteY19" fmla="*/ 448461 h 1667661"/>
                <a:gd name="connsiteX20" fmla="*/ 1706880 w 2377440"/>
                <a:gd name="connsiteY20" fmla="*/ 570381 h 1667661"/>
                <a:gd name="connsiteX21" fmla="*/ 1788160 w 2377440"/>
                <a:gd name="connsiteY21" fmla="*/ 865021 h 1667661"/>
                <a:gd name="connsiteX22" fmla="*/ 1859280 w 2377440"/>
                <a:gd name="connsiteY22" fmla="*/ 1047901 h 1667661"/>
                <a:gd name="connsiteX23" fmla="*/ 1869440 w 2377440"/>
                <a:gd name="connsiteY23" fmla="*/ 1078381 h 1667661"/>
                <a:gd name="connsiteX24" fmla="*/ 1910080 w 2377440"/>
                <a:gd name="connsiteY24" fmla="*/ 1169821 h 1667661"/>
                <a:gd name="connsiteX25" fmla="*/ 1971040 w 2377440"/>
                <a:gd name="connsiteY25" fmla="*/ 1291741 h 1667661"/>
                <a:gd name="connsiteX26" fmla="*/ 2092960 w 2377440"/>
                <a:gd name="connsiteY26" fmla="*/ 1464461 h 1667661"/>
                <a:gd name="connsiteX27" fmla="*/ 2225040 w 2377440"/>
                <a:gd name="connsiteY27" fmla="*/ 1566061 h 1667661"/>
                <a:gd name="connsiteX28" fmla="*/ 2255520 w 2377440"/>
                <a:gd name="connsiteY28" fmla="*/ 1576221 h 1667661"/>
                <a:gd name="connsiteX29" fmla="*/ 2377440 w 2377440"/>
                <a:gd name="connsiteY29" fmla="*/ 1667661 h 1667661"/>
                <a:gd name="connsiteX0" fmla="*/ 0 w 2377440"/>
                <a:gd name="connsiteY0" fmla="*/ 1647341 h 1667661"/>
                <a:gd name="connsiteX1" fmla="*/ 243840 w 2377440"/>
                <a:gd name="connsiteY1" fmla="*/ 1596541 h 1667661"/>
                <a:gd name="connsiteX2" fmla="*/ 365760 w 2377440"/>
                <a:gd name="connsiteY2" fmla="*/ 1545741 h 1667661"/>
                <a:gd name="connsiteX3" fmla="*/ 426720 w 2377440"/>
                <a:gd name="connsiteY3" fmla="*/ 1505101 h 1667661"/>
                <a:gd name="connsiteX4" fmla="*/ 518160 w 2377440"/>
                <a:gd name="connsiteY4" fmla="*/ 1454301 h 1667661"/>
                <a:gd name="connsiteX5" fmla="*/ 609600 w 2377440"/>
                <a:gd name="connsiteY5" fmla="*/ 1362861 h 1667661"/>
                <a:gd name="connsiteX6" fmla="*/ 701040 w 2377440"/>
                <a:gd name="connsiteY6" fmla="*/ 1210461 h 1667661"/>
                <a:gd name="connsiteX7" fmla="*/ 772160 w 2377440"/>
                <a:gd name="connsiteY7" fmla="*/ 1088541 h 1667661"/>
                <a:gd name="connsiteX8" fmla="*/ 802640 w 2377440"/>
                <a:gd name="connsiteY8" fmla="*/ 997101 h 1667661"/>
                <a:gd name="connsiteX9" fmla="*/ 853440 w 2377440"/>
                <a:gd name="connsiteY9" fmla="*/ 875181 h 1667661"/>
                <a:gd name="connsiteX10" fmla="*/ 924560 w 2377440"/>
                <a:gd name="connsiteY10" fmla="*/ 651661 h 1667661"/>
                <a:gd name="connsiteX11" fmla="*/ 965200 w 2377440"/>
                <a:gd name="connsiteY11" fmla="*/ 489101 h 1667661"/>
                <a:gd name="connsiteX12" fmla="*/ 1016000 w 2377440"/>
                <a:gd name="connsiteY12" fmla="*/ 397661 h 1667661"/>
                <a:gd name="connsiteX13" fmla="*/ 1097280 w 2377440"/>
                <a:gd name="connsiteY13" fmla="*/ 255421 h 1667661"/>
                <a:gd name="connsiteX14" fmla="*/ 1249680 w 2377440"/>
                <a:gd name="connsiteY14" fmla="*/ 72541 h 1667661"/>
                <a:gd name="connsiteX15" fmla="*/ 1361440 w 2377440"/>
                <a:gd name="connsiteY15" fmla="*/ 1421 h 1667661"/>
                <a:gd name="connsiteX16" fmla="*/ 1503680 w 2377440"/>
                <a:gd name="connsiteY16" fmla="*/ 31901 h 1667661"/>
                <a:gd name="connsiteX17" fmla="*/ 1564640 w 2377440"/>
                <a:gd name="connsiteY17" fmla="*/ 113181 h 1667661"/>
                <a:gd name="connsiteX18" fmla="*/ 1635760 w 2377440"/>
                <a:gd name="connsiteY18" fmla="*/ 255421 h 1667661"/>
                <a:gd name="connsiteX19" fmla="*/ 1676400 w 2377440"/>
                <a:gd name="connsiteY19" fmla="*/ 448461 h 1667661"/>
                <a:gd name="connsiteX20" fmla="*/ 1706880 w 2377440"/>
                <a:gd name="connsiteY20" fmla="*/ 570381 h 1667661"/>
                <a:gd name="connsiteX21" fmla="*/ 1788160 w 2377440"/>
                <a:gd name="connsiteY21" fmla="*/ 865021 h 1667661"/>
                <a:gd name="connsiteX22" fmla="*/ 1859280 w 2377440"/>
                <a:gd name="connsiteY22" fmla="*/ 1047901 h 1667661"/>
                <a:gd name="connsiteX23" fmla="*/ 1869440 w 2377440"/>
                <a:gd name="connsiteY23" fmla="*/ 1078381 h 1667661"/>
                <a:gd name="connsiteX24" fmla="*/ 1910080 w 2377440"/>
                <a:gd name="connsiteY24" fmla="*/ 1169821 h 1667661"/>
                <a:gd name="connsiteX25" fmla="*/ 1971040 w 2377440"/>
                <a:gd name="connsiteY25" fmla="*/ 1291741 h 1667661"/>
                <a:gd name="connsiteX26" fmla="*/ 2092960 w 2377440"/>
                <a:gd name="connsiteY26" fmla="*/ 1464461 h 1667661"/>
                <a:gd name="connsiteX27" fmla="*/ 2225040 w 2377440"/>
                <a:gd name="connsiteY27" fmla="*/ 1566061 h 1667661"/>
                <a:gd name="connsiteX28" fmla="*/ 2377440 w 2377440"/>
                <a:gd name="connsiteY28" fmla="*/ 1667661 h 1667661"/>
                <a:gd name="connsiteX0" fmla="*/ 0 w 2377440"/>
                <a:gd name="connsiteY0" fmla="*/ 1647341 h 1667661"/>
                <a:gd name="connsiteX1" fmla="*/ 243840 w 2377440"/>
                <a:gd name="connsiteY1" fmla="*/ 1596541 h 1667661"/>
                <a:gd name="connsiteX2" fmla="*/ 365760 w 2377440"/>
                <a:gd name="connsiteY2" fmla="*/ 1545741 h 1667661"/>
                <a:gd name="connsiteX3" fmla="*/ 426720 w 2377440"/>
                <a:gd name="connsiteY3" fmla="*/ 1505101 h 1667661"/>
                <a:gd name="connsiteX4" fmla="*/ 518160 w 2377440"/>
                <a:gd name="connsiteY4" fmla="*/ 1454301 h 1667661"/>
                <a:gd name="connsiteX5" fmla="*/ 609600 w 2377440"/>
                <a:gd name="connsiteY5" fmla="*/ 1362861 h 1667661"/>
                <a:gd name="connsiteX6" fmla="*/ 701040 w 2377440"/>
                <a:gd name="connsiteY6" fmla="*/ 1210461 h 1667661"/>
                <a:gd name="connsiteX7" fmla="*/ 772160 w 2377440"/>
                <a:gd name="connsiteY7" fmla="*/ 1088541 h 1667661"/>
                <a:gd name="connsiteX8" fmla="*/ 802640 w 2377440"/>
                <a:gd name="connsiteY8" fmla="*/ 997101 h 1667661"/>
                <a:gd name="connsiteX9" fmla="*/ 853440 w 2377440"/>
                <a:gd name="connsiteY9" fmla="*/ 875181 h 1667661"/>
                <a:gd name="connsiteX10" fmla="*/ 924560 w 2377440"/>
                <a:gd name="connsiteY10" fmla="*/ 651661 h 1667661"/>
                <a:gd name="connsiteX11" fmla="*/ 965200 w 2377440"/>
                <a:gd name="connsiteY11" fmla="*/ 489101 h 1667661"/>
                <a:gd name="connsiteX12" fmla="*/ 1016000 w 2377440"/>
                <a:gd name="connsiteY12" fmla="*/ 397661 h 1667661"/>
                <a:gd name="connsiteX13" fmla="*/ 1097280 w 2377440"/>
                <a:gd name="connsiteY13" fmla="*/ 255421 h 1667661"/>
                <a:gd name="connsiteX14" fmla="*/ 1249680 w 2377440"/>
                <a:gd name="connsiteY14" fmla="*/ 72541 h 1667661"/>
                <a:gd name="connsiteX15" fmla="*/ 1361440 w 2377440"/>
                <a:gd name="connsiteY15" fmla="*/ 1421 h 1667661"/>
                <a:gd name="connsiteX16" fmla="*/ 1503680 w 2377440"/>
                <a:gd name="connsiteY16" fmla="*/ 31901 h 1667661"/>
                <a:gd name="connsiteX17" fmla="*/ 1564640 w 2377440"/>
                <a:gd name="connsiteY17" fmla="*/ 113181 h 1667661"/>
                <a:gd name="connsiteX18" fmla="*/ 1635760 w 2377440"/>
                <a:gd name="connsiteY18" fmla="*/ 255421 h 1667661"/>
                <a:gd name="connsiteX19" fmla="*/ 1676400 w 2377440"/>
                <a:gd name="connsiteY19" fmla="*/ 448461 h 1667661"/>
                <a:gd name="connsiteX20" fmla="*/ 1706880 w 2377440"/>
                <a:gd name="connsiteY20" fmla="*/ 570381 h 1667661"/>
                <a:gd name="connsiteX21" fmla="*/ 1788160 w 2377440"/>
                <a:gd name="connsiteY21" fmla="*/ 865021 h 1667661"/>
                <a:gd name="connsiteX22" fmla="*/ 1859280 w 2377440"/>
                <a:gd name="connsiteY22" fmla="*/ 1047901 h 1667661"/>
                <a:gd name="connsiteX23" fmla="*/ 1910080 w 2377440"/>
                <a:gd name="connsiteY23" fmla="*/ 1169821 h 1667661"/>
                <a:gd name="connsiteX24" fmla="*/ 1971040 w 2377440"/>
                <a:gd name="connsiteY24" fmla="*/ 1291741 h 1667661"/>
                <a:gd name="connsiteX25" fmla="*/ 2092960 w 2377440"/>
                <a:gd name="connsiteY25" fmla="*/ 1464461 h 1667661"/>
                <a:gd name="connsiteX26" fmla="*/ 2225040 w 2377440"/>
                <a:gd name="connsiteY26" fmla="*/ 1566061 h 1667661"/>
                <a:gd name="connsiteX27" fmla="*/ 2377440 w 2377440"/>
                <a:gd name="connsiteY27" fmla="*/ 1667661 h 1667661"/>
                <a:gd name="connsiteX0" fmla="*/ 0 w 2377440"/>
                <a:gd name="connsiteY0" fmla="*/ 1647341 h 1667661"/>
                <a:gd name="connsiteX1" fmla="*/ 243840 w 2377440"/>
                <a:gd name="connsiteY1" fmla="*/ 1596541 h 1667661"/>
                <a:gd name="connsiteX2" fmla="*/ 365760 w 2377440"/>
                <a:gd name="connsiteY2" fmla="*/ 1545741 h 1667661"/>
                <a:gd name="connsiteX3" fmla="*/ 426720 w 2377440"/>
                <a:gd name="connsiteY3" fmla="*/ 1505101 h 1667661"/>
                <a:gd name="connsiteX4" fmla="*/ 518160 w 2377440"/>
                <a:gd name="connsiteY4" fmla="*/ 1454301 h 1667661"/>
                <a:gd name="connsiteX5" fmla="*/ 609600 w 2377440"/>
                <a:gd name="connsiteY5" fmla="*/ 1362861 h 1667661"/>
                <a:gd name="connsiteX6" fmla="*/ 701040 w 2377440"/>
                <a:gd name="connsiteY6" fmla="*/ 1210461 h 1667661"/>
                <a:gd name="connsiteX7" fmla="*/ 772160 w 2377440"/>
                <a:gd name="connsiteY7" fmla="*/ 1088541 h 1667661"/>
                <a:gd name="connsiteX8" fmla="*/ 802640 w 2377440"/>
                <a:gd name="connsiteY8" fmla="*/ 997101 h 1667661"/>
                <a:gd name="connsiteX9" fmla="*/ 853440 w 2377440"/>
                <a:gd name="connsiteY9" fmla="*/ 875181 h 1667661"/>
                <a:gd name="connsiteX10" fmla="*/ 924560 w 2377440"/>
                <a:gd name="connsiteY10" fmla="*/ 651661 h 1667661"/>
                <a:gd name="connsiteX11" fmla="*/ 1016000 w 2377440"/>
                <a:gd name="connsiteY11" fmla="*/ 397661 h 1667661"/>
                <a:gd name="connsiteX12" fmla="*/ 1097280 w 2377440"/>
                <a:gd name="connsiteY12" fmla="*/ 255421 h 1667661"/>
                <a:gd name="connsiteX13" fmla="*/ 1249680 w 2377440"/>
                <a:gd name="connsiteY13" fmla="*/ 72541 h 1667661"/>
                <a:gd name="connsiteX14" fmla="*/ 1361440 w 2377440"/>
                <a:gd name="connsiteY14" fmla="*/ 1421 h 1667661"/>
                <a:gd name="connsiteX15" fmla="*/ 1503680 w 2377440"/>
                <a:gd name="connsiteY15" fmla="*/ 31901 h 1667661"/>
                <a:gd name="connsiteX16" fmla="*/ 1564640 w 2377440"/>
                <a:gd name="connsiteY16" fmla="*/ 113181 h 1667661"/>
                <a:gd name="connsiteX17" fmla="*/ 1635760 w 2377440"/>
                <a:gd name="connsiteY17" fmla="*/ 255421 h 1667661"/>
                <a:gd name="connsiteX18" fmla="*/ 1676400 w 2377440"/>
                <a:gd name="connsiteY18" fmla="*/ 448461 h 1667661"/>
                <a:gd name="connsiteX19" fmla="*/ 1706880 w 2377440"/>
                <a:gd name="connsiteY19" fmla="*/ 570381 h 1667661"/>
                <a:gd name="connsiteX20" fmla="*/ 1788160 w 2377440"/>
                <a:gd name="connsiteY20" fmla="*/ 865021 h 1667661"/>
                <a:gd name="connsiteX21" fmla="*/ 1859280 w 2377440"/>
                <a:gd name="connsiteY21" fmla="*/ 1047901 h 1667661"/>
                <a:gd name="connsiteX22" fmla="*/ 1910080 w 2377440"/>
                <a:gd name="connsiteY22" fmla="*/ 1169821 h 1667661"/>
                <a:gd name="connsiteX23" fmla="*/ 1971040 w 2377440"/>
                <a:gd name="connsiteY23" fmla="*/ 1291741 h 1667661"/>
                <a:gd name="connsiteX24" fmla="*/ 2092960 w 2377440"/>
                <a:gd name="connsiteY24" fmla="*/ 1464461 h 1667661"/>
                <a:gd name="connsiteX25" fmla="*/ 2225040 w 2377440"/>
                <a:gd name="connsiteY25" fmla="*/ 1566061 h 1667661"/>
                <a:gd name="connsiteX26" fmla="*/ 2377440 w 2377440"/>
                <a:gd name="connsiteY26" fmla="*/ 1667661 h 1667661"/>
                <a:gd name="connsiteX0" fmla="*/ 0 w 2377440"/>
                <a:gd name="connsiteY0" fmla="*/ 1647341 h 1667661"/>
                <a:gd name="connsiteX1" fmla="*/ 243840 w 2377440"/>
                <a:gd name="connsiteY1" fmla="*/ 1596541 h 1667661"/>
                <a:gd name="connsiteX2" fmla="*/ 365760 w 2377440"/>
                <a:gd name="connsiteY2" fmla="*/ 1545741 h 1667661"/>
                <a:gd name="connsiteX3" fmla="*/ 426720 w 2377440"/>
                <a:gd name="connsiteY3" fmla="*/ 1505101 h 1667661"/>
                <a:gd name="connsiteX4" fmla="*/ 609600 w 2377440"/>
                <a:gd name="connsiteY4" fmla="*/ 1362861 h 1667661"/>
                <a:gd name="connsiteX5" fmla="*/ 701040 w 2377440"/>
                <a:gd name="connsiteY5" fmla="*/ 1210461 h 1667661"/>
                <a:gd name="connsiteX6" fmla="*/ 772160 w 2377440"/>
                <a:gd name="connsiteY6" fmla="*/ 1088541 h 1667661"/>
                <a:gd name="connsiteX7" fmla="*/ 802640 w 2377440"/>
                <a:gd name="connsiteY7" fmla="*/ 997101 h 1667661"/>
                <a:gd name="connsiteX8" fmla="*/ 853440 w 2377440"/>
                <a:gd name="connsiteY8" fmla="*/ 875181 h 1667661"/>
                <a:gd name="connsiteX9" fmla="*/ 924560 w 2377440"/>
                <a:gd name="connsiteY9" fmla="*/ 651661 h 1667661"/>
                <a:gd name="connsiteX10" fmla="*/ 1016000 w 2377440"/>
                <a:gd name="connsiteY10" fmla="*/ 397661 h 1667661"/>
                <a:gd name="connsiteX11" fmla="*/ 1097280 w 2377440"/>
                <a:gd name="connsiteY11" fmla="*/ 255421 h 1667661"/>
                <a:gd name="connsiteX12" fmla="*/ 1249680 w 2377440"/>
                <a:gd name="connsiteY12" fmla="*/ 72541 h 1667661"/>
                <a:gd name="connsiteX13" fmla="*/ 1361440 w 2377440"/>
                <a:gd name="connsiteY13" fmla="*/ 1421 h 1667661"/>
                <a:gd name="connsiteX14" fmla="*/ 1503680 w 2377440"/>
                <a:gd name="connsiteY14" fmla="*/ 31901 h 1667661"/>
                <a:gd name="connsiteX15" fmla="*/ 1564640 w 2377440"/>
                <a:gd name="connsiteY15" fmla="*/ 113181 h 1667661"/>
                <a:gd name="connsiteX16" fmla="*/ 1635760 w 2377440"/>
                <a:gd name="connsiteY16" fmla="*/ 255421 h 1667661"/>
                <a:gd name="connsiteX17" fmla="*/ 1676400 w 2377440"/>
                <a:gd name="connsiteY17" fmla="*/ 448461 h 1667661"/>
                <a:gd name="connsiteX18" fmla="*/ 1706880 w 2377440"/>
                <a:gd name="connsiteY18" fmla="*/ 570381 h 1667661"/>
                <a:gd name="connsiteX19" fmla="*/ 1788160 w 2377440"/>
                <a:gd name="connsiteY19" fmla="*/ 865021 h 1667661"/>
                <a:gd name="connsiteX20" fmla="*/ 1859280 w 2377440"/>
                <a:gd name="connsiteY20" fmla="*/ 1047901 h 1667661"/>
                <a:gd name="connsiteX21" fmla="*/ 1910080 w 2377440"/>
                <a:gd name="connsiteY21" fmla="*/ 1169821 h 1667661"/>
                <a:gd name="connsiteX22" fmla="*/ 1971040 w 2377440"/>
                <a:gd name="connsiteY22" fmla="*/ 1291741 h 1667661"/>
                <a:gd name="connsiteX23" fmla="*/ 2092960 w 2377440"/>
                <a:gd name="connsiteY23" fmla="*/ 1464461 h 1667661"/>
                <a:gd name="connsiteX24" fmla="*/ 2225040 w 2377440"/>
                <a:gd name="connsiteY24" fmla="*/ 1566061 h 1667661"/>
                <a:gd name="connsiteX25" fmla="*/ 2377440 w 2377440"/>
                <a:gd name="connsiteY25" fmla="*/ 1667661 h 1667661"/>
                <a:gd name="connsiteX0" fmla="*/ 0 w 2377440"/>
                <a:gd name="connsiteY0" fmla="*/ 1647341 h 1667661"/>
                <a:gd name="connsiteX1" fmla="*/ 243840 w 2377440"/>
                <a:gd name="connsiteY1" fmla="*/ 1596541 h 1667661"/>
                <a:gd name="connsiteX2" fmla="*/ 426720 w 2377440"/>
                <a:gd name="connsiteY2" fmla="*/ 1505101 h 1667661"/>
                <a:gd name="connsiteX3" fmla="*/ 609600 w 2377440"/>
                <a:gd name="connsiteY3" fmla="*/ 1362861 h 1667661"/>
                <a:gd name="connsiteX4" fmla="*/ 701040 w 2377440"/>
                <a:gd name="connsiteY4" fmla="*/ 1210461 h 1667661"/>
                <a:gd name="connsiteX5" fmla="*/ 772160 w 2377440"/>
                <a:gd name="connsiteY5" fmla="*/ 1088541 h 1667661"/>
                <a:gd name="connsiteX6" fmla="*/ 802640 w 2377440"/>
                <a:gd name="connsiteY6" fmla="*/ 997101 h 1667661"/>
                <a:gd name="connsiteX7" fmla="*/ 853440 w 2377440"/>
                <a:gd name="connsiteY7" fmla="*/ 875181 h 1667661"/>
                <a:gd name="connsiteX8" fmla="*/ 924560 w 2377440"/>
                <a:gd name="connsiteY8" fmla="*/ 651661 h 1667661"/>
                <a:gd name="connsiteX9" fmla="*/ 1016000 w 2377440"/>
                <a:gd name="connsiteY9" fmla="*/ 397661 h 1667661"/>
                <a:gd name="connsiteX10" fmla="*/ 1097280 w 2377440"/>
                <a:gd name="connsiteY10" fmla="*/ 255421 h 1667661"/>
                <a:gd name="connsiteX11" fmla="*/ 1249680 w 2377440"/>
                <a:gd name="connsiteY11" fmla="*/ 72541 h 1667661"/>
                <a:gd name="connsiteX12" fmla="*/ 1361440 w 2377440"/>
                <a:gd name="connsiteY12" fmla="*/ 1421 h 1667661"/>
                <a:gd name="connsiteX13" fmla="*/ 1503680 w 2377440"/>
                <a:gd name="connsiteY13" fmla="*/ 31901 h 1667661"/>
                <a:gd name="connsiteX14" fmla="*/ 1564640 w 2377440"/>
                <a:gd name="connsiteY14" fmla="*/ 113181 h 1667661"/>
                <a:gd name="connsiteX15" fmla="*/ 1635760 w 2377440"/>
                <a:gd name="connsiteY15" fmla="*/ 255421 h 1667661"/>
                <a:gd name="connsiteX16" fmla="*/ 1676400 w 2377440"/>
                <a:gd name="connsiteY16" fmla="*/ 448461 h 1667661"/>
                <a:gd name="connsiteX17" fmla="*/ 1706880 w 2377440"/>
                <a:gd name="connsiteY17" fmla="*/ 570381 h 1667661"/>
                <a:gd name="connsiteX18" fmla="*/ 1788160 w 2377440"/>
                <a:gd name="connsiteY18" fmla="*/ 865021 h 1667661"/>
                <a:gd name="connsiteX19" fmla="*/ 1859280 w 2377440"/>
                <a:gd name="connsiteY19" fmla="*/ 1047901 h 1667661"/>
                <a:gd name="connsiteX20" fmla="*/ 1910080 w 2377440"/>
                <a:gd name="connsiteY20" fmla="*/ 1169821 h 1667661"/>
                <a:gd name="connsiteX21" fmla="*/ 1971040 w 2377440"/>
                <a:gd name="connsiteY21" fmla="*/ 1291741 h 1667661"/>
                <a:gd name="connsiteX22" fmla="*/ 2092960 w 2377440"/>
                <a:gd name="connsiteY22" fmla="*/ 1464461 h 1667661"/>
                <a:gd name="connsiteX23" fmla="*/ 2225040 w 2377440"/>
                <a:gd name="connsiteY23" fmla="*/ 1566061 h 1667661"/>
                <a:gd name="connsiteX24" fmla="*/ 2377440 w 2377440"/>
                <a:gd name="connsiteY24" fmla="*/ 1667661 h 1667661"/>
                <a:gd name="connsiteX0" fmla="*/ 0 w 2377440"/>
                <a:gd name="connsiteY0" fmla="*/ 1650449 h 1670769"/>
                <a:gd name="connsiteX1" fmla="*/ 243840 w 2377440"/>
                <a:gd name="connsiteY1" fmla="*/ 1599649 h 1670769"/>
                <a:gd name="connsiteX2" fmla="*/ 426720 w 2377440"/>
                <a:gd name="connsiteY2" fmla="*/ 1508209 h 1670769"/>
                <a:gd name="connsiteX3" fmla="*/ 609600 w 2377440"/>
                <a:gd name="connsiteY3" fmla="*/ 1365969 h 1670769"/>
                <a:gd name="connsiteX4" fmla="*/ 701040 w 2377440"/>
                <a:gd name="connsiteY4" fmla="*/ 1213569 h 1670769"/>
                <a:gd name="connsiteX5" fmla="*/ 772160 w 2377440"/>
                <a:gd name="connsiteY5" fmla="*/ 1091649 h 1670769"/>
                <a:gd name="connsiteX6" fmla="*/ 802640 w 2377440"/>
                <a:gd name="connsiteY6" fmla="*/ 1000209 h 1670769"/>
                <a:gd name="connsiteX7" fmla="*/ 853440 w 2377440"/>
                <a:gd name="connsiteY7" fmla="*/ 878289 h 1670769"/>
                <a:gd name="connsiteX8" fmla="*/ 924560 w 2377440"/>
                <a:gd name="connsiteY8" fmla="*/ 654769 h 1670769"/>
                <a:gd name="connsiteX9" fmla="*/ 1016000 w 2377440"/>
                <a:gd name="connsiteY9" fmla="*/ 400769 h 1670769"/>
                <a:gd name="connsiteX10" fmla="*/ 1097280 w 2377440"/>
                <a:gd name="connsiteY10" fmla="*/ 258529 h 1670769"/>
                <a:gd name="connsiteX11" fmla="*/ 1249680 w 2377440"/>
                <a:gd name="connsiteY11" fmla="*/ 75649 h 1670769"/>
                <a:gd name="connsiteX12" fmla="*/ 1361440 w 2377440"/>
                <a:gd name="connsiteY12" fmla="*/ 4529 h 1670769"/>
                <a:gd name="connsiteX13" fmla="*/ 1503680 w 2377440"/>
                <a:gd name="connsiteY13" fmla="*/ 35009 h 1670769"/>
                <a:gd name="connsiteX14" fmla="*/ 1635760 w 2377440"/>
                <a:gd name="connsiteY14" fmla="*/ 258529 h 1670769"/>
                <a:gd name="connsiteX15" fmla="*/ 1676400 w 2377440"/>
                <a:gd name="connsiteY15" fmla="*/ 451569 h 1670769"/>
                <a:gd name="connsiteX16" fmla="*/ 1706880 w 2377440"/>
                <a:gd name="connsiteY16" fmla="*/ 573489 h 1670769"/>
                <a:gd name="connsiteX17" fmla="*/ 1788160 w 2377440"/>
                <a:gd name="connsiteY17" fmla="*/ 868129 h 1670769"/>
                <a:gd name="connsiteX18" fmla="*/ 1859280 w 2377440"/>
                <a:gd name="connsiteY18" fmla="*/ 1051009 h 1670769"/>
                <a:gd name="connsiteX19" fmla="*/ 1910080 w 2377440"/>
                <a:gd name="connsiteY19" fmla="*/ 1172929 h 1670769"/>
                <a:gd name="connsiteX20" fmla="*/ 1971040 w 2377440"/>
                <a:gd name="connsiteY20" fmla="*/ 1294849 h 1670769"/>
                <a:gd name="connsiteX21" fmla="*/ 2092960 w 2377440"/>
                <a:gd name="connsiteY21" fmla="*/ 1467569 h 1670769"/>
                <a:gd name="connsiteX22" fmla="*/ 2225040 w 2377440"/>
                <a:gd name="connsiteY22" fmla="*/ 1569169 h 1670769"/>
                <a:gd name="connsiteX23" fmla="*/ 2377440 w 2377440"/>
                <a:gd name="connsiteY23" fmla="*/ 1670769 h 1670769"/>
                <a:gd name="connsiteX0" fmla="*/ 0 w 2377440"/>
                <a:gd name="connsiteY0" fmla="*/ 1650449 h 1670769"/>
                <a:gd name="connsiteX1" fmla="*/ 243840 w 2377440"/>
                <a:gd name="connsiteY1" fmla="*/ 1599649 h 1670769"/>
                <a:gd name="connsiteX2" fmla="*/ 426720 w 2377440"/>
                <a:gd name="connsiteY2" fmla="*/ 1508209 h 1670769"/>
                <a:gd name="connsiteX3" fmla="*/ 609600 w 2377440"/>
                <a:gd name="connsiteY3" fmla="*/ 1365969 h 1670769"/>
                <a:gd name="connsiteX4" fmla="*/ 701040 w 2377440"/>
                <a:gd name="connsiteY4" fmla="*/ 1213569 h 1670769"/>
                <a:gd name="connsiteX5" fmla="*/ 772160 w 2377440"/>
                <a:gd name="connsiteY5" fmla="*/ 1091649 h 1670769"/>
                <a:gd name="connsiteX6" fmla="*/ 853440 w 2377440"/>
                <a:gd name="connsiteY6" fmla="*/ 878289 h 1670769"/>
                <a:gd name="connsiteX7" fmla="*/ 924560 w 2377440"/>
                <a:gd name="connsiteY7" fmla="*/ 654769 h 1670769"/>
                <a:gd name="connsiteX8" fmla="*/ 1016000 w 2377440"/>
                <a:gd name="connsiteY8" fmla="*/ 400769 h 1670769"/>
                <a:gd name="connsiteX9" fmla="*/ 1097280 w 2377440"/>
                <a:gd name="connsiteY9" fmla="*/ 258529 h 1670769"/>
                <a:gd name="connsiteX10" fmla="*/ 1249680 w 2377440"/>
                <a:gd name="connsiteY10" fmla="*/ 75649 h 1670769"/>
                <a:gd name="connsiteX11" fmla="*/ 1361440 w 2377440"/>
                <a:gd name="connsiteY11" fmla="*/ 4529 h 1670769"/>
                <a:gd name="connsiteX12" fmla="*/ 1503680 w 2377440"/>
                <a:gd name="connsiteY12" fmla="*/ 35009 h 1670769"/>
                <a:gd name="connsiteX13" fmla="*/ 1635760 w 2377440"/>
                <a:gd name="connsiteY13" fmla="*/ 258529 h 1670769"/>
                <a:gd name="connsiteX14" fmla="*/ 1676400 w 2377440"/>
                <a:gd name="connsiteY14" fmla="*/ 451569 h 1670769"/>
                <a:gd name="connsiteX15" fmla="*/ 1706880 w 2377440"/>
                <a:gd name="connsiteY15" fmla="*/ 573489 h 1670769"/>
                <a:gd name="connsiteX16" fmla="*/ 1788160 w 2377440"/>
                <a:gd name="connsiteY16" fmla="*/ 868129 h 1670769"/>
                <a:gd name="connsiteX17" fmla="*/ 1859280 w 2377440"/>
                <a:gd name="connsiteY17" fmla="*/ 1051009 h 1670769"/>
                <a:gd name="connsiteX18" fmla="*/ 1910080 w 2377440"/>
                <a:gd name="connsiteY18" fmla="*/ 1172929 h 1670769"/>
                <a:gd name="connsiteX19" fmla="*/ 1971040 w 2377440"/>
                <a:gd name="connsiteY19" fmla="*/ 1294849 h 1670769"/>
                <a:gd name="connsiteX20" fmla="*/ 2092960 w 2377440"/>
                <a:gd name="connsiteY20" fmla="*/ 1467569 h 1670769"/>
                <a:gd name="connsiteX21" fmla="*/ 2225040 w 2377440"/>
                <a:gd name="connsiteY21" fmla="*/ 1569169 h 1670769"/>
                <a:gd name="connsiteX22" fmla="*/ 2377440 w 2377440"/>
                <a:gd name="connsiteY22" fmla="*/ 1670769 h 1670769"/>
                <a:gd name="connsiteX0" fmla="*/ 0 w 2377440"/>
                <a:gd name="connsiteY0" fmla="*/ 1650449 h 1670769"/>
                <a:gd name="connsiteX1" fmla="*/ 243840 w 2377440"/>
                <a:gd name="connsiteY1" fmla="*/ 1599649 h 1670769"/>
                <a:gd name="connsiteX2" fmla="*/ 426720 w 2377440"/>
                <a:gd name="connsiteY2" fmla="*/ 1508209 h 1670769"/>
                <a:gd name="connsiteX3" fmla="*/ 609600 w 2377440"/>
                <a:gd name="connsiteY3" fmla="*/ 1365969 h 1670769"/>
                <a:gd name="connsiteX4" fmla="*/ 701040 w 2377440"/>
                <a:gd name="connsiteY4" fmla="*/ 1213569 h 1670769"/>
                <a:gd name="connsiteX5" fmla="*/ 772160 w 2377440"/>
                <a:gd name="connsiteY5" fmla="*/ 1091649 h 1670769"/>
                <a:gd name="connsiteX6" fmla="*/ 853440 w 2377440"/>
                <a:gd name="connsiteY6" fmla="*/ 878289 h 1670769"/>
                <a:gd name="connsiteX7" fmla="*/ 924560 w 2377440"/>
                <a:gd name="connsiteY7" fmla="*/ 654769 h 1670769"/>
                <a:gd name="connsiteX8" fmla="*/ 1016000 w 2377440"/>
                <a:gd name="connsiteY8" fmla="*/ 400769 h 1670769"/>
                <a:gd name="connsiteX9" fmla="*/ 1097280 w 2377440"/>
                <a:gd name="connsiteY9" fmla="*/ 258529 h 1670769"/>
                <a:gd name="connsiteX10" fmla="*/ 1219200 w 2377440"/>
                <a:gd name="connsiteY10" fmla="*/ 65489 h 1670769"/>
                <a:gd name="connsiteX11" fmla="*/ 1361440 w 2377440"/>
                <a:gd name="connsiteY11" fmla="*/ 4529 h 1670769"/>
                <a:gd name="connsiteX12" fmla="*/ 1503680 w 2377440"/>
                <a:gd name="connsiteY12" fmla="*/ 35009 h 1670769"/>
                <a:gd name="connsiteX13" fmla="*/ 1635760 w 2377440"/>
                <a:gd name="connsiteY13" fmla="*/ 258529 h 1670769"/>
                <a:gd name="connsiteX14" fmla="*/ 1676400 w 2377440"/>
                <a:gd name="connsiteY14" fmla="*/ 451569 h 1670769"/>
                <a:gd name="connsiteX15" fmla="*/ 1706880 w 2377440"/>
                <a:gd name="connsiteY15" fmla="*/ 573489 h 1670769"/>
                <a:gd name="connsiteX16" fmla="*/ 1788160 w 2377440"/>
                <a:gd name="connsiteY16" fmla="*/ 868129 h 1670769"/>
                <a:gd name="connsiteX17" fmla="*/ 1859280 w 2377440"/>
                <a:gd name="connsiteY17" fmla="*/ 1051009 h 1670769"/>
                <a:gd name="connsiteX18" fmla="*/ 1910080 w 2377440"/>
                <a:gd name="connsiteY18" fmla="*/ 1172929 h 1670769"/>
                <a:gd name="connsiteX19" fmla="*/ 1971040 w 2377440"/>
                <a:gd name="connsiteY19" fmla="*/ 1294849 h 1670769"/>
                <a:gd name="connsiteX20" fmla="*/ 2092960 w 2377440"/>
                <a:gd name="connsiteY20" fmla="*/ 1467569 h 1670769"/>
                <a:gd name="connsiteX21" fmla="*/ 2225040 w 2377440"/>
                <a:gd name="connsiteY21" fmla="*/ 1569169 h 1670769"/>
                <a:gd name="connsiteX22" fmla="*/ 2377440 w 2377440"/>
                <a:gd name="connsiteY22" fmla="*/ 1670769 h 1670769"/>
                <a:gd name="connsiteX0" fmla="*/ 0 w 2377440"/>
                <a:gd name="connsiteY0" fmla="*/ 1646403 h 1666723"/>
                <a:gd name="connsiteX1" fmla="*/ 243840 w 2377440"/>
                <a:gd name="connsiteY1" fmla="*/ 1595603 h 1666723"/>
                <a:gd name="connsiteX2" fmla="*/ 426720 w 2377440"/>
                <a:gd name="connsiteY2" fmla="*/ 1504163 h 1666723"/>
                <a:gd name="connsiteX3" fmla="*/ 609600 w 2377440"/>
                <a:gd name="connsiteY3" fmla="*/ 1361923 h 1666723"/>
                <a:gd name="connsiteX4" fmla="*/ 701040 w 2377440"/>
                <a:gd name="connsiteY4" fmla="*/ 1209523 h 1666723"/>
                <a:gd name="connsiteX5" fmla="*/ 772160 w 2377440"/>
                <a:gd name="connsiteY5" fmla="*/ 1087603 h 1666723"/>
                <a:gd name="connsiteX6" fmla="*/ 853440 w 2377440"/>
                <a:gd name="connsiteY6" fmla="*/ 874243 h 1666723"/>
                <a:gd name="connsiteX7" fmla="*/ 924560 w 2377440"/>
                <a:gd name="connsiteY7" fmla="*/ 650723 h 1666723"/>
                <a:gd name="connsiteX8" fmla="*/ 1016000 w 2377440"/>
                <a:gd name="connsiteY8" fmla="*/ 396723 h 1666723"/>
                <a:gd name="connsiteX9" fmla="*/ 1097280 w 2377440"/>
                <a:gd name="connsiteY9" fmla="*/ 254483 h 1666723"/>
                <a:gd name="connsiteX10" fmla="*/ 1219200 w 2377440"/>
                <a:gd name="connsiteY10" fmla="*/ 61443 h 1666723"/>
                <a:gd name="connsiteX11" fmla="*/ 1361440 w 2377440"/>
                <a:gd name="connsiteY11" fmla="*/ 483 h 1666723"/>
                <a:gd name="connsiteX12" fmla="*/ 1534160 w 2377440"/>
                <a:gd name="connsiteY12" fmla="*/ 102083 h 1666723"/>
                <a:gd name="connsiteX13" fmla="*/ 1635760 w 2377440"/>
                <a:gd name="connsiteY13" fmla="*/ 254483 h 1666723"/>
                <a:gd name="connsiteX14" fmla="*/ 1676400 w 2377440"/>
                <a:gd name="connsiteY14" fmla="*/ 447523 h 1666723"/>
                <a:gd name="connsiteX15" fmla="*/ 1706880 w 2377440"/>
                <a:gd name="connsiteY15" fmla="*/ 569443 h 1666723"/>
                <a:gd name="connsiteX16" fmla="*/ 1788160 w 2377440"/>
                <a:gd name="connsiteY16" fmla="*/ 864083 h 1666723"/>
                <a:gd name="connsiteX17" fmla="*/ 1859280 w 2377440"/>
                <a:gd name="connsiteY17" fmla="*/ 1046963 h 1666723"/>
                <a:gd name="connsiteX18" fmla="*/ 1910080 w 2377440"/>
                <a:gd name="connsiteY18" fmla="*/ 1168883 h 1666723"/>
                <a:gd name="connsiteX19" fmla="*/ 1971040 w 2377440"/>
                <a:gd name="connsiteY19" fmla="*/ 1290803 h 1666723"/>
                <a:gd name="connsiteX20" fmla="*/ 2092960 w 2377440"/>
                <a:gd name="connsiteY20" fmla="*/ 1463523 h 1666723"/>
                <a:gd name="connsiteX21" fmla="*/ 2225040 w 2377440"/>
                <a:gd name="connsiteY21" fmla="*/ 1565123 h 1666723"/>
                <a:gd name="connsiteX22" fmla="*/ 2377440 w 2377440"/>
                <a:gd name="connsiteY22" fmla="*/ 1666723 h 1666723"/>
                <a:gd name="connsiteX0" fmla="*/ 0 w 2377440"/>
                <a:gd name="connsiteY0" fmla="*/ 1646181 h 1666501"/>
                <a:gd name="connsiteX1" fmla="*/ 243840 w 2377440"/>
                <a:gd name="connsiteY1" fmla="*/ 1595381 h 1666501"/>
                <a:gd name="connsiteX2" fmla="*/ 426720 w 2377440"/>
                <a:gd name="connsiteY2" fmla="*/ 1503941 h 1666501"/>
                <a:gd name="connsiteX3" fmla="*/ 609600 w 2377440"/>
                <a:gd name="connsiteY3" fmla="*/ 1361701 h 1666501"/>
                <a:gd name="connsiteX4" fmla="*/ 701040 w 2377440"/>
                <a:gd name="connsiteY4" fmla="*/ 1209301 h 1666501"/>
                <a:gd name="connsiteX5" fmla="*/ 772160 w 2377440"/>
                <a:gd name="connsiteY5" fmla="*/ 1087381 h 1666501"/>
                <a:gd name="connsiteX6" fmla="*/ 853440 w 2377440"/>
                <a:gd name="connsiteY6" fmla="*/ 874021 h 1666501"/>
                <a:gd name="connsiteX7" fmla="*/ 924560 w 2377440"/>
                <a:gd name="connsiteY7" fmla="*/ 650501 h 1666501"/>
                <a:gd name="connsiteX8" fmla="*/ 1016000 w 2377440"/>
                <a:gd name="connsiteY8" fmla="*/ 396501 h 1666501"/>
                <a:gd name="connsiteX9" fmla="*/ 1097280 w 2377440"/>
                <a:gd name="connsiteY9" fmla="*/ 254261 h 1666501"/>
                <a:gd name="connsiteX10" fmla="*/ 1219200 w 2377440"/>
                <a:gd name="connsiteY10" fmla="*/ 61221 h 1666501"/>
                <a:gd name="connsiteX11" fmla="*/ 1361440 w 2377440"/>
                <a:gd name="connsiteY11" fmla="*/ 261 h 1666501"/>
                <a:gd name="connsiteX12" fmla="*/ 1554480 w 2377440"/>
                <a:gd name="connsiteY12" fmla="*/ 162821 h 1666501"/>
                <a:gd name="connsiteX13" fmla="*/ 1635760 w 2377440"/>
                <a:gd name="connsiteY13" fmla="*/ 254261 h 1666501"/>
                <a:gd name="connsiteX14" fmla="*/ 1676400 w 2377440"/>
                <a:gd name="connsiteY14" fmla="*/ 447301 h 1666501"/>
                <a:gd name="connsiteX15" fmla="*/ 1706880 w 2377440"/>
                <a:gd name="connsiteY15" fmla="*/ 569221 h 1666501"/>
                <a:gd name="connsiteX16" fmla="*/ 1788160 w 2377440"/>
                <a:gd name="connsiteY16" fmla="*/ 863861 h 1666501"/>
                <a:gd name="connsiteX17" fmla="*/ 1859280 w 2377440"/>
                <a:gd name="connsiteY17" fmla="*/ 1046741 h 1666501"/>
                <a:gd name="connsiteX18" fmla="*/ 1910080 w 2377440"/>
                <a:gd name="connsiteY18" fmla="*/ 1168661 h 1666501"/>
                <a:gd name="connsiteX19" fmla="*/ 1971040 w 2377440"/>
                <a:gd name="connsiteY19" fmla="*/ 1290581 h 1666501"/>
                <a:gd name="connsiteX20" fmla="*/ 2092960 w 2377440"/>
                <a:gd name="connsiteY20" fmla="*/ 1463301 h 1666501"/>
                <a:gd name="connsiteX21" fmla="*/ 2225040 w 2377440"/>
                <a:gd name="connsiteY21" fmla="*/ 1564901 h 1666501"/>
                <a:gd name="connsiteX22" fmla="*/ 2377440 w 2377440"/>
                <a:gd name="connsiteY22" fmla="*/ 1666501 h 1666501"/>
                <a:gd name="connsiteX0" fmla="*/ 0 w 2377440"/>
                <a:gd name="connsiteY0" fmla="*/ 1646339 h 1666659"/>
                <a:gd name="connsiteX1" fmla="*/ 243840 w 2377440"/>
                <a:gd name="connsiteY1" fmla="*/ 1595539 h 1666659"/>
                <a:gd name="connsiteX2" fmla="*/ 426720 w 2377440"/>
                <a:gd name="connsiteY2" fmla="*/ 1504099 h 1666659"/>
                <a:gd name="connsiteX3" fmla="*/ 609600 w 2377440"/>
                <a:gd name="connsiteY3" fmla="*/ 1361859 h 1666659"/>
                <a:gd name="connsiteX4" fmla="*/ 701040 w 2377440"/>
                <a:gd name="connsiteY4" fmla="*/ 1209459 h 1666659"/>
                <a:gd name="connsiteX5" fmla="*/ 772160 w 2377440"/>
                <a:gd name="connsiteY5" fmla="*/ 1087539 h 1666659"/>
                <a:gd name="connsiteX6" fmla="*/ 853440 w 2377440"/>
                <a:gd name="connsiteY6" fmla="*/ 874179 h 1666659"/>
                <a:gd name="connsiteX7" fmla="*/ 924560 w 2377440"/>
                <a:gd name="connsiteY7" fmla="*/ 650659 h 1666659"/>
                <a:gd name="connsiteX8" fmla="*/ 1016000 w 2377440"/>
                <a:gd name="connsiteY8" fmla="*/ 396659 h 1666659"/>
                <a:gd name="connsiteX9" fmla="*/ 1097280 w 2377440"/>
                <a:gd name="connsiteY9" fmla="*/ 254419 h 1666659"/>
                <a:gd name="connsiteX10" fmla="*/ 1219200 w 2377440"/>
                <a:gd name="connsiteY10" fmla="*/ 61379 h 1666659"/>
                <a:gd name="connsiteX11" fmla="*/ 1361440 w 2377440"/>
                <a:gd name="connsiteY11" fmla="*/ 419 h 1666659"/>
                <a:gd name="connsiteX12" fmla="*/ 1554480 w 2377440"/>
                <a:gd name="connsiteY12" fmla="*/ 162979 h 1666659"/>
                <a:gd name="connsiteX13" fmla="*/ 1635760 w 2377440"/>
                <a:gd name="connsiteY13" fmla="*/ 254419 h 1666659"/>
                <a:gd name="connsiteX14" fmla="*/ 1676400 w 2377440"/>
                <a:gd name="connsiteY14" fmla="*/ 447459 h 1666659"/>
                <a:gd name="connsiteX15" fmla="*/ 1706880 w 2377440"/>
                <a:gd name="connsiteY15" fmla="*/ 569379 h 1666659"/>
                <a:gd name="connsiteX16" fmla="*/ 1788160 w 2377440"/>
                <a:gd name="connsiteY16" fmla="*/ 864019 h 1666659"/>
                <a:gd name="connsiteX17" fmla="*/ 1859280 w 2377440"/>
                <a:gd name="connsiteY17" fmla="*/ 1046899 h 1666659"/>
                <a:gd name="connsiteX18" fmla="*/ 1910080 w 2377440"/>
                <a:gd name="connsiteY18" fmla="*/ 1168819 h 1666659"/>
                <a:gd name="connsiteX19" fmla="*/ 1971040 w 2377440"/>
                <a:gd name="connsiteY19" fmla="*/ 1290739 h 1666659"/>
                <a:gd name="connsiteX20" fmla="*/ 2092960 w 2377440"/>
                <a:gd name="connsiteY20" fmla="*/ 1463459 h 1666659"/>
                <a:gd name="connsiteX21" fmla="*/ 2225040 w 2377440"/>
                <a:gd name="connsiteY21" fmla="*/ 1565059 h 1666659"/>
                <a:gd name="connsiteX22" fmla="*/ 2377440 w 2377440"/>
                <a:gd name="connsiteY22" fmla="*/ 1666659 h 1666659"/>
                <a:gd name="connsiteX0" fmla="*/ 0 w 2377440"/>
                <a:gd name="connsiteY0" fmla="*/ 1646339 h 1666659"/>
                <a:gd name="connsiteX1" fmla="*/ 243840 w 2377440"/>
                <a:gd name="connsiteY1" fmla="*/ 1595539 h 1666659"/>
                <a:gd name="connsiteX2" fmla="*/ 426720 w 2377440"/>
                <a:gd name="connsiteY2" fmla="*/ 1504099 h 1666659"/>
                <a:gd name="connsiteX3" fmla="*/ 609600 w 2377440"/>
                <a:gd name="connsiteY3" fmla="*/ 1361859 h 1666659"/>
                <a:gd name="connsiteX4" fmla="*/ 701040 w 2377440"/>
                <a:gd name="connsiteY4" fmla="*/ 1209459 h 1666659"/>
                <a:gd name="connsiteX5" fmla="*/ 772160 w 2377440"/>
                <a:gd name="connsiteY5" fmla="*/ 1087539 h 1666659"/>
                <a:gd name="connsiteX6" fmla="*/ 853440 w 2377440"/>
                <a:gd name="connsiteY6" fmla="*/ 874179 h 1666659"/>
                <a:gd name="connsiteX7" fmla="*/ 924560 w 2377440"/>
                <a:gd name="connsiteY7" fmla="*/ 650659 h 1666659"/>
                <a:gd name="connsiteX8" fmla="*/ 1016000 w 2377440"/>
                <a:gd name="connsiteY8" fmla="*/ 396659 h 1666659"/>
                <a:gd name="connsiteX9" fmla="*/ 1097280 w 2377440"/>
                <a:gd name="connsiteY9" fmla="*/ 254419 h 1666659"/>
                <a:gd name="connsiteX10" fmla="*/ 1219200 w 2377440"/>
                <a:gd name="connsiteY10" fmla="*/ 61379 h 1666659"/>
                <a:gd name="connsiteX11" fmla="*/ 1361440 w 2377440"/>
                <a:gd name="connsiteY11" fmla="*/ 419 h 1666659"/>
                <a:gd name="connsiteX12" fmla="*/ 1554480 w 2377440"/>
                <a:gd name="connsiteY12" fmla="*/ 162979 h 1666659"/>
                <a:gd name="connsiteX13" fmla="*/ 1676400 w 2377440"/>
                <a:gd name="connsiteY13" fmla="*/ 447459 h 1666659"/>
                <a:gd name="connsiteX14" fmla="*/ 1706880 w 2377440"/>
                <a:gd name="connsiteY14" fmla="*/ 569379 h 1666659"/>
                <a:gd name="connsiteX15" fmla="*/ 1788160 w 2377440"/>
                <a:gd name="connsiteY15" fmla="*/ 864019 h 1666659"/>
                <a:gd name="connsiteX16" fmla="*/ 1859280 w 2377440"/>
                <a:gd name="connsiteY16" fmla="*/ 1046899 h 1666659"/>
                <a:gd name="connsiteX17" fmla="*/ 1910080 w 2377440"/>
                <a:gd name="connsiteY17" fmla="*/ 1168819 h 1666659"/>
                <a:gd name="connsiteX18" fmla="*/ 1971040 w 2377440"/>
                <a:gd name="connsiteY18" fmla="*/ 1290739 h 1666659"/>
                <a:gd name="connsiteX19" fmla="*/ 2092960 w 2377440"/>
                <a:gd name="connsiteY19" fmla="*/ 1463459 h 1666659"/>
                <a:gd name="connsiteX20" fmla="*/ 2225040 w 2377440"/>
                <a:gd name="connsiteY20" fmla="*/ 1565059 h 1666659"/>
                <a:gd name="connsiteX21" fmla="*/ 2377440 w 2377440"/>
                <a:gd name="connsiteY21" fmla="*/ 1666659 h 1666659"/>
                <a:gd name="connsiteX0" fmla="*/ 0 w 2377440"/>
                <a:gd name="connsiteY0" fmla="*/ 1646339 h 1666659"/>
                <a:gd name="connsiteX1" fmla="*/ 243840 w 2377440"/>
                <a:gd name="connsiteY1" fmla="*/ 1595539 h 1666659"/>
                <a:gd name="connsiteX2" fmla="*/ 426720 w 2377440"/>
                <a:gd name="connsiteY2" fmla="*/ 1504099 h 1666659"/>
                <a:gd name="connsiteX3" fmla="*/ 609600 w 2377440"/>
                <a:gd name="connsiteY3" fmla="*/ 1361859 h 1666659"/>
                <a:gd name="connsiteX4" fmla="*/ 701040 w 2377440"/>
                <a:gd name="connsiteY4" fmla="*/ 1209459 h 1666659"/>
                <a:gd name="connsiteX5" fmla="*/ 772160 w 2377440"/>
                <a:gd name="connsiteY5" fmla="*/ 1087539 h 1666659"/>
                <a:gd name="connsiteX6" fmla="*/ 853440 w 2377440"/>
                <a:gd name="connsiteY6" fmla="*/ 874179 h 1666659"/>
                <a:gd name="connsiteX7" fmla="*/ 924560 w 2377440"/>
                <a:gd name="connsiteY7" fmla="*/ 650659 h 1666659"/>
                <a:gd name="connsiteX8" fmla="*/ 1016000 w 2377440"/>
                <a:gd name="connsiteY8" fmla="*/ 396659 h 1666659"/>
                <a:gd name="connsiteX9" fmla="*/ 1219200 w 2377440"/>
                <a:gd name="connsiteY9" fmla="*/ 61379 h 1666659"/>
                <a:gd name="connsiteX10" fmla="*/ 1361440 w 2377440"/>
                <a:gd name="connsiteY10" fmla="*/ 419 h 1666659"/>
                <a:gd name="connsiteX11" fmla="*/ 1554480 w 2377440"/>
                <a:gd name="connsiteY11" fmla="*/ 162979 h 1666659"/>
                <a:gd name="connsiteX12" fmla="*/ 1676400 w 2377440"/>
                <a:gd name="connsiteY12" fmla="*/ 447459 h 1666659"/>
                <a:gd name="connsiteX13" fmla="*/ 1706880 w 2377440"/>
                <a:gd name="connsiteY13" fmla="*/ 569379 h 1666659"/>
                <a:gd name="connsiteX14" fmla="*/ 1788160 w 2377440"/>
                <a:gd name="connsiteY14" fmla="*/ 864019 h 1666659"/>
                <a:gd name="connsiteX15" fmla="*/ 1859280 w 2377440"/>
                <a:gd name="connsiteY15" fmla="*/ 1046899 h 1666659"/>
                <a:gd name="connsiteX16" fmla="*/ 1910080 w 2377440"/>
                <a:gd name="connsiteY16" fmla="*/ 1168819 h 1666659"/>
                <a:gd name="connsiteX17" fmla="*/ 1971040 w 2377440"/>
                <a:gd name="connsiteY17" fmla="*/ 1290739 h 1666659"/>
                <a:gd name="connsiteX18" fmla="*/ 2092960 w 2377440"/>
                <a:gd name="connsiteY18" fmla="*/ 1463459 h 1666659"/>
                <a:gd name="connsiteX19" fmla="*/ 2225040 w 2377440"/>
                <a:gd name="connsiteY19" fmla="*/ 1565059 h 1666659"/>
                <a:gd name="connsiteX20" fmla="*/ 2377440 w 2377440"/>
                <a:gd name="connsiteY20" fmla="*/ 1666659 h 1666659"/>
                <a:gd name="connsiteX0" fmla="*/ 0 w 2377440"/>
                <a:gd name="connsiteY0" fmla="*/ 1646339 h 1666659"/>
                <a:gd name="connsiteX1" fmla="*/ 243840 w 2377440"/>
                <a:gd name="connsiteY1" fmla="*/ 1595539 h 1666659"/>
                <a:gd name="connsiteX2" fmla="*/ 426720 w 2377440"/>
                <a:gd name="connsiteY2" fmla="*/ 1504099 h 1666659"/>
                <a:gd name="connsiteX3" fmla="*/ 609600 w 2377440"/>
                <a:gd name="connsiteY3" fmla="*/ 1361859 h 1666659"/>
                <a:gd name="connsiteX4" fmla="*/ 701040 w 2377440"/>
                <a:gd name="connsiteY4" fmla="*/ 1209459 h 1666659"/>
                <a:gd name="connsiteX5" fmla="*/ 772160 w 2377440"/>
                <a:gd name="connsiteY5" fmla="*/ 1087539 h 1666659"/>
                <a:gd name="connsiteX6" fmla="*/ 853440 w 2377440"/>
                <a:gd name="connsiteY6" fmla="*/ 874179 h 1666659"/>
                <a:gd name="connsiteX7" fmla="*/ 924560 w 2377440"/>
                <a:gd name="connsiteY7" fmla="*/ 650659 h 1666659"/>
                <a:gd name="connsiteX8" fmla="*/ 1016000 w 2377440"/>
                <a:gd name="connsiteY8" fmla="*/ 396659 h 1666659"/>
                <a:gd name="connsiteX9" fmla="*/ 1219200 w 2377440"/>
                <a:gd name="connsiteY9" fmla="*/ 61379 h 1666659"/>
                <a:gd name="connsiteX10" fmla="*/ 1361440 w 2377440"/>
                <a:gd name="connsiteY10" fmla="*/ 419 h 1666659"/>
                <a:gd name="connsiteX11" fmla="*/ 1554480 w 2377440"/>
                <a:gd name="connsiteY11" fmla="*/ 162979 h 1666659"/>
                <a:gd name="connsiteX12" fmla="*/ 1676400 w 2377440"/>
                <a:gd name="connsiteY12" fmla="*/ 447459 h 1666659"/>
                <a:gd name="connsiteX13" fmla="*/ 1788160 w 2377440"/>
                <a:gd name="connsiteY13" fmla="*/ 864019 h 1666659"/>
                <a:gd name="connsiteX14" fmla="*/ 1859280 w 2377440"/>
                <a:gd name="connsiteY14" fmla="*/ 1046899 h 1666659"/>
                <a:gd name="connsiteX15" fmla="*/ 1910080 w 2377440"/>
                <a:gd name="connsiteY15" fmla="*/ 1168819 h 1666659"/>
                <a:gd name="connsiteX16" fmla="*/ 1971040 w 2377440"/>
                <a:gd name="connsiteY16" fmla="*/ 1290739 h 1666659"/>
                <a:gd name="connsiteX17" fmla="*/ 2092960 w 2377440"/>
                <a:gd name="connsiteY17" fmla="*/ 1463459 h 1666659"/>
                <a:gd name="connsiteX18" fmla="*/ 2225040 w 2377440"/>
                <a:gd name="connsiteY18" fmla="*/ 1565059 h 1666659"/>
                <a:gd name="connsiteX19" fmla="*/ 2377440 w 2377440"/>
                <a:gd name="connsiteY19" fmla="*/ 1666659 h 1666659"/>
                <a:gd name="connsiteX0" fmla="*/ 0 w 2377440"/>
                <a:gd name="connsiteY0" fmla="*/ 1646339 h 1666659"/>
                <a:gd name="connsiteX1" fmla="*/ 243840 w 2377440"/>
                <a:gd name="connsiteY1" fmla="*/ 1595539 h 1666659"/>
                <a:gd name="connsiteX2" fmla="*/ 426720 w 2377440"/>
                <a:gd name="connsiteY2" fmla="*/ 1504099 h 1666659"/>
                <a:gd name="connsiteX3" fmla="*/ 609600 w 2377440"/>
                <a:gd name="connsiteY3" fmla="*/ 1361859 h 1666659"/>
                <a:gd name="connsiteX4" fmla="*/ 701040 w 2377440"/>
                <a:gd name="connsiteY4" fmla="*/ 1209459 h 1666659"/>
                <a:gd name="connsiteX5" fmla="*/ 772160 w 2377440"/>
                <a:gd name="connsiteY5" fmla="*/ 1087539 h 1666659"/>
                <a:gd name="connsiteX6" fmla="*/ 853440 w 2377440"/>
                <a:gd name="connsiteY6" fmla="*/ 874179 h 1666659"/>
                <a:gd name="connsiteX7" fmla="*/ 924560 w 2377440"/>
                <a:gd name="connsiteY7" fmla="*/ 650659 h 1666659"/>
                <a:gd name="connsiteX8" fmla="*/ 1016000 w 2377440"/>
                <a:gd name="connsiteY8" fmla="*/ 396659 h 1666659"/>
                <a:gd name="connsiteX9" fmla="*/ 1219200 w 2377440"/>
                <a:gd name="connsiteY9" fmla="*/ 61379 h 1666659"/>
                <a:gd name="connsiteX10" fmla="*/ 1361440 w 2377440"/>
                <a:gd name="connsiteY10" fmla="*/ 419 h 1666659"/>
                <a:gd name="connsiteX11" fmla="*/ 1554480 w 2377440"/>
                <a:gd name="connsiteY11" fmla="*/ 162979 h 1666659"/>
                <a:gd name="connsiteX12" fmla="*/ 1676400 w 2377440"/>
                <a:gd name="connsiteY12" fmla="*/ 447459 h 1666659"/>
                <a:gd name="connsiteX13" fmla="*/ 1788160 w 2377440"/>
                <a:gd name="connsiteY13" fmla="*/ 864019 h 1666659"/>
                <a:gd name="connsiteX14" fmla="*/ 1859280 w 2377440"/>
                <a:gd name="connsiteY14" fmla="*/ 1046899 h 1666659"/>
                <a:gd name="connsiteX15" fmla="*/ 1971040 w 2377440"/>
                <a:gd name="connsiteY15" fmla="*/ 1290739 h 1666659"/>
                <a:gd name="connsiteX16" fmla="*/ 2092960 w 2377440"/>
                <a:gd name="connsiteY16" fmla="*/ 1463459 h 1666659"/>
                <a:gd name="connsiteX17" fmla="*/ 2225040 w 2377440"/>
                <a:gd name="connsiteY17" fmla="*/ 1565059 h 1666659"/>
                <a:gd name="connsiteX18" fmla="*/ 2377440 w 2377440"/>
                <a:gd name="connsiteY18" fmla="*/ 1666659 h 1666659"/>
                <a:gd name="connsiteX0" fmla="*/ 0 w 2377440"/>
                <a:gd name="connsiteY0" fmla="*/ 1646339 h 1666659"/>
                <a:gd name="connsiteX1" fmla="*/ 243840 w 2377440"/>
                <a:gd name="connsiteY1" fmla="*/ 1595539 h 1666659"/>
                <a:gd name="connsiteX2" fmla="*/ 426720 w 2377440"/>
                <a:gd name="connsiteY2" fmla="*/ 1504099 h 1666659"/>
                <a:gd name="connsiteX3" fmla="*/ 609600 w 2377440"/>
                <a:gd name="connsiteY3" fmla="*/ 1361859 h 1666659"/>
                <a:gd name="connsiteX4" fmla="*/ 772160 w 2377440"/>
                <a:gd name="connsiteY4" fmla="*/ 1087539 h 1666659"/>
                <a:gd name="connsiteX5" fmla="*/ 853440 w 2377440"/>
                <a:gd name="connsiteY5" fmla="*/ 874179 h 1666659"/>
                <a:gd name="connsiteX6" fmla="*/ 924560 w 2377440"/>
                <a:gd name="connsiteY6" fmla="*/ 650659 h 1666659"/>
                <a:gd name="connsiteX7" fmla="*/ 1016000 w 2377440"/>
                <a:gd name="connsiteY7" fmla="*/ 396659 h 1666659"/>
                <a:gd name="connsiteX8" fmla="*/ 1219200 w 2377440"/>
                <a:gd name="connsiteY8" fmla="*/ 61379 h 1666659"/>
                <a:gd name="connsiteX9" fmla="*/ 1361440 w 2377440"/>
                <a:gd name="connsiteY9" fmla="*/ 419 h 1666659"/>
                <a:gd name="connsiteX10" fmla="*/ 1554480 w 2377440"/>
                <a:gd name="connsiteY10" fmla="*/ 162979 h 1666659"/>
                <a:gd name="connsiteX11" fmla="*/ 1676400 w 2377440"/>
                <a:gd name="connsiteY11" fmla="*/ 447459 h 1666659"/>
                <a:gd name="connsiteX12" fmla="*/ 1788160 w 2377440"/>
                <a:gd name="connsiteY12" fmla="*/ 864019 h 1666659"/>
                <a:gd name="connsiteX13" fmla="*/ 1859280 w 2377440"/>
                <a:gd name="connsiteY13" fmla="*/ 1046899 h 1666659"/>
                <a:gd name="connsiteX14" fmla="*/ 1971040 w 2377440"/>
                <a:gd name="connsiteY14" fmla="*/ 1290739 h 1666659"/>
                <a:gd name="connsiteX15" fmla="*/ 2092960 w 2377440"/>
                <a:gd name="connsiteY15" fmla="*/ 1463459 h 1666659"/>
                <a:gd name="connsiteX16" fmla="*/ 2225040 w 2377440"/>
                <a:gd name="connsiteY16" fmla="*/ 1565059 h 1666659"/>
                <a:gd name="connsiteX17" fmla="*/ 2377440 w 2377440"/>
                <a:gd name="connsiteY17" fmla="*/ 1666659 h 1666659"/>
                <a:gd name="connsiteX0" fmla="*/ 0 w 2590800"/>
                <a:gd name="connsiteY0" fmla="*/ 1646339 h 1676819"/>
                <a:gd name="connsiteX1" fmla="*/ 243840 w 2590800"/>
                <a:gd name="connsiteY1" fmla="*/ 1595539 h 1676819"/>
                <a:gd name="connsiteX2" fmla="*/ 426720 w 2590800"/>
                <a:gd name="connsiteY2" fmla="*/ 1504099 h 1676819"/>
                <a:gd name="connsiteX3" fmla="*/ 609600 w 2590800"/>
                <a:gd name="connsiteY3" fmla="*/ 1361859 h 1676819"/>
                <a:gd name="connsiteX4" fmla="*/ 772160 w 2590800"/>
                <a:gd name="connsiteY4" fmla="*/ 1087539 h 1676819"/>
                <a:gd name="connsiteX5" fmla="*/ 853440 w 2590800"/>
                <a:gd name="connsiteY5" fmla="*/ 874179 h 1676819"/>
                <a:gd name="connsiteX6" fmla="*/ 924560 w 2590800"/>
                <a:gd name="connsiteY6" fmla="*/ 650659 h 1676819"/>
                <a:gd name="connsiteX7" fmla="*/ 1016000 w 2590800"/>
                <a:gd name="connsiteY7" fmla="*/ 396659 h 1676819"/>
                <a:gd name="connsiteX8" fmla="*/ 1219200 w 2590800"/>
                <a:gd name="connsiteY8" fmla="*/ 61379 h 1676819"/>
                <a:gd name="connsiteX9" fmla="*/ 1361440 w 2590800"/>
                <a:gd name="connsiteY9" fmla="*/ 419 h 1676819"/>
                <a:gd name="connsiteX10" fmla="*/ 1554480 w 2590800"/>
                <a:gd name="connsiteY10" fmla="*/ 162979 h 1676819"/>
                <a:gd name="connsiteX11" fmla="*/ 1676400 w 2590800"/>
                <a:gd name="connsiteY11" fmla="*/ 447459 h 1676819"/>
                <a:gd name="connsiteX12" fmla="*/ 1788160 w 2590800"/>
                <a:gd name="connsiteY12" fmla="*/ 864019 h 1676819"/>
                <a:gd name="connsiteX13" fmla="*/ 1859280 w 2590800"/>
                <a:gd name="connsiteY13" fmla="*/ 1046899 h 1676819"/>
                <a:gd name="connsiteX14" fmla="*/ 1971040 w 2590800"/>
                <a:gd name="connsiteY14" fmla="*/ 1290739 h 1676819"/>
                <a:gd name="connsiteX15" fmla="*/ 2092960 w 2590800"/>
                <a:gd name="connsiteY15" fmla="*/ 1463459 h 1676819"/>
                <a:gd name="connsiteX16" fmla="*/ 2225040 w 2590800"/>
                <a:gd name="connsiteY16" fmla="*/ 1565059 h 1676819"/>
                <a:gd name="connsiteX17" fmla="*/ 2590800 w 2590800"/>
                <a:gd name="connsiteY17" fmla="*/ 1676819 h 1676819"/>
                <a:gd name="connsiteX0" fmla="*/ 0 w 2590800"/>
                <a:gd name="connsiteY0" fmla="*/ 1646339 h 1676819"/>
                <a:gd name="connsiteX1" fmla="*/ 243840 w 2590800"/>
                <a:gd name="connsiteY1" fmla="*/ 1595539 h 1676819"/>
                <a:gd name="connsiteX2" fmla="*/ 426720 w 2590800"/>
                <a:gd name="connsiteY2" fmla="*/ 1504099 h 1676819"/>
                <a:gd name="connsiteX3" fmla="*/ 609600 w 2590800"/>
                <a:gd name="connsiteY3" fmla="*/ 1361859 h 1676819"/>
                <a:gd name="connsiteX4" fmla="*/ 772160 w 2590800"/>
                <a:gd name="connsiteY4" fmla="*/ 1087539 h 1676819"/>
                <a:gd name="connsiteX5" fmla="*/ 853440 w 2590800"/>
                <a:gd name="connsiteY5" fmla="*/ 874179 h 1676819"/>
                <a:gd name="connsiteX6" fmla="*/ 924560 w 2590800"/>
                <a:gd name="connsiteY6" fmla="*/ 650659 h 1676819"/>
                <a:gd name="connsiteX7" fmla="*/ 1016000 w 2590800"/>
                <a:gd name="connsiteY7" fmla="*/ 396659 h 1676819"/>
                <a:gd name="connsiteX8" fmla="*/ 1198033 w 2590800"/>
                <a:gd name="connsiteY8" fmla="*/ 82546 h 1676819"/>
                <a:gd name="connsiteX9" fmla="*/ 1361440 w 2590800"/>
                <a:gd name="connsiteY9" fmla="*/ 419 h 1676819"/>
                <a:gd name="connsiteX10" fmla="*/ 1554480 w 2590800"/>
                <a:gd name="connsiteY10" fmla="*/ 162979 h 1676819"/>
                <a:gd name="connsiteX11" fmla="*/ 1676400 w 2590800"/>
                <a:gd name="connsiteY11" fmla="*/ 447459 h 1676819"/>
                <a:gd name="connsiteX12" fmla="*/ 1788160 w 2590800"/>
                <a:gd name="connsiteY12" fmla="*/ 864019 h 1676819"/>
                <a:gd name="connsiteX13" fmla="*/ 1859280 w 2590800"/>
                <a:gd name="connsiteY13" fmla="*/ 1046899 h 1676819"/>
                <a:gd name="connsiteX14" fmla="*/ 1971040 w 2590800"/>
                <a:gd name="connsiteY14" fmla="*/ 1290739 h 1676819"/>
                <a:gd name="connsiteX15" fmla="*/ 2092960 w 2590800"/>
                <a:gd name="connsiteY15" fmla="*/ 1463459 h 1676819"/>
                <a:gd name="connsiteX16" fmla="*/ 2225040 w 2590800"/>
                <a:gd name="connsiteY16" fmla="*/ 1565059 h 1676819"/>
                <a:gd name="connsiteX17" fmla="*/ 2590800 w 2590800"/>
                <a:gd name="connsiteY17" fmla="*/ 1676819 h 1676819"/>
                <a:gd name="connsiteX0" fmla="*/ 0 w 2590800"/>
                <a:gd name="connsiteY0" fmla="*/ 1646339 h 1676819"/>
                <a:gd name="connsiteX1" fmla="*/ 243840 w 2590800"/>
                <a:gd name="connsiteY1" fmla="*/ 1595539 h 1676819"/>
                <a:gd name="connsiteX2" fmla="*/ 426720 w 2590800"/>
                <a:gd name="connsiteY2" fmla="*/ 1504099 h 1676819"/>
                <a:gd name="connsiteX3" fmla="*/ 609600 w 2590800"/>
                <a:gd name="connsiteY3" fmla="*/ 1361859 h 1676819"/>
                <a:gd name="connsiteX4" fmla="*/ 772160 w 2590800"/>
                <a:gd name="connsiteY4" fmla="*/ 1087539 h 1676819"/>
                <a:gd name="connsiteX5" fmla="*/ 853440 w 2590800"/>
                <a:gd name="connsiteY5" fmla="*/ 874179 h 1676819"/>
                <a:gd name="connsiteX6" fmla="*/ 924560 w 2590800"/>
                <a:gd name="connsiteY6" fmla="*/ 650659 h 1676819"/>
                <a:gd name="connsiteX7" fmla="*/ 1028700 w 2590800"/>
                <a:gd name="connsiteY7" fmla="*/ 396659 h 1676819"/>
                <a:gd name="connsiteX8" fmla="*/ 1198033 w 2590800"/>
                <a:gd name="connsiteY8" fmla="*/ 82546 h 1676819"/>
                <a:gd name="connsiteX9" fmla="*/ 1361440 w 2590800"/>
                <a:gd name="connsiteY9" fmla="*/ 419 h 1676819"/>
                <a:gd name="connsiteX10" fmla="*/ 1554480 w 2590800"/>
                <a:gd name="connsiteY10" fmla="*/ 162979 h 1676819"/>
                <a:gd name="connsiteX11" fmla="*/ 1676400 w 2590800"/>
                <a:gd name="connsiteY11" fmla="*/ 447459 h 1676819"/>
                <a:gd name="connsiteX12" fmla="*/ 1788160 w 2590800"/>
                <a:gd name="connsiteY12" fmla="*/ 864019 h 1676819"/>
                <a:gd name="connsiteX13" fmla="*/ 1859280 w 2590800"/>
                <a:gd name="connsiteY13" fmla="*/ 1046899 h 1676819"/>
                <a:gd name="connsiteX14" fmla="*/ 1971040 w 2590800"/>
                <a:gd name="connsiteY14" fmla="*/ 1290739 h 1676819"/>
                <a:gd name="connsiteX15" fmla="*/ 2092960 w 2590800"/>
                <a:gd name="connsiteY15" fmla="*/ 1463459 h 1676819"/>
                <a:gd name="connsiteX16" fmla="*/ 2225040 w 2590800"/>
                <a:gd name="connsiteY16" fmla="*/ 1565059 h 1676819"/>
                <a:gd name="connsiteX17" fmla="*/ 2590800 w 2590800"/>
                <a:gd name="connsiteY17" fmla="*/ 1676819 h 1676819"/>
                <a:gd name="connsiteX0" fmla="*/ 0 w 2590800"/>
                <a:gd name="connsiteY0" fmla="*/ 1646339 h 1676819"/>
                <a:gd name="connsiteX1" fmla="*/ 243840 w 2590800"/>
                <a:gd name="connsiteY1" fmla="*/ 1595539 h 1676819"/>
                <a:gd name="connsiteX2" fmla="*/ 426720 w 2590800"/>
                <a:gd name="connsiteY2" fmla="*/ 1504099 h 1676819"/>
                <a:gd name="connsiteX3" fmla="*/ 609600 w 2590800"/>
                <a:gd name="connsiteY3" fmla="*/ 1361859 h 1676819"/>
                <a:gd name="connsiteX4" fmla="*/ 772160 w 2590800"/>
                <a:gd name="connsiteY4" fmla="*/ 1087539 h 1676819"/>
                <a:gd name="connsiteX5" fmla="*/ 853440 w 2590800"/>
                <a:gd name="connsiteY5" fmla="*/ 874179 h 1676819"/>
                <a:gd name="connsiteX6" fmla="*/ 937260 w 2590800"/>
                <a:gd name="connsiteY6" fmla="*/ 659125 h 1676819"/>
                <a:gd name="connsiteX7" fmla="*/ 1028700 w 2590800"/>
                <a:gd name="connsiteY7" fmla="*/ 396659 h 1676819"/>
                <a:gd name="connsiteX8" fmla="*/ 1198033 w 2590800"/>
                <a:gd name="connsiteY8" fmla="*/ 82546 h 1676819"/>
                <a:gd name="connsiteX9" fmla="*/ 1361440 w 2590800"/>
                <a:gd name="connsiteY9" fmla="*/ 419 h 1676819"/>
                <a:gd name="connsiteX10" fmla="*/ 1554480 w 2590800"/>
                <a:gd name="connsiteY10" fmla="*/ 162979 h 1676819"/>
                <a:gd name="connsiteX11" fmla="*/ 1676400 w 2590800"/>
                <a:gd name="connsiteY11" fmla="*/ 447459 h 1676819"/>
                <a:gd name="connsiteX12" fmla="*/ 1788160 w 2590800"/>
                <a:gd name="connsiteY12" fmla="*/ 864019 h 1676819"/>
                <a:gd name="connsiteX13" fmla="*/ 1859280 w 2590800"/>
                <a:gd name="connsiteY13" fmla="*/ 1046899 h 1676819"/>
                <a:gd name="connsiteX14" fmla="*/ 1971040 w 2590800"/>
                <a:gd name="connsiteY14" fmla="*/ 1290739 h 1676819"/>
                <a:gd name="connsiteX15" fmla="*/ 2092960 w 2590800"/>
                <a:gd name="connsiteY15" fmla="*/ 1463459 h 1676819"/>
                <a:gd name="connsiteX16" fmla="*/ 2225040 w 2590800"/>
                <a:gd name="connsiteY16" fmla="*/ 1565059 h 1676819"/>
                <a:gd name="connsiteX17" fmla="*/ 2590800 w 2590800"/>
                <a:gd name="connsiteY17" fmla="*/ 1676819 h 1676819"/>
                <a:gd name="connsiteX0" fmla="*/ 0 w 2590800"/>
                <a:gd name="connsiteY0" fmla="*/ 1646339 h 1676819"/>
                <a:gd name="connsiteX1" fmla="*/ 243840 w 2590800"/>
                <a:gd name="connsiteY1" fmla="*/ 1595539 h 1676819"/>
                <a:gd name="connsiteX2" fmla="*/ 426720 w 2590800"/>
                <a:gd name="connsiteY2" fmla="*/ 1504099 h 1676819"/>
                <a:gd name="connsiteX3" fmla="*/ 609600 w 2590800"/>
                <a:gd name="connsiteY3" fmla="*/ 1361859 h 1676819"/>
                <a:gd name="connsiteX4" fmla="*/ 772160 w 2590800"/>
                <a:gd name="connsiteY4" fmla="*/ 1087539 h 1676819"/>
                <a:gd name="connsiteX5" fmla="*/ 853440 w 2590800"/>
                <a:gd name="connsiteY5" fmla="*/ 874179 h 1676819"/>
                <a:gd name="connsiteX6" fmla="*/ 937260 w 2590800"/>
                <a:gd name="connsiteY6" fmla="*/ 659125 h 1676819"/>
                <a:gd name="connsiteX7" fmla="*/ 1028700 w 2590800"/>
                <a:gd name="connsiteY7" fmla="*/ 396659 h 1676819"/>
                <a:gd name="connsiteX8" fmla="*/ 1198033 w 2590800"/>
                <a:gd name="connsiteY8" fmla="*/ 82546 h 1676819"/>
                <a:gd name="connsiteX9" fmla="*/ 1361440 w 2590800"/>
                <a:gd name="connsiteY9" fmla="*/ 419 h 1676819"/>
                <a:gd name="connsiteX10" fmla="*/ 1554480 w 2590800"/>
                <a:gd name="connsiteY10" fmla="*/ 162979 h 1676819"/>
                <a:gd name="connsiteX11" fmla="*/ 1676400 w 2590800"/>
                <a:gd name="connsiteY11" fmla="*/ 447459 h 1676819"/>
                <a:gd name="connsiteX12" fmla="*/ 1766993 w 2590800"/>
                <a:gd name="connsiteY12" fmla="*/ 770885 h 1676819"/>
                <a:gd name="connsiteX13" fmla="*/ 1859280 w 2590800"/>
                <a:gd name="connsiteY13" fmla="*/ 1046899 h 1676819"/>
                <a:gd name="connsiteX14" fmla="*/ 1971040 w 2590800"/>
                <a:gd name="connsiteY14" fmla="*/ 1290739 h 1676819"/>
                <a:gd name="connsiteX15" fmla="*/ 2092960 w 2590800"/>
                <a:gd name="connsiteY15" fmla="*/ 1463459 h 1676819"/>
                <a:gd name="connsiteX16" fmla="*/ 2225040 w 2590800"/>
                <a:gd name="connsiteY16" fmla="*/ 1565059 h 1676819"/>
                <a:gd name="connsiteX17" fmla="*/ 2590800 w 2590800"/>
                <a:gd name="connsiteY17" fmla="*/ 1676819 h 1676819"/>
                <a:gd name="connsiteX0" fmla="*/ 0 w 2590800"/>
                <a:gd name="connsiteY0" fmla="*/ 1646339 h 1676819"/>
                <a:gd name="connsiteX1" fmla="*/ 243840 w 2590800"/>
                <a:gd name="connsiteY1" fmla="*/ 1595539 h 1676819"/>
                <a:gd name="connsiteX2" fmla="*/ 426720 w 2590800"/>
                <a:gd name="connsiteY2" fmla="*/ 1504099 h 1676819"/>
                <a:gd name="connsiteX3" fmla="*/ 609600 w 2590800"/>
                <a:gd name="connsiteY3" fmla="*/ 1361859 h 1676819"/>
                <a:gd name="connsiteX4" fmla="*/ 772160 w 2590800"/>
                <a:gd name="connsiteY4" fmla="*/ 1087539 h 1676819"/>
                <a:gd name="connsiteX5" fmla="*/ 853440 w 2590800"/>
                <a:gd name="connsiteY5" fmla="*/ 874179 h 1676819"/>
                <a:gd name="connsiteX6" fmla="*/ 937260 w 2590800"/>
                <a:gd name="connsiteY6" fmla="*/ 659125 h 1676819"/>
                <a:gd name="connsiteX7" fmla="*/ 1028700 w 2590800"/>
                <a:gd name="connsiteY7" fmla="*/ 396659 h 1676819"/>
                <a:gd name="connsiteX8" fmla="*/ 1198033 w 2590800"/>
                <a:gd name="connsiteY8" fmla="*/ 82546 h 1676819"/>
                <a:gd name="connsiteX9" fmla="*/ 1361440 w 2590800"/>
                <a:gd name="connsiteY9" fmla="*/ 419 h 1676819"/>
                <a:gd name="connsiteX10" fmla="*/ 1554480 w 2590800"/>
                <a:gd name="connsiteY10" fmla="*/ 162979 h 1676819"/>
                <a:gd name="connsiteX11" fmla="*/ 1667933 w 2590800"/>
                <a:gd name="connsiteY11" fmla="*/ 422059 h 1676819"/>
                <a:gd name="connsiteX12" fmla="*/ 1766993 w 2590800"/>
                <a:gd name="connsiteY12" fmla="*/ 770885 h 1676819"/>
                <a:gd name="connsiteX13" fmla="*/ 1859280 w 2590800"/>
                <a:gd name="connsiteY13" fmla="*/ 1046899 h 1676819"/>
                <a:gd name="connsiteX14" fmla="*/ 1971040 w 2590800"/>
                <a:gd name="connsiteY14" fmla="*/ 1290739 h 1676819"/>
                <a:gd name="connsiteX15" fmla="*/ 2092960 w 2590800"/>
                <a:gd name="connsiteY15" fmla="*/ 1463459 h 1676819"/>
                <a:gd name="connsiteX16" fmla="*/ 2225040 w 2590800"/>
                <a:gd name="connsiteY16" fmla="*/ 1565059 h 1676819"/>
                <a:gd name="connsiteX17" fmla="*/ 2590800 w 2590800"/>
                <a:gd name="connsiteY17" fmla="*/ 1676819 h 1676819"/>
                <a:gd name="connsiteX0" fmla="*/ 0 w 2590800"/>
                <a:gd name="connsiteY0" fmla="*/ 1646339 h 1676819"/>
                <a:gd name="connsiteX1" fmla="*/ 243840 w 2590800"/>
                <a:gd name="connsiteY1" fmla="*/ 1595539 h 1676819"/>
                <a:gd name="connsiteX2" fmla="*/ 426720 w 2590800"/>
                <a:gd name="connsiteY2" fmla="*/ 1504099 h 1676819"/>
                <a:gd name="connsiteX3" fmla="*/ 609600 w 2590800"/>
                <a:gd name="connsiteY3" fmla="*/ 1361859 h 1676819"/>
                <a:gd name="connsiteX4" fmla="*/ 772160 w 2590800"/>
                <a:gd name="connsiteY4" fmla="*/ 1087539 h 1676819"/>
                <a:gd name="connsiteX5" fmla="*/ 853440 w 2590800"/>
                <a:gd name="connsiteY5" fmla="*/ 874179 h 1676819"/>
                <a:gd name="connsiteX6" fmla="*/ 937260 w 2590800"/>
                <a:gd name="connsiteY6" fmla="*/ 659125 h 1676819"/>
                <a:gd name="connsiteX7" fmla="*/ 1028700 w 2590800"/>
                <a:gd name="connsiteY7" fmla="*/ 396659 h 1676819"/>
                <a:gd name="connsiteX8" fmla="*/ 1198033 w 2590800"/>
                <a:gd name="connsiteY8" fmla="*/ 82546 h 1676819"/>
                <a:gd name="connsiteX9" fmla="*/ 1361440 w 2590800"/>
                <a:gd name="connsiteY9" fmla="*/ 419 h 1676819"/>
                <a:gd name="connsiteX10" fmla="*/ 1554480 w 2590800"/>
                <a:gd name="connsiteY10" fmla="*/ 162979 h 1676819"/>
                <a:gd name="connsiteX11" fmla="*/ 1667933 w 2590800"/>
                <a:gd name="connsiteY11" fmla="*/ 422059 h 1676819"/>
                <a:gd name="connsiteX12" fmla="*/ 1766993 w 2590800"/>
                <a:gd name="connsiteY12" fmla="*/ 770885 h 1676819"/>
                <a:gd name="connsiteX13" fmla="*/ 1859280 w 2590800"/>
                <a:gd name="connsiteY13" fmla="*/ 1046899 h 1676819"/>
                <a:gd name="connsiteX14" fmla="*/ 1971040 w 2590800"/>
                <a:gd name="connsiteY14" fmla="*/ 1290739 h 1676819"/>
                <a:gd name="connsiteX15" fmla="*/ 2105660 w 2590800"/>
                <a:gd name="connsiteY15" fmla="*/ 1450759 h 1676819"/>
                <a:gd name="connsiteX16" fmla="*/ 2225040 w 2590800"/>
                <a:gd name="connsiteY16" fmla="*/ 1565059 h 1676819"/>
                <a:gd name="connsiteX17" fmla="*/ 2590800 w 2590800"/>
                <a:gd name="connsiteY17" fmla="*/ 1676819 h 1676819"/>
                <a:gd name="connsiteX0" fmla="*/ 0 w 2590800"/>
                <a:gd name="connsiteY0" fmla="*/ 1646339 h 1676819"/>
                <a:gd name="connsiteX1" fmla="*/ 243840 w 2590800"/>
                <a:gd name="connsiteY1" fmla="*/ 1595539 h 1676819"/>
                <a:gd name="connsiteX2" fmla="*/ 426720 w 2590800"/>
                <a:gd name="connsiteY2" fmla="*/ 1504099 h 1676819"/>
                <a:gd name="connsiteX3" fmla="*/ 609600 w 2590800"/>
                <a:gd name="connsiteY3" fmla="*/ 1361859 h 1676819"/>
                <a:gd name="connsiteX4" fmla="*/ 772160 w 2590800"/>
                <a:gd name="connsiteY4" fmla="*/ 1087539 h 1676819"/>
                <a:gd name="connsiteX5" fmla="*/ 853440 w 2590800"/>
                <a:gd name="connsiteY5" fmla="*/ 874179 h 1676819"/>
                <a:gd name="connsiteX6" fmla="*/ 937260 w 2590800"/>
                <a:gd name="connsiteY6" fmla="*/ 659125 h 1676819"/>
                <a:gd name="connsiteX7" fmla="*/ 1028700 w 2590800"/>
                <a:gd name="connsiteY7" fmla="*/ 396659 h 1676819"/>
                <a:gd name="connsiteX8" fmla="*/ 1198033 w 2590800"/>
                <a:gd name="connsiteY8" fmla="*/ 82546 h 1676819"/>
                <a:gd name="connsiteX9" fmla="*/ 1361440 w 2590800"/>
                <a:gd name="connsiteY9" fmla="*/ 419 h 1676819"/>
                <a:gd name="connsiteX10" fmla="*/ 1554480 w 2590800"/>
                <a:gd name="connsiteY10" fmla="*/ 162979 h 1676819"/>
                <a:gd name="connsiteX11" fmla="*/ 1667933 w 2590800"/>
                <a:gd name="connsiteY11" fmla="*/ 422059 h 1676819"/>
                <a:gd name="connsiteX12" fmla="*/ 1766993 w 2590800"/>
                <a:gd name="connsiteY12" fmla="*/ 770885 h 1676819"/>
                <a:gd name="connsiteX13" fmla="*/ 1859280 w 2590800"/>
                <a:gd name="connsiteY13" fmla="*/ 1046899 h 1676819"/>
                <a:gd name="connsiteX14" fmla="*/ 1971040 w 2590800"/>
                <a:gd name="connsiteY14" fmla="*/ 1290739 h 1676819"/>
                <a:gd name="connsiteX15" fmla="*/ 2105660 w 2590800"/>
                <a:gd name="connsiteY15" fmla="*/ 1450759 h 1676819"/>
                <a:gd name="connsiteX16" fmla="*/ 2220807 w 2590800"/>
                <a:gd name="connsiteY16" fmla="*/ 1537120 h 1676819"/>
                <a:gd name="connsiteX17" fmla="*/ 2225040 w 2590800"/>
                <a:gd name="connsiteY17" fmla="*/ 1565059 h 1676819"/>
                <a:gd name="connsiteX18" fmla="*/ 2590800 w 2590800"/>
                <a:gd name="connsiteY18" fmla="*/ 1676819 h 1676819"/>
                <a:gd name="connsiteX0" fmla="*/ 0 w 2590800"/>
                <a:gd name="connsiteY0" fmla="*/ 1646339 h 1676819"/>
                <a:gd name="connsiteX1" fmla="*/ 243840 w 2590800"/>
                <a:gd name="connsiteY1" fmla="*/ 1595539 h 1676819"/>
                <a:gd name="connsiteX2" fmla="*/ 426720 w 2590800"/>
                <a:gd name="connsiteY2" fmla="*/ 1504099 h 1676819"/>
                <a:gd name="connsiteX3" fmla="*/ 609600 w 2590800"/>
                <a:gd name="connsiteY3" fmla="*/ 1361859 h 1676819"/>
                <a:gd name="connsiteX4" fmla="*/ 772160 w 2590800"/>
                <a:gd name="connsiteY4" fmla="*/ 1087539 h 1676819"/>
                <a:gd name="connsiteX5" fmla="*/ 853440 w 2590800"/>
                <a:gd name="connsiteY5" fmla="*/ 874179 h 1676819"/>
                <a:gd name="connsiteX6" fmla="*/ 937260 w 2590800"/>
                <a:gd name="connsiteY6" fmla="*/ 659125 h 1676819"/>
                <a:gd name="connsiteX7" fmla="*/ 1028700 w 2590800"/>
                <a:gd name="connsiteY7" fmla="*/ 396659 h 1676819"/>
                <a:gd name="connsiteX8" fmla="*/ 1198033 w 2590800"/>
                <a:gd name="connsiteY8" fmla="*/ 82546 h 1676819"/>
                <a:gd name="connsiteX9" fmla="*/ 1361440 w 2590800"/>
                <a:gd name="connsiteY9" fmla="*/ 419 h 1676819"/>
                <a:gd name="connsiteX10" fmla="*/ 1554480 w 2590800"/>
                <a:gd name="connsiteY10" fmla="*/ 162979 h 1676819"/>
                <a:gd name="connsiteX11" fmla="*/ 1667933 w 2590800"/>
                <a:gd name="connsiteY11" fmla="*/ 422059 h 1676819"/>
                <a:gd name="connsiteX12" fmla="*/ 1766993 w 2590800"/>
                <a:gd name="connsiteY12" fmla="*/ 770885 h 1676819"/>
                <a:gd name="connsiteX13" fmla="*/ 1859280 w 2590800"/>
                <a:gd name="connsiteY13" fmla="*/ 1046899 h 1676819"/>
                <a:gd name="connsiteX14" fmla="*/ 1971040 w 2590800"/>
                <a:gd name="connsiteY14" fmla="*/ 1290739 h 1676819"/>
                <a:gd name="connsiteX15" fmla="*/ 2105660 w 2590800"/>
                <a:gd name="connsiteY15" fmla="*/ 1450759 h 1676819"/>
                <a:gd name="connsiteX16" fmla="*/ 2220807 w 2590800"/>
                <a:gd name="connsiteY16" fmla="*/ 1537120 h 1676819"/>
                <a:gd name="connsiteX17" fmla="*/ 2590800 w 2590800"/>
                <a:gd name="connsiteY17" fmla="*/ 1676819 h 1676819"/>
                <a:gd name="connsiteX0" fmla="*/ 0 w 2590800"/>
                <a:gd name="connsiteY0" fmla="*/ 1646339 h 1676819"/>
                <a:gd name="connsiteX1" fmla="*/ 243840 w 2590800"/>
                <a:gd name="connsiteY1" fmla="*/ 1595539 h 1676819"/>
                <a:gd name="connsiteX2" fmla="*/ 426720 w 2590800"/>
                <a:gd name="connsiteY2" fmla="*/ 1504099 h 1676819"/>
                <a:gd name="connsiteX3" fmla="*/ 609600 w 2590800"/>
                <a:gd name="connsiteY3" fmla="*/ 1361859 h 1676819"/>
                <a:gd name="connsiteX4" fmla="*/ 772160 w 2590800"/>
                <a:gd name="connsiteY4" fmla="*/ 1087539 h 1676819"/>
                <a:gd name="connsiteX5" fmla="*/ 853440 w 2590800"/>
                <a:gd name="connsiteY5" fmla="*/ 874179 h 1676819"/>
                <a:gd name="connsiteX6" fmla="*/ 937260 w 2590800"/>
                <a:gd name="connsiteY6" fmla="*/ 659125 h 1676819"/>
                <a:gd name="connsiteX7" fmla="*/ 1028700 w 2590800"/>
                <a:gd name="connsiteY7" fmla="*/ 396659 h 1676819"/>
                <a:gd name="connsiteX8" fmla="*/ 1198033 w 2590800"/>
                <a:gd name="connsiteY8" fmla="*/ 82546 h 1676819"/>
                <a:gd name="connsiteX9" fmla="*/ 1361440 w 2590800"/>
                <a:gd name="connsiteY9" fmla="*/ 419 h 1676819"/>
                <a:gd name="connsiteX10" fmla="*/ 1554480 w 2590800"/>
                <a:gd name="connsiteY10" fmla="*/ 162979 h 1676819"/>
                <a:gd name="connsiteX11" fmla="*/ 1667933 w 2590800"/>
                <a:gd name="connsiteY11" fmla="*/ 422059 h 1676819"/>
                <a:gd name="connsiteX12" fmla="*/ 1766993 w 2590800"/>
                <a:gd name="connsiteY12" fmla="*/ 770885 h 1676819"/>
                <a:gd name="connsiteX13" fmla="*/ 1859280 w 2590800"/>
                <a:gd name="connsiteY13" fmla="*/ 1046899 h 1676819"/>
                <a:gd name="connsiteX14" fmla="*/ 1971040 w 2590800"/>
                <a:gd name="connsiteY14" fmla="*/ 1290739 h 1676819"/>
                <a:gd name="connsiteX15" fmla="*/ 2088726 w 2590800"/>
                <a:gd name="connsiteY15" fmla="*/ 1429593 h 1676819"/>
                <a:gd name="connsiteX16" fmla="*/ 2220807 w 2590800"/>
                <a:gd name="connsiteY16" fmla="*/ 1537120 h 1676819"/>
                <a:gd name="connsiteX17" fmla="*/ 2590800 w 2590800"/>
                <a:gd name="connsiteY17" fmla="*/ 1676819 h 1676819"/>
                <a:gd name="connsiteX0" fmla="*/ 0 w 2590800"/>
                <a:gd name="connsiteY0" fmla="*/ 1646339 h 1676819"/>
                <a:gd name="connsiteX1" fmla="*/ 243840 w 2590800"/>
                <a:gd name="connsiteY1" fmla="*/ 1595539 h 1676819"/>
                <a:gd name="connsiteX2" fmla="*/ 426720 w 2590800"/>
                <a:gd name="connsiteY2" fmla="*/ 1504099 h 1676819"/>
                <a:gd name="connsiteX3" fmla="*/ 609600 w 2590800"/>
                <a:gd name="connsiteY3" fmla="*/ 1361859 h 1676819"/>
                <a:gd name="connsiteX4" fmla="*/ 772160 w 2590800"/>
                <a:gd name="connsiteY4" fmla="*/ 1087539 h 1676819"/>
                <a:gd name="connsiteX5" fmla="*/ 853440 w 2590800"/>
                <a:gd name="connsiteY5" fmla="*/ 874179 h 1676819"/>
                <a:gd name="connsiteX6" fmla="*/ 937260 w 2590800"/>
                <a:gd name="connsiteY6" fmla="*/ 659125 h 1676819"/>
                <a:gd name="connsiteX7" fmla="*/ 1028700 w 2590800"/>
                <a:gd name="connsiteY7" fmla="*/ 396659 h 1676819"/>
                <a:gd name="connsiteX8" fmla="*/ 1198033 w 2590800"/>
                <a:gd name="connsiteY8" fmla="*/ 82546 h 1676819"/>
                <a:gd name="connsiteX9" fmla="*/ 1361440 w 2590800"/>
                <a:gd name="connsiteY9" fmla="*/ 419 h 1676819"/>
                <a:gd name="connsiteX10" fmla="*/ 1554480 w 2590800"/>
                <a:gd name="connsiteY10" fmla="*/ 162979 h 1676819"/>
                <a:gd name="connsiteX11" fmla="*/ 1667933 w 2590800"/>
                <a:gd name="connsiteY11" fmla="*/ 422059 h 1676819"/>
                <a:gd name="connsiteX12" fmla="*/ 1766993 w 2590800"/>
                <a:gd name="connsiteY12" fmla="*/ 770885 h 1676819"/>
                <a:gd name="connsiteX13" fmla="*/ 1859280 w 2590800"/>
                <a:gd name="connsiteY13" fmla="*/ 1046899 h 1676819"/>
                <a:gd name="connsiteX14" fmla="*/ 1971040 w 2590800"/>
                <a:gd name="connsiteY14" fmla="*/ 1290739 h 1676819"/>
                <a:gd name="connsiteX15" fmla="*/ 2088726 w 2590800"/>
                <a:gd name="connsiteY15" fmla="*/ 1429593 h 1676819"/>
                <a:gd name="connsiteX16" fmla="*/ 2220807 w 2590800"/>
                <a:gd name="connsiteY16" fmla="*/ 1537120 h 1676819"/>
                <a:gd name="connsiteX17" fmla="*/ 2590800 w 2590800"/>
                <a:gd name="connsiteY17" fmla="*/ 1676819 h 1676819"/>
                <a:gd name="connsiteX0" fmla="*/ 0 w 2590800"/>
                <a:gd name="connsiteY0" fmla="*/ 1646339 h 1676819"/>
                <a:gd name="connsiteX1" fmla="*/ 243840 w 2590800"/>
                <a:gd name="connsiteY1" fmla="*/ 1595539 h 1676819"/>
                <a:gd name="connsiteX2" fmla="*/ 426720 w 2590800"/>
                <a:gd name="connsiteY2" fmla="*/ 1504099 h 1676819"/>
                <a:gd name="connsiteX3" fmla="*/ 609600 w 2590800"/>
                <a:gd name="connsiteY3" fmla="*/ 1361859 h 1676819"/>
                <a:gd name="connsiteX4" fmla="*/ 772160 w 2590800"/>
                <a:gd name="connsiteY4" fmla="*/ 1087539 h 1676819"/>
                <a:gd name="connsiteX5" fmla="*/ 853440 w 2590800"/>
                <a:gd name="connsiteY5" fmla="*/ 874179 h 1676819"/>
                <a:gd name="connsiteX6" fmla="*/ 937260 w 2590800"/>
                <a:gd name="connsiteY6" fmla="*/ 659125 h 1676819"/>
                <a:gd name="connsiteX7" fmla="*/ 1028700 w 2590800"/>
                <a:gd name="connsiteY7" fmla="*/ 396659 h 1676819"/>
                <a:gd name="connsiteX8" fmla="*/ 1198033 w 2590800"/>
                <a:gd name="connsiteY8" fmla="*/ 82546 h 1676819"/>
                <a:gd name="connsiteX9" fmla="*/ 1361440 w 2590800"/>
                <a:gd name="connsiteY9" fmla="*/ 419 h 1676819"/>
                <a:gd name="connsiteX10" fmla="*/ 1554480 w 2590800"/>
                <a:gd name="connsiteY10" fmla="*/ 162979 h 1676819"/>
                <a:gd name="connsiteX11" fmla="*/ 1667933 w 2590800"/>
                <a:gd name="connsiteY11" fmla="*/ 422059 h 1676819"/>
                <a:gd name="connsiteX12" fmla="*/ 1766993 w 2590800"/>
                <a:gd name="connsiteY12" fmla="*/ 770885 h 1676819"/>
                <a:gd name="connsiteX13" fmla="*/ 1859280 w 2590800"/>
                <a:gd name="connsiteY13" fmla="*/ 1046899 h 1676819"/>
                <a:gd name="connsiteX14" fmla="*/ 1971040 w 2590800"/>
                <a:gd name="connsiteY14" fmla="*/ 1290739 h 1676819"/>
                <a:gd name="connsiteX15" fmla="*/ 2088726 w 2590800"/>
                <a:gd name="connsiteY15" fmla="*/ 1429593 h 1676819"/>
                <a:gd name="connsiteX16" fmla="*/ 2220807 w 2590800"/>
                <a:gd name="connsiteY16" fmla="*/ 1537120 h 1676819"/>
                <a:gd name="connsiteX17" fmla="*/ 2590800 w 2590800"/>
                <a:gd name="connsiteY17" fmla="*/ 1676819 h 1676819"/>
                <a:gd name="connsiteX0" fmla="*/ 0 w 2590800"/>
                <a:gd name="connsiteY0" fmla="*/ 1646339 h 1676819"/>
                <a:gd name="connsiteX1" fmla="*/ 243840 w 2590800"/>
                <a:gd name="connsiteY1" fmla="*/ 1595539 h 1676819"/>
                <a:gd name="connsiteX2" fmla="*/ 426720 w 2590800"/>
                <a:gd name="connsiteY2" fmla="*/ 1504099 h 1676819"/>
                <a:gd name="connsiteX3" fmla="*/ 609600 w 2590800"/>
                <a:gd name="connsiteY3" fmla="*/ 1361859 h 1676819"/>
                <a:gd name="connsiteX4" fmla="*/ 772160 w 2590800"/>
                <a:gd name="connsiteY4" fmla="*/ 1087539 h 1676819"/>
                <a:gd name="connsiteX5" fmla="*/ 853440 w 2590800"/>
                <a:gd name="connsiteY5" fmla="*/ 874179 h 1676819"/>
                <a:gd name="connsiteX6" fmla="*/ 937260 w 2590800"/>
                <a:gd name="connsiteY6" fmla="*/ 659125 h 1676819"/>
                <a:gd name="connsiteX7" fmla="*/ 1028700 w 2590800"/>
                <a:gd name="connsiteY7" fmla="*/ 396659 h 1676819"/>
                <a:gd name="connsiteX8" fmla="*/ 1198033 w 2590800"/>
                <a:gd name="connsiteY8" fmla="*/ 82546 h 1676819"/>
                <a:gd name="connsiteX9" fmla="*/ 1361440 w 2590800"/>
                <a:gd name="connsiteY9" fmla="*/ 419 h 1676819"/>
                <a:gd name="connsiteX10" fmla="*/ 1554480 w 2590800"/>
                <a:gd name="connsiteY10" fmla="*/ 162979 h 1676819"/>
                <a:gd name="connsiteX11" fmla="*/ 1667933 w 2590800"/>
                <a:gd name="connsiteY11" fmla="*/ 422059 h 1676819"/>
                <a:gd name="connsiteX12" fmla="*/ 1766993 w 2590800"/>
                <a:gd name="connsiteY12" fmla="*/ 770885 h 1676819"/>
                <a:gd name="connsiteX13" fmla="*/ 1859280 w 2590800"/>
                <a:gd name="connsiteY13" fmla="*/ 1046899 h 1676819"/>
                <a:gd name="connsiteX14" fmla="*/ 1971040 w 2590800"/>
                <a:gd name="connsiteY14" fmla="*/ 1290739 h 1676819"/>
                <a:gd name="connsiteX15" fmla="*/ 2088726 w 2590800"/>
                <a:gd name="connsiteY15" fmla="*/ 1429593 h 1676819"/>
                <a:gd name="connsiteX16" fmla="*/ 2220807 w 2590800"/>
                <a:gd name="connsiteY16" fmla="*/ 1537120 h 1676819"/>
                <a:gd name="connsiteX17" fmla="*/ 2590800 w 2590800"/>
                <a:gd name="connsiteY17" fmla="*/ 1676819 h 1676819"/>
                <a:gd name="connsiteX0" fmla="*/ 0 w 2590800"/>
                <a:gd name="connsiteY0" fmla="*/ 1646339 h 1676819"/>
                <a:gd name="connsiteX1" fmla="*/ 243840 w 2590800"/>
                <a:gd name="connsiteY1" fmla="*/ 1595539 h 1676819"/>
                <a:gd name="connsiteX2" fmla="*/ 426720 w 2590800"/>
                <a:gd name="connsiteY2" fmla="*/ 1504099 h 1676819"/>
                <a:gd name="connsiteX3" fmla="*/ 609600 w 2590800"/>
                <a:gd name="connsiteY3" fmla="*/ 1361859 h 1676819"/>
                <a:gd name="connsiteX4" fmla="*/ 772160 w 2590800"/>
                <a:gd name="connsiteY4" fmla="*/ 1087539 h 1676819"/>
                <a:gd name="connsiteX5" fmla="*/ 853440 w 2590800"/>
                <a:gd name="connsiteY5" fmla="*/ 874179 h 1676819"/>
                <a:gd name="connsiteX6" fmla="*/ 937260 w 2590800"/>
                <a:gd name="connsiteY6" fmla="*/ 659125 h 1676819"/>
                <a:gd name="connsiteX7" fmla="*/ 1028700 w 2590800"/>
                <a:gd name="connsiteY7" fmla="*/ 396659 h 1676819"/>
                <a:gd name="connsiteX8" fmla="*/ 1198033 w 2590800"/>
                <a:gd name="connsiteY8" fmla="*/ 82546 h 1676819"/>
                <a:gd name="connsiteX9" fmla="*/ 1361440 w 2590800"/>
                <a:gd name="connsiteY9" fmla="*/ 419 h 1676819"/>
                <a:gd name="connsiteX10" fmla="*/ 1554480 w 2590800"/>
                <a:gd name="connsiteY10" fmla="*/ 162979 h 1676819"/>
                <a:gd name="connsiteX11" fmla="*/ 1667933 w 2590800"/>
                <a:gd name="connsiteY11" fmla="*/ 422059 h 1676819"/>
                <a:gd name="connsiteX12" fmla="*/ 1766993 w 2590800"/>
                <a:gd name="connsiteY12" fmla="*/ 770885 h 1676819"/>
                <a:gd name="connsiteX13" fmla="*/ 1859280 w 2590800"/>
                <a:gd name="connsiteY13" fmla="*/ 1046899 h 1676819"/>
                <a:gd name="connsiteX14" fmla="*/ 1971040 w 2590800"/>
                <a:gd name="connsiteY14" fmla="*/ 1290739 h 1676819"/>
                <a:gd name="connsiteX15" fmla="*/ 2088726 w 2590800"/>
                <a:gd name="connsiteY15" fmla="*/ 1429593 h 1676819"/>
                <a:gd name="connsiteX16" fmla="*/ 2220807 w 2590800"/>
                <a:gd name="connsiteY16" fmla="*/ 1537120 h 1676819"/>
                <a:gd name="connsiteX17" fmla="*/ 2590800 w 2590800"/>
                <a:gd name="connsiteY17" fmla="*/ 1676819 h 1676819"/>
                <a:gd name="connsiteX0" fmla="*/ 0 w 2590800"/>
                <a:gd name="connsiteY0" fmla="*/ 1646339 h 1676819"/>
                <a:gd name="connsiteX1" fmla="*/ 243840 w 2590800"/>
                <a:gd name="connsiteY1" fmla="*/ 1595539 h 1676819"/>
                <a:gd name="connsiteX2" fmla="*/ 426720 w 2590800"/>
                <a:gd name="connsiteY2" fmla="*/ 1504099 h 1676819"/>
                <a:gd name="connsiteX3" fmla="*/ 609600 w 2590800"/>
                <a:gd name="connsiteY3" fmla="*/ 1361859 h 1676819"/>
                <a:gd name="connsiteX4" fmla="*/ 772160 w 2590800"/>
                <a:gd name="connsiteY4" fmla="*/ 1087539 h 1676819"/>
                <a:gd name="connsiteX5" fmla="*/ 853440 w 2590800"/>
                <a:gd name="connsiteY5" fmla="*/ 874179 h 1676819"/>
                <a:gd name="connsiteX6" fmla="*/ 937260 w 2590800"/>
                <a:gd name="connsiteY6" fmla="*/ 659125 h 1676819"/>
                <a:gd name="connsiteX7" fmla="*/ 1028700 w 2590800"/>
                <a:gd name="connsiteY7" fmla="*/ 396659 h 1676819"/>
                <a:gd name="connsiteX8" fmla="*/ 1198033 w 2590800"/>
                <a:gd name="connsiteY8" fmla="*/ 82546 h 1676819"/>
                <a:gd name="connsiteX9" fmla="*/ 1361440 w 2590800"/>
                <a:gd name="connsiteY9" fmla="*/ 419 h 1676819"/>
                <a:gd name="connsiteX10" fmla="*/ 1554480 w 2590800"/>
                <a:gd name="connsiteY10" fmla="*/ 162979 h 1676819"/>
                <a:gd name="connsiteX11" fmla="*/ 1667933 w 2590800"/>
                <a:gd name="connsiteY11" fmla="*/ 422059 h 1676819"/>
                <a:gd name="connsiteX12" fmla="*/ 1766993 w 2590800"/>
                <a:gd name="connsiteY12" fmla="*/ 770885 h 1676819"/>
                <a:gd name="connsiteX13" fmla="*/ 1859280 w 2590800"/>
                <a:gd name="connsiteY13" fmla="*/ 1046899 h 1676819"/>
                <a:gd name="connsiteX14" fmla="*/ 1971040 w 2590800"/>
                <a:gd name="connsiteY14" fmla="*/ 1290739 h 1676819"/>
                <a:gd name="connsiteX15" fmla="*/ 2088726 w 2590800"/>
                <a:gd name="connsiteY15" fmla="*/ 1429593 h 1676819"/>
                <a:gd name="connsiteX16" fmla="*/ 2220807 w 2590800"/>
                <a:gd name="connsiteY16" fmla="*/ 1537120 h 1676819"/>
                <a:gd name="connsiteX17" fmla="*/ 2590800 w 2590800"/>
                <a:gd name="connsiteY17" fmla="*/ 1676819 h 1676819"/>
                <a:gd name="connsiteX0" fmla="*/ 0 w 2590800"/>
                <a:gd name="connsiteY0" fmla="*/ 1646339 h 1676819"/>
                <a:gd name="connsiteX1" fmla="*/ 243840 w 2590800"/>
                <a:gd name="connsiteY1" fmla="*/ 1595539 h 1676819"/>
                <a:gd name="connsiteX2" fmla="*/ 426720 w 2590800"/>
                <a:gd name="connsiteY2" fmla="*/ 1504099 h 1676819"/>
                <a:gd name="connsiteX3" fmla="*/ 609600 w 2590800"/>
                <a:gd name="connsiteY3" fmla="*/ 1361859 h 1676819"/>
                <a:gd name="connsiteX4" fmla="*/ 772160 w 2590800"/>
                <a:gd name="connsiteY4" fmla="*/ 1087539 h 1676819"/>
                <a:gd name="connsiteX5" fmla="*/ 853440 w 2590800"/>
                <a:gd name="connsiteY5" fmla="*/ 874179 h 1676819"/>
                <a:gd name="connsiteX6" fmla="*/ 937260 w 2590800"/>
                <a:gd name="connsiteY6" fmla="*/ 659125 h 1676819"/>
                <a:gd name="connsiteX7" fmla="*/ 1028700 w 2590800"/>
                <a:gd name="connsiteY7" fmla="*/ 396659 h 1676819"/>
                <a:gd name="connsiteX8" fmla="*/ 1198033 w 2590800"/>
                <a:gd name="connsiteY8" fmla="*/ 82546 h 1676819"/>
                <a:gd name="connsiteX9" fmla="*/ 1361440 w 2590800"/>
                <a:gd name="connsiteY9" fmla="*/ 419 h 1676819"/>
                <a:gd name="connsiteX10" fmla="*/ 1554480 w 2590800"/>
                <a:gd name="connsiteY10" fmla="*/ 162979 h 1676819"/>
                <a:gd name="connsiteX11" fmla="*/ 1667933 w 2590800"/>
                <a:gd name="connsiteY11" fmla="*/ 422059 h 1676819"/>
                <a:gd name="connsiteX12" fmla="*/ 1766993 w 2590800"/>
                <a:gd name="connsiteY12" fmla="*/ 770885 h 1676819"/>
                <a:gd name="connsiteX13" fmla="*/ 1859280 w 2590800"/>
                <a:gd name="connsiteY13" fmla="*/ 1046899 h 1676819"/>
                <a:gd name="connsiteX14" fmla="*/ 1971040 w 2590800"/>
                <a:gd name="connsiteY14" fmla="*/ 1290739 h 1676819"/>
                <a:gd name="connsiteX15" fmla="*/ 2088726 w 2590800"/>
                <a:gd name="connsiteY15" fmla="*/ 1429593 h 1676819"/>
                <a:gd name="connsiteX16" fmla="*/ 2220807 w 2590800"/>
                <a:gd name="connsiteY16" fmla="*/ 1537120 h 1676819"/>
                <a:gd name="connsiteX17" fmla="*/ 2590800 w 2590800"/>
                <a:gd name="connsiteY17" fmla="*/ 1676819 h 1676819"/>
                <a:gd name="connsiteX0" fmla="*/ 0 w 2590800"/>
                <a:gd name="connsiteY0" fmla="*/ 1646339 h 1676819"/>
                <a:gd name="connsiteX1" fmla="*/ 243840 w 2590800"/>
                <a:gd name="connsiteY1" fmla="*/ 1595539 h 1676819"/>
                <a:gd name="connsiteX2" fmla="*/ 426720 w 2590800"/>
                <a:gd name="connsiteY2" fmla="*/ 1504099 h 1676819"/>
                <a:gd name="connsiteX3" fmla="*/ 609600 w 2590800"/>
                <a:gd name="connsiteY3" fmla="*/ 1361859 h 1676819"/>
                <a:gd name="connsiteX4" fmla="*/ 772160 w 2590800"/>
                <a:gd name="connsiteY4" fmla="*/ 1087539 h 1676819"/>
                <a:gd name="connsiteX5" fmla="*/ 853440 w 2590800"/>
                <a:gd name="connsiteY5" fmla="*/ 874179 h 1676819"/>
                <a:gd name="connsiteX6" fmla="*/ 937260 w 2590800"/>
                <a:gd name="connsiteY6" fmla="*/ 659125 h 1676819"/>
                <a:gd name="connsiteX7" fmla="*/ 1028700 w 2590800"/>
                <a:gd name="connsiteY7" fmla="*/ 396659 h 1676819"/>
                <a:gd name="connsiteX8" fmla="*/ 1198033 w 2590800"/>
                <a:gd name="connsiteY8" fmla="*/ 82546 h 1676819"/>
                <a:gd name="connsiteX9" fmla="*/ 1361440 w 2590800"/>
                <a:gd name="connsiteY9" fmla="*/ 419 h 1676819"/>
                <a:gd name="connsiteX10" fmla="*/ 1554480 w 2590800"/>
                <a:gd name="connsiteY10" fmla="*/ 162979 h 1676819"/>
                <a:gd name="connsiteX11" fmla="*/ 1667933 w 2590800"/>
                <a:gd name="connsiteY11" fmla="*/ 422059 h 1676819"/>
                <a:gd name="connsiteX12" fmla="*/ 1766993 w 2590800"/>
                <a:gd name="connsiteY12" fmla="*/ 770885 h 1676819"/>
                <a:gd name="connsiteX13" fmla="*/ 1859280 w 2590800"/>
                <a:gd name="connsiteY13" fmla="*/ 1046899 h 1676819"/>
                <a:gd name="connsiteX14" fmla="*/ 1971040 w 2590800"/>
                <a:gd name="connsiteY14" fmla="*/ 1290739 h 1676819"/>
                <a:gd name="connsiteX15" fmla="*/ 2084493 w 2590800"/>
                <a:gd name="connsiteY15" fmla="*/ 1433827 h 1676819"/>
                <a:gd name="connsiteX16" fmla="*/ 2220807 w 2590800"/>
                <a:gd name="connsiteY16" fmla="*/ 1537120 h 1676819"/>
                <a:gd name="connsiteX17" fmla="*/ 2590800 w 2590800"/>
                <a:gd name="connsiteY17" fmla="*/ 1676819 h 1676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590800" h="1676819">
                  <a:moveTo>
                    <a:pt x="0" y="1646339"/>
                  </a:moveTo>
                  <a:cubicBezTo>
                    <a:pt x="50800" y="1635756"/>
                    <a:pt x="172720" y="1619246"/>
                    <a:pt x="243840" y="1595539"/>
                  </a:cubicBezTo>
                  <a:cubicBezTo>
                    <a:pt x="314960" y="1571832"/>
                    <a:pt x="365760" y="1543046"/>
                    <a:pt x="426720" y="1504099"/>
                  </a:cubicBezTo>
                  <a:cubicBezTo>
                    <a:pt x="487680" y="1465152"/>
                    <a:pt x="552027" y="1431286"/>
                    <a:pt x="609600" y="1361859"/>
                  </a:cubicBezTo>
                  <a:cubicBezTo>
                    <a:pt x="667173" y="1292432"/>
                    <a:pt x="731520" y="1168819"/>
                    <a:pt x="772160" y="1087539"/>
                  </a:cubicBezTo>
                  <a:cubicBezTo>
                    <a:pt x="812800" y="1006259"/>
                    <a:pt x="825923" y="945581"/>
                    <a:pt x="853440" y="874179"/>
                  </a:cubicBezTo>
                  <a:cubicBezTo>
                    <a:pt x="880957" y="802777"/>
                    <a:pt x="908050" y="738712"/>
                    <a:pt x="937260" y="659125"/>
                  </a:cubicBezTo>
                  <a:cubicBezTo>
                    <a:pt x="966470" y="579538"/>
                    <a:pt x="985238" y="492755"/>
                    <a:pt x="1028700" y="396659"/>
                  </a:cubicBezTo>
                  <a:cubicBezTo>
                    <a:pt x="1072162" y="300563"/>
                    <a:pt x="1142576" y="148586"/>
                    <a:pt x="1198033" y="82546"/>
                  </a:cubicBezTo>
                  <a:cubicBezTo>
                    <a:pt x="1253490" y="16506"/>
                    <a:pt x="1330960" y="10579"/>
                    <a:pt x="1361440" y="419"/>
                  </a:cubicBezTo>
                  <a:cubicBezTo>
                    <a:pt x="1403773" y="-6354"/>
                    <a:pt x="1518920" y="69846"/>
                    <a:pt x="1554480" y="162979"/>
                  </a:cubicBezTo>
                  <a:cubicBezTo>
                    <a:pt x="1606973" y="237486"/>
                    <a:pt x="1632514" y="320741"/>
                    <a:pt x="1667933" y="422059"/>
                  </a:cubicBezTo>
                  <a:cubicBezTo>
                    <a:pt x="1703352" y="523377"/>
                    <a:pt x="1735102" y="666745"/>
                    <a:pt x="1766993" y="770885"/>
                  </a:cubicBezTo>
                  <a:cubicBezTo>
                    <a:pt x="1798884" y="875025"/>
                    <a:pt x="1825272" y="960257"/>
                    <a:pt x="1859280" y="1046899"/>
                  </a:cubicBezTo>
                  <a:cubicBezTo>
                    <a:pt x="1893288" y="1133541"/>
                    <a:pt x="1933505" y="1226251"/>
                    <a:pt x="1971040" y="1290739"/>
                  </a:cubicBezTo>
                  <a:cubicBezTo>
                    <a:pt x="2008575" y="1355227"/>
                    <a:pt x="2021699" y="1373714"/>
                    <a:pt x="2084493" y="1433827"/>
                  </a:cubicBezTo>
                  <a:cubicBezTo>
                    <a:pt x="2143055" y="1493940"/>
                    <a:pt x="2139950" y="1499443"/>
                    <a:pt x="2220807" y="1537120"/>
                  </a:cubicBezTo>
                  <a:cubicBezTo>
                    <a:pt x="2310131" y="1600197"/>
                    <a:pt x="2484085" y="1651948"/>
                    <a:pt x="2590800" y="1676819"/>
                  </a:cubicBezTo>
                </a:path>
              </a:pathLst>
            </a:cu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5173619" y="2819398"/>
              <a:ext cx="1239881" cy="2655979"/>
            </a:xfrm>
            <a:custGeom>
              <a:avLst/>
              <a:gdLst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14400 w 2397760"/>
                <a:gd name="connsiteY26" fmla="*/ 680720 h 1667788"/>
                <a:gd name="connsiteX27" fmla="*/ 924560 w 2397760"/>
                <a:gd name="connsiteY27" fmla="*/ 650240 h 1667788"/>
                <a:gd name="connsiteX28" fmla="*/ 944880 w 2397760"/>
                <a:gd name="connsiteY28" fmla="*/ 568960 h 1667788"/>
                <a:gd name="connsiteX29" fmla="*/ 965200 w 2397760"/>
                <a:gd name="connsiteY29" fmla="*/ 487680 h 1667788"/>
                <a:gd name="connsiteX30" fmla="*/ 985520 w 2397760"/>
                <a:gd name="connsiteY30" fmla="*/ 457200 h 1667788"/>
                <a:gd name="connsiteX31" fmla="*/ 995680 w 2397760"/>
                <a:gd name="connsiteY31" fmla="*/ 426720 h 1667788"/>
                <a:gd name="connsiteX32" fmla="*/ 1016000 w 2397760"/>
                <a:gd name="connsiteY32" fmla="*/ 396240 h 1667788"/>
                <a:gd name="connsiteX33" fmla="*/ 1026160 w 2397760"/>
                <a:gd name="connsiteY33" fmla="*/ 365760 h 1667788"/>
                <a:gd name="connsiteX34" fmla="*/ 1056640 w 2397760"/>
                <a:gd name="connsiteY34" fmla="*/ 345440 h 1667788"/>
                <a:gd name="connsiteX35" fmla="*/ 1076960 w 2397760"/>
                <a:gd name="connsiteY35" fmla="*/ 284480 h 1667788"/>
                <a:gd name="connsiteX36" fmla="*/ 1097280 w 2397760"/>
                <a:gd name="connsiteY36" fmla="*/ 254000 h 1667788"/>
                <a:gd name="connsiteX37" fmla="*/ 1107440 w 2397760"/>
                <a:gd name="connsiteY37" fmla="*/ 223520 h 1667788"/>
                <a:gd name="connsiteX38" fmla="*/ 1137920 w 2397760"/>
                <a:gd name="connsiteY38" fmla="*/ 203200 h 1667788"/>
                <a:gd name="connsiteX39" fmla="*/ 1209040 w 2397760"/>
                <a:gd name="connsiteY39" fmla="*/ 121920 h 1667788"/>
                <a:gd name="connsiteX40" fmla="*/ 1249680 w 2397760"/>
                <a:gd name="connsiteY40" fmla="*/ 71120 h 1667788"/>
                <a:gd name="connsiteX41" fmla="*/ 1270000 w 2397760"/>
                <a:gd name="connsiteY41" fmla="*/ 40640 h 1667788"/>
                <a:gd name="connsiteX42" fmla="*/ 1300480 w 2397760"/>
                <a:gd name="connsiteY42" fmla="*/ 30480 h 1667788"/>
                <a:gd name="connsiteX43" fmla="*/ 1361440 w 2397760"/>
                <a:gd name="connsiteY43" fmla="*/ 0 h 1667788"/>
                <a:gd name="connsiteX44" fmla="*/ 1432560 w 2397760"/>
                <a:gd name="connsiteY44" fmla="*/ 10160 h 1667788"/>
                <a:gd name="connsiteX45" fmla="*/ 1503680 w 2397760"/>
                <a:gd name="connsiteY45" fmla="*/ 30480 h 1667788"/>
                <a:gd name="connsiteX46" fmla="*/ 1544320 w 2397760"/>
                <a:gd name="connsiteY46" fmla="*/ 81280 h 1667788"/>
                <a:gd name="connsiteX47" fmla="*/ 1564640 w 2397760"/>
                <a:gd name="connsiteY47" fmla="*/ 111760 h 1667788"/>
                <a:gd name="connsiteX48" fmla="*/ 1615440 w 2397760"/>
                <a:gd name="connsiteY48" fmla="*/ 172720 h 1667788"/>
                <a:gd name="connsiteX49" fmla="*/ 1635760 w 2397760"/>
                <a:gd name="connsiteY49" fmla="*/ 254000 h 1667788"/>
                <a:gd name="connsiteX50" fmla="*/ 1656080 w 2397760"/>
                <a:gd name="connsiteY50" fmla="*/ 325120 h 1667788"/>
                <a:gd name="connsiteX51" fmla="*/ 1645920 w 2397760"/>
                <a:gd name="connsiteY51" fmla="*/ 355600 h 1667788"/>
                <a:gd name="connsiteX52" fmla="*/ 1676400 w 2397760"/>
                <a:gd name="connsiteY52" fmla="*/ 447040 h 1667788"/>
                <a:gd name="connsiteX53" fmla="*/ 1706880 w 2397760"/>
                <a:gd name="connsiteY53" fmla="*/ 568960 h 1667788"/>
                <a:gd name="connsiteX54" fmla="*/ 1717040 w 2397760"/>
                <a:gd name="connsiteY54" fmla="*/ 609600 h 1667788"/>
                <a:gd name="connsiteX55" fmla="*/ 1737360 w 2397760"/>
                <a:gd name="connsiteY55" fmla="*/ 670560 h 1667788"/>
                <a:gd name="connsiteX56" fmla="*/ 1767840 w 2397760"/>
                <a:gd name="connsiteY56" fmla="*/ 772160 h 1667788"/>
                <a:gd name="connsiteX57" fmla="*/ 1778000 w 2397760"/>
                <a:gd name="connsiteY57" fmla="*/ 802640 h 1667788"/>
                <a:gd name="connsiteX58" fmla="*/ 1798320 w 2397760"/>
                <a:gd name="connsiteY58" fmla="*/ 833120 h 1667788"/>
                <a:gd name="connsiteX59" fmla="*/ 1788160 w 2397760"/>
                <a:gd name="connsiteY59" fmla="*/ 863600 h 1667788"/>
                <a:gd name="connsiteX60" fmla="*/ 1808480 w 2397760"/>
                <a:gd name="connsiteY60" fmla="*/ 894080 h 1667788"/>
                <a:gd name="connsiteX61" fmla="*/ 1838960 w 2397760"/>
                <a:gd name="connsiteY61" fmla="*/ 985520 h 1667788"/>
                <a:gd name="connsiteX62" fmla="*/ 1859280 w 2397760"/>
                <a:gd name="connsiteY62" fmla="*/ 1046480 h 1667788"/>
                <a:gd name="connsiteX63" fmla="*/ 1869440 w 2397760"/>
                <a:gd name="connsiteY63" fmla="*/ 1076960 h 1667788"/>
                <a:gd name="connsiteX64" fmla="*/ 1889760 w 2397760"/>
                <a:gd name="connsiteY64" fmla="*/ 1107440 h 1667788"/>
                <a:gd name="connsiteX65" fmla="*/ 1910080 w 2397760"/>
                <a:gd name="connsiteY65" fmla="*/ 1168400 h 1667788"/>
                <a:gd name="connsiteX66" fmla="*/ 1930400 w 2397760"/>
                <a:gd name="connsiteY66" fmla="*/ 1198880 h 1667788"/>
                <a:gd name="connsiteX67" fmla="*/ 1950720 w 2397760"/>
                <a:gd name="connsiteY67" fmla="*/ 1259840 h 1667788"/>
                <a:gd name="connsiteX68" fmla="*/ 1971040 w 2397760"/>
                <a:gd name="connsiteY68" fmla="*/ 1290320 h 1667788"/>
                <a:gd name="connsiteX69" fmla="*/ 1981200 w 2397760"/>
                <a:gd name="connsiteY69" fmla="*/ 1320800 h 1667788"/>
                <a:gd name="connsiteX70" fmla="*/ 2021840 w 2397760"/>
                <a:gd name="connsiteY70" fmla="*/ 1381760 h 1667788"/>
                <a:gd name="connsiteX71" fmla="*/ 2042160 w 2397760"/>
                <a:gd name="connsiteY71" fmla="*/ 1412240 h 1667788"/>
                <a:gd name="connsiteX72" fmla="*/ 2062480 w 2397760"/>
                <a:gd name="connsiteY72" fmla="*/ 1442720 h 1667788"/>
                <a:gd name="connsiteX73" fmla="*/ 2092960 w 2397760"/>
                <a:gd name="connsiteY73" fmla="*/ 1463040 h 1667788"/>
                <a:gd name="connsiteX74" fmla="*/ 2133600 w 2397760"/>
                <a:gd name="connsiteY74" fmla="*/ 1503680 h 1667788"/>
                <a:gd name="connsiteX75" fmla="*/ 2164080 w 2397760"/>
                <a:gd name="connsiteY75" fmla="*/ 1534160 h 1667788"/>
                <a:gd name="connsiteX76" fmla="*/ 2194560 w 2397760"/>
                <a:gd name="connsiteY76" fmla="*/ 1544320 h 1667788"/>
                <a:gd name="connsiteX77" fmla="*/ 2225040 w 2397760"/>
                <a:gd name="connsiteY77" fmla="*/ 1564640 h 1667788"/>
                <a:gd name="connsiteX78" fmla="*/ 2255520 w 2397760"/>
                <a:gd name="connsiteY78" fmla="*/ 1574800 h 1667788"/>
                <a:gd name="connsiteX79" fmla="*/ 2316480 w 2397760"/>
                <a:gd name="connsiteY79" fmla="*/ 1615440 h 1667788"/>
                <a:gd name="connsiteX80" fmla="*/ 2346960 w 2397760"/>
                <a:gd name="connsiteY80" fmla="*/ 1635760 h 1667788"/>
                <a:gd name="connsiteX81" fmla="*/ 2377440 w 2397760"/>
                <a:gd name="connsiteY81" fmla="*/ 1666240 h 1667788"/>
                <a:gd name="connsiteX82" fmla="*/ 2397760 w 2397760"/>
                <a:gd name="connsiteY82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14400 w 2397760"/>
                <a:gd name="connsiteY26" fmla="*/ 680720 h 1667788"/>
                <a:gd name="connsiteX27" fmla="*/ 924560 w 2397760"/>
                <a:gd name="connsiteY27" fmla="*/ 650240 h 1667788"/>
                <a:gd name="connsiteX28" fmla="*/ 944880 w 2397760"/>
                <a:gd name="connsiteY28" fmla="*/ 568960 h 1667788"/>
                <a:gd name="connsiteX29" fmla="*/ 965200 w 2397760"/>
                <a:gd name="connsiteY29" fmla="*/ 487680 h 1667788"/>
                <a:gd name="connsiteX30" fmla="*/ 985520 w 2397760"/>
                <a:gd name="connsiteY30" fmla="*/ 457200 h 1667788"/>
                <a:gd name="connsiteX31" fmla="*/ 995680 w 2397760"/>
                <a:gd name="connsiteY31" fmla="*/ 426720 h 1667788"/>
                <a:gd name="connsiteX32" fmla="*/ 1016000 w 2397760"/>
                <a:gd name="connsiteY32" fmla="*/ 396240 h 1667788"/>
                <a:gd name="connsiteX33" fmla="*/ 1026160 w 2397760"/>
                <a:gd name="connsiteY33" fmla="*/ 365760 h 1667788"/>
                <a:gd name="connsiteX34" fmla="*/ 1056640 w 2397760"/>
                <a:gd name="connsiteY34" fmla="*/ 345440 h 1667788"/>
                <a:gd name="connsiteX35" fmla="*/ 1076960 w 2397760"/>
                <a:gd name="connsiteY35" fmla="*/ 284480 h 1667788"/>
                <a:gd name="connsiteX36" fmla="*/ 1097280 w 2397760"/>
                <a:gd name="connsiteY36" fmla="*/ 254000 h 1667788"/>
                <a:gd name="connsiteX37" fmla="*/ 1107440 w 2397760"/>
                <a:gd name="connsiteY37" fmla="*/ 223520 h 1667788"/>
                <a:gd name="connsiteX38" fmla="*/ 1137920 w 2397760"/>
                <a:gd name="connsiteY38" fmla="*/ 203200 h 1667788"/>
                <a:gd name="connsiteX39" fmla="*/ 1209040 w 2397760"/>
                <a:gd name="connsiteY39" fmla="*/ 121920 h 1667788"/>
                <a:gd name="connsiteX40" fmla="*/ 1249680 w 2397760"/>
                <a:gd name="connsiteY40" fmla="*/ 71120 h 1667788"/>
                <a:gd name="connsiteX41" fmla="*/ 1270000 w 2397760"/>
                <a:gd name="connsiteY41" fmla="*/ 40640 h 1667788"/>
                <a:gd name="connsiteX42" fmla="*/ 1300480 w 2397760"/>
                <a:gd name="connsiteY42" fmla="*/ 30480 h 1667788"/>
                <a:gd name="connsiteX43" fmla="*/ 1361440 w 2397760"/>
                <a:gd name="connsiteY43" fmla="*/ 0 h 1667788"/>
                <a:gd name="connsiteX44" fmla="*/ 1432560 w 2397760"/>
                <a:gd name="connsiteY44" fmla="*/ 10160 h 1667788"/>
                <a:gd name="connsiteX45" fmla="*/ 1503680 w 2397760"/>
                <a:gd name="connsiteY45" fmla="*/ 30480 h 1667788"/>
                <a:gd name="connsiteX46" fmla="*/ 1564640 w 2397760"/>
                <a:gd name="connsiteY46" fmla="*/ 111760 h 1667788"/>
                <a:gd name="connsiteX47" fmla="*/ 1615440 w 2397760"/>
                <a:gd name="connsiteY47" fmla="*/ 172720 h 1667788"/>
                <a:gd name="connsiteX48" fmla="*/ 1635760 w 2397760"/>
                <a:gd name="connsiteY48" fmla="*/ 254000 h 1667788"/>
                <a:gd name="connsiteX49" fmla="*/ 1656080 w 2397760"/>
                <a:gd name="connsiteY49" fmla="*/ 325120 h 1667788"/>
                <a:gd name="connsiteX50" fmla="*/ 1645920 w 2397760"/>
                <a:gd name="connsiteY50" fmla="*/ 355600 h 1667788"/>
                <a:gd name="connsiteX51" fmla="*/ 1676400 w 2397760"/>
                <a:gd name="connsiteY51" fmla="*/ 447040 h 1667788"/>
                <a:gd name="connsiteX52" fmla="*/ 1706880 w 2397760"/>
                <a:gd name="connsiteY52" fmla="*/ 568960 h 1667788"/>
                <a:gd name="connsiteX53" fmla="*/ 1717040 w 2397760"/>
                <a:gd name="connsiteY53" fmla="*/ 609600 h 1667788"/>
                <a:gd name="connsiteX54" fmla="*/ 1737360 w 2397760"/>
                <a:gd name="connsiteY54" fmla="*/ 670560 h 1667788"/>
                <a:gd name="connsiteX55" fmla="*/ 1767840 w 2397760"/>
                <a:gd name="connsiteY55" fmla="*/ 772160 h 1667788"/>
                <a:gd name="connsiteX56" fmla="*/ 1778000 w 2397760"/>
                <a:gd name="connsiteY56" fmla="*/ 802640 h 1667788"/>
                <a:gd name="connsiteX57" fmla="*/ 1798320 w 2397760"/>
                <a:gd name="connsiteY57" fmla="*/ 833120 h 1667788"/>
                <a:gd name="connsiteX58" fmla="*/ 1788160 w 2397760"/>
                <a:gd name="connsiteY58" fmla="*/ 863600 h 1667788"/>
                <a:gd name="connsiteX59" fmla="*/ 1808480 w 2397760"/>
                <a:gd name="connsiteY59" fmla="*/ 894080 h 1667788"/>
                <a:gd name="connsiteX60" fmla="*/ 1838960 w 2397760"/>
                <a:gd name="connsiteY60" fmla="*/ 985520 h 1667788"/>
                <a:gd name="connsiteX61" fmla="*/ 1859280 w 2397760"/>
                <a:gd name="connsiteY61" fmla="*/ 1046480 h 1667788"/>
                <a:gd name="connsiteX62" fmla="*/ 1869440 w 2397760"/>
                <a:gd name="connsiteY62" fmla="*/ 1076960 h 1667788"/>
                <a:gd name="connsiteX63" fmla="*/ 1889760 w 2397760"/>
                <a:gd name="connsiteY63" fmla="*/ 1107440 h 1667788"/>
                <a:gd name="connsiteX64" fmla="*/ 1910080 w 2397760"/>
                <a:gd name="connsiteY64" fmla="*/ 1168400 h 1667788"/>
                <a:gd name="connsiteX65" fmla="*/ 1930400 w 2397760"/>
                <a:gd name="connsiteY65" fmla="*/ 1198880 h 1667788"/>
                <a:gd name="connsiteX66" fmla="*/ 1950720 w 2397760"/>
                <a:gd name="connsiteY66" fmla="*/ 1259840 h 1667788"/>
                <a:gd name="connsiteX67" fmla="*/ 1971040 w 2397760"/>
                <a:gd name="connsiteY67" fmla="*/ 1290320 h 1667788"/>
                <a:gd name="connsiteX68" fmla="*/ 1981200 w 2397760"/>
                <a:gd name="connsiteY68" fmla="*/ 1320800 h 1667788"/>
                <a:gd name="connsiteX69" fmla="*/ 2021840 w 2397760"/>
                <a:gd name="connsiteY69" fmla="*/ 1381760 h 1667788"/>
                <a:gd name="connsiteX70" fmla="*/ 2042160 w 2397760"/>
                <a:gd name="connsiteY70" fmla="*/ 1412240 h 1667788"/>
                <a:gd name="connsiteX71" fmla="*/ 2062480 w 2397760"/>
                <a:gd name="connsiteY71" fmla="*/ 1442720 h 1667788"/>
                <a:gd name="connsiteX72" fmla="*/ 2092960 w 2397760"/>
                <a:gd name="connsiteY72" fmla="*/ 1463040 h 1667788"/>
                <a:gd name="connsiteX73" fmla="*/ 2133600 w 2397760"/>
                <a:gd name="connsiteY73" fmla="*/ 1503680 h 1667788"/>
                <a:gd name="connsiteX74" fmla="*/ 2164080 w 2397760"/>
                <a:gd name="connsiteY74" fmla="*/ 1534160 h 1667788"/>
                <a:gd name="connsiteX75" fmla="*/ 2194560 w 2397760"/>
                <a:gd name="connsiteY75" fmla="*/ 1544320 h 1667788"/>
                <a:gd name="connsiteX76" fmla="*/ 2225040 w 2397760"/>
                <a:gd name="connsiteY76" fmla="*/ 1564640 h 1667788"/>
                <a:gd name="connsiteX77" fmla="*/ 2255520 w 2397760"/>
                <a:gd name="connsiteY77" fmla="*/ 1574800 h 1667788"/>
                <a:gd name="connsiteX78" fmla="*/ 2316480 w 2397760"/>
                <a:gd name="connsiteY78" fmla="*/ 1615440 h 1667788"/>
                <a:gd name="connsiteX79" fmla="*/ 2346960 w 2397760"/>
                <a:gd name="connsiteY79" fmla="*/ 1635760 h 1667788"/>
                <a:gd name="connsiteX80" fmla="*/ 2377440 w 2397760"/>
                <a:gd name="connsiteY80" fmla="*/ 1666240 h 1667788"/>
                <a:gd name="connsiteX81" fmla="*/ 2397760 w 2397760"/>
                <a:gd name="connsiteY81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14400 w 2397760"/>
                <a:gd name="connsiteY26" fmla="*/ 680720 h 1667788"/>
                <a:gd name="connsiteX27" fmla="*/ 924560 w 2397760"/>
                <a:gd name="connsiteY27" fmla="*/ 650240 h 1667788"/>
                <a:gd name="connsiteX28" fmla="*/ 944880 w 2397760"/>
                <a:gd name="connsiteY28" fmla="*/ 568960 h 1667788"/>
                <a:gd name="connsiteX29" fmla="*/ 965200 w 2397760"/>
                <a:gd name="connsiteY29" fmla="*/ 487680 h 1667788"/>
                <a:gd name="connsiteX30" fmla="*/ 985520 w 2397760"/>
                <a:gd name="connsiteY30" fmla="*/ 457200 h 1667788"/>
                <a:gd name="connsiteX31" fmla="*/ 995680 w 2397760"/>
                <a:gd name="connsiteY31" fmla="*/ 426720 h 1667788"/>
                <a:gd name="connsiteX32" fmla="*/ 1016000 w 2397760"/>
                <a:gd name="connsiteY32" fmla="*/ 396240 h 1667788"/>
                <a:gd name="connsiteX33" fmla="*/ 1026160 w 2397760"/>
                <a:gd name="connsiteY33" fmla="*/ 365760 h 1667788"/>
                <a:gd name="connsiteX34" fmla="*/ 1056640 w 2397760"/>
                <a:gd name="connsiteY34" fmla="*/ 345440 h 1667788"/>
                <a:gd name="connsiteX35" fmla="*/ 1076960 w 2397760"/>
                <a:gd name="connsiteY35" fmla="*/ 284480 h 1667788"/>
                <a:gd name="connsiteX36" fmla="*/ 1097280 w 2397760"/>
                <a:gd name="connsiteY36" fmla="*/ 254000 h 1667788"/>
                <a:gd name="connsiteX37" fmla="*/ 1107440 w 2397760"/>
                <a:gd name="connsiteY37" fmla="*/ 223520 h 1667788"/>
                <a:gd name="connsiteX38" fmla="*/ 1137920 w 2397760"/>
                <a:gd name="connsiteY38" fmla="*/ 203200 h 1667788"/>
                <a:gd name="connsiteX39" fmla="*/ 1209040 w 2397760"/>
                <a:gd name="connsiteY39" fmla="*/ 121920 h 1667788"/>
                <a:gd name="connsiteX40" fmla="*/ 1249680 w 2397760"/>
                <a:gd name="connsiteY40" fmla="*/ 71120 h 1667788"/>
                <a:gd name="connsiteX41" fmla="*/ 1270000 w 2397760"/>
                <a:gd name="connsiteY41" fmla="*/ 40640 h 1667788"/>
                <a:gd name="connsiteX42" fmla="*/ 1300480 w 2397760"/>
                <a:gd name="connsiteY42" fmla="*/ 30480 h 1667788"/>
                <a:gd name="connsiteX43" fmla="*/ 1361440 w 2397760"/>
                <a:gd name="connsiteY43" fmla="*/ 0 h 1667788"/>
                <a:gd name="connsiteX44" fmla="*/ 1432560 w 2397760"/>
                <a:gd name="connsiteY44" fmla="*/ 10160 h 1667788"/>
                <a:gd name="connsiteX45" fmla="*/ 1503680 w 2397760"/>
                <a:gd name="connsiteY45" fmla="*/ 30480 h 1667788"/>
                <a:gd name="connsiteX46" fmla="*/ 1564640 w 2397760"/>
                <a:gd name="connsiteY46" fmla="*/ 111760 h 1667788"/>
                <a:gd name="connsiteX47" fmla="*/ 1635760 w 2397760"/>
                <a:gd name="connsiteY47" fmla="*/ 254000 h 1667788"/>
                <a:gd name="connsiteX48" fmla="*/ 1656080 w 2397760"/>
                <a:gd name="connsiteY48" fmla="*/ 325120 h 1667788"/>
                <a:gd name="connsiteX49" fmla="*/ 1645920 w 2397760"/>
                <a:gd name="connsiteY49" fmla="*/ 355600 h 1667788"/>
                <a:gd name="connsiteX50" fmla="*/ 1676400 w 2397760"/>
                <a:gd name="connsiteY50" fmla="*/ 447040 h 1667788"/>
                <a:gd name="connsiteX51" fmla="*/ 1706880 w 2397760"/>
                <a:gd name="connsiteY51" fmla="*/ 568960 h 1667788"/>
                <a:gd name="connsiteX52" fmla="*/ 1717040 w 2397760"/>
                <a:gd name="connsiteY52" fmla="*/ 609600 h 1667788"/>
                <a:gd name="connsiteX53" fmla="*/ 1737360 w 2397760"/>
                <a:gd name="connsiteY53" fmla="*/ 670560 h 1667788"/>
                <a:gd name="connsiteX54" fmla="*/ 1767840 w 2397760"/>
                <a:gd name="connsiteY54" fmla="*/ 772160 h 1667788"/>
                <a:gd name="connsiteX55" fmla="*/ 1778000 w 2397760"/>
                <a:gd name="connsiteY55" fmla="*/ 802640 h 1667788"/>
                <a:gd name="connsiteX56" fmla="*/ 1798320 w 2397760"/>
                <a:gd name="connsiteY56" fmla="*/ 833120 h 1667788"/>
                <a:gd name="connsiteX57" fmla="*/ 1788160 w 2397760"/>
                <a:gd name="connsiteY57" fmla="*/ 863600 h 1667788"/>
                <a:gd name="connsiteX58" fmla="*/ 1808480 w 2397760"/>
                <a:gd name="connsiteY58" fmla="*/ 894080 h 1667788"/>
                <a:gd name="connsiteX59" fmla="*/ 1838960 w 2397760"/>
                <a:gd name="connsiteY59" fmla="*/ 985520 h 1667788"/>
                <a:gd name="connsiteX60" fmla="*/ 1859280 w 2397760"/>
                <a:gd name="connsiteY60" fmla="*/ 1046480 h 1667788"/>
                <a:gd name="connsiteX61" fmla="*/ 1869440 w 2397760"/>
                <a:gd name="connsiteY61" fmla="*/ 1076960 h 1667788"/>
                <a:gd name="connsiteX62" fmla="*/ 1889760 w 2397760"/>
                <a:gd name="connsiteY62" fmla="*/ 1107440 h 1667788"/>
                <a:gd name="connsiteX63" fmla="*/ 1910080 w 2397760"/>
                <a:gd name="connsiteY63" fmla="*/ 1168400 h 1667788"/>
                <a:gd name="connsiteX64" fmla="*/ 1930400 w 2397760"/>
                <a:gd name="connsiteY64" fmla="*/ 1198880 h 1667788"/>
                <a:gd name="connsiteX65" fmla="*/ 1950720 w 2397760"/>
                <a:gd name="connsiteY65" fmla="*/ 1259840 h 1667788"/>
                <a:gd name="connsiteX66" fmla="*/ 1971040 w 2397760"/>
                <a:gd name="connsiteY66" fmla="*/ 1290320 h 1667788"/>
                <a:gd name="connsiteX67" fmla="*/ 1981200 w 2397760"/>
                <a:gd name="connsiteY67" fmla="*/ 1320800 h 1667788"/>
                <a:gd name="connsiteX68" fmla="*/ 2021840 w 2397760"/>
                <a:gd name="connsiteY68" fmla="*/ 1381760 h 1667788"/>
                <a:gd name="connsiteX69" fmla="*/ 2042160 w 2397760"/>
                <a:gd name="connsiteY69" fmla="*/ 1412240 h 1667788"/>
                <a:gd name="connsiteX70" fmla="*/ 2062480 w 2397760"/>
                <a:gd name="connsiteY70" fmla="*/ 1442720 h 1667788"/>
                <a:gd name="connsiteX71" fmla="*/ 2092960 w 2397760"/>
                <a:gd name="connsiteY71" fmla="*/ 1463040 h 1667788"/>
                <a:gd name="connsiteX72" fmla="*/ 2133600 w 2397760"/>
                <a:gd name="connsiteY72" fmla="*/ 1503680 h 1667788"/>
                <a:gd name="connsiteX73" fmla="*/ 2164080 w 2397760"/>
                <a:gd name="connsiteY73" fmla="*/ 1534160 h 1667788"/>
                <a:gd name="connsiteX74" fmla="*/ 2194560 w 2397760"/>
                <a:gd name="connsiteY74" fmla="*/ 1544320 h 1667788"/>
                <a:gd name="connsiteX75" fmla="*/ 2225040 w 2397760"/>
                <a:gd name="connsiteY75" fmla="*/ 1564640 h 1667788"/>
                <a:gd name="connsiteX76" fmla="*/ 2255520 w 2397760"/>
                <a:gd name="connsiteY76" fmla="*/ 1574800 h 1667788"/>
                <a:gd name="connsiteX77" fmla="*/ 2316480 w 2397760"/>
                <a:gd name="connsiteY77" fmla="*/ 1615440 h 1667788"/>
                <a:gd name="connsiteX78" fmla="*/ 2346960 w 2397760"/>
                <a:gd name="connsiteY78" fmla="*/ 1635760 h 1667788"/>
                <a:gd name="connsiteX79" fmla="*/ 2377440 w 2397760"/>
                <a:gd name="connsiteY79" fmla="*/ 1666240 h 1667788"/>
                <a:gd name="connsiteX80" fmla="*/ 2397760 w 2397760"/>
                <a:gd name="connsiteY80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14400 w 2397760"/>
                <a:gd name="connsiteY26" fmla="*/ 680720 h 1667788"/>
                <a:gd name="connsiteX27" fmla="*/ 924560 w 2397760"/>
                <a:gd name="connsiteY27" fmla="*/ 650240 h 1667788"/>
                <a:gd name="connsiteX28" fmla="*/ 944880 w 2397760"/>
                <a:gd name="connsiteY28" fmla="*/ 568960 h 1667788"/>
                <a:gd name="connsiteX29" fmla="*/ 965200 w 2397760"/>
                <a:gd name="connsiteY29" fmla="*/ 487680 h 1667788"/>
                <a:gd name="connsiteX30" fmla="*/ 985520 w 2397760"/>
                <a:gd name="connsiteY30" fmla="*/ 457200 h 1667788"/>
                <a:gd name="connsiteX31" fmla="*/ 995680 w 2397760"/>
                <a:gd name="connsiteY31" fmla="*/ 426720 h 1667788"/>
                <a:gd name="connsiteX32" fmla="*/ 1016000 w 2397760"/>
                <a:gd name="connsiteY32" fmla="*/ 396240 h 1667788"/>
                <a:gd name="connsiteX33" fmla="*/ 1026160 w 2397760"/>
                <a:gd name="connsiteY33" fmla="*/ 365760 h 1667788"/>
                <a:gd name="connsiteX34" fmla="*/ 1056640 w 2397760"/>
                <a:gd name="connsiteY34" fmla="*/ 345440 h 1667788"/>
                <a:gd name="connsiteX35" fmla="*/ 1076960 w 2397760"/>
                <a:gd name="connsiteY35" fmla="*/ 284480 h 1667788"/>
                <a:gd name="connsiteX36" fmla="*/ 1097280 w 2397760"/>
                <a:gd name="connsiteY36" fmla="*/ 254000 h 1667788"/>
                <a:gd name="connsiteX37" fmla="*/ 1107440 w 2397760"/>
                <a:gd name="connsiteY37" fmla="*/ 223520 h 1667788"/>
                <a:gd name="connsiteX38" fmla="*/ 1137920 w 2397760"/>
                <a:gd name="connsiteY38" fmla="*/ 203200 h 1667788"/>
                <a:gd name="connsiteX39" fmla="*/ 1209040 w 2397760"/>
                <a:gd name="connsiteY39" fmla="*/ 121920 h 1667788"/>
                <a:gd name="connsiteX40" fmla="*/ 1249680 w 2397760"/>
                <a:gd name="connsiteY40" fmla="*/ 71120 h 1667788"/>
                <a:gd name="connsiteX41" fmla="*/ 1270000 w 2397760"/>
                <a:gd name="connsiteY41" fmla="*/ 40640 h 1667788"/>
                <a:gd name="connsiteX42" fmla="*/ 1300480 w 2397760"/>
                <a:gd name="connsiteY42" fmla="*/ 30480 h 1667788"/>
                <a:gd name="connsiteX43" fmla="*/ 1361440 w 2397760"/>
                <a:gd name="connsiteY43" fmla="*/ 0 h 1667788"/>
                <a:gd name="connsiteX44" fmla="*/ 1432560 w 2397760"/>
                <a:gd name="connsiteY44" fmla="*/ 10160 h 1667788"/>
                <a:gd name="connsiteX45" fmla="*/ 1503680 w 2397760"/>
                <a:gd name="connsiteY45" fmla="*/ 30480 h 1667788"/>
                <a:gd name="connsiteX46" fmla="*/ 1564640 w 2397760"/>
                <a:gd name="connsiteY46" fmla="*/ 111760 h 1667788"/>
                <a:gd name="connsiteX47" fmla="*/ 1635760 w 2397760"/>
                <a:gd name="connsiteY47" fmla="*/ 254000 h 1667788"/>
                <a:gd name="connsiteX48" fmla="*/ 1656080 w 2397760"/>
                <a:gd name="connsiteY48" fmla="*/ 325120 h 1667788"/>
                <a:gd name="connsiteX49" fmla="*/ 1676400 w 2397760"/>
                <a:gd name="connsiteY49" fmla="*/ 447040 h 1667788"/>
                <a:gd name="connsiteX50" fmla="*/ 1706880 w 2397760"/>
                <a:gd name="connsiteY50" fmla="*/ 568960 h 1667788"/>
                <a:gd name="connsiteX51" fmla="*/ 1717040 w 2397760"/>
                <a:gd name="connsiteY51" fmla="*/ 609600 h 1667788"/>
                <a:gd name="connsiteX52" fmla="*/ 1737360 w 2397760"/>
                <a:gd name="connsiteY52" fmla="*/ 670560 h 1667788"/>
                <a:gd name="connsiteX53" fmla="*/ 1767840 w 2397760"/>
                <a:gd name="connsiteY53" fmla="*/ 772160 h 1667788"/>
                <a:gd name="connsiteX54" fmla="*/ 1778000 w 2397760"/>
                <a:gd name="connsiteY54" fmla="*/ 802640 h 1667788"/>
                <a:gd name="connsiteX55" fmla="*/ 1798320 w 2397760"/>
                <a:gd name="connsiteY55" fmla="*/ 833120 h 1667788"/>
                <a:gd name="connsiteX56" fmla="*/ 1788160 w 2397760"/>
                <a:gd name="connsiteY56" fmla="*/ 863600 h 1667788"/>
                <a:gd name="connsiteX57" fmla="*/ 1808480 w 2397760"/>
                <a:gd name="connsiteY57" fmla="*/ 894080 h 1667788"/>
                <a:gd name="connsiteX58" fmla="*/ 1838960 w 2397760"/>
                <a:gd name="connsiteY58" fmla="*/ 985520 h 1667788"/>
                <a:gd name="connsiteX59" fmla="*/ 1859280 w 2397760"/>
                <a:gd name="connsiteY59" fmla="*/ 1046480 h 1667788"/>
                <a:gd name="connsiteX60" fmla="*/ 1869440 w 2397760"/>
                <a:gd name="connsiteY60" fmla="*/ 1076960 h 1667788"/>
                <a:gd name="connsiteX61" fmla="*/ 1889760 w 2397760"/>
                <a:gd name="connsiteY61" fmla="*/ 1107440 h 1667788"/>
                <a:gd name="connsiteX62" fmla="*/ 1910080 w 2397760"/>
                <a:gd name="connsiteY62" fmla="*/ 1168400 h 1667788"/>
                <a:gd name="connsiteX63" fmla="*/ 1930400 w 2397760"/>
                <a:gd name="connsiteY63" fmla="*/ 1198880 h 1667788"/>
                <a:gd name="connsiteX64" fmla="*/ 1950720 w 2397760"/>
                <a:gd name="connsiteY64" fmla="*/ 1259840 h 1667788"/>
                <a:gd name="connsiteX65" fmla="*/ 1971040 w 2397760"/>
                <a:gd name="connsiteY65" fmla="*/ 1290320 h 1667788"/>
                <a:gd name="connsiteX66" fmla="*/ 1981200 w 2397760"/>
                <a:gd name="connsiteY66" fmla="*/ 1320800 h 1667788"/>
                <a:gd name="connsiteX67" fmla="*/ 2021840 w 2397760"/>
                <a:gd name="connsiteY67" fmla="*/ 1381760 h 1667788"/>
                <a:gd name="connsiteX68" fmla="*/ 2042160 w 2397760"/>
                <a:gd name="connsiteY68" fmla="*/ 1412240 h 1667788"/>
                <a:gd name="connsiteX69" fmla="*/ 2062480 w 2397760"/>
                <a:gd name="connsiteY69" fmla="*/ 1442720 h 1667788"/>
                <a:gd name="connsiteX70" fmla="*/ 2092960 w 2397760"/>
                <a:gd name="connsiteY70" fmla="*/ 1463040 h 1667788"/>
                <a:gd name="connsiteX71" fmla="*/ 2133600 w 2397760"/>
                <a:gd name="connsiteY71" fmla="*/ 1503680 h 1667788"/>
                <a:gd name="connsiteX72" fmla="*/ 2164080 w 2397760"/>
                <a:gd name="connsiteY72" fmla="*/ 1534160 h 1667788"/>
                <a:gd name="connsiteX73" fmla="*/ 2194560 w 2397760"/>
                <a:gd name="connsiteY73" fmla="*/ 1544320 h 1667788"/>
                <a:gd name="connsiteX74" fmla="*/ 2225040 w 2397760"/>
                <a:gd name="connsiteY74" fmla="*/ 1564640 h 1667788"/>
                <a:gd name="connsiteX75" fmla="*/ 2255520 w 2397760"/>
                <a:gd name="connsiteY75" fmla="*/ 1574800 h 1667788"/>
                <a:gd name="connsiteX76" fmla="*/ 2316480 w 2397760"/>
                <a:gd name="connsiteY76" fmla="*/ 1615440 h 1667788"/>
                <a:gd name="connsiteX77" fmla="*/ 2346960 w 2397760"/>
                <a:gd name="connsiteY77" fmla="*/ 1635760 h 1667788"/>
                <a:gd name="connsiteX78" fmla="*/ 2377440 w 2397760"/>
                <a:gd name="connsiteY78" fmla="*/ 1666240 h 1667788"/>
                <a:gd name="connsiteX79" fmla="*/ 2397760 w 2397760"/>
                <a:gd name="connsiteY79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14400 w 2397760"/>
                <a:gd name="connsiteY26" fmla="*/ 680720 h 1667788"/>
                <a:gd name="connsiteX27" fmla="*/ 924560 w 2397760"/>
                <a:gd name="connsiteY27" fmla="*/ 650240 h 1667788"/>
                <a:gd name="connsiteX28" fmla="*/ 944880 w 2397760"/>
                <a:gd name="connsiteY28" fmla="*/ 568960 h 1667788"/>
                <a:gd name="connsiteX29" fmla="*/ 965200 w 2397760"/>
                <a:gd name="connsiteY29" fmla="*/ 487680 h 1667788"/>
                <a:gd name="connsiteX30" fmla="*/ 985520 w 2397760"/>
                <a:gd name="connsiteY30" fmla="*/ 457200 h 1667788"/>
                <a:gd name="connsiteX31" fmla="*/ 995680 w 2397760"/>
                <a:gd name="connsiteY31" fmla="*/ 426720 h 1667788"/>
                <a:gd name="connsiteX32" fmla="*/ 1016000 w 2397760"/>
                <a:gd name="connsiteY32" fmla="*/ 396240 h 1667788"/>
                <a:gd name="connsiteX33" fmla="*/ 1026160 w 2397760"/>
                <a:gd name="connsiteY33" fmla="*/ 365760 h 1667788"/>
                <a:gd name="connsiteX34" fmla="*/ 1056640 w 2397760"/>
                <a:gd name="connsiteY34" fmla="*/ 345440 h 1667788"/>
                <a:gd name="connsiteX35" fmla="*/ 1076960 w 2397760"/>
                <a:gd name="connsiteY35" fmla="*/ 284480 h 1667788"/>
                <a:gd name="connsiteX36" fmla="*/ 1097280 w 2397760"/>
                <a:gd name="connsiteY36" fmla="*/ 254000 h 1667788"/>
                <a:gd name="connsiteX37" fmla="*/ 1107440 w 2397760"/>
                <a:gd name="connsiteY37" fmla="*/ 223520 h 1667788"/>
                <a:gd name="connsiteX38" fmla="*/ 1137920 w 2397760"/>
                <a:gd name="connsiteY38" fmla="*/ 203200 h 1667788"/>
                <a:gd name="connsiteX39" fmla="*/ 1209040 w 2397760"/>
                <a:gd name="connsiteY39" fmla="*/ 121920 h 1667788"/>
                <a:gd name="connsiteX40" fmla="*/ 1249680 w 2397760"/>
                <a:gd name="connsiteY40" fmla="*/ 71120 h 1667788"/>
                <a:gd name="connsiteX41" fmla="*/ 1270000 w 2397760"/>
                <a:gd name="connsiteY41" fmla="*/ 40640 h 1667788"/>
                <a:gd name="connsiteX42" fmla="*/ 1300480 w 2397760"/>
                <a:gd name="connsiteY42" fmla="*/ 30480 h 1667788"/>
                <a:gd name="connsiteX43" fmla="*/ 1361440 w 2397760"/>
                <a:gd name="connsiteY43" fmla="*/ 0 h 1667788"/>
                <a:gd name="connsiteX44" fmla="*/ 1432560 w 2397760"/>
                <a:gd name="connsiteY44" fmla="*/ 10160 h 1667788"/>
                <a:gd name="connsiteX45" fmla="*/ 1503680 w 2397760"/>
                <a:gd name="connsiteY45" fmla="*/ 30480 h 1667788"/>
                <a:gd name="connsiteX46" fmla="*/ 1564640 w 2397760"/>
                <a:gd name="connsiteY46" fmla="*/ 111760 h 1667788"/>
                <a:gd name="connsiteX47" fmla="*/ 1635760 w 2397760"/>
                <a:gd name="connsiteY47" fmla="*/ 254000 h 1667788"/>
                <a:gd name="connsiteX48" fmla="*/ 1656080 w 2397760"/>
                <a:gd name="connsiteY48" fmla="*/ 325120 h 1667788"/>
                <a:gd name="connsiteX49" fmla="*/ 1676400 w 2397760"/>
                <a:gd name="connsiteY49" fmla="*/ 447040 h 1667788"/>
                <a:gd name="connsiteX50" fmla="*/ 1706880 w 2397760"/>
                <a:gd name="connsiteY50" fmla="*/ 568960 h 1667788"/>
                <a:gd name="connsiteX51" fmla="*/ 1737360 w 2397760"/>
                <a:gd name="connsiteY51" fmla="*/ 670560 h 1667788"/>
                <a:gd name="connsiteX52" fmla="*/ 1767840 w 2397760"/>
                <a:gd name="connsiteY52" fmla="*/ 772160 h 1667788"/>
                <a:gd name="connsiteX53" fmla="*/ 1778000 w 2397760"/>
                <a:gd name="connsiteY53" fmla="*/ 802640 h 1667788"/>
                <a:gd name="connsiteX54" fmla="*/ 1798320 w 2397760"/>
                <a:gd name="connsiteY54" fmla="*/ 833120 h 1667788"/>
                <a:gd name="connsiteX55" fmla="*/ 1788160 w 2397760"/>
                <a:gd name="connsiteY55" fmla="*/ 863600 h 1667788"/>
                <a:gd name="connsiteX56" fmla="*/ 1808480 w 2397760"/>
                <a:gd name="connsiteY56" fmla="*/ 894080 h 1667788"/>
                <a:gd name="connsiteX57" fmla="*/ 1838960 w 2397760"/>
                <a:gd name="connsiteY57" fmla="*/ 985520 h 1667788"/>
                <a:gd name="connsiteX58" fmla="*/ 1859280 w 2397760"/>
                <a:gd name="connsiteY58" fmla="*/ 1046480 h 1667788"/>
                <a:gd name="connsiteX59" fmla="*/ 1869440 w 2397760"/>
                <a:gd name="connsiteY59" fmla="*/ 1076960 h 1667788"/>
                <a:gd name="connsiteX60" fmla="*/ 1889760 w 2397760"/>
                <a:gd name="connsiteY60" fmla="*/ 1107440 h 1667788"/>
                <a:gd name="connsiteX61" fmla="*/ 1910080 w 2397760"/>
                <a:gd name="connsiteY61" fmla="*/ 1168400 h 1667788"/>
                <a:gd name="connsiteX62" fmla="*/ 1930400 w 2397760"/>
                <a:gd name="connsiteY62" fmla="*/ 1198880 h 1667788"/>
                <a:gd name="connsiteX63" fmla="*/ 1950720 w 2397760"/>
                <a:gd name="connsiteY63" fmla="*/ 1259840 h 1667788"/>
                <a:gd name="connsiteX64" fmla="*/ 1971040 w 2397760"/>
                <a:gd name="connsiteY64" fmla="*/ 1290320 h 1667788"/>
                <a:gd name="connsiteX65" fmla="*/ 1981200 w 2397760"/>
                <a:gd name="connsiteY65" fmla="*/ 1320800 h 1667788"/>
                <a:gd name="connsiteX66" fmla="*/ 2021840 w 2397760"/>
                <a:gd name="connsiteY66" fmla="*/ 1381760 h 1667788"/>
                <a:gd name="connsiteX67" fmla="*/ 2042160 w 2397760"/>
                <a:gd name="connsiteY67" fmla="*/ 1412240 h 1667788"/>
                <a:gd name="connsiteX68" fmla="*/ 2062480 w 2397760"/>
                <a:gd name="connsiteY68" fmla="*/ 1442720 h 1667788"/>
                <a:gd name="connsiteX69" fmla="*/ 2092960 w 2397760"/>
                <a:gd name="connsiteY69" fmla="*/ 1463040 h 1667788"/>
                <a:gd name="connsiteX70" fmla="*/ 2133600 w 2397760"/>
                <a:gd name="connsiteY70" fmla="*/ 1503680 h 1667788"/>
                <a:gd name="connsiteX71" fmla="*/ 2164080 w 2397760"/>
                <a:gd name="connsiteY71" fmla="*/ 1534160 h 1667788"/>
                <a:gd name="connsiteX72" fmla="*/ 2194560 w 2397760"/>
                <a:gd name="connsiteY72" fmla="*/ 1544320 h 1667788"/>
                <a:gd name="connsiteX73" fmla="*/ 2225040 w 2397760"/>
                <a:gd name="connsiteY73" fmla="*/ 1564640 h 1667788"/>
                <a:gd name="connsiteX74" fmla="*/ 2255520 w 2397760"/>
                <a:gd name="connsiteY74" fmla="*/ 1574800 h 1667788"/>
                <a:gd name="connsiteX75" fmla="*/ 2316480 w 2397760"/>
                <a:gd name="connsiteY75" fmla="*/ 1615440 h 1667788"/>
                <a:gd name="connsiteX76" fmla="*/ 2346960 w 2397760"/>
                <a:gd name="connsiteY76" fmla="*/ 1635760 h 1667788"/>
                <a:gd name="connsiteX77" fmla="*/ 2377440 w 2397760"/>
                <a:gd name="connsiteY77" fmla="*/ 1666240 h 1667788"/>
                <a:gd name="connsiteX78" fmla="*/ 2397760 w 2397760"/>
                <a:gd name="connsiteY78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14400 w 2397760"/>
                <a:gd name="connsiteY26" fmla="*/ 680720 h 1667788"/>
                <a:gd name="connsiteX27" fmla="*/ 924560 w 2397760"/>
                <a:gd name="connsiteY27" fmla="*/ 650240 h 1667788"/>
                <a:gd name="connsiteX28" fmla="*/ 944880 w 2397760"/>
                <a:gd name="connsiteY28" fmla="*/ 568960 h 1667788"/>
                <a:gd name="connsiteX29" fmla="*/ 965200 w 2397760"/>
                <a:gd name="connsiteY29" fmla="*/ 487680 h 1667788"/>
                <a:gd name="connsiteX30" fmla="*/ 985520 w 2397760"/>
                <a:gd name="connsiteY30" fmla="*/ 457200 h 1667788"/>
                <a:gd name="connsiteX31" fmla="*/ 995680 w 2397760"/>
                <a:gd name="connsiteY31" fmla="*/ 426720 h 1667788"/>
                <a:gd name="connsiteX32" fmla="*/ 1016000 w 2397760"/>
                <a:gd name="connsiteY32" fmla="*/ 396240 h 1667788"/>
                <a:gd name="connsiteX33" fmla="*/ 1026160 w 2397760"/>
                <a:gd name="connsiteY33" fmla="*/ 365760 h 1667788"/>
                <a:gd name="connsiteX34" fmla="*/ 1056640 w 2397760"/>
                <a:gd name="connsiteY34" fmla="*/ 345440 h 1667788"/>
                <a:gd name="connsiteX35" fmla="*/ 1076960 w 2397760"/>
                <a:gd name="connsiteY35" fmla="*/ 284480 h 1667788"/>
                <a:gd name="connsiteX36" fmla="*/ 1097280 w 2397760"/>
                <a:gd name="connsiteY36" fmla="*/ 254000 h 1667788"/>
                <a:gd name="connsiteX37" fmla="*/ 1107440 w 2397760"/>
                <a:gd name="connsiteY37" fmla="*/ 223520 h 1667788"/>
                <a:gd name="connsiteX38" fmla="*/ 1137920 w 2397760"/>
                <a:gd name="connsiteY38" fmla="*/ 203200 h 1667788"/>
                <a:gd name="connsiteX39" fmla="*/ 1209040 w 2397760"/>
                <a:gd name="connsiteY39" fmla="*/ 121920 h 1667788"/>
                <a:gd name="connsiteX40" fmla="*/ 1249680 w 2397760"/>
                <a:gd name="connsiteY40" fmla="*/ 71120 h 1667788"/>
                <a:gd name="connsiteX41" fmla="*/ 1270000 w 2397760"/>
                <a:gd name="connsiteY41" fmla="*/ 40640 h 1667788"/>
                <a:gd name="connsiteX42" fmla="*/ 1300480 w 2397760"/>
                <a:gd name="connsiteY42" fmla="*/ 30480 h 1667788"/>
                <a:gd name="connsiteX43" fmla="*/ 1361440 w 2397760"/>
                <a:gd name="connsiteY43" fmla="*/ 0 h 1667788"/>
                <a:gd name="connsiteX44" fmla="*/ 1432560 w 2397760"/>
                <a:gd name="connsiteY44" fmla="*/ 10160 h 1667788"/>
                <a:gd name="connsiteX45" fmla="*/ 1503680 w 2397760"/>
                <a:gd name="connsiteY45" fmla="*/ 30480 h 1667788"/>
                <a:gd name="connsiteX46" fmla="*/ 1564640 w 2397760"/>
                <a:gd name="connsiteY46" fmla="*/ 111760 h 1667788"/>
                <a:gd name="connsiteX47" fmla="*/ 1635760 w 2397760"/>
                <a:gd name="connsiteY47" fmla="*/ 254000 h 1667788"/>
                <a:gd name="connsiteX48" fmla="*/ 1656080 w 2397760"/>
                <a:gd name="connsiteY48" fmla="*/ 325120 h 1667788"/>
                <a:gd name="connsiteX49" fmla="*/ 1676400 w 2397760"/>
                <a:gd name="connsiteY49" fmla="*/ 447040 h 1667788"/>
                <a:gd name="connsiteX50" fmla="*/ 1706880 w 2397760"/>
                <a:gd name="connsiteY50" fmla="*/ 568960 h 1667788"/>
                <a:gd name="connsiteX51" fmla="*/ 1737360 w 2397760"/>
                <a:gd name="connsiteY51" fmla="*/ 670560 h 1667788"/>
                <a:gd name="connsiteX52" fmla="*/ 1767840 w 2397760"/>
                <a:gd name="connsiteY52" fmla="*/ 772160 h 1667788"/>
                <a:gd name="connsiteX53" fmla="*/ 1778000 w 2397760"/>
                <a:gd name="connsiteY53" fmla="*/ 802640 h 1667788"/>
                <a:gd name="connsiteX54" fmla="*/ 1788160 w 2397760"/>
                <a:gd name="connsiteY54" fmla="*/ 863600 h 1667788"/>
                <a:gd name="connsiteX55" fmla="*/ 1808480 w 2397760"/>
                <a:gd name="connsiteY55" fmla="*/ 894080 h 1667788"/>
                <a:gd name="connsiteX56" fmla="*/ 1838960 w 2397760"/>
                <a:gd name="connsiteY56" fmla="*/ 985520 h 1667788"/>
                <a:gd name="connsiteX57" fmla="*/ 1859280 w 2397760"/>
                <a:gd name="connsiteY57" fmla="*/ 1046480 h 1667788"/>
                <a:gd name="connsiteX58" fmla="*/ 1869440 w 2397760"/>
                <a:gd name="connsiteY58" fmla="*/ 1076960 h 1667788"/>
                <a:gd name="connsiteX59" fmla="*/ 1889760 w 2397760"/>
                <a:gd name="connsiteY59" fmla="*/ 1107440 h 1667788"/>
                <a:gd name="connsiteX60" fmla="*/ 1910080 w 2397760"/>
                <a:gd name="connsiteY60" fmla="*/ 1168400 h 1667788"/>
                <a:gd name="connsiteX61" fmla="*/ 1930400 w 2397760"/>
                <a:gd name="connsiteY61" fmla="*/ 1198880 h 1667788"/>
                <a:gd name="connsiteX62" fmla="*/ 1950720 w 2397760"/>
                <a:gd name="connsiteY62" fmla="*/ 1259840 h 1667788"/>
                <a:gd name="connsiteX63" fmla="*/ 1971040 w 2397760"/>
                <a:gd name="connsiteY63" fmla="*/ 1290320 h 1667788"/>
                <a:gd name="connsiteX64" fmla="*/ 1981200 w 2397760"/>
                <a:gd name="connsiteY64" fmla="*/ 1320800 h 1667788"/>
                <a:gd name="connsiteX65" fmla="*/ 2021840 w 2397760"/>
                <a:gd name="connsiteY65" fmla="*/ 1381760 h 1667788"/>
                <a:gd name="connsiteX66" fmla="*/ 2042160 w 2397760"/>
                <a:gd name="connsiteY66" fmla="*/ 1412240 h 1667788"/>
                <a:gd name="connsiteX67" fmla="*/ 2062480 w 2397760"/>
                <a:gd name="connsiteY67" fmla="*/ 1442720 h 1667788"/>
                <a:gd name="connsiteX68" fmla="*/ 2092960 w 2397760"/>
                <a:gd name="connsiteY68" fmla="*/ 1463040 h 1667788"/>
                <a:gd name="connsiteX69" fmla="*/ 2133600 w 2397760"/>
                <a:gd name="connsiteY69" fmla="*/ 1503680 h 1667788"/>
                <a:gd name="connsiteX70" fmla="*/ 2164080 w 2397760"/>
                <a:gd name="connsiteY70" fmla="*/ 1534160 h 1667788"/>
                <a:gd name="connsiteX71" fmla="*/ 2194560 w 2397760"/>
                <a:gd name="connsiteY71" fmla="*/ 1544320 h 1667788"/>
                <a:gd name="connsiteX72" fmla="*/ 2225040 w 2397760"/>
                <a:gd name="connsiteY72" fmla="*/ 1564640 h 1667788"/>
                <a:gd name="connsiteX73" fmla="*/ 2255520 w 2397760"/>
                <a:gd name="connsiteY73" fmla="*/ 1574800 h 1667788"/>
                <a:gd name="connsiteX74" fmla="*/ 2316480 w 2397760"/>
                <a:gd name="connsiteY74" fmla="*/ 1615440 h 1667788"/>
                <a:gd name="connsiteX75" fmla="*/ 2346960 w 2397760"/>
                <a:gd name="connsiteY75" fmla="*/ 1635760 h 1667788"/>
                <a:gd name="connsiteX76" fmla="*/ 2377440 w 2397760"/>
                <a:gd name="connsiteY76" fmla="*/ 1666240 h 1667788"/>
                <a:gd name="connsiteX77" fmla="*/ 2397760 w 2397760"/>
                <a:gd name="connsiteY77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14400 w 2397760"/>
                <a:gd name="connsiteY26" fmla="*/ 680720 h 1667788"/>
                <a:gd name="connsiteX27" fmla="*/ 924560 w 2397760"/>
                <a:gd name="connsiteY27" fmla="*/ 650240 h 1667788"/>
                <a:gd name="connsiteX28" fmla="*/ 944880 w 2397760"/>
                <a:gd name="connsiteY28" fmla="*/ 568960 h 1667788"/>
                <a:gd name="connsiteX29" fmla="*/ 965200 w 2397760"/>
                <a:gd name="connsiteY29" fmla="*/ 487680 h 1667788"/>
                <a:gd name="connsiteX30" fmla="*/ 985520 w 2397760"/>
                <a:gd name="connsiteY30" fmla="*/ 457200 h 1667788"/>
                <a:gd name="connsiteX31" fmla="*/ 995680 w 2397760"/>
                <a:gd name="connsiteY31" fmla="*/ 426720 h 1667788"/>
                <a:gd name="connsiteX32" fmla="*/ 1016000 w 2397760"/>
                <a:gd name="connsiteY32" fmla="*/ 396240 h 1667788"/>
                <a:gd name="connsiteX33" fmla="*/ 1026160 w 2397760"/>
                <a:gd name="connsiteY33" fmla="*/ 365760 h 1667788"/>
                <a:gd name="connsiteX34" fmla="*/ 1056640 w 2397760"/>
                <a:gd name="connsiteY34" fmla="*/ 345440 h 1667788"/>
                <a:gd name="connsiteX35" fmla="*/ 1076960 w 2397760"/>
                <a:gd name="connsiteY35" fmla="*/ 284480 h 1667788"/>
                <a:gd name="connsiteX36" fmla="*/ 1097280 w 2397760"/>
                <a:gd name="connsiteY36" fmla="*/ 254000 h 1667788"/>
                <a:gd name="connsiteX37" fmla="*/ 1107440 w 2397760"/>
                <a:gd name="connsiteY37" fmla="*/ 223520 h 1667788"/>
                <a:gd name="connsiteX38" fmla="*/ 1137920 w 2397760"/>
                <a:gd name="connsiteY38" fmla="*/ 203200 h 1667788"/>
                <a:gd name="connsiteX39" fmla="*/ 1209040 w 2397760"/>
                <a:gd name="connsiteY39" fmla="*/ 121920 h 1667788"/>
                <a:gd name="connsiteX40" fmla="*/ 1249680 w 2397760"/>
                <a:gd name="connsiteY40" fmla="*/ 71120 h 1667788"/>
                <a:gd name="connsiteX41" fmla="*/ 1270000 w 2397760"/>
                <a:gd name="connsiteY41" fmla="*/ 40640 h 1667788"/>
                <a:gd name="connsiteX42" fmla="*/ 1300480 w 2397760"/>
                <a:gd name="connsiteY42" fmla="*/ 30480 h 1667788"/>
                <a:gd name="connsiteX43" fmla="*/ 1361440 w 2397760"/>
                <a:gd name="connsiteY43" fmla="*/ 0 h 1667788"/>
                <a:gd name="connsiteX44" fmla="*/ 1432560 w 2397760"/>
                <a:gd name="connsiteY44" fmla="*/ 10160 h 1667788"/>
                <a:gd name="connsiteX45" fmla="*/ 1503680 w 2397760"/>
                <a:gd name="connsiteY45" fmla="*/ 30480 h 1667788"/>
                <a:gd name="connsiteX46" fmla="*/ 1564640 w 2397760"/>
                <a:gd name="connsiteY46" fmla="*/ 111760 h 1667788"/>
                <a:gd name="connsiteX47" fmla="*/ 1635760 w 2397760"/>
                <a:gd name="connsiteY47" fmla="*/ 254000 h 1667788"/>
                <a:gd name="connsiteX48" fmla="*/ 1656080 w 2397760"/>
                <a:gd name="connsiteY48" fmla="*/ 325120 h 1667788"/>
                <a:gd name="connsiteX49" fmla="*/ 1676400 w 2397760"/>
                <a:gd name="connsiteY49" fmla="*/ 447040 h 1667788"/>
                <a:gd name="connsiteX50" fmla="*/ 1706880 w 2397760"/>
                <a:gd name="connsiteY50" fmla="*/ 568960 h 1667788"/>
                <a:gd name="connsiteX51" fmla="*/ 1737360 w 2397760"/>
                <a:gd name="connsiteY51" fmla="*/ 670560 h 1667788"/>
                <a:gd name="connsiteX52" fmla="*/ 1767840 w 2397760"/>
                <a:gd name="connsiteY52" fmla="*/ 772160 h 1667788"/>
                <a:gd name="connsiteX53" fmla="*/ 1788160 w 2397760"/>
                <a:gd name="connsiteY53" fmla="*/ 863600 h 1667788"/>
                <a:gd name="connsiteX54" fmla="*/ 1808480 w 2397760"/>
                <a:gd name="connsiteY54" fmla="*/ 894080 h 1667788"/>
                <a:gd name="connsiteX55" fmla="*/ 1838960 w 2397760"/>
                <a:gd name="connsiteY55" fmla="*/ 985520 h 1667788"/>
                <a:gd name="connsiteX56" fmla="*/ 1859280 w 2397760"/>
                <a:gd name="connsiteY56" fmla="*/ 1046480 h 1667788"/>
                <a:gd name="connsiteX57" fmla="*/ 1869440 w 2397760"/>
                <a:gd name="connsiteY57" fmla="*/ 1076960 h 1667788"/>
                <a:gd name="connsiteX58" fmla="*/ 1889760 w 2397760"/>
                <a:gd name="connsiteY58" fmla="*/ 1107440 h 1667788"/>
                <a:gd name="connsiteX59" fmla="*/ 1910080 w 2397760"/>
                <a:gd name="connsiteY59" fmla="*/ 1168400 h 1667788"/>
                <a:gd name="connsiteX60" fmla="*/ 1930400 w 2397760"/>
                <a:gd name="connsiteY60" fmla="*/ 1198880 h 1667788"/>
                <a:gd name="connsiteX61" fmla="*/ 1950720 w 2397760"/>
                <a:gd name="connsiteY61" fmla="*/ 1259840 h 1667788"/>
                <a:gd name="connsiteX62" fmla="*/ 1971040 w 2397760"/>
                <a:gd name="connsiteY62" fmla="*/ 1290320 h 1667788"/>
                <a:gd name="connsiteX63" fmla="*/ 1981200 w 2397760"/>
                <a:gd name="connsiteY63" fmla="*/ 1320800 h 1667788"/>
                <a:gd name="connsiteX64" fmla="*/ 2021840 w 2397760"/>
                <a:gd name="connsiteY64" fmla="*/ 1381760 h 1667788"/>
                <a:gd name="connsiteX65" fmla="*/ 2042160 w 2397760"/>
                <a:gd name="connsiteY65" fmla="*/ 1412240 h 1667788"/>
                <a:gd name="connsiteX66" fmla="*/ 2062480 w 2397760"/>
                <a:gd name="connsiteY66" fmla="*/ 1442720 h 1667788"/>
                <a:gd name="connsiteX67" fmla="*/ 2092960 w 2397760"/>
                <a:gd name="connsiteY67" fmla="*/ 1463040 h 1667788"/>
                <a:gd name="connsiteX68" fmla="*/ 2133600 w 2397760"/>
                <a:gd name="connsiteY68" fmla="*/ 1503680 h 1667788"/>
                <a:gd name="connsiteX69" fmla="*/ 2164080 w 2397760"/>
                <a:gd name="connsiteY69" fmla="*/ 1534160 h 1667788"/>
                <a:gd name="connsiteX70" fmla="*/ 2194560 w 2397760"/>
                <a:gd name="connsiteY70" fmla="*/ 1544320 h 1667788"/>
                <a:gd name="connsiteX71" fmla="*/ 2225040 w 2397760"/>
                <a:gd name="connsiteY71" fmla="*/ 1564640 h 1667788"/>
                <a:gd name="connsiteX72" fmla="*/ 2255520 w 2397760"/>
                <a:gd name="connsiteY72" fmla="*/ 1574800 h 1667788"/>
                <a:gd name="connsiteX73" fmla="*/ 2316480 w 2397760"/>
                <a:gd name="connsiteY73" fmla="*/ 1615440 h 1667788"/>
                <a:gd name="connsiteX74" fmla="*/ 2346960 w 2397760"/>
                <a:gd name="connsiteY74" fmla="*/ 1635760 h 1667788"/>
                <a:gd name="connsiteX75" fmla="*/ 2377440 w 2397760"/>
                <a:gd name="connsiteY75" fmla="*/ 1666240 h 1667788"/>
                <a:gd name="connsiteX76" fmla="*/ 2397760 w 2397760"/>
                <a:gd name="connsiteY76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14400 w 2397760"/>
                <a:gd name="connsiteY26" fmla="*/ 680720 h 1667788"/>
                <a:gd name="connsiteX27" fmla="*/ 924560 w 2397760"/>
                <a:gd name="connsiteY27" fmla="*/ 650240 h 1667788"/>
                <a:gd name="connsiteX28" fmla="*/ 944880 w 2397760"/>
                <a:gd name="connsiteY28" fmla="*/ 568960 h 1667788"/>
                <a:gd name="connsiteX29" fmla="*/ 965200 w 2397760"/>
                <a:gd name="connsiteY29" fmla="*/ 487680 h 1667788"/>
                <a:gd name="connsiteX30" fmla="*/ 985520 w 2397760"/>
                <a:gd name="connsiteY30" fmla="*/ 457200 h 1667788"/>
                <a:gd name="connsiteX31" fmla="*/ 995680 w 2397760"/>
                <a:gd name="connsiteY31" fmla="*/ 426720 h 1667788"/>
                <a:gd name="connsiteX32" fmla="*/ 1016000 w 2397760"/>
                <a:gd name="connsiteY32" fmla="*/ 396240 h 1667788"/>
                <a:gd name="connsiteX33" fmla="*/ 1026160 w 2397760"/>
                <a:gd name="connsiteY33" fmla="*/ 365760 h 1667788"/>
                <a:gd name="connsiteX34" fmla="*/ 1056640 w 2397760"/>
                <a:gd name="connsiteY34" fmla="*/ 345440 h 1667788"/>
                <a:gd name="connsiteX35" fmla="*/ 1076960 w 2397760"/>
                <a:gd name="connsiteY35" fmla="*/ 284480 h 1667788"/>
                <a:gd name="connsiteX36" fmla="*/ 1097280 w 2397760"/>
                <a:gd name="connsiteY36" fmla="*/ 254000 h 1667788"/>
                <a:gd name="connsiteX37" fmla="*/ 1107440 w 2397760"/>
                <a:gd name="connsiteY37" fmla="*/ 223520 h 1667788"/>
                <a:gd name="connsiteX38" fmla="*/ 1137920 w 2397760"/>
                <a:gd name="connsiteY38" fmla="*/ 203200 h 1667788"/>
                <a:gd name="connsiteX39" fmla="*/ 1209040 w 2397760"/>
                <a:gd name="connsiteY39" fmla="*/ 121920 h 1667788"/>
                <a:gd name="connsiteX40" fmla="*/ 1249680 w 2397760"/>
                <a:gd name="connsiteY40" fmla="*/ 71120 h 1667788"/>
                <a:gd name="connsiteX41" fmla="*/ 1270000 w 2397760"/>
                <a:gd name="connsiteY41" fmla="*/ 40640 h 1667788"/>
                <a:gd name="connsiteX42" fmla="*/ 1300480 w 2397760"/>
                <a:gd name="connsiteY42" fmla="*/ 30480 h 1667788"/>
                <a:gd name="connsiteX43" fmla="*/ 1361440 w 2397760"/>
                <a:gd name="connsiteY43" fmla="*/ 0 h 1667788"/>
                <a:gd name="connsiteX44" fmla="*/ 1432560 w 2397760"/>
                <a:gd name="connsiteY44" fmla="*/ 10160 h 1667788"/>
                <a:gd name="connsiteX45" fmla="*/ 1503680 w 2397760"/>
                <a:gd name="connsiteY45" fmla="*/ 30480 h 1667788"/>
                <a:gd name="connsiteX46" fmla="*/ 1564640 w 2397760"/>
                <a:gd name="connsiteY46" fmla="*/ 111760 h 1667788"/>
                <a:gd name="connsiteX47" fmla="*/ 1635760 w 2397760"/>
                <a:gd name="connsiteY47" fmla="*/ 254000 h 1667788"/>
                <a:gd name="connsiteX48" fmla="*/ 1656080 w 2397760"/>
                <a:gd name="connsiteY48" fmla="*/ 325120 h 1667788"/>
                <a:gd name="connsiteX49" fmla="*/ 1676400 w 2397760"/>
                <a:gd name="connsiteY49" fmla="*/ 447040 h 1667788"/>
                <a:gd name="connsiteX50" fmla="*/ 1706880 w 2397760"/>
                <a:gd name="connsiteY50" fmla="*/ 568960 h 1667788"/>
                <a:gd name="connsiteX51" fmla="*/ 1767840 w 2397760"/>
                <a:gd name="connsiteY51" fmla="*/ 772160 h 1667788"/>
                <a:gd name="connsiteX52" fmla="*/ 1788160 w 2397760"/>
                <a:gd name="connsiteY52" fmla="*/ 863600 h 1667788"/>
                <a:gd name="connsiteX53" fmla="*/ 1808480 w 2397760"/>
                <a:gd name="connsiteY53" fmla="*/ 894080 h 1667788"/>
                <a:gd name="connsiteX54" fmla="*/ 1838960 w 2397760"/>
                <a:gd name="connsiteY54" fmla="*/ 985520 h 1667788"/>
                <a:gd name="connsiteX55" fmla="*/ 1859280 w 2397760"/>
                <a:gd name="connsiteY55" fmla="*/ 1046480 h 1667788"/>
                <a:gd name="connsiteX56" fmla="*/ 1869440 w 2397760"/>
                <a:gd name="connsiteY56" fmla="*/ 1076960 h 1667788"/>
                <a:gd name="connsiteX57" fmla="*/ 1889760 w 2397760"/>
                <a:gd name="connsiteY57" fmla="*/ 1107440 h 1667788"/>
                <a:gd name="connsiteX58" fmla="*/ 1910080 w 2397760"/>
                <a:gd name="connsiteY58" fmla="*/ 1168400 h 1667788"/>
                <a:gd name="connsiteX59" fmla="*/ 1930400 w 2397760"/>
                <a:gd name="connsiteY59" fmla="*/ 1198880 h 1667788"/>
                <a:gd name="connsiteX60" fmla="*/ 1950720 w 2397760"/>
                <a:gd name="connsiteY60" fmla="*/ 1259840 h 1667788"/>
                <a:gd name="connsiteX61" fmla="*/ 1971040 w 2397760"/>
                <a:gd name="connsiteY61" fmla="*/ 1290320 h 1667788"/>
                <a:gd name="connsiteX62" fmla="*/ 1981200 w 2397760"/>
                <a:gd name="connsiteY62" fmla="*/ 1320800 h 1667788"/>
                <a:gd name="connsiteX63" fmla="*/ 2021840 w 2397760"/>
                <a:gd name="connsiteY63" fmla="*/ 1381760 h 1667788"/>
                <a:gd name="connsiteX64" fmla="*/ 2042160 w 2397760"/>
                <a:gd name="connsiteY64" fmla="*/ 1412240 h 1667788"/>
                <a:gd name="connsiteX65" fmla="*/ 2062480 w 2397760"/>
                <a:gd name="connsiteY65" fmla="*/ 1442720 h 1667788"/>
                <a:gd name="connsiteX66" fmla="*/ 2092960 w 2397760"/>
                <a:gd name="connsiteY66" fmla="*/ 1463040 h 1667788"/>
                <a:gd name="connsiteX67" fmla="*/ 2133600 w 2397760"/>
                <a:gd name="connsiteY67" fmla="*/ 1503680 h 1667788"/>
                <a:gd name="connsiteX68" fmla="*/ 2164080 w 2397760"/>
                <a:gd name="connsiteY68" fmla="*/ 1534160 h 1667788"/>
                <a:gd name="connsiteX69" fmla="*/ 2194560 w 2397760"/>
                <a:gd name="connsiteY69" fmla="*/ 1544320 h 1667788"/>
                <a:gd name="connsiteX70" fmla="*/ 2225040 w 2397760"/>
                <a:gd name="connsiteY70" fmla="*/ 1564640 h 1667788"/>
                <a:gd name="connsiteX71" fmla="*/ 2255520 w 2397760"/>
                <a:gd name="connsiteY71" fmla="*/ 1574800 h 1667788"/>
                <a:gd name="connsiteX72" fmla="*/ 2316480 w 2397760"/>
                <a:gd name="connsiteY72" fmla="*/ 1615440 h 1667788"/>
                <a:gd name="connsiteX73" fmla="*/ 2346960 w 2397760"/>
                <a:gd name="connsiteY73" fmla="*/ 1635760 h 1667788"/>
                <a:gd name="connsiteX74" fmla="*/ 2377440 w 2397760"/>
                <a:gd name="connsiteY74" fmla="*/ 1666240 h 1667788"/>
                <a:gd name="connsiteX75" fmla="*/ 2397760 w 2397760"/>
                <a:gd name="connsiteY75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14400 w 2397760"/>
                <a:gd name="connsiteY26" fmla="*/ 680720 h 1667788"/>
                <a:gd name="connsiteX27" fmla="*/ 924560 w 2397760"/>
                <a:gd name="connsiteY27" fmla="*/ 650240 h 1667788"/>
                <a:gd name="connsiteX28" fmla="*/ 944880 w 2397760"/>
                <a:gd name="connsiteY28" fmla="*/ 568960 h 1667788"/>
                <a:gd name="connsiteX29" fmla="*/ 965200 w 2397760"/>
                <a:gd name="connsiteY29" fmla="*/ 487680 h 1667788"/>
                <a:gd name="connsiteX30" fmla="*/ 985520 w 2397760"/>
                <a:gd name="connsiteY30" fmla="*/ 457200 h 1667788"/>
                <a:gd name="connsiteX31" fmla="*/ 995680 w 2397760"/>
                <a:gd name="connsiteY31" fmla="*/ 426720 h 1667788"/>
                <a:gd name="connsiteX32" fmla="*/ 1016000 w 2397760"/>
                <a:gd name="connsiteY32" fmla="*/ 396240 h 1667788"/>
                <a:gd name="connsiteX33" fmla="*/ 1026160 w 2397760"/>
                <a:gd name="connsiteY33" fmla="*/ 365760 h 1667788"/>
                <a:gd name="connsiteX34" fmla="*/ 1056640 w 2397760"/>
                <a:gd name="connsiteY34" fmla="*/ 345440 h 1667788"/>
                <a:gd name="connsiteX35" fmla="*/ 1076960 w 2397760"/>
                <a:gd name="connsiteY35" fmla="*/ 284480 h 1667788"/>
                <a:gd name="connsiteX36" fmla="*/ 1097280 w 2397760"/>
                <a:gd name="connsiteY36" fmla="*/ 254000 h 1667788"/>
                <a:gd name="connsiteX37" fmla="*/ 1107440 w 2397760"/>
                <a:gd name="connsiteY37" fmla="*/ 223520 h 1667788"/>
                <a:gd name="connsiteX38" fmla="*/ 1137920 w 2397760"/>
                <a:gd name="connsiteY38" fmla="*/ 203200 h 1667788"/>
                <a:gd name="connsiteX39" fmla="*/ 1209040 w 2397760"/>
                <a:gd name="connsiteY39" fmla="*/ 121920 h 1667788"/>
                <a:gd name="connsiteX40" fmla="*/ 1249680 w 2397760"/>
                <a:gd name="connsiteY40" fmla="*/ 71120 h 1667788"/>
                <a:gd name="connsiteX41" fmla="*/ 1270000 w 2397760"/>
                <a:gd name="connsiteY41" fmla="*/ 40640 h 1667788"/>
                <a:gd name="connsiteX42" fmla="*/ 1300480 w 2397760"/>
                <a:gd name="connsiteY42" fmla="*/ 30480 h 1667788"/>
                <a:gd name="connsiteX43" fmla="*/ 1361440 w 2397760"/>
                <a:gd name="connsiteY43" fmla="*/ 0 h 1667788"/>
                <a:gd name="connsiteX44" fmla="*/ 1432560 w 2397760"/>
                <a:gd name="connsiteY44" fmla="*/ 10160 h 1667788"/>
                <a:gd name="connsiteX45" fmla="*/ 1503680 w 2397760"/>
                <a:gd name="connsiteY45" fmla="*/ 30480 h 1667788"/>
                <a:gd name="connsiteX46" fmla="*/ 1564640 w 2397760"/>
                <a:gd name="connsiteY46" fmla="*/ 111760 h 1667788"/>
                <a:gd name="connsiteX47" fmla="*/ 1635760 w 2397760"/>
                <a:gd name="connsiteY47" fmla="*/ 254000 h 1667788"/>
                <a:gd name="connsiteX48" fmla="*/ 1656080 w 2397760"/>
                <a:gd name="connsiteY48" fmla="*/ 325120 h 1667788"/>
                <a:gd name="connsiteX49" fmla="*/ 1676400 w 2397760"/>
                <a:gd name="connsiteY49" fmla="*/ 447040 h 1667788"/>
                <a:gd name="connsiteX50" fmla="*/ 1706880 w 2397760"/>
                <a:gd name="connsiteY50" fmla="*/ 568960 h 1667788"/>
                <a:gd name="connsiteX51" fmla="*/ 1788160 w 2397760"/>
                <a:gd name="connsiteY51" fmla="*/ 863600 h 1667788"/>
                <a:gd name="connsiteX52" fmla="*/ 1808480 w 2397760"/>
                <a:gd name="connsiteY52" fmla="*/ 894080 h 1667788"/>
                <a:gd name="connsiteX53" fmla="*/ 1838960 w 2397760"/>
                <a:gd name="connsiteY53" fmla="*/ 985520 h 1667788"/>
                <a:gd name="connsiteX54" fmla="*/ 1859280 w 2397760"/>
                <a:gd name="connsiteY54" fmla="*/ 1046480 h 1667788"/>
                <a:gd name="connsiteX55" fmla="*/ 1869440 w 2397760"/>
                <a:gd name="connsiteY55" fmla="*/ 1076960 h 1667788"/>
                <a:gd name="connsiteX56" fmla="*/ 1889760 w 2397760"/>
                <a:gd name="connsiteY56" fmla="*/ 1107440 h 1667788"/>
                <a:gd name="connsiteX57" fmla="*/ 1910080 w 2397760"/>
                <a:gd name="connsiteY57" fmla="*/ 1168400 h 1667788"/>
                <a:gd name="connsiteX58" fmla="*/ 1930400 w 2397760"/>
                <a:gd name="connsiteY58" fmla="*/ 1198880 h 1667788"/>
                <a:gd name="connsiteX59" fmla="*/ 1950720 w 2397760"/>
                <a:gd name="connsiteY59" fmla="*/ 1259840 h 1667788"/>
                <a:gd name="connsiteX60" fmla="*/ 1971040 w 2397760"/>
                <a:gd name="connsiteY60" fmla="*/ 1290320 h 1667788"/>
                <a:gd name="connsiteX61" fmla="*/ 1981200 w 2397760"/>
                <a:gd name="connsiteY61" fmla="*/ 1320800 h 1667788"/>
                <a:gd name="connsiteX62" fmla="*/ 2021840 w 2397760"/>
                <a:gd name="connsiteY62" fmla="*/ 1381760 h 1667788"/>
                <a:gd name="connsiteX63" fmla="*/ 2042160 w 2397760"/>
                <a:gd name="connsiteY63" fmla="*/ 1412240 h 1667788"/>
                <a:gd name="connsiteX64" fmla="*/ 2062480 w 2397760"/>
                <a:gd name="connsiteY64" fmla="*/ 1442720 h 1667788"/>
                <a:gd name="connsiteX65" fmla="*/ 2092960 w 2397760"/>
                <a:gd name="connsiteY65" fmla="*/ 1463040 h 1667788"/>
                <a:gd name="connsiteX66" fmla="*/ 2133600 w 2397760"/>
                <a:gd name="connsiteY66" fmla="*/ 1503680 h 1667788"/>
                <a:gd name="connsiteX67" fmla="*/ 2164080 w 2397760"/>
                <a:gd name="connsiteY67" fmla="*/ 1534160 h 1667788"/>
                <a:gd name="connsiteX68" fmla="*/ 2194560 w 2397760"/>
                <a:gd name="connsiteY68" fmla="*/ 1544320 h 1667788"/>
                <a:gd name="connsiteX69" fmla="*/ 2225040 w 2397760"/>
                <a:gd name="connsiteY69" fmla="*/ 1564640 h 1667788"/>
                <a:gd name="connsiteX70" fmla="*/ 2255520 w 2397760"/>
                <a:gd name="connsiteY70" fmla="*/ 1574800 h 1667788"/>
                <a:gd name="connsiteX71" fmla="*/ 2316480 w 2397760"/>
                <a:gd name="connsiteY71" fmla="*/ 1615440 h 1667788"/>
                <a:gd name="connsiteX72" fmla="*/ 2346960 w 2397760"/>
                <a:gd name="connsiteY72" fmla="*/ 1635760 h 1667788"/>
                <a:gd name="connsiteX73" fmla="*/ 2377440 w 2397760"/>
                <a:gd name="connsiteY73" fmla="*/ 1666240 h 1667788"/>
                <a:gd name="connsiteX74" fmla="*/ 2397760 w 2397760"/>
                <a:gd name="connsiteY74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14400 w 2397760"/>
                <a:gd name="connsiteY26" fmla="*/ 680720 h 1667788"/>
                <a:gd name="connsiteX27" fmla="*/ 924560 w 2397760"/>
                <a:gd name="connsiteY27" fmla="*/ 650240 h 1667788"/>
                <a:gd name="connsiteX28" fmla="*/ 944880 w 2397760"/>
                <a:gd name="connsiteY28" fmla="*/ 568960 h 1667788"/>
                <a:gd name="connsiteX29" fmla="*/ 965200 w 2397760"/>
                <a:gd name="connsiteY29" fmla="*/ 487680 h 1667788"/>
                <a:gd name="connsiteX30" fmla="*/ 985520 w 2397760"/>
                <a:gd name="connsiteY30" fmla="*/ 457200 h 1667788"/>
                <a:gd name="connsiteX31" fmla="*/ 1016000 w 2397760"/>
                <a:gd name="connsiteY31" fmla="*/ 396240 h 1667788"/>
                <a:gd name="connsiteX32" fmla="*/ 1026160 w 2397760"/>
                <a:gd name="connsiteY32" fmla="*/ 365760 h 1667788"/>
                <a:gd name="connsiteX33" fmla="*/ 1056640 w 2397760"/>
                <a:gd name="connsiteY33" fmla="*/ 345440 h 1667788"/>
                <a:gd name="connsiteX34" fmla="*/ 1076960 w 2397760"/>
                <a:gd name="connsiteY34" fmla="*/ 284480 h 1667788"/>
                <a:gd name="connsiteX35" fmla="*/ 1097280 w 2397760"/>
                <a:gd name="connsiteY35" fmla="*/ 254000 h 1667788"/>
                <a:gd name="connsiteX36" fmla="*/ 1107440 w 2397760"/>
                <a:gd name="connsiteY36" fmla="*/ 223520 h 1667788"/>
                <a:gd name="connsiteX37" fmla="*/ 1137920 w 2397760"/>
                <a:gd name="connsiteY37" fmla="*/ 203200 h 1667788"/>
                <a:gd name="connsiteX38" fmla="*/ 1209040 w 2397760"/>
                <a:gd name="connsiteY38" fmla="*/ 121920 h 1667788"/>
                <a:gd name="connsiteX39" fmla="*/ 1249680 w 2397760"/>
                <a:gd name="connsiteY39" fmla="*/ 71120 h 1667788"/>
                <a:gd name="connsiteX40" fmla="*/ 1270000 w 2397760"/>
                <a:gd name="connsiteY40" fmla="*/ 40640 h 1667788"/>
                <a:gd name="connsiteX41" fmla="*/ 1300480 w 2397760"/>
                <a:gd name="connsiteY41" fmla="*/ 30480 h 1667788"/>
                <a:gd name="connsiteX42" fmla="*/ 1361440 w 2397760"/>
                <a:gd name="connsiteY42" fmla="*/ 0 h 1667788"/>
                <a:gd name="connsiteX43" fmla="*/ 1432560 w 2397760"/>
                <a:gd name="connsiteY43" fmla="*/ 10160 h 1667788"/>
                <a:gd name="connsiteX44" fmla="*/ 1503680 w 2397760"/>
                <a:gd name="connsiteY44" fmla="*/ 30480 h 1667788"/>
                <a:gd name="connsiteX45" fmla="*/ 1564640 w 2397760"/>
                <a:gd name="connsiteY45" fmla="*/ 111760 h 1667788"/>
                <a:gd name="connsiteX46" fmla="*/ 1635760 w 2397760"/>
                <a:gd name="connsiteY46" fmla="*/ 254000 h 1667788"/>
                <a:gd name="connsiteX47" fmla="*/ 1656080 w 2397760"/>
                <a:gd name="connsiteY47" fmla="*/ 325120 h 1667788"/>
                <a:gd name="connsiteX48" fmla="*/ 1676400 w 2397760"/>
                <a:gd name="connsiteY48" fmla="*/ 447040 h 1667788"/>
                <a:gd name="connsiteX49" fmla="*/ 1706880 w 2397760"/>
                <a:gd name="connsiteY49" fmla="*/ 568960 h 1667788"/>
                <a:gd name="connsiteX50" fmla="*/ 1788160 w 2397760"/>
                <a:gd name="connsiteY50" fmla="*/ 863600 h 1667788"/>
                <a:gd name="connsiteX51" fmla="*/ 1808480 w 2397760"/>
                <a:gd name="connsiteY51" fmla="*/ 894080 h 1667788"/>
                <a:gd name="connsiteX52" fmla="*/ 1838960 w 2397760"/>
                <a:gd name="connsiteY52" fmla="*/ 985520 h 1667788"/>
                <a:gd name="connsiteX53" fmla="*/ 1859280 w 2397760"/>
                <a:gd name="connsiteY53" fmla="*/ 1046480 h 1667788"/>
                <a:gd name="connsiteX54" fmla="*/ 1869440 w 2397760"/>
                <a:gd name="connsiteY54" fmla="*/ 1076960 h 1667788"/>
                <a:gd name="connsiteX55" fmla="*/ 1889760 w 2397760"/>
                <a:gd name="connsiteY55" fmla="*/ 1107440 h 1667788"/>
                <a:gd name="connsiteX56" fmla="*/ 1910080 w 2397760"/>
                <a:gd name="connsiteY56" fmla="*/ 1168400 h 1667788"/>
                <a:gd name="connsiteX57" fmla="*/ 1930400 w 2397760"/>
                <a:gd name="connsiteY57" fmla="*/ 1198880 h 1667788"/>
                <a:gd name="connsiteX58" fmla="*/ 1950720 w 2397760"/>
                <a:gd name="connsiteY58" fmla="*/ 1259840 h 1667788"/>
                <a:gd name="connsiteX59" fmla="*/ 1971040 w 2397760"/>
                <a:gd name="connsiteY59" fmla="*/ 1290320 h 1667788"/>
                <a:gd name="connsiteX60" fmla="*/ 1981200 w 2397760"/>
                <a:gd name="connsiteY60" fmla="*/ 1320800 h 1667788"/>
                <a:gd name="connsiteX61" fmla="*/ 2021840 w 2397760"/>
                <a:gd name="connsiteY61" fmla="*/ 1381760 h 1667788"/>
                <a:gd name="connsiteX62" fmla="*/ 2042160 w 2397760"/>
                <a:gd name="connsiteY62" fmla="*/ 1412240 h 1667788"/>
                <a:gd name="connsiteX63" fmla="*/ 2062480 w 2397760"/>
                <a:gd name="connsiteY63" fmla="*/ 1442720 h 1667788"/>
                <a:gd name="connsiteX64" fmla="*/ 2092960 w 2397760"/>
                <a:gd name="connsiteY64" fmla="*/ 1463040 h 1667788"/>
                <a:gd name="connsiteX65" fmla="*/ 2133600 w 2397760"/>
                <a:gd name="connsiteY65" fmla="*/ 1503680 h 1667788"/>
                <a:gd name="connsiteX66" fmla="*/ 2164080 w 2397760"/>
                <a:gd name="connsiteY66" fmla="*/ 1534160 h 1667788"/>
                <a:gd name="connsiteX67" fmla="*/ 2194560 w 2397760"/>
                <a:gd name="connsiteY67" fmla="*/ 1544320 h 1667788"/>
                <a:gd name="connsiteX68" fmla="*/ 2225040 w 2397760"/>
                <a:gd name="connsiteY68" fmla="*/ 1564640 h 1667788"/>
                <a:gd name="connsiteX69" fmla="*/ 2255520 w 2397760"/>
                <a:gd name="connsiteY69" fmla="*/ 1574800 h 1667788"/>
                <a:gd name="connsiteX70" fmla="*/ 2316480 w 2397760"/>
                <a:gd name="connsiteY70" fmla="*/ 1615440 h 1667788"/>
                <a:gd name="connsiteX71" fmla="*/ 2346960 w 2397760"/>
                <a:gd name="connsiteY71" fmla="*/ 1635760 h 1667788"/>
                <a:gd name="connsiteX72" fmla="*/ 2377440 w 2397760"/>
                <a:gd name="connsiteY72" fmla="*/ 1666240 h 1667788"/>
                <a:gd name="connsiteX73" fmla="*/ 2397760 w 2397760"/>
                <a:gd name="connsiteY73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14400 w 2397760"/>
                <a:gd name="connsiteY26" fmla="*/ 680720 h 1667788"/>
                <a:gd name="connsiteX27" fmla="*/ 924560 w 2397760"/>
                <a:gd name="connsiteY27" fmla="*/ 650240 h 1667788"/>
                <a:gd name="connsiteX28" fmla="*/ 944880 w 2397760"/>
                <a:gd name="connsiteY28" fmla="*/ 568960 h 1667788"/>
                <a:gd name="connsiteX29" fmla="*/ 965200 w 2397760"/>
                <a:gd name="connsiteY29" fmla="*/ 487680 h 1667788"/>
                <a:gd name="connsiteX30" fmla="*/ 985520 w 2397760"/>
                <a:gd name="connsiteY30" fmla="*/ 457200 h 1667788"/>
                <a:gd name="connsiteX31" fmla="*/ 1016000 w 2397760"/>
                <a:gd name="connsiteY31" fmla="*/ 396240 h 1667788"/>
                <a:gd name="connsiteX32" fmla="*/ 1026160 w 2397760"/>
                <a:gd name="connsiteY32" fmla="*/ 365760 h 1667788"/>
                <a:gd name="connsiteX33" fmla="*/ 1076960 w 2397760"/>
                <a:gd name="connsiteY33" fmla="*/ 284480 h 1667788"/>
                <a:gd name="connsiteX34" fmla="*/ 1097280 w 2397760"/>
                <a:gd name="connsiteY34" fmla="*/ 254000 h 1667788"/>
                <a:gd name="connsiteX35" fmla="*/ 1107440 w 2397760"/>
                <a:gd name="connsiteY35" fmla="*/ 223520 h 1667788"/>
                <a:gd name="connsiteX36" fmla="*/ 1137920 w 2397760"/>
                <a:gd name="connsiteY36" fmla="*/ 203200 h 1667788"/>
                <a:gd name="connsiteX37" fmla="*/ 1209040 w 2397760"/>
                <a:gd name="connsiteY37" fmla="*/ 121920 h 1667788"/>
                <a:gd name="connsiteX38" fmla="*/ 1249680 w 2397760"/>
                <a:gd name="connsiteY38" fmla="*/ 71120 h 1667788"/>
                <a:gd name="connsiteX39" fmla="*/ 1270000 w 2397760"/>
                <a:gd name="connsiteY39" fmla="*/ 40640 h 1667788"/>
                <a:gd name="connsiteX40" fmla="*/ 1300480 w 2397760"/>
                <a:gd name="connsiteY40" fmla="*/ 30480 h 1667788"/>
                <a:gd name="connsiteX41" fmla="*/ 1361440 w 2397760"/>
                <a:gd name="connsiteY41" fmla="*/ 0 h 1667788"/>
                <a:gd name="connsiteX42" fmla="*/ 1432560 w 2397760"/>
                <a:gd name="connsiteY42" fmla="*/ 10160 h 1667788"/>
                <a:gd name="connsiteX43" fmla="*/ 1503680 w 2397760"/>
                <a:gd name="connsiteY43" fmla="*/ 30480 h 1667788"/>
                <a:gd name="connsiteX44" fmla="*/ 1564640 w 2397760"/>
                <a:gd name="connsiteY44" fmla="*/ 111760 h 1667788"/>
                <a:gd name="connsiteX45" fmla="*/ 1635760 w 2397760"/>
                <a:gd name="connsiteY45" fmla="*/ 254000 h 1667788"/>
                <a:gd name="connsiteX46" fmla="*/ 1656080 w 2397760"/>
                <a:gd name="connsiteY46" fmla="*/ 325120 h 1667788"/>
                <a:gd name="connsiteX47" fmla="*/ 1676400 w 2397760"/>
                <a:gd name="connsiteY47" fmla="*/ 447040 h 1667788"/>
                <a:gd name="connsiteX48" fmla="*/ 1706880 w 2397760"/>
                <a:gd name="connsiteY48" fmla="*/ 568960 h 1667788"/>
                <a:gd name="connsiteX49" fmla="*/ 1788160 w 2397760"/>
                <a:gd name="connsiteY49" fmla="*/ 863600 h 1667788"/>
                <a:gd name="connsiteX50" fmla="*/ 1808480 w 2397760"/>
                <a:gd name="connsiteY50" fmla="*/ 894080 h 1667788"/>
                <a:gd name="connsiteX51" fmla="*/ 1838960 w 2397760"/>
                <a:gd name="connsiteY51" fmla="*/ 985520 h 1667788"/>
                <a:gd name="connsiteX52" fmla="*/ 1859280 w 2397760"/>
                <a:gd name="connsiteY52" fmla="*/ 1046480 h 1667788"/>
                <a:gd name="connsiteX53" fmla="*/ 1869440 w 2397760"/>
                <a:gd name="connsiteY53" fmla="*/ 1076960 h 1667788"/>
                <a:gd name="connsiteX54" fmla="*/ 1889760 w 2397760"/>
                <a:gd name="connsiteY54" fmla="*/ 1107440 h 1667788"/>
                <a:gd name="connsiteX55" fmla="*/ 1910080 w 2397760"/>
                <a:gd name="connsiteY55" fmla="*/ 1168400 h 1667788"/>
                <a:gd name="connsiteX56" fmla="*/ 1930400 w 2397760"/>
                <a:gd name="connsiteY56" fmla="*/ 1198880 h 1667788"/>
                <a:gd name="connsiteX57" fmla="*/ 1950720 w 2397760"/>
                <a:gd name="connsiteY57" fmla="*/ 1259840 h 1667788"/>
                <a:gd name="connsiteX58" fmla="*/ 1971040 w 2397760"/>
                <a:gd name="connsiteY58" fmla="*/ 1290320 h 1667788"/>
                <a:gd name="connsiteX59" fmla="*/ 1981200 w 2397760"/>
                <a:gd name="connsiteY59" fmla="*/ 1320800 h 1667788"/>
                <a:gd name="connsiteX60" fmla="*/ 2021840 w 2397760"/>
                <a:gd name="connsiteY60" fmla="*/ 1381760 h 1667788"/>
                <a:gd name="connsiteX61" fmla="*/ 2042160 w 2397760"/>
                <a:gd name="connsiteY61" fmla="*/ 1412240 h 1667788"/>
                <a:gd name="connsiteX62" fmla="*/ 2062480 w 2397760"/>
                <a:gd name="connsiteY62" fmla="*/ 1442720 h 1667788"/>
                <a:gd name="connsiteX63" fmla="*/ 2092960 w 2397760"/>
                <a:gd name="connsiteY63" fmla="*/ 1463040 h 1667788"/>
                <a:gd name="connsiteX64" fmla="*/ 2133600 w 2397760"/>
                <a:gd name="connsiteY64" fmla="*/ 1503680 h 1667788"/>
                <a:gd name="connsiteX65" fmla="*/ 2164080 w 2397760"/>
                <a:gd name="connsiteY65" fmla="*/ 1534160 h 1667788"/>
                <a:gd name="connsiteX66" fmla="*/ 2194560 w 2397760"/>
                <a:gd name="connsiteY66" fmla="*/ 1544320 h 1667788"/>
                <a:gd name="connsiteX67" fmla="*/ 2225040 w 2397760"/>
                <a:gd name="connsiteY67" fmla="*/ 1564640 h 1667788"/>
                <a:gd name="connsiteX68" fmla="*/ 2255520 w 2397760"/>
                <a:gd name="connsiteY68" fmla="*/ 1574800 h 1667788"/>
                <a:gd name="connsiteX69" fmla="*/ 2316480 w 2397760"/>
                <a:gd name="connsiteY69" fmla="*/ 1615440 h 1667788"/>
                <a:gd name="connsiteX70" fmla="*/ 2346960 w 2397760"/>
                <a:gd name="connsiteY70" fmla="*/ 1635760 h 1667788"/>
                <a:gd name="connsiteX71" fmla="*/ 2377440 w 2397760"/>
                <a:gd name="connsiteY71" fmla="*/ 1666240 h 1667788"/>
                <a:gd name="connsiteX72" fmla="*/ 2397760 w 2397760"/>
                <a:gd name="connsiteY72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14400 w 2397760"/>
                <a:gd name="connsiteY26" fmla="*/ 680720 h 1667788"/>
                <a:gd name="connsiteX27" fmla="*/ 924560 w 2397760"/>
                <a:gd name="connsiteY27" fmla="*/ 650240 h 1667788"/>
                <a:gd name="connsiteX28" fmla="*/ 944880 w 2397760"/>
                <a:gd name="connsiteY28" fmla="*/ 568960 h 1667788"/>
                <a:gd name="connsiteX29" fmla="*/ 965200 w 2397760"/>
                <a:gd name="connsiteY29" fmla="*/ 487680 h 1667788"/>
                <a:gd name="connsiteX30" fmla="*/ 985520 w 2397760"/>
                <a:gd name="connsiteY30" fmla="*/ 457200 h 1667788"/>
                <a:gd name="connsiteX31" fmla="*/ 1016000 w 2397760"/>
                <a:gd name="connsiteY31" fmla="*/ 396240 h 1667788"/>
                <a:gd name="connsiteX32" fmla="*/ 1026160 w 2397760"/>
                <a:gd name="connsiteY32" fmla="*/ 365760 h 1667788"/>
                <a:gd name="connsiteX33" fmla="*/ 1076960 w 2397760"/>
                <a:gd name="connsiteY33" fmla="*/ 284480 h 1667788"/>
                <a:gd name="connsiteX34" fmla="*/ 1097280 w 2397760"/>
                <a:gd name="connsiteY34" fmla="*/ 254000 h 1667788"/>
                <a:gd name="connsiteX35" fmla="*/ 1107440 w 2397760"/>
                <a:gd name="connsiteY35" fmla="*/ 223520 h 1667788"/>
                <a:gd name="connsiteX36" fmla="*/ 1209040 w 2397760"/>
                <a:gd name="connsiteY36" fmla="*/ 121920 h 1667788"/>
                <a:gd name="connsiteX37" fmla="*/ 1249680 w 2397760"/>
                <a:gd name="connsiteY37" fmla="*/ 71120 h 1667788"/>
                <a:gd name="connsiteX38" fmla="*/ 1270000 w 2397760"/>
                <a:gd name="connsiteY38" fmla="*/ 40640 h 1667788"/>
                <a:gd name="connsiteX39" fmla="*/ 1300480 w 2397760"/>
                <a:gd name="connsiteY39" fmla="*/ 30480 h 1667788"/>
                <a:gd name="connsiteX40" fmla="*/ 1361440 w 2397760"/>
                <a:gd name="connsiteY40" fmla="*/ 0 h 1667788"/>
                <a:gd name="connsiteX41" fmla="*/ 1432560 w 2397760"/>
                <a:gd name="connsiteY41" fmla="*/ 10160 h 1667788"/>
                <a:gd name="connsiteX42" fmla="*/ 1503680 w 2397760"/>
                <a:gd name="connsiteY42" fmla="*/ 30480 h 1667788"/>
                <a:gd name="connsiteX43" fmla="*/ 1564640 w 2397760"/>
                <a:gd name="connsiteY43" fmla="*/ 111760 h 1667788"/>
                <a:gd name="connsiteX44" fmla="*/ 1635760 w 2397760"/>
                <a:gd name="connsiteY44" fmla="*/ 254000 h 1667788"/>
                <a:gd name="connsiteX45" fmla="*/ 1656080 w 2397760"/>
                <a:gd name="connsiteY45" fmla="*/ 325120 h 1667788"/>
                <a:gd name="connsiteX46" fmla="*/ 1676400 w 2397760"/>
                <a:gd name="connsiteY46" fmla="*/ 447040 h 1667788"/>
                <a:gd name="connsiteX47" fmla="*/ 1706880 w 2397760"/>
                <a:gd name="connsiteY47" fmla="*/ 568960 h 1667788"/>
                <a:gd name="connsiteX48" fmla="*/ 1788160 w 2397760"/>
                <a:gd name="connsiteY48" fmla="*/ 863600 h 1667788"/>
                <a:gd name="connsiteX49" fmla="*/ 1808480 w 2397760"/>
                <a:gd name="connsiteY49" fmla="*/ 894080 h 1667788"/>
                <a:gd name="connsiteX50" fmla="*/ 1838960 w 2397760"/>
                <a:gd name="connsiteY50" fmla="*/ 985520 h 1667788"/>
                <a:gd name="connsiteX51" fmla="*/ 1859280 w 2397760"/>
                <a:gd name="connsiteY51" fmla="*/ 1046480 h 1667788"/>
                <a:gd name="connsiteX52" fmla="*/ 1869440 w 2397760"/>
                <a:gd name="connsiteY52" fmla="*/ 1076960 h 1667788"/>
                <a:gd name="connsiteX53" fmla="*/ 1889760 w 2397760"/>
                <a:gd name="connsiteY53" fmla="*/ 1107440 h 1667788"/>
                <a:gd name="connsiteX54" fmla="*/ 1910080 w 2397760"/>
                <a:gd name="connsiteY54" fmla="*/ 1168400 h 1667788"/>
                <a:gd name="connsiteX55" fmla="*/ 1930400 w 2397760"/>
                <a:gd name="connsiteY55" fmla="*/ 1198880 h 1667788"/>
                <a:gd name="connsiteX56" fmla="*/ 1950720 w 2397760"/>
                <a:gd name="connsiteY56" fmla="*/ 1259840 h 1667788"/>
                <a:gd name="connsiteX57" fmla="*/ 1971040 w 2397760"/>
                <a:gd name="connsiteY57" fmla="*/ 1290320 h 1667788"/>
                <a:gd name="connsiteX58" fmla="*/ 1981200 w 2397760"/>
                <a:gd name="connsiteY58" fmla="*/ 1320800 h 1667788"/>
                <a:gd name="connsiteX59" fmla="*/ 2021840 w 2397760"/>
                <a:gd name="connsiteY59" fmla="*/ 1381760 h 1667788"/>
                <a:gd name="connsiteX60" fmla="*/ 2042160 w 2397760"/>
                <a:gd name="connsiteY60" fmla="*/ 1412240 h 1667788"/>
                <a:gd name="connsiteX61" fmla="*/ 2062480 w 2397760"/>
                <a:gd name="connsiteY61" fmla="*/ 1442720 h 1667788"/>
                <a:gd name="connsiteX62" fmla="*/ 2092960 w 2397760"/>
                <a:gd name="connsiteY62" fmla="*/ 1463040 h 1667788"/>
                <a:gd name="connsiteX63" fmla="*/ 2133600 w 2397760"/>
                <a:gd name="connsiteY63" fmla="*/ 1503680 h 1667788"/>
                <a:gd name="connsiteX64" fmla="*/ 2164080 w 2397760"/>
                <a:gd name="connsiteY64" fmla="*/ 1534160 h 1667788"/>
                <a:gd name="connsiteX65" fmla="*/ 2194560 w 2397760"/>
                <a:gd name="connsiteY65" fmla="*/ 1544320 h 1667788"/>
                <a:gd name="connsiteX66" fmla="*/ 2225040 w 2397760"/>
                <a:gd name="connsiteY66" fmla="*/ 1564640 h 1667788"/>
                <a:gd name="connsiteX67" fmla="*/ 2255520 w 2397760"/>
                <a:gd name="connsiteY67" fmla="*/ 1574800 h 1667788"/>
                <a:gd name="connsiteX68" fmla="*/ 2316480 w 2397760"/>
                <a:gd name="connsiteY68" fmla="*/ 1615440 h 1667788"/>
                <a:gd name="connsiteX69" fmla="*/ 2346960 w 2397760"/>
                <a:gd name="connsiteY69" fmla="*/ 1635760 h 1667788"/>
                <a:gd name="connsiteX70" fmla="*/ 2377440 w 2397760"/>
                <a:gd name="connsiteY70" fmla="*/ 1666240 h 1667788"/>
                <a:gd name="connsiteX71" fmla="*/ 2397760 w 2397760"/>
                <a:gd name="connsiteY71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24560 w 2397760"/>
                <a:gd name="connsiteY26" fmla="*/ 650240 h 1667788"/>
                <a:gd name="connsiteX27" fmla="*/ 944880 w 2397760"/>
                <a:gd name="connsiteY27" fmla="*/ 568960 h 1667788"/>
                <a:gd name="connsiteX28" fmla="*/ 965200 w 2397760"/>
                <a:gd name="connsiteY28" fmla="*/ 487680 h 1667788"/>
                <a:gd name="connsiteX29" fmla="*/ 985520 w 2397760"/>
                <a:gd name="connsiteY29" fmla="*/ 457200 h 1667788"/>
                <a:gd name="connsiteX30" fmla="*/ 1016000 w 2397760"/>
                <a:gd name="connsiteY30" fmla="*/ 396240 h 1667788"/>
                <a:gd name="connsiteX31" fmla="*/ 1026160 w 2397760"/>
                <a:gd name="connsiteY31" fmla="*/ 365760 h 1667788"/>
                <a:gd name="connsiteX32" fmla="*/ 1076960 w 2397760"/>
                <a:gd name="connsiteY32" fmla="*/ 284480 h 1667788"/>
                <a:gd name="connsiteX33" fmla="*/ 1097280 w 2397760"/>
                <a:gd name="connsiteY33" fmla="*/ 254000 h 1667788"/>
                <a:gd name="connsiteX34" fmla="*/ 1107440 w 2397760"/>
                <a:gd name="connsiteY34" fmla="*/ 223520 h 1667788"/>
                <a:gd name="connsiteX35" fmla="*/ 1209040 w 2397760"/>
                <a:gd name="connsiteY35" fmla="*/ 121920 h 1667788"/>
                <a:gd name="connsiteX36" fmla="*/ 1249680 w 2397760"/>
                <a:gd name="connsiteY36" fmla="*/ 71120 h 1667788"/>
                <a:gd name="connsiteX37" fmla="*/ 1270000 w 2397760"/>
                <a:gd name="connsiteY37" fmla="*/ 40640 h 1667788"/>
                <a:gd name="connsiteX38" fmla="*/ 1300480 w 2397760"/>
                <a:gd name="connsiteY38" fmla="*/ 30480 h 1667788"/>
                <a:gd name="connsiteX39" fmla="*/ 1361440 w 2397760"/>
                <a:gd name="connsiteY39" fmla="*/ 0 h 1667788"/>
                <a:gd name="connsiteX40" fmla="*/ 1432560 w 2397760"/>
                <a:gd name="connsiteY40" fmla="*/ 10160 h 1667788"/>
                <a:gd name="connsiteX41" fmla="*/ 1503680 w 2397760"/>
                <a:gd name="connsiteY41" fmla="*/ 30480 h 1667788"/>
                <a:gd name="connsiteX42" fmla="*/ 1564640 w 2397760"/>
                <a:gd name="connsiteY42" fmla="*/ 111760 h 1667788"/>
                <a:gd name="connsiteX43" fmla="*/ 1635760 w 2397760"/>
                <a:gd name="connsiteY43" fmla="*/ 254000 h 1667788"/>
                <a:gd name="connsiteX44" fmla="*/ 1656080 w 2397760"/>
                <a:gd name="connsiteY44" fmla="*/ 325120 h 1667788"/>
                <a:gd name="connsiteX45" fmla="*/ 1676400 w 2397760"/>
                <a:gd name="connsiteY45" fmla="*/ 447040 h 1667788"/>
                <a:gd name="connsiteX46" fmla="*/ 1706880 w 2397760"/>
                <a:gd name="connsiteY46" fmla="*/ 568960 h 1667788"/>
                <a:gd name="connsiteX47" fmla="*/ 1788160 w 2397760"/>
                <a:gd name="connsiteY47" fmla="*/ 863600 h 1667788"/>
                <a:gd name="connsiteX48" fmla="*/ 1808480 w 2397760"/>
                <a:gd name="connsiteY48" fmla="*/ 894080 h 1667788"/>
                <a:gd name="connsiteX49" fmla="*/ 1838960 w 2397760"/>
                <a:gd name="connsiteY49" fmla="*/ 985520 h 1667788"/>
                <a:gd name="connsiteX50" fmla="*/ 1859280 w 2397760"/>
                <a:gd name="connsiteY50" fmla="*/ 1046480 h 1667788"/>
                <a:gd name="connsiteX51" fmla="*/ 1869440 w 2397760"/>
                <a:gd name="connsiteY51" fmla="*/ 1076960 h 1667788"/>
                <a:gd name="connsiteX52" fmla="*/ 1889760 w 2397760"/>
                <a:gd name="connsiteY52" fmla="*/ 1107440 h 1667788"/>
                <a:gd name="connsiteX53" fmla="*/ 1910080 w 2397760"/>
                <a:gd name="connsiteY53" fmla="*/ 1168400 h 1667788"/>
                <a:gd name="connsiteX54" fmla="*/ 1930400 w 2397760"/>
                <a:gd name="connsiteY54" fmla="*/ 1198880 h 1667788"/>
                <a:gd name="connsiteX55" fmla="*/ 1950720 w 2397760"/>
                <a:gd name="connsiteY55" fmla="*/ 1259840 h 1667788"/>
                <a:gd name="connsiteX56" fmla="*/ 1971040 w 2397760"/>
                <a:gd name="connsiteY56" fmla="*/ 1290320 h 1667788"/>
                <a:gd name="connsiteX57" fmla="*/ 1981200 w 2397760"/>
                <a:gd name="connsiteY57" fmla="*/ 1320800 h 1667788"/>
                <a:gd name="connsiteX58" fmla="*/ 2021840 w 2397760"/>
                <a:gd name="connsiteY58" fmla="*/ 1381760 h 1667788"/>
                <a:gd name="connsiteX59" fmla="*/ 2042160 w 2397760"/>
                <a:gd name="connsiteY59" fmla="*/ 1412240 h 1667788"/>
                <a:gd name="connsiteX60" fmla="*/ 2062480 w 2397760"/>
                <a:gd name="connsiteY60" fmla="*/ 1442720 h 1667788"/>
                <a:gd name="connsiteX61" fmla="*/ 2092960 w 2397760"/>
                <a:gd name="connsiteY61" fmla="*/ 1463040 h 1667788"/>
                <a:gd name="connsiteX62" fmla="*/ 2133600 w 2397760"/>
                <a:gd name="connsiteY62" fmla="*/ 1503680 h 1667788"/>
                <a:gd name="connsiteX63" fmla="*/ 2164080 w 2397760"/>
                <a:gd name="connsiteY63" fmla="*/ 1534160 h 1667788"/>
                <a:gd name="connsiteX64" fmla="*/ 2194560 w 2397760"/>
                <a:gd name="connsiteY64" fmla="*/ 1544320 h 1667788"/>
                <a:gd name="connsiteX65" fmla="*/ 2225040 w 2397760"/>
                <a:gd name="connsiteY65" fmla="*/ 1564640 h 1667788"/>
                <a:gd name="connsiteX66" fmla="*/ 2255520 w 2397760"/>
                <a:gd name="connsiteY66" fmla="*/ 1574800 h 1667788"/>
                <a:gd name="connsiteX67" fmla="*/ 2316480 w 2397760"/>
                <a:gd name="connsiteY67" fmla="*/ 1615440 h 1667788"/>
                <a:gd name="connsiteX68" fmla="*/ 2346960 w 2397760"/>
                <a:gd name="connsiteY68" fmla="*/ 1635760 h 1667788"/>
                <a:gd name="connsiteX69" fmla="*/ 2377440 w 2397760"/>
                <a:gd name="connsiteY69" fmla="*/ 1666240 h 1667788"/>
                <a:gd name="connsiteX70" fmla="*/ 2397760 w 2397760"/>
                <a:gd name="connsiteY70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24560 w 2397760"/>
                <a:gd name="connsiteY26" fmla="*/ 650240 h 1667788"/>
                <a:gd name="connsiteX27" fmla="*/ 944880 w 2397760"/>
                <a:gd name="connsiteY27" fmla="*/ 568960 h 1667788"/>
                <a:gd name="connsiteX28" fmla="*/ 965200 w 2397760"/>
                <a:gd name="connsiteY28" fmla="*/ 487680 h 1667788"/>
                <a:gd name="connsiteX29" fmla="*/ 1016000 w 2397760"/>
                <a:gd name="connsiteY29" fmla="*/ 396240 h 1667788"/>
                <a:gd name="connsiteX30" fmla="*/ 1026160 w 2397760"/>
                <a:gd name="connsiteY30" fmla="*/ 365760 h 1667788"/>
                <a:gd name="connsiteX31" fmla="*/ 1076960 w 2397760"/>
                <a:gd name="connsiteY31" fmla="*/ 284480 h 1667788"/>
                <a:gd name="connsiteX32" fmla="*/ 1097280 w 2397760"/>
                <a:gd name="connsiteY32" fmla="*/ 254000 h 1667788"/>
                <a:gd name="connsiteX33" fmla="*/ 1107440 w 2397760"/>
                <a:gd name="connsiteY33" fmla="*/ 223520 h 1667788"/>
                <a:gd name="connsiteX34" fmla="*/ 1209040 w 2397760"/>
                <a:gd name="connsiteY34" fmla="*/ 121920 h 1667788"/>
                <a:gd name="connsiteX35" fmla="*/ 1249680 w 2397760"/>
                <a:gd name="connsiteY35" fmla="*/ 71120 h 1667788"/>
                <a:gd name="connsiteX36" fmla="*/ 1270000 w 2397760"/>
                <a:gd name="connsiteY36" fmla="*/ 40640 h 1667788"/>
                <a:gd name="connsiteX37" fmla="*/ 1300480 w 2397760"/>
                <a:gd name="connsiteY37" fmla="*/ 30480 h 1667788"/>
                <a:gd name="connsiteX38" fmla="*/ 1361440 w 2397760"/>
                <a:gd name="connsiteY38" fmla="*/ 0 h 1667788"/>
                <a:gd name="connsiteX39" fmla="*/ 1432560 w 2397760"/>
                <a:gd name="connsiteY39" fmla="*/ 10160 h 1667788"/>
                <a:gd name="connsiteX40" fmla="*/ 1503680 w 2397760"/>
                <a:gd name="connsiteY40" fmla="*/ 30480 h 1667788"/>
                <a:gd name="connsiteX41" fmla="*/ 1564640 w 2397760"/>
                <a:gd name="connsiteY41" fmla="*/ 111760 h 1667788"/>
                <a:gd name="connsiteX42" fmla="*/ 1635760 w 2397760"/>
                <a:gd name="connsiteY42" fmla="*/ 254000 h 1667788"/>
                <a:gd name="connsiteX43" fmla="*/ 1656080 w 2397760"/>
                <a:gd name="connsiteY43" fmla="*/ 325120 h 1667788"/>
                <a:gd name="connsiteX44" fmla="*/ 1676400 w 2397760"/>
                <a:gd name="connsiteY44" fmla="*/ 447040 h 1667788"/>
                <a:gd name="connsiteX45" fmla="*/ 1706880 w 2397760"/>
                <a:gd name="connsiteY45" fmla="*/ 568960 h 1667788"/>
                <a:gd name="connsiteX46" fmla="*/ 1788160 w 2397760"/>
                <a:gd name="connsiteY46" fmla="*/ 863600 h 1667788"/>
                <a:gd name="connsiteX47" fmla="*/ 1808480 w 2397760"/>
                <a:gd name="connsiteY47" fmla="*/ 894080 h 1667788"/>
                <a:gd name="connsiteX48" fmla="*/ 1838960 w 2397760"/>
                <a:gd name="connsiteY48" fmla="*/ 985520 h 1667788"/>
                <a:gd name="connsiteX49" fmla="*/ 1859280 w 2397760"/>
                <a:gd name="connsiteY49" fmla="*/ 1046480 h 1667788"/>
                <a:gd name="connsiteX50" fmla="*/ 1869440 w 2397760"/>
                <a:gd name="connsiteY50" fmla="*/ 1076960 h 1667788"/>
                <a:gd name="connsiteX51" fmla="*/ 1889760 w 2397760"/>
                <a:gd name="connsiteY51" fmla="*/ 1107440 h 1667788"/>
                <a:gd name="connsiteX52" fmla="*/ 1910080 w 2397760"/>
                <a:gd name="connsiteY52" fmla="*/ 1168400 h 1667788"/>
                <a:gd name="connsiteX53" fmla="*/ 1930400 w 2397760"/>
                <a:gd name="connsiteY53" fmla="*/ 1198880 h 1667788"/>
                <a:gd name="connsiteX54" fmla="*/ 1950720 w 2397760"/>
                <a:gd name="connsiteY54" fmla="*/ 1259840 h 1667788"/>
                <a:gd name="connsiteX55" fmla="*/ 1971040 w 2397760"/>
                <a:gd name="connsiteY55" fmla="*/ 1290320 h 1667788"/>
                <a:gd name="connsiteX56" fmla="*/ 1981200 w 2397760"/>
                <a:gd name="connsiteY56" fmla="*/ 1320800 h 1667788"/>
                <a:gd name="connsiteX57" fmla="*/ 2021840 w 2397760"/>
                <a:gd name="connsiteY57" fmla="*/ 1381760 h 1667788"/>
                <a:gd name="connsiteX58" fmla="*/ 2042160 w 2397760"/>
                <a:gd name="connsiteY58" fmla="*/ 1412240 h 1667788"/>
                <a:gd name="connsiteX59" fmla="*/ 2062480 w 2397760"/>
                <a:gd name="connsiteY59" fmla="*/ 1442720 h 1667788"/>
                <a:gd name="connsiteX60" fmla="*/ 2092960 w 2397760"/>
                <a:gd name="connsiteY60" fmla="*/ 1463040 h 1667788"/>
                <a:gd name="connsiteX61" fmla="*/ 2133600 w 2397760"/>
                <a:gd name="connsiteY61" fmla="*/ 1503680 h 1667788"/>
                <a:gd name="connsiteX62" fmla="*/ 2164080 w 2397760"/>
                <a:gd name="connsiteY62" fmla="*/ 1534160 h 1667788"/>
                <a:gd name="connsiteX63" fmla="*/ 2194560 w 2397760"/>
                <a:gd name="connsiteY63" fmla="*/ 1544320 h 1667788"/>
                <a:gd name="connsiteX64" fmla="*/ 2225040 w 2397760"/>
                <a:gd name="connsiteY64" fmla="*/ 1564640 h 1667788"/>
                <a:gd name="connsiteX65" fmla="*/ 2255520 w 2397760"/>
                <a:gd name="connsiteY65" fmla="*/ 1574800 h 1667788"/>
                <a:gd name="connsiteX66" fmla="*/ 2316480 w 2397760"/>
                <a:gd name="connsiteY66" fmla="*/ 1615440 h 1667788"/>
                <a:gd name="connsiteX67" fmla="*/ 2346960 w 2397760"/>
                <a:gd name="connsiteY67" fmla="*/ 1635760 h 1667788"/>
                <a:gd name="connsiteX68" fmla="*/ 2377440 w 2397760"/>
                <a:gd name="connsiteY68" fmla="*/ 1666240 h 1667788"/>
                <a:gd name="connsiteX69" fmla="*/ 2397760 w 2397760"/>
                <a:gd name="connsiteY69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24560 w 2397760"/>
                <a:gd name="connsiteY26" fmla="*/ 650240 h 1667788"/>
                <a:gd name="connsiteX27" fmla="*/ 944880 w 2397760"/>
                <a:gd name="connsiteY27" fmla="*/ 568960 h 1667788"/>
                <a:gd name="connsiteX28" fmla="*/ 965200 w 2397760"/>
                <a:gd name="connsiteY28" fmla="*/ 487680 h 1667788"/>
                <a:gd name="connsiteX29" fmla="*/ 1016000 w 2397760"/>
                <a:gd name="connsiteY29" fmla="*/ 396240 h 1667788"/>
                <a:gd name="connsiteX30" fmla="*/ 1026160 w 2397760"/>
                <a:gd name="connsiteY30" fmla="*/ 365760 h 1667788"/>
                <a:gd name="connsiteX31" fmla="*/ 1076960 w 2397760"/>
                <a:gd name="connsiteY31" fmla="*/ 284480 h 1667788"/>
                <a:gd name="connsiteX32" fmla="*/ 1097280 w 2397760"/>
                <a:gd name="connsiteY32" fmla="*/ 254000 h 1667788"/>
                <a:gd name="connsiteX33" fmla="*/ 1209040 w 2397760"/>
                <a:gd name="connsiteY33" fmla="*/ 121920 h 1667788"/>
                <a:gd name="connsiteX34" fmla="*/ 1249680 w 2397760"/>
                <a:gd name="connsiteY34" fmla="*/ 71120 h 1667788"/>
                <a:gd name="connsiteX35" fmla="*/ 1270000 w 2397760"/>
                <a:gd name="connsiteY35" fmla="*/ 40640 h 1667788"/>
                <a:gd name="connsiteX36" fmla="*/ 1300480 w 2397760"/>
                <a:gd name="connsiteY36" fmla="*/ 30480 h 1667788"/>
                <a:gd name="connsiteX37" fmla="*/ 1361440 w 2397760"/>
                <a:gd name="connsiteY37" fmla="*/ 0 h 1667788"/>
                <a:gd name="connsiteX38" fmla="*/ 1432560 w 2397760"/>
                <a:gd name="connsiteY38" fmla="*/ 10160 h 1667788"/>
                <a:gd name="connsiteX39" fmla="*/ 1503680 w 2397760"/>
                <a:gd name="connsiteY39" fmla="*/ 30480 h 1667788"/>
                <a:gd name="connsiteX40" fmla="*/ 1564640 w 2397760"/>
                <a:gd name="connsiteY40" fmla="*/ 111760 h 1667788"/>
                <a:gd name="connsiteX41" fmla="*/ 1635760 w 2397760"/>
                <a:gd name="connsiteY41" fmla="*/ 254000 h 1667788"/>
                <a:gd name="connsiteX42" fmla="*/ 1656080 w 2397760"/>
                <a:gd name="connsiteY42" fmla="*/ 325120 h 1667788"/>
                <a:gd name="connsiteX43" fmla="*/ 1676400 w 2397760"/>
                <a:gd name="connsiteY43" fmla="*/ 447040 h 1667788"/>
                <a:gd name="connsiteX44" fmla="*/ 1706880 w 2397760"/>
                <a:gd name="connsiteY44" fmla="*/ 568960 h 1667788"/>
                <a:gd name="connsiteX45" fmla="*/ 1788160 w 2397760"/>
                <a:gd name="connsiteY45" fmla="*/ 863600 h 1667788"/>
                <a:gd name="connsiteX46" fmla="*/ 1808480 w 2397760"/>
                <a:gd name="connsiteY46" fmla="*/ 894080 h 1667788"/>
                <a:gd name="connsiteX47" fmla="*/ 1838960 w 2397760"/>
                <a:gd name="connsiteY47" fmla="*/ 985520 h 1667788"/>
                <a:gd name="connsiteX48" fmla="*/ 1859280 w 2397760"/>
                <a:gd name="connsiteY48" fmla="*/ 1046480 h 1667788"/>
                <a:gd name="connsiteX49" fmla="*/ 1869440 w 2397760"/>
                <a:gd name="connsiteY49" fmla="*/ 1076960 h 1667788"/>
                <a:gd name="connsiteX50" fmla="*/ 1889760 w 2397760"/>
                <a:gd name="connsiteY50" fmla="*/ 1107440 h 1667788"/>
                <a:gd name="connsiteX51" fmla="*/ 1910080 w 2397760"/>
                <a:gd name="connsiteY51" fmla="*/ 1168400 h 1667788"/>
                <a:gd name="connsiteX52" fmla="*/ 1930400 w 2397760"/>
                <a:gd name="connsiteY52" fmla="*/ 1198880 h 1667788"/>
                <a:gd name="connsiteX53" fmla="*/ 1950720 w 2397760"/>
                <a:gd name="connsiteY53" fmla="*/ 1259840 h 1667788"/>
                <a:gd name="connsiteX54" fmla="*/ 1971040 w 2397760"/>
                <a:gd name="connsiteY54" fmla="*/ 1290320 h 1667788"/>
                <a:gd name="connsiteX55" fmla="*/ 1981200 w 2397760"/>
                <a:gd name="connsiteY55" fmla="*/ 1320800 h 1667788"/>
                <a:gd name="connsiteX56" fmla="*/ 2021840 w 2397760"/>
                <a:gd name="connsiteY56" fmla="*/ 1381760 h 1667788"/>
                <a:gd name="connsiteX57" fmla="*/ 2042160 w 2397760"/>
                <a:gd name="connsiteY57" fmla="*/ 1412240 h 1667788"/>
                <a:gd name="connsiteX58" fmla="*/ 2062480 w 2397760"/>
                <a:gd name="connsiteY58" fmla="*/ 1442720 h 1667788"/>
                <a:gd name="connsiteX59" fmla="*/ 2092960 w 2397760"/>
                <a:gd name="connsiteY59" fmla="*/ 1463040 h 1667788"/>
                <a:gd name="connsiteX60" fmla="*/ 2133600 w 2397760"/>
                <a:gd name="connsiteY60" fmla="*/ 1503680 h 1667788"/>
                <a:gd name="connsiteX61" fmla="*/ 2164080 w 2397760"/>
                <a:gd name="connsiteY61" fmla="*/ 1534160 h 1667788"/>
                <a:gd name="connsiteX62" fmla="*/ 2194560 w 2397760"/>
                <a:gd name="connsiteY62" fmla="*/ 1544320 h 1667788"/>
                <a:gd name="connsiteX63" fmla="*/ 2225040 w 2397760"/>
                <a:gd name="connsiteY63" fmla="*/ 1564640 h 1667788"/>
                <a:gd name="connsiteX64" fmla="*/ 2255520 w 2397760"/>
                <a:gd name="connsiteY64" fmla="*/ 1574800 h 1667788"/>
                <a:gd name="connsiteX65" fmla="*/ 2316480 w 2397760"/>
                <a:gd name="connsiteY65" fmla="*/ 1615440 h 1667788"/>
                <a:gd name="connsiteX66" fmla="*/ 2346960 w 2397760"/>
                <a:gd name="connsiteY66" fmla="*/ 1635760 h 1667788"/>
                <a:gd name="connsiteX67" fmla="*/ 2377440 w 2397760"/>
                <a:gd name="connsiteY67" fmla="*/ 1666240 h 1667788"/>
                <a:gd name="connsiteX68" fmla="*/ 2397760 w 2397760"/>
                <a:gd name="connsiteY68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24560 w 2397760"/>
                <a:gd name="connsiteY26" fmla="*/ 650240 h 1667788"/>
                <a:gd name="connsiteX27" fmla="*/ 944880 w 2397760"/>
                <a:gd name="connsiteY27" fmla="*/ 568960 h 1667788"/>
                <a:gd name="connsiteX28" fmla="*/ 965200 w 2397760"/>
                <a:gd name="connsiteY28" fmla="*/ 487680 h 1667788"/>
                <a:gd name="connsiteX29" fmla="*/ 1016000 w 2397760"/>
                <a:gd name="connsiteY29" fmla="*/ 396240 h 1667788"/>
                <a:gd name="connsiteX30" fmla="*/ 1026160 w 2397760"/>
                <a:gd name="connsiteY30" fmla="*/ 365760 h 1667788"/>
                <a:gd name="connsiteX31" fmla="*/ 1076960 w 2397760"/>
                <a:gd name="connsiteY31" fmla="*/ 284480 h 1667788"/>
                <a:gd name="connsiteX32" fmla="*/ 1097280 w 2397760"/>
                <a:gd name="connsiteY32" fmla="*/ 254000 h 1667788"/>
                <a:gd name="connsiteX33" fmla="*/ 1249680 w 2397760"/>
                <a:gd name="connsiteY33" fmla="*/ 71120 h 1667788"/>
                <a:gd name="connsiteX34" fmla="*/ 1270000 w 2397760"/>
                <a:gd name="connsiteY34" fmla="*/ 40640 h 1667788"/>
                <a:gd name="connsiteX35" fmla="*/ 1300480 w 2397760"/>
                <a:gd name="connsiteY35" fmla="*/ 30480 h 1667788"/>
                <a:gd name="connsiteX36" fmla="*/ 1361440 w 2397760"/>
                <a:gd name="connsiteY36" fmla="*/ 0 h 1667788"/>
                <a:gd name="connsiteX37" fmla="*/ 1432560 w 2397760"/>
                <a:gd name="connsiteY37" fmla="*/ 10160 h 1667788"/>
                <a:gd name="connsiteX38" fmla="*/ 1503680 w 2397760"/>
                <a:gd name="connsiteY38" fmla="*/ 30480 h 1667788"/>
                <a:gd name="connsiteX39" fmla="*/ 1564640 w 2397760"/>
                <a:gd name="connsiteY39" fmla="*/ 111760 h 1667788"/>
                <a:gd name="connsiteX40" fmla="*/ 1635760 w 2397760"/>
                <a:gd name="connsiteY40" fmla="*/ 254000 h 1667788"/>
                <a:gd name="connsiteX41" fmla="*/ 1656080 w 2397760"/>
                <a:gd name="connsiteY41" fmla="*/ 325120 h 1667788"/>
                <a:gd name="connsiteX42" fmla="*/ 1676400 w 2397760"/>
                <a:gd name="connsiteY42" fmla="*/ 447040 h 1667788"/>
                <a:gd name="connsiteX43" fmla="*/ 1706880 w 2397760"/>
                <a:gd name="connsiteY43" fmla="*/ 568960 h 1667788"/>
                <a:gd name="connsiteX44" fmla="*/ 1788160 w 2397760"/>
                <a:gd name="connsiteY44" fmla="*/ 863600 h 1667788"/>
                <a:gd name="connsiteX45" fmla="*/ 1808480 w 2397760"/>
                <a:gd name="connsiteY45" fmla="*/ 894080 h 1667788"/>
                <a:gd name="connsiteX46" fmla="*/ 1838960 w 2397760"/>
                <a:gd name="connsiteY46" fmla="*/ 985520 h 1667788"/>
                <a:gd name="connsiteX47" fmla="*/ 1859280 w 2397760"/>
                <a:gd name="connsiteY47" fmla="*/ 1046480 h 1667788"/>
                <a:gd name="connsiteX48" fmla="*/ 1869440 w 2397760"/>
                <a:gd name="connsiteY48" fmla="*/ 1076960 h 1667788"/>
                <a:gd name="connsiteX49" fmla="*/ 1889760 w 2397760"/>
                <a:gd name="connsiteY49" fmla="*/ 1107440 h 1667788"/>
                <a:gd name="connsiteX50" fmla="*/ 1910080 w 2397760"/>
                <a:gd name="connsiteY50" fmla="*/ 1168400 h 1667788"/>
                <a:gd name="connsiteX51" fmla="*/ 1930400 w 2397760"/>
                <a:gd name="connsiteY51" fmla="*/ 1198880 h 1667788"/>
                <a:gd name="connsiteX52" fmla="*/ 1950720 w 2397760"/>
                <a:gd name="connsiteY52" fmla="*/ 1259840 h 1667788"/>
                <a:gd name="connsiteX53" fmla="*/ 1971040 w 2397760"/>
                <a:gd name="connsiteY53" fmla="*/ 1290320 h 1667788"/>
                <a:gd name="connsiteX54" fmla="*/ 1981200 w 2397760"/>
                <a:gd name="connsiteY54" fmla="*/ 1320800 h 1667788"/>
                <a:gd name="connsiteX55" fmla="*/ 2021840 w 2397760"/>
                <a:gd name="connsiteY55" fmla="*/ 1381760 h 1667788"/>
                <a:gd name="connsiteX56" fmla="*/ 2042160 w 2397760"/>
                <a:gd name="connsiteY56" fmla="*/ 1412240 h 1667788"/>
                <a:gd name="connsiteX57" fmla="*/ 2062480 w 2397760"/>
                <a:gd name="connsiteY57" fmla="*/ 1442720 h 1667788"/>
                <a:gd name="connsiteX58" fmla="*/ 2092960 w 2397760"/>
                <a:gd name="connsiteY58" fmla="*/ 1463040 h 1667788"/>
                <a:gd name="connsiteX59" fmla="*/ 2133600 w 2397760"/>
                <a:gd name="connsiteY59" fmla="*/ 1503680 h 1667788"/>
                <a:gd name="connsiteX60" fmla="*/ 2164080 w 2397760"/>
                <a:gd name="connsiteY60" fmla="*/ 1534160 h 1667788"/>
                <a:gd name="connsiteX61" fmla="*/ 2194560 w 2397760"/>
                <a:gd name="connsiteY61" fmla="*/ 1544320 h 1667788"/>
                <a:gd name="connsiteX62" fmla="*/ 2225040 w 2397760"/>
                <a:gd name="connsiteY62" fmla="*/ 1564640 h 1667788"/>
                <a:gd name="connsiteX63" fmla="*/ 2255520 w 2397760"/>
                <a:gd name="connsiteY63" fmla="*/ 1574800 h 1667788"/>
                <a:gd name="connsiteX64" fmla="*/ 2316480 w 2397760"/>
                <a:gd name="connsiteY64" fmla="*/ 1615440 h 1667788"/>
                <a:gd name="connsiteX65" fmla="*/ 2346960 w 2397760"/>
                <a:gd name="connsiteY65" fmla="*/ 1635760 h 1667788"/>
                <a:gd name="connsiteX66" fmla="*/ 2377440 w 2397760"/>
                <a:gd name="connsiteY66" fmla="*/ 1666240 h 1667788"/>
                <a:gd name="connsiteX67" fmla="*/ 2397760 w 2397760"/>
                <a:gd name="connsiteY67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24560 w 2397760"/>
                <a:gd name="connsiteY26" fmla="*/ 650240 h 1667788"/>
                <a:gd name="connsiteX27" fmla="*/ 944880 w 2397760"/>
                <a:gd name="connsiteY27" fmla="*/ 568960 h 1667788"/>
                <a:gd name="connsiteX28" fmla="*/ 965200 w 2397760"/>
                <a:gd name="connsiteY28" fmla="*/ 487680 h 1667788"/>
                <a:gd name="connsiteX29" fmla="*/ 1016000 w 2397760"/>
                <a:gd name="connsiteY29" fmla="*/ 396240 h 1667788"/>
                <a:gd name="connsiteX30" fmla="*/ 1026160 w 2397760"/>
                <a:gd name="connsiteY30" fmla="*/ 365760 h 1667788"/>
                <a:gd name="connsiteX31" fmla="*/ 1076960 w 2397760"/>
                <a:gd name="connsiteY31" fmla="*/ 284480 h 1667788"/>
                <a:gd name="connsiteX32" fmla="*/ 1097280 w 2397760"/>
                <a:gd name="connsiteY32" fmla="*/ 254000 h 1667788"/>
                <a:gd name="connsiteX33" fmla="*/ 1249680 w 2397760"/>
                <a:gd name="connsiteY33" fmla="*/ 71120 h 1667788"/>
                <a:gd name="connsiteX34" fmla="*/ 1270000 w 2397760"/>
                <a:gd name="connsiteY34" fmla="*/ 40640 h 1667788"/>
                <a:gd name="connsiteX35" fmla="*/ 1300480 w 2397760"/>
                <a:gd name="connsiteY35" fmla="*/ 30480 h 1667788"/>
                <a:gd name="connsiteX36" fmla="*/ 1361440 w 2397760"/>
                <a:gd name="connsiteY36" fmla="*/ 0 h 1667788"/>
                <a:gd name="connsiteX37" fmla="*/ 1432560 w 2397760"/>
                <a:gd name="connsiteY37" fmla="*/ 10160 h 1667788"/>
                <a:gd name="connsiteX38" fmla="*/ 1503680 w 2397760"/>
                <a:gd name="connsiteY38" fmla="*/ 30480 h 1667788"/>
                <a:gd name="connsiteX39" fmla="*/ 1564640 w 2397760"/>
                <a:gd name="connsiteY39" fmla="*/ 111760 h 1667788"/>
                <a:gd name="connsiteX40" fmla="*/ 1635760 w 2397760"/>
                <a:gd name="connsiteY40" fmla="*/ 254000 h 1667788"/>
                <a:gd name="connsiteX41" fmla="*/ 1656080 w 2397760"/>
                <a:gd name="connsiteY41" fmla="*/ 325120 h 1667788"/>
                <a:gd name="connsiteX42" fmla="*/ 1676400 w 2397760"/>
                <a:gd name="connsiteY42" fmla="*/ 447040 h 1667788"/>
                <a:gd name="connsiteX43" fmla="*/ 1706880 w 2397760"/>
                <a:gd name="connsiteY43" fmla="*/ 568960 h 1667788"/>
                <a:gd name="connsiteX44" fmla="*/ 1788160 w 2397760"/>
                <a:gd name="connsiteY44" fmla="*/ 863600 h 1667788"/>
                <a:gd name="connsiteX45" fmla="*/ 1808480 w 2397760"/>
                <a:gd name="connsiteY45" fmla="*/ 894080 h 1667788"/>
                <a:gd name="connsiteX46" fmla="*/ 1859280 w 2397760"/>
                <a:gd name="connsiteY46" fmla="*/ 1046480 h 1667788"/>
                <a:gd name="connsiteX47" fmla="*/ 1869440 w 2397760"/>
                <a:gd name="connsiteY47" fmla="*/ 1076960 h 1667788"/>
                <a:gd name="connsiteX48" fmla="*/ 1889760 w 2397760"/>
                <a:gd name="connsiteY48" fmla="*/ 1107440 h 1667788"/>
                <a:gd name="connsiteX49" fmla="*/ 1910080 w 2397760"/>
                <a:gd name="connsiteY49" fmla="*/ 1168400 h 1667788"/>
                <a:gd name="connsiteX50" fmla="*/ 1930400 w 2397760"/>
                <a:gd name="connsiteY50" fmla="*/ 1198880 h 1667788"/>
                <a:gd name="connsiteX51" fmla="*/ 1950720 w 2397760"/>
                <a:gd name="connsiteY51" fmla="*/ 1259840 h 1667788"/>
                <a:gd name="connsiteX52" fmla="*/ 1971040 w 2397760"/>
                <a:gd name="connsiteY52" fmla="*/ 1290320 h 1667788"/>
                <a:gd name="connsiteX53" fmla="*/ 1981200 w 2397760"/>
                <a:gd name="connsiteY53" fmla="*/ 1320800 h 1667788"/>
                <a:gd name="connsiteX54" fmla="*/ 2021840 w 2397760"/>
                <a:gd name="connsiteY54" fmla="*/ 1381760 h 1667788"/>
                <a:gd name="connsiteX55" fmla="*/ 2042160 w 2397760"/>
                <a:gd name="connsiteY55" fmla="*/ 1412240 h 1667788"/>
                <a:gd name="connsiteX56" fmla="*/ 2062480 w 2397760"/>
                <a:gd name="connsiteY56" fmla="*/ 1442720 h 1667788"/>
                <a:gd name="connsiteX57" fmla="*/ 2092960 w 2397760"/>
                <a:gd name="connsiteY57" fmla="*/ 1463040 h 1667788"/>
                <a:gd name="connsiteX58" fmla="*/ 2133600 w 2397760"/>
                <a:gd name="connsiteY58" fmla="*/ 1503680 h 1667788"/>
                <a:gd name="connsiteX59" fmla="*/ 2164080 w 2397760"/>
                <a:gd name="connsiteY59" fmla="*/ 1534160 h 1667788"/>
                <a:gd name="connsiteX60" fmla="*/ 2194560 w 2397760"/>
                <a:gd name="connsiteY60" fmla="*/ 1544320 h 1667788"/>
                <a:gd name="connsiteX61" fmla="*/ 2225040 w 2397760"/>
                <a:gd name="connsiteY61" fmla="*/ 1564640 h 1667788"/>
                <a:gd name="connsiteX62" fmla="*/ 2255520 w 2397760"/>
                <a:gd name="connsiteY62" fmla="*/ 1574800 h 1667788"/>
                <a:gd name="connsiteX63" fmla="*/ 2316480 w 2397760"/>
                <a:gd name="connsiteY63" fmla="*/ 1615440 h 1667788"/>
                <a:gd name="connsiteX64" fmla="*/ 2346960 w 2397760"/>
                <a:gd name="connsiteY64" fmla="*/ 1635760 h 1667788"/>
                <a:gd name="connsiteX65" fmla="*/ 2377440 w 2397760"/>
                <a:gd name="connsiteY65" fmla="*/ 1666240 h 1667788"/>
                <a:gd name="connsiteX66" fmla="*/ 2397760 w 2397760"/>
                <a:gd name="connsiteY66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24560 w 2397760"/>
                <a:gd name="connsiteY26" fmla="*/ 650240 h 1667788"/>
                <a:gd name="connsiteX27" fmla="*/ 944880 w 2397760"/>
                <a:gd name="connsiteY27" fmla="*/ 568960 h 1667788"/>
                <a:gd name="connsiteX28" fmla="*/ 965200 w 2397760"/>
                <a:gd name="connsiteY28" fmla="*/ 487680 h 1667788"/>
                <a:gd name="connsiteX29" fmla="*/ 1016000 w 2397760"/>
                <a:gd name="connsiteY29" fmla="*/ 396240 h 1667788"/>
                <a:gd name="connsiteX30" fmla="*/ 1026160 w 2397760"/>
                <a:gd name="connsiteY30" fmla="*/ 365760 h 1667788"/>
                <a:gd name="connsiteX31" fmla="*/ 1076960 w 2397760"/>
                <a:gd name="connsiteY31" fmla="*/ 284480 h 1667788"/>
                <a:gd name="connsiteX32" fmla="*/ 1097280 w 2397760"/>
                <a:gd name="connsiteY32" fmla="*/ 254000 h 1667788"/>
                <a:gd name="connsiteX33" fmla="*/ 1249680 w 2397760"/>
                <a:gd name="connsiteY33" fmla="*/ 71120 h 1667788"/>
                <a:gd name="connsiteX34" fmla="*/ 1270000 w 2397760"/>
                <a:gd name="connsiteY34" fmla="*/ 40640 h 1667788"/>
                <a:gd name="connsiteX35" fmla="*/ 1300480 w 2397760"/>
                <a:gd name="connsiteY35" fmla="*/ 30480 h 1667788"/>
                <a:gd name="connsiteX36" fmla="*/ 1361440 w 2397760"/>
                <a:gd name="connsiteY36" fmla="*/ 0 h 1667788"/>
                <a:gd name="connsiteX37" fmla="*/ 1432560 w 2397760"/>
                <a:gd name="connsiteY37" fmla="*/ 10160 h 1667788"/>
                <a:gd name="connsiteX38" fmla="*/ 1503680 w 2397760"/>
                <a:gd name="connsiteY38" fmla="*/ 30480 h 1667788"/>
                <a:gd name="connsiteX39" fmla="*/ 1564640 w 2397760"/>
                <a:gd name="connsiteY39" fmla="*/ 111760 h 1667788"/>
                <a:gd name="connsiteX40" fmla="*/ 1635760 w 2397760"/>
                <a:gd name="connsiteY40" fmla="*/ 254000 h 1667788"/>
                <a:gd name="connsiteX41" fmla="*/ 1656080 w 2397760"/>
                <a:gd name="connsiteY41" fmla="*/ 325120 h 1667788"/>
                <a:gd name="connsiteX42" fmla="*/ 1676400 w 2397760"/>
                <a:gd name="connsiteY42" fmla="*/ 447040 h 1667788"/>
                <a:gd name="connsiteX43" fmla="*/ 1706880 w 2397760"/>
                <a:gd name="connsiteY43" fmla="*/ 568960 h 1667788"/>
                <a:gd name="connsiteX44" fmla="*/ 1788160 w 2397760"/>
                <a:gd name="connsiteY44" fmla="*/ 863600 h 1667788"/>
                <a:gd name="connsiteX45" fmla="*/ 1808480 w 2397760"/>
                <a:gd name="connsiteY45" fmla="*/ 894080 h 1667788"/>
                <a:gd name="connsiteX46" fmla="*/ 1859280 w 2397760"/>
                <a:gd name="connsiteY46" fmla="*/ 1046480 h 1667788"/>
                <a:gd name="connsiteX47" fmla="*/ 1869440 w 2397760"/>
                <a:gd name="connsiteY47" fmla="*/ 1076960 h 1667788"/>
                <a:gd name="connsiteX48" fmla="*/ 1910080 w 2397760"/>
                <a:gd name="connsiteY48" fmla="*/ 1168400 h 1667788"/>
                <a:gd name="connsiteX49" fmla="*/ 1930400 w 2397760"/>
                <a:gd name="connsiteY49" fmla="*/ 1198880 h 1667788"/>
                <a:gd name="connsiteX50" fmla="*/ 1950720 w 2397760"/>
                <a:gd name="connsiteY50" fmla="*/ 1259840 h 1667788"/>
                <a:gd name="connsiteX51" fmla="*/ 1971040 w 2397760"/>
                <a:gd name="connsiteY51" fmla="*/ 1290320 h 1667788"/>
                <a:gd name="connsiteX52" fmla="*/ 1981200 w 2397760"/>
                <a:gd name="connsiteY52" fmla="*/ 1320800 h 1667788"/>
                <a:gd name="connsiteX53" fmla="*/ 2021840 w 2397760"/>
                <a:gd name="connsiteY53" fmla="*/ 1381760 h 1667788"/>
                <a:gd name="connsiteX54" fmla="*/ 2042160 w 2397760"/>
                <a:gd name="connsiteY54" fmla="*/ 1412240 h 1667788"/>
                <a:gd name="connsiteX55" fmla="*/ 2062480 w 2397760"/>
                <a:gd name="connsiteY55" fmla="*/ 1442720 h 1667788"/>
                <a:gd name="connsiteX56" fmla="*/ 2092960 w 2397760"/>
                <a:gd name="connsiteY56" fmla="*/ 1463040 h 1667788"/>
                <a:gd name="connsiteX57" fmla="*/ 2133600 w 2397760"/>
                <a:gd name="connsiteY57" fmla="*/ 1503680 h 1667788"/>
                <a:gd name="connsiteX58" fmla="*/ 2164080 w 2397760"/>
                <a:gd name="connsiteY58" fmla="*/ 1534160 h 1667788"/>
                <a:gd name="connsiteX59" fmla="*/ 2194560 w 2397760"/>
                <a:gd name="connsiteY59" fmla="*/ 1544320 h 1667788"/>
                <a:gd name="connsiteX60" fmla="*/ 2225040 w 2397760"/>
                <a:gd name="connsiteY60" fmla="*/ 1564640 h 1667788"/>
                <a:gd name="connsiteX61" fmla="*/ 2255520 w 2397760"/>
                <a:gd name="connsiteY61" fmla="*/ 1574800 h 1667788"/>
                <a:gd name="connsiteX62" fmla="*/ 2316480 w 2397760"/>
                <a:gd name="connsiteY62" fmla="*/ 1615440 h 1667788"/>
                <a:gd name="connsiteX63" fmla="*/ 2346960 w 2397760"/>
                <a:gd name="connsiteY63" fmla="*/ 1635760 h 1667788"/>
                <a:gd name="connsiteX64" fmla="*/ 2377440 w 2397760"/>
                <a:gd name="connsiteY64" fmla="*/ 1666240 h 1667788"/>
                <a:gd name="connsiteX65" fmla="*/ 2397760 w 2397760"/>
                <a:gd name="connsiteY65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24560 w 2397760"/>
                <a:gd name="connsiteY26" fmla="*/ 650240 h 1667788"/>
                <a:gd name="connsiteX27" fmla="*/ 944880 w 2397760"/>
                <a:gd name="connsiteY27" fmla="*/ 568960 h 1667788"/>
                <a:gd name="connsiteX28" fmla="*/ 965200 w 2397760"/>
                <a:gd name="connsiteY28" fmla="*/ 487680 h 1667788"/>
                <a:gd name="connsiteX29" fmla="*/ 1016000 w 2397760"/>
                <a:gd name="connsiteY29" fmla="*/ 396240 h 1667788"/>
                <a:gd name="connsiteX30" fmla="*/ 1026160 w 2397760"/>
                <a:gd name="connsiteY30" fmla="*/ 365760 h 1667788"/>
                <a:gd name="connsiteX31" fmla="*/ 1076960 w 2397760"/>
                <a:gd name="connsiteY31" fmla="*/ 284480 h 1667788"/>
                <a:gd name="connsiteX32" fmla="*/ 1097280 w 2397760"/>
                <a:gd name="connsiteY32" fmla="*/ 254000 h 1667788"/>
                <a:gd name="connsiteX33" fmla="*/ 1249680 w 2397760"/>
                <a:gd name="connsiteY33" fmla="*/ 71120 h 1667788"/>
                <a:gd name="connsiteX34" fmla="*/ 1270000 w 2397760"/>
                <a:gd name="connsiteY34" fmla="*/ 40640 h 1667788"/>
                <a:gd name="connsiteX35" fmla="*/ 1300480 w 2397760"/>
                <a:gd name="connsiteY35" fmla="*/ 30480 h 1667788"/>
                <a:gd name="connsiteX36" fmla="*/ 1361440 w 2397760"/>
                <a:gd name="connsiteY36" fmla="*/ 0 h 1667788"/>
                <a:gd name="connsiteX37" fmla="*/ 1432560 w 2397760"/>
                <a:gd name="connsiteY37" fmla="*/ 10160 h 1667788"/>
                <a:gd name="connsiteX38" fmla="*/ 1503680 w 2397760"/>
                <a:gd name="connsiteY38" fmla="*/ 30480 h 1667788"/>
                <a:gd name="connsiteX39" fmla="*/ 1564640 w 2397760"/>
                <a:gd name="connsiteY39" fmla="*/ 111760 h 1667788"/>
                <a:gd name="connsiteX40" fmla="*/ 1635760 w 2397760"/>
                <a:gd name="connsiteY40" fmla="*/ 254000 h 1667788"/>
                <a:gd name="connsiteX41" fmla="*/ 1656080 w 2397760"/>
                <a:gd name="connsiteY41" fmla="*/ 325120 h 1667788"/>
                <a:gd name="connsiteX42" fmla="*/ 1676400 w 2397760"/>
                <a:gd name="connsiteY42" fmla="*/ 447040 h 1667788"/>
                <a:gd name="connsiteX43" fmla="*/ 1706880 w 2397760"/>
                <a:gd name="connsiteY43" fmla="*/ 568960 h 1667788"/>
                <a:gd name="connsiteX44" fmla="*/ 1788160 w 2397760"/>
                <a:gd name="connsiteY44" fmla="*/ 863600 h 1667788"/>
                <a:gd name="connsiteX45" fmla="*/ 1808480 w 2397760"/>
                <a:gd name="connsiteY45" fmla="*/ 894080 h 1667788"/>
                <a:gd name="connsiteX46" fmla="*/ 1859280 w 2397760"/>
                <a:gd name="connsiteY46" fmla="*/ 1046480 h 1667788"/>
                <a:gd name="connsiteX47" fmla="*/ 1869440 w 2397760"/>
                <a:gd name="connsiteY47" fmla="*/ 1076960 h 1667788"/>
                <a:gd name="connsiteX48" fmla="*/ 1910080 w 2397760"/>
                <a:gd name="connsiteY48" fmla="*/ 1168400 h 1667788"/>
                <a:gd name="connsiteX49" fmla="*/ 1930400 w 2397760"/>
                <a:gd name="connsiteY49" fmla="*/ 1198880 h 1667788"/>
                <a:gd name="connsiteX50" fmla="*/ 1971040 w 2397760"/>
                <a:gd name="connsiteY50" fmla="*/ 1290320 h 1667788"/>
                <a:gd name="connsiteX51" fmla="*/ 1981200 w 2397760"/>
                <a:gd name="connsiteY51" fmla="*/ 1320800 h 1667788"/>
                <a:gd name="connsiteX52" fmla="*/ 2021840 w 2397760"/>
                <a:gd name="connsiteY52" fmla="*/ 1381760 h 1667788"/>
                <a:gd name="connsiteX53" fmla="*/ 2042160 w 2397760"/>
                <a:gd name="connsiteY53" fmla="*/ 1412240 h 1667788"/>
                <a:gd name="connsiteX54" fmla="*/ 2062480 w 2397760"/>
                <a:gd name="connsiteY54" fmla="*/ 1442720 h 1667788"/>
                <a:gd name="connsiteX55" fmla="*/ 2092960 w 2397760"/>
                <a:gd name="connsiteY55" fmla="*/ 1463040 h 1667788"/>
                <a:gd name="connsiteX56" fmla="*/ 2133600 w 2397760"/>
                <a:gd name="connsiteY56" fmla="*/ 1503680 h 1667788"/>
                <a:gd name="connsiteX57" fmla="*/ 2164080 w 2397760"/>
                <a:gd name="connsiteY57" fmla="*/ 1534160 h 1667788"/>
                <a:gd name="connsiteX58" fmla="*/ 2194560 w 2397760"/>
                <a:gd name="connsiteY58" fmla="*/ 1544320 h 1667788"/>
                <a:gd name="connsiteX59" fmla="*/ 2225040 w 2397760"/>
                <a:gd name="connsiteY59" fmla="*/ 1564640 h 1667788"/>
                <a:gd name="connsiteX60" fmla="*/ 2255520 w 2397760"/>
                <a:gd name="connsiteY60" fmla="*/ 1574800 h 1667788"/>
                <a:gd name="connsiteX61" fmla="*/ 2316480 w 2397760"/>
                <a:gd name="connsiteY61" fmla="*/ 1615440 h 1667788"/>
                <a:gd name="connsiteX62" fmla="*/ 2346960 w 2397760"/>
                <a:gd name="connsiteY62" fmla="*/ 1635760 h 1667788"/>
                <a:gd name="connsiteX63" fmla="*/ 2377440 w 2397760"/>
                <a:gd name="connsiteY63" fmla="*/ 1666240 h 1667788"/>
                <a:gd name="connsiteX64" fmla="*/ 2397760 w 2397760"/>
                <a:gd name="connsiteY64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24560 w 2397760"/>
                <a:gd name="connsiteY26" fmla="*/ 650240 h 1667788"/>
                <a:gd name="connsiteX27" fmla="*/ 944880 w 2397760"/>
                <a:gd name="connsiteY27" fmla="*/ 568960 h 1667788"/>
                <a:gd name="connsiteX28" fmla="*/ 965200 w 2397760"/>
                <a:gd name="connsiteY28" fmla="*/ 487680 h 1667788"/>
                <a:gd name="connsiteX29" fmla="*/ 1016000 w 2397760"/>
                <a:gd name="connsiteY29" fmla="*/ 396240 h 1667788"/>
                <a:gd name="connsiteX30" fmla="*/ 1026160 w 2397760"/>
                <a:gd name="connsiteY30" fmla="*/ 365760 h 1667788"/>
                <a:gd name="connsiteX31" fmla="*/ 1076960 w 2397760"/>
                <a:gd name="connsiteY31" fmla="*/ 284480 h 1667788"/>
                <a:gd name="connsiteX32" fmla="*/ 1097280 w 2397760"/>
                <a:gd name="connsiteY32" fmla="*/ 254000 h 1667788"/>
                <a:gd name="connsiteX33" fmla="*/ 1249680 w 2397760"/>
                <a:gd name="connsiteY33" fmla="*/ 71120 h 1667788"/>
                <a:gd name="connsiteX34" fmla="*/ 1270000 w 2397760"/>
                <a:gd name="connsiteY34" fmla="*/ 40640 h 1667788"/>
                <a:gd name="connsiteX35" fmla="*/ 1300480 w 2397760"/>
                <a:gd name="connsiteY35" fmla="*/ 30480 h 1667788"/>
                <a:gd name="connsiteX36" fmla="*/ 1361440 w 2397760"/>
                <a:gd name="connsiteY36" fmla="*/ 0 h 1667788"/>
                <a:gd name="connsiteX37" fmla="*/ 1432560 w 2397760"/>
                <a:gd name="connsiteY37" fmla="*/ 10160 h 1667788"/>
                <a:gd name="connsiteX38" fmla="*/ 1503680 w 2397760"/>
                <a:gd name="connsiteY38" fmla="*/ 30480 h 1667788"/>
                <a:gd name="connsiteX39" fmla="*/ 1564640 w 2397760"/>
                <a:gd name="connsiteY39" fmla="*/ 111760 h 1667788"/>
                <a:gd name="connsiteX40" fmla="*/ 1635760 w 2397760"/>
                <a:gd name="connsiteY40" fmla="*/ 254000 h 1667788"/>
                <a:gd name="connsiteX41" fmla="*/ 1656080 w 2397760"/>
                <a:gd name="connsiteY41" fmla="*/ 325120 h 1667788"/>
                <a:gd name="connsiteX42" fmla="*/ 1676400 w 2397760"/>
                <a:gd name="connsiteY42" fmla="*/ 447040 h 1667788"/>
                <a:gd name="connsiteX43" fmla="*/ 1706880 w 2397760"/>
                <a:gd name="connsiteY43" fmla="*/ 568960 h 1667788"/>
                <a:gd name="connsiteX44" fmla="*/ 1788160 w 2397760"/>
                <a:gd name="connsiteY44" fmla="*/ 863600 h 1667788"/>
                <a:gd name="connsiteX45" fmla="*/ 1808480 w 2397760"/>
                <a:gd name="connsiteY45" fmla="*/ 894080 h 1667788"/>
                <a:gd name="connsiteX46" fmla="*/ 1859280 w 2397760"/>
                <a:gd name="connsiteY46" fmla="*/ 1046480 h 1667788"/>
                <a:gd name="connsiteX47" fmla="*/ 1869440 w 2397760"/>
                <a:gd name="connsiteY47" fmla="*/ 1076960 h 1667788"/>
                <a:gd name="connsiteX48" fmla="*/ 1910080 w 2397760"/>
                <a:gd name="connsiteY48" fmla="*/ 1168400 h 1667788"/>
                <a:gd name="connsiteX49" fmla="*/ 1930400 w 2397760"/>
                <a:gd name="connsiteY49" fmla="*/ 1198880 h 1667788"/>
                <a:gd name="connsiteX50" fmla="*/ 1971040 w 2397760"/>
                <a:gd name="connsiteY50" fmla="*/ 1290320 h 1667788"/>
                <a:gd name="connsiteX51" fmla="*/ 2021840 w 2397760"/>
                <a:gd name="connsiteY51" fmla="*/ 1381760 h 1667788"/>
                <a:gd name="connsiteX52" fmla="*/ 2042160 w 2397760"/>
                <a:gd name="connsiteY52" fmla="*/ 1412240 h 1667788"/>
                <a:gd name="connsiteX53" fmla="*/ 2062480 w 2397760"/>
                <a:gd name="connsiteY53" fmla="*/ 1442720 h 1667788"/>
                <a:gd name="connsiteX54" fmla="*/ 2092960 w 2397760"/>
                <a:gd name="connsiteY54" fmla="*/ 1463040 h 1667788"/>
                <a:gd name="connsiteX55" fmla="*/ 2133600 w 2397760"/>
                <a:gd name="connsiteY55" fmla="*/ 1503680 h 1667788"/>
                <a:gd name="connsiteX56" fmla="*/ 2164080 w 2397760"/>
                <a:gd name="connsiteY56" fmla="*/ 1534160 h 1667788"/>
                <a:gd name="connsiteX57" fmla="*/ 2194560 w 2397760"/>
                <a:gd name="connsiteY57" fmla="*/ 1544320 h 1667788"/>
                <a:gd name="connsiteX58" fmla="*/ 2225040 w 2397760"/>
                <a:gd name="connsiteY58" fmla="*/ 1564640 h 1667788"/>
                <a:gd name="connsiteX59" fmla="*/ 2255520 w 2397760"/>
                <a:gd name="connsiteY59" fmla="*/ 1574800 h 1667788"/>
                <a:gd name="connsiteX60" fmla="*/ 2316480 w 2397760"/>
                <a:gd name="connsiteY60" fmla="*/ 1615440 h 1667788"/>
                <a:gd name="connsiteX61" fmla="*/ 2346960 w 2397760"/>
                <a:gd name="connsiteY61" fmla="*/ 1635760 h 1667788"/>
                <a:gd name="connsiteX62" fmla="*/ 2377440 w 2397760"/>
                <a:gd name="connsiteY62" fmla="*/ 1666240 h 1667788"/>
                <a:gd name="connsiteX63" fmla="*/ 2397760 w 2397760"/>
                <a:gd name="connsiteY63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701040 w 2397760"/>
                <a:gd name="connsiteY15" fmla="*/ 1209040 h 1667788"/>
                <a:gd name="connsiteX16" fmla="*/ 721360 w 2397760"/>
                <a:gd name="connsiteY16" fmla="*/ 1178560 h 1667788"/>
                <a:gd name="connsiteX17" fmla="*/ 741680 w 2397760"/>
                <a:gd name="connsiteY17" fmla="*/ 1148080 h 1667788"/>
                <a:gd name="connsiteX18" fmla="*/ 772160 w 2397760"/>
                <a:gd name="connsiteY18" fmla="*/ 1087120 h 1667788"/>
                <a:gd name="connsiteX19" fmla="*/ 802640 w 2397760"/>
                <a:gd name="connsiteY19" fmla="*/ 995680 h 1667788"/>
                <a:gd name="connsiteX20" fmla="*/ 812800 w 2397760"/>
                <a:gd name="connsiteY20" fmla="*/ 965200 h 1667788"/>
                <a:gd name="connsiteX21" fmla="*/ 833120 w 2397760"/>
                <a:gd name="connsiteY21" fmla="*/ 934720 h 1667788"/>
                <a:gd name="connsiteX22" fmla="*/ 853440 w 2397760"/>
                <a:gd name="connsiteY22" fmla="*/ 873760 h 1667788"/>
                <a:gd name="connsiteX23" fmla="*/ 873760 w 2397760"/>
                <a:gd name="connsiteY23" fmla="*/ 843280 h 1667788"/>
                <a:gd name="connsiteX24" fmla="*/ 904240 w 2397760"/>
                <a:gd name="connsiteY24" fmla="*/ 741680 h 1667788"/>
                <a:gd name="connsiteX25" fmla="*/ 924560 w 2397760"/>
                <a:gd name="connsiteY25" fmla="*/ 650240 h 1667788"/>
                <a:gd name="connsiteX26" fmla="*/ 944880 w 2397760"/>
                <a:gd name="connsiteY26" fmla="*/ 568960 h 1667788"/>
                <a:gd name="connsiteX27" fmla="*/ 965200 w 2397760"/>
                <a:gd name="connsiteY27" fmla="*/ 487680 h 1667788"/>
                <a:gd name="connsiteX28" fmla="*/ 1016000 w 2397760"/>
                <a:gd name="connsiteY28" fmla="*/ 396240 h 1667788"/>
                <a:gd name="connsiteX29" fmla="*/ 1026160 w 2397760"/>
                <a:gd name="connsiteY29" fmla="*/ 365760 h 1667788"/>
                <a:gd name="connsiteX30" fmla="*/ 1076960 w 2397760"/>
                <a:gd name="connsiteY30" fmla="*/ 284480 h 1667788"/>
                <a:gd name="connsiteX31" fmla="*/ 1097280 w 2397760"/>
                <a:gd name="connsiteY31" fmla="*/ 254000 h 1667788"/>
                <a:gd name="connsiteX32" fmla="*/ 1249680 w 2397760"/>
                <a:gd name="connsiteY32" fmla="*/ 71120 h 1667788"/>
                <a:gd name="connsiteX33" fmla="*/ 1270000 w 2397760"/>
                <a:gd name="connsiteY33" fmla="*/ 40640 h 1667788"/>
                <a:gd name="connsiteX34" fmla="*/ 1300480 w 2397760"/>
                <a:gd name="connsiteY34" fmla="*/ 30480 h 1667788"/>
                <a:gd name="connsiteX35" fmla="*/ 1361440 w 2397760"/>
                <a:gd name="connsiteY35" fmla="*/ 0 h 1667788"/>
                <a:gd name="connsiteX36" fmla="*/ 1432560 w 2397760"/>
                <a:gd name="connsiteY36" fmla="*/ 10160 h 1667788"/>
                <a:gd name="connsiteX37" fmla="*/ 1503680 w 2397760"/>
                <a:gd name="connsiteY37" fmla="*/ 30480 h 1667788"/>
                <a:gd name="connsiteX38" fmla="*/ 1564640 w 2397760"/>
                <a:gd name="connsiteY38" fmla="*/ 111760 h 1667788"/>
                <a:gd name="connsiteX39" fmla="*/ 1635760 w 2397760"/>
                <a:gd name="connsiteY39" fmla="*/ 254000 h 1667788"/>
                <a:gd name="connsiteX40" fmla="*/ 1656080 w 2397760"/>
                <a:gd name="connsiteY40" fmla="*/ 325120 h 1667788"/>
                <a:gd name="connsiteX41" fmla="*/ 1676400 w 2397760"/>
                <a:gd name="connsiteY41" fmla="*/ 447040 h 1667788"/>
                <a:gd name="connsiteX42" fmla="*/ 1706880 w 2397760"/>
                <a:gd name="connsiteY42" fmla="*/ 568960 h 1667788"/>
                <a:gd name="connsiteX43" fmla="*/ 1788160 w 2397760"/>
                <a:gd name="connsiteY43" fmla="*/ 863600 h 1667788"/>
                <a:gd name="connsiteX44" fmla="*/ 1808480 w 2397760"/>
                <a:gd name="connsiteY44" fmla="*/ 894080 h 1667788"/>
                <a:gd name="connsiteX45" fmla="*/ 1859280 w 2397760"/>
                <a:gd name="connsiteY45" fmla="*/ 1046480 h 1667788"/>
                <a:gd name="connsiteX46" fmla="*/ 1869440 w 2397760"/>
                <a:gd name="connsiteY46" fmla="*/ 1076960 h 1667788"/>
                <a:gd name="connsiteX47" fmla="*/ 1910080 w 2397760"/>
                <a:gd name="connsiteY47" fmla="*/ 1168400 h 1667788"/>
                <a:gd name="connsiteX48" fmla="*/ 1930400 w 2397760"/>
                <a:gd name="connsiteY48" fmla="*/ 1198880 h 1667788"/>
                <a:gd name="connsiteX49" fmla="*/ 1971040 w 2397760"/>
                <a:gd name="connsiteY49" fmla="*/ 1290320 h 1667788"/>
                <a:gd name="connsiteX50" fmla="*/ 2021840 w 2397760"/>
                <a:gd name="connsiteY50" fmla="*/ 1381760 h 1667788"/>
                <a:gd name="connsiteX51" fmla="*/ 2042160 w 2397760"/>
                <a:gd name="connsiteY51" fmla="*/ 1412240 h 1667788"/>
                <a:gd name="connsiteX52" fmla="*/ 2062480 w 2397760"/>
                <a:gd name="connsiteY52" fmla="*/ 1442720 h 1667788"/>
                <a:gd name="connsiteX53" fmla="*/ 2092960 w 2397760"/>
                <a:gd name="connsiteY53" fmla="*/ 1463040 h 1667788"/>
                <a:gd name="connsiteX54" fmla="*/ 2133600 w 2397760"/>
                <a:gd name="connsiteY54" fmla="*/ 1503680 h 1667788"/>
                <a:gd name="connsiteX55" fmla="*/ 2164080 w 2397760"/>
                <a:gd name="connsiteY55" fmla="*/ 1534160 h 1667788"/>
                <a:gd name="connsiteX56" fmla="*/ 2194560 w 2397760"/>
                <a:gd name="connsiteY56" fmla="*/ 1544320 h 1667788"/>
                <a:gd name="connsiteX57" fmla="*/ 2225040 w 2397760"/>
                <a:gd name="connsiteY57" fmla="*/ 1564640 h 1667788"/>
                <a:gd name="connsiteX58" fmla="*/ 2255520 w 2397760"/>
                <a:gd name="connsiteY58" fmla="*/ 1574800 h 1667788"/>
                <a:gd name="connsiteX59" fmla="*/ 2316480 w 2397760"/>
                <a:gd name="connsiteY59" fmla="*/ 1615440 h 1667788"/>
                <a:gd name="connsiteX60" fmla="*/ 2346960 w 2397760"/>
                <a:gd name="connsiteY60" fmla="*/ 1635760 h 1667788"/>
                <a:gd name="connsiteX61" fmla="*/ 2377440 w 2397760"/>
                <a:gd name="connsiteY61" fmla="*/ 1666240 h 1667788"/>
                <a:gd name="connsiteX62" fmla="*/ 2397760 w 2397760"/>
                <a:gd name="connsiteY62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701040 w 2397760"/>
                <a:gd name="connsiteY15" fmla="*/ 1209040 h 1667788"/>
                <a:gd name="connsiteX16" fmla="*/ 721360 w 2397760"/>
                <a:gd name="connsiteY16" fmla="*/ 1178560 h 1667788"/>
                <a:gd name="connsiteX17" fmla="*/ 741680 w 2397760"/>
                <a:gd name="connsiteY17" fmla="*/ 1148080 h 1667788"/>
                <a:gd name="connsiteX18" fmla="*/ 772160 w 2397760"/>
                <a:gd name="connsiteY18" fmla="*/ 1087120 h 1667788"/>
                <a:gd name="connsiteX19" fmla="*/ 802640 w 2397760"/>
                <a:gd name="connsiteY19" fmla="*/ 995680 h 1667788"/>
                <a:gd name="connsiteX20" fmla="*/ 812800 w 2397760"/>
                <a:gd name="connsiteY20" fmla="*/ 965200 h 1667788"/>
                <a:gd name="connsiteX21" fmla="*/ 853440 w 2397760"/>
                <a:gd name="connsiteY21" fmla="*/ 873760 h 1667788"/>
                <a:gd name="connsiteX22" fmla="*/ 873760 w 2397760"/>
                <a:gd name="connsiteY22" fmla="*/ 843280 h 1667788"/>
                <a:gd name="connsiteX23" fmla="*/ 904240 w 2397760"/>
                <a:gd name="connsiteY23" fmla="*/ 741680 h 1667788"/>
                <a:gd name="connsiteX24" fmla="*/ 924560 w 2397760"/>
                <a:gd name="connsiteY24" fmla="*/ 650240 h 1667788"/>
                <a:gd name="connsiteX25" fmla="*/ 944880 w 2397760"/>
                <a:gd name="connsiteY25" fmla="*/ 568960 h 1667788"/>
                <a:gd name="connsiteX26" fmla="*/ 965200 w 2397760"/>
                <a:gd name="connsiteY26" fmla="*/ 487680 h 1667788"/>
                <a:gd name="connsiteX27" fmla="*/ 1016000 w 2397760"/>
                <a:gd name="connsiteY27" fmla="*/ 396240 h 1667788"/>
                <a:gd name="connsiteX28" fmla="*/ 1026160 w 2397760"/>
                <a:gd name="connsiteY28" fmla="*/ 365760 h 1667788"/>
                <a:gd name="connsiteX29" fmla="*/ 1076960 w 2397760"/>
                <a:gd name="connsiteY29" fmla="*/ 284480 h 1667788"/>
                <a:gd name="connsiteX30" fmla="*/ 1097280 w 2397760"/>
                <a:gd name="connsiteY30" fmla="*/ 254000 h 1667788"/>
                <a:gd name="connsiteX31" fmla="*/ 1249680 w 2397760"/>
                <a:gd name="connsiteY31" fmla="*/ 71120 h 1667788"/>
                <a:gd name="connsiteX32" fmla="*/ 1270000 w 2397760"/>
                <a:gd name="connsiteY32" fmla="*/ 40640 h 1667788"/>
                <a:gd name="connsiteX33" fmla="*/ 1300480 w 2397760"/>
                <a:gd name="connsiteY33" fmla="*/ 30480 h 1667788"/>
                <a:gd name="connsiteX34" fmla="*/ 1361440 w 2397760"/>
                <a:gd name="connsiteY34" fmla="*/ 0 h 1667788"/>
                <a:gd name="connsiteX35" fmla="*/ 1432560 w 2397760"/>
                <a:gd name="connsiteY35" fmla="*/ 10160 h 1667788"/>
                <a:gd name="connsiteX36" fmla="*/ 1503680 w 2397760"/>
                <a:gd name="connsiteY36" fmla="*/ 30480 h 1667788"/>
                <a:gd name="connsiteX37" fmla="*/ 1564640 w 2397760"/>
                <a:gd name="connsiteY37" fmla="*/ 111760 h 1667788"/>
                <a:gd name="connsiteX38" fmla="*/ 1635760 w 2397760"/>
                <a:gd name="connsiteY38" fmla="*/ 254000 h 1667788"/>
                <a:gd name="connsiteX39" fmla="*/ 1656080 w 2397760"/>
                <a:gd name="connsiteY39" fmla="*/ 325120 h 1667788"/>
                <a:gd name="connsiteX40" fmla="*/ 1676400 w 2397760"/>
                <a:gd name="connsiteY40" fmla="*/ 447040 h 1667788"/>
                <a:gd name="connsiteX41" fmla="*/ 1706880 w 2397760"/>
                <a:gd name="connsiteY41" fmla="*/ 568960 h 1667788"/>
                <a:gd name="connsiteX42" fmla="*/ 1788160 w 2397760"/>
                <a:gd name="connsiteY42" fmla="*/ 863600 h 1667788"/>
                <a:gd name="connsiteX43" fmla="*/ 1808480 w 2397760"/>
                <a:gd name="connsiteY43" fmla="*/ 894080 h 1667788"/>
                <a:gd name="connsiteX44" fmla="*/ 1859280 w 2397760"/>
                <a:gd name="connsiteY44" fmla="*/ 1046480 h 1667788"/>
                <a:gd name="connsiteX45" fmla="*/ 1869440 w 2397760"/>
                <a:gd name="connsiteY45" fmla="*/ 1076960 h 1667788"/>
                <a:gd name="connsiteX46" fmla="*/ 1910080 w 2397760"/>
                <a:gd name="connsiteY46" fmla="*/ 1168400 h 1667788"/>
                <a:gd name="connsiteX47" fmla="*/ 1930400 w 2397760"/>
                <a:gd name="connsiteY47" fmla="*/ 1198880 h 1667788"/>
                <a:gd name="connsiteX48" fmla="*/ 1971040 w 2397760"/>
                <a:gd name="connsiteY48" fmla="*/ 1290320 h 1667788"/>
                <a:gd name="connsiteX49" fmla="*/ 2021840 w 2397760"/>
                <a:gd name="connsiteY49" fmla="*/ 1381760 h 1667788"/>
                <a:gd name="connsiteX50" fmla="*/ 2042160 w 2397760"/>
                <a:gd name="connsiteY50" fmla="*/ 1412240 h 1667788"/>
                <a:gd name="connsiteX51" fmla="*/ 2062480 w 2397760"/>
                <a:gd name="connsiteY51" fmla="*/ 1442720 h 1667788"/>
                <a:gd name="connsiteX52" fmla="*/ 2092960 w 2397760"/>
                <a:gd name="connsiteY52" fmla="*/ 1463040 h 1667788"/>
                <a:gd name="connsiteX53" fmla="*/ 2133600 w 2397760"/>
                <a:gd name="connsiteY53" fmla="*/ 1503680 h 1667788"/>
                <a:gd name="connsiteX54" fmla="*/ 2164080 w 2397760"/>
                <a:gd name="connsiteY54" fmla="*/ 1534160 h 1667788"/>
                <a:gd name="connsiteX55" fmla="*/ 2194560 w 2397760"/>
                <a:gd name="connsiteY55" fmla="*/ 1544320 h 1667788"/>
                <a:gd name="connsiteX56" fmla="*/ 2225040 w 2397760"/>
                <a:gd name="connsiteY56" fmla="*/ 1564640 h 1667788"/>
                <a:gd name="connsiteX57" fmla="*/ 2255520 w 2397760"/>
                <a:gd name="connsiteY57" fmla="*/ 1574800 h 1667788"/>
                <a:gd name="connsiteX58" fmla="*/ 2316480 w 2397760"/>
                <a:gd name="connsiteY58" fmla="*/ 1615440 h 1667788"/>
                <a:gd name="connsiteX59" fmla="*/ 2346960 w 2397760"/>
                <a:gd name="connsiteY59" fmla="*/ 1635760 h 1667788"/>
                <a:gd name="connsiteX60" fmla="*/ 2377440 w 2397760"/>
                <a:gd name="connsiteY60" fmla="*/ 1666240 h 1667788"/>
                <a:gd name="connsiteX61" fmla="*/ 2397760 w 2397760"/>
                <a:gd name="connsiteY61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701040 w 2397760"/>
                <a:gd name="connsiteY15" fmla="*/ 1209040 h 1667788"/>
                <a:gd name="connsiteX16" fmla="*/ 721360 w 2397760"/>
                <a:gd name="connsiteY16" fmla="*/ 1178560 h 1667788"/>
                <a:gd name="connsiteX17" fmla="*/ 741680 w 2397760"/>
                <a:gd name="connsiteY17" fmla="*/ 1148080 h 1667788"/>
                <a:gd name="connsiteX18" fmla="*/ 772160 w 2397760"/>
                <a:gd name="connsiteY18" fmla="*/ 1087120 h 1667788"/>
                <a:gd name="connsiteX19" fmla="*/ 802640 w 2397760"/>
                <a:gd name="connsiteY19" fmla="*/ 995680 h 1667788"/>
                <a:gd name="connsiteX20" fmla="*/ 812800 w 2397760"/>
                <a:gd name="connsiteY20" fmla="*/ 965200 h 1667788"/>
                <a:gd name="connsiteX21" fmla="*/ 853440 w 2397760"/>
                <a:gd name="connsiteY21" fmla="*/ 873760 h 1667788"/>
                <a:gd name="connsiteX22" fmla="*/ 904240 w 2397760"/>
                <a:gd name="connsiteY22" fmla="*/ 741680 h 1667788"/>
                <a:gd name="connsiteX23" fmla="*/ 924560 w 2397760"/>
                <a:gd name="connsiteY23" fmla="*/ 650240 h 1667788"/>
                <a:gd name="connsiteX24" fmla="*/ 944880 w 2397760"/>
                <a:gd name="connsiteY24" fmla="*/ 568960 h 1667788"/>
                <a:gd name="connsiteX25" fmla="*/ 965200 w 2397760"/>
                <a:gd name="connsiteY25" fmla="*/ 487680 h 1667788"/>
                <a:gd name="connsiteX26" fmla="*/ 1016000 w 2397760"/>
                <a:gd name="connsiteY26" fmla="*/ 396240 h 1667788"/>
                <a:gd name="connsiteX27" fmla="*/ 1026160 w 2397760"/>
                <a:gd name="connsiteY27" fmla="*/ 365760 h 1667788"/>
                <a:gd name="connsiteX28" fmla="*/ 1076960 w 2397760"/>
                <a:gd name="connsiteY28" fmla="*/ 284480 h 1667788"/>
                <a:gd name="connsiteX29" fmla="*/ 1097280 w 2397760"/>
                <a:gd name="connsiteY29" fmla="*/ 254000 h 1667788"/>
                <a:gd name="connsiteX30" fmla="*/ 1249680 w 2397760"/>
                <a:gd name="connsiteY30" fmla="*/ 71120 h 1667788"/>
                <a:gd name="connsiteX31" fmla="*/ 1270000 w 2397760"/>
                <a:gd name="connsiteY31" fmla="*/ 40640 h 1667788"/>
                <a:gd name="connsiteX32" fmla="*/ 1300480 w 2397760"/>
                <a:gd name="connsiteY32" fmla="*/ 30480 h 1667788"/>
                <a:gd name="connsiteX33" fmla="*/ 1361440 w 2397760"/>
                <a:gd name="connsiteY33" fmla="*/ 0 h 1667788"/>
                <a:gd name="connsiteX34" fmla="*/ 1432560 w 2397760"/>
                <a:gd name="connsiteY34" fmla="*/ 10160 h 1667788"/>
                <a:gd name="connsiteX35" fmla="*/ 1503680 w 2397760"/>
                <a:gd name="connsiteY35" fmla="*/ 30480 h 1667788"/>
                <a:gd name="connsiteX36" fmla="*/ 1564640 w 2397760"/>
                <a:gd name="connsiteY36" fmla="*/ 111760 h 1667788"/>
                <a:gd name="connsiteX37" fmla="*/ 1635760 w 2397760"/>
                <a:gd name="connsiteY37" fmla="*/ 254000 h 1667788"/>
                <a:gd name="connsiteX38" fmla="*/ 1656080 w 2397760"/>
                <a:gd name="connsiteY38" fmla="*/ 325120 h 1667788"/>
                <a:gd name="connsiteX39" fmla="*/ 1676400 w 2397760"/>
                <a:gd name="connsiteY39" fmla="*/ 447040 h 1667788"/>
                <a:gd name="connsiteX40" fmla="*/ 1706880 w 2397760"/>
                <a:gd name="connsiteY40" fmla="*/ 568960 h 1667788"/>
                <a:gd name="connsiteX41" fmla="*/ 1788160 w 2397760"/>
                <a:gd name="connsiteY41" fmla="*/ 863600 h 1667788"/>
                <a:gd name="connsiteX42" fmla="*/ 1808480 w 2397760"/>
                <a:gd name="connsiteY42" fmla="*/ 894080 h 1667788"/>
                <a:gd name="connsiteX43" fmla="*/ 1859280 w 2397760"/>
                <a:gd name="connsiteY43" fmla="*/ 1046480 h 1667788"/>
                <a:gd name="connsiteX44" fmla="*/ 1869440 w 2397760"/>
                <a:gd name="connsiteY44" fmla="*/ 1076960 h 1667788"/>
                <a:gd name="connsiteX45" fmla="*/ 1910080 w 2397760"/>
                <a:gd name="connsiteY45" fmla="*/ 1168400 h 1667788"/>
                <a:gd name="connsiteX46" fmla="*/ 1930400 w 2397760"/>
                <a:gd name="connsiteY46" fmla="*/ 1198880 h 1667788"/>
                <a:gd name="connsiteX47" fmla="*/ 1971040 w 2397760"/>
                <a:gd name="connsiteY47" fmla="*/ 1290320 h 1667788"/>
                <a:gd name="connsiteX48" fmla="*/ 2021840 w 2397760"/>
                <a:gd name="connsiteY48" fmla="*/ 1381760 h 1667788"/>
                <a:gd name="connsiteX49" fmla="*/ 2042160 w 2397760"/>
                <a:gd name="connsiteY49" fmla="*/ 1412240 h 1667788"/>
                <a:gd name="connsiteX50" fmla="*/ 2062480 w 2397760"/>
                <a:gd name="connsiteY50" fmla="*/ 1442720 h 1667788"/>
                <a:gd name="connsiteX51" fmla="*/ 2092960 w 2397760"/>
                <a:gd name="connsiteY51" fmla="*/ 1463040 h 1667788"/>
                <a:gd name="connsiteX52" fmla="*/ 2133600 w 2397760"/>
                <a:gd name="connsiteY52" fmla="*/ 1503680 h 1667788"/>
                <a:gd name="connsiteX53" fmla="*/ 2164080 w 2397760"/>
                <a:gd name="connsiteY53" fmla="*/ 1534160 h 1667788"/>
                <a:gd name="connsiteX54" fmla="*/ 2194560 w 2397760"/>
                <a:gd name="connsiteY54" fmla="*/ 1544320 h 1667788"/>
                <a:gd name="connsiteX55" fmla="*/ 2225040 w 2397760"/>
                <a:gd name="connsiteY55" fmla="*/ 1564640 h 1667788"/>
                <a:gd name="connsiteX56" fmla="*/ 2255520 w 2397760"/>
                <a:gd name="connsiteY56" fmla="*/ 1574800 h 1667788"/>
                <a:gd name="connsiteX57" fmla="*/ 2316480 w 2397760"/>
                <a:gd name="connsiteY57" fmla="*/ 1615440 h 1667788"/>
                <a:gd name="connsiteX58" fmla="*/ 2346960 w 2397760"/>
                <a:gd name="connsiteY58" fmla="*/ 1635760 h 1667788"/>
                <a:gd name="connsiteX59" fmla="*/ 2377440 w 2397760"/>
                <a:gd name="connsiteY59" fmla="*/ 1666240 h 1667788"/>
                <a:gd name="connsiteX60" fmla="*/ 2397760 w 2397760"/>
                <a:gd name="connsiteY60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701040 w 2397760"/>
                <a:gd name="connsiteY15" fmla="*/ 1209040 h 1667788"/>
                <a:gd name="connsiteX16" fmla="*/ 721360 w 2397760"/>
                <a:gd name="connsiteY16" fmla="*/ 1178560 h 1667788"/>
                <a:gd name="connsiteX17" fmla="*/ 772160 w 2397760"/>
                <a:gd name="connsiteY17" fmla="*/ 1087120 h 1667788"/>
                <a:gd name="connsiteX18" fmla="*/ 802640 w 2397760"/>
                <a:gd name="connsiteY18" fmla="*/ 995680 h 1667788"/>
                <a:gd name="connsiteX19" fmla="*/ 812800 w 2397760"/>
                <a:gd name="connsiteY19" fmla="*/ 965200 h 1667788"/>
                <a:gd name="connsiteX20" fmla="*/ 853440 w 2397760"/>
                <a:gd name="connsiteY20" fmla="*/ 873760 h 1667788"/>
                <a:gd name="connsiteX21" fmla="*/ 904240 w 2397760"/>
                <a:gd name="connsiteY21" fmla="*/ 741680 h 1667788"/>
                <a:gd name="connsiteX22" fmla="*/ 924560 w 2397760"/>
                <a:gd name="connsiteY22" fmla="*/ 650240 h 1667788"/>
                <a:gd name="connsiteX23" fmla="*/ 944880 w 2397760"/>
                <a:gd name="connsiteY23" fmla="*/ 568960 h 1667788"/>
                <a:gd name="connsiteX24" fmla="*/ 965200 w 2397760"/>
                <a:gd name="connsiteY24" fmla="*/ 487680 h 1667788"/>
                <a:gd name="connsiteX25" fmla="*/ 1016000 w 2397760"/>
                <a:gd name="connsiteY25" fmla="*/ 396240 h 1667788"/>
                <a:gd name="connsiteX26" fmla="*/ 1026160 w 2397760"/>
                <a:gd name="connsiteY26" fmla="*/ 365760 h 1667788"/>
                <a:gd name="connsiteX27" fmla="*/ 1076960 w 2397760"/>
                <a:gd name="connsiteY27" fmla="*/ 284480 h 1667788"/>
                <a:gd name="connsiteX28" fmla="*/ 1097280 w 2397760"/>
                <a:gd name="connsiteY28" fmla="*/ 254000 h 1667788"/>
                <a:gd name="connsiteX29" fmla="*/ 1249680 w 2397760"/>
                <a:gd name="connsiteY29" fmla="*/ 71120 h 1667788"/>
                <a:gd name="connsiteX30" fmla="*/ 1270000 w 2397760"/>
                <a:gd name="connsiteY30" fmla="*/ 40640 h 1667788"/>
                <a:gd name="connsiteX31" fmla="*/ 1300480 w 2397760"/>
                <a:gd name="connsiteY31" fmla="*/ 30480 h 1667788"/>
                <a:gd name="connsiteX32" fmla="*/ 1361440 w 2397760"/>
                <a:gd name="connsiteY32" fmla="*/ 0 h 1667788"/>
                <a:gd name="connsiteX33" fmla="*/ 1432560 w 2397760"/>
                <a:gd name="connsiteY33" fmla="*/ 10160 h 1667788"/>
                <a:gd name="connsiteX34" fmla="*/ 1503680 w 2397760"/>
                <a:gd name="connsiteY34" fmla="*/ 30480 h 1667788"/>
                <a:gd name="connsiteX35" fmla="*/ 1564640 w 2397760"/>
                <a:gd name="connsiteY35" fmla="*/ 111760 h 1667788"/>
                <a:gd name="connsiteX36" fmla="*/ 1635760 w 2397760"/>
                <a:gd name="connsiteY36" fmla="*/ 254000 h 1667788"/>
                <a:gd name="connsiteX37" fmla="*/ 1656080 w 2397760"/>
                <a:gd name="connsiteY37" fmla="*/ 325120 h 1667788"/>
                <a:gd name="connsiteX38" fmla="*/ 1676400 w 2397760"/>
                <a:gd name="connsiteY38" fmla="*/ 447040 h 1667788"/>
                <a:gd name="connsiteX39" fmla="*/ 1706880 w 2397760"/>
                <a:gd name="connsiteY39" fmla="*/ 568960 h 1667788"/>
                <a:gd name="connsiteX40" fmla="*/ 1788160 w 2397760"/>
                <a:gd name="connsiteY40" fmla="*/ 863600 h 1667788"/>
                <a:gd name="connsiteX41" fmla="*/ 1808480 w 2397760"/>
                <a:gd name="connsiteY41" fmla="*/ 894080 h 1667788"/>
                <a:gd name="connsiteX42" fmla="*/ 1859280 w 2397760"/>
                <a:gd name="connsiteY42" fmla="*/ 1046480 h 1667788"/>
                <a:gd name="connsiteX43" fmla="*/ 1869440 w 2397760"/>
                <a:gd name="connsiteY43" fmla="*/ 1076960 h 1667788"/>
                <a:gd name="connsiteX44" fmla="*/ 1910080 w 2397760"/>
                <a:gd name="connsiteY44" fmla="*/ 1168400 h 1667788"/>
                <a:gd name="connsiteX45" fmla="*/ 1930400 w 2397760"/>
                <a:gd name="connsiteY45" fmla="*/ 1198880 h 1667788"/>
                <a:gd name="connsiteX46" fmla="*/ 1971040 w 2397760"/>
                <a:gd name="connsiteY46" fmla="*/ 1290320 h 1667788"/>
                <a:gd name="connsiteX47" fmla="*/ 2021840 w 2397760"/>
                <a:gd name="connsiteY47" fmla="*/ 1381760 h 1667788"/>
                <a:gd name="connsiteX48" fmla="*/ 2042160 w 2397760"/>
                <a:gd name="connsiteY48" fmla="*/ 1412240 h 1667788"/>
                <a:gd name="connsiteX49" fmla="*/ 2062480 w 2397760"/>
                <a:gd name="connsiteY49" fmla="*/ 1442720 h 1667788"/>
                <a:gd name="connsiteX50" fmla="*/ 2092960 w 2397760"/>
                <a:gd name="connsiteY50" fmla="*/ 1463040 h 1667788"/>
                <a:gd name="connsiteX51" fmla="*/ 2133600 w 2397760"/>
                <a:gd name="connsiteY51" fmla="*/ 1503680 h 1667788"/>
                <a:gd name="connsiteX52" fmla="*/ 2164080 w 2397760"/>
                <a:gd name="connsiteY52" fmla="*/ 1534160 h 1667788"/>
                <a:gd name="connsiteX53" fmla="*/ 2194560 w 2397760"/>
                <a:gd name="connsiteY53" fmla="*/ 1544320 h 1667788"/>
                <a:gd name="connsiteX54" fmla="*/ 2225040 w 2397760"/>
                <a:gd name="connsiteY54" fmla="*/ 1564640 h 1667788"/>
                <a:gd name="connsiteX55" fmla="*/ 2255520 w 2397760"/>
                <a:gd name="connsiteY55" fmla="*/ 1574800 h 1667788"/>
                <a:gd name="connsiteX56" fmla="*/ 2316480 w 2397760"/>
                <a:gd name="connsiteY56" fmla="*/ 1615440 h 1667788"/>
                <a:gd name="connsiteX57" fmla="*/ 2346960 w 2397760"/>
                <a:gd name="connsiteY57" fmla="*/ 1635760 h 1667788"/>
                <a:gd name="connsiteX58" fmla="*/ 2377440 w 2397760"/>
                <a:gd name="connsiteY58" fmla="*/ 1666240 h 1667788"/>
                <a:gd name="connsiteX59" fmla="*/ 2397760 w 2397760"/>
                <a:gd name="connsiteY59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518160 w 2397760"/>
                <a:gd name="connsiteY10" fmla="*/ 1452880 h 1667788"/>
                <a:gd name="connsiteX11" fmla="*/ 558800 w 2397760"/>
                <a:gd name="connsiteY11" fmla="*/ 1402080 h 1667788"/>
                <a:gd name="connsiteX12" fmla="*/ 609600 w 2397760"/>
                <a:gd name="connsiteY12" fmla="*/ 1361440 h 1667788"/>
                <a:gd name="connsiteX13" fmla="*/ 619760 w 2397760"/>
                <a:gd name="connsiteY13" fmla="*/ 1330960 h 1667788"/>
                <a:gd name="connsiteX14" fmla="*/ 701040 w 2397760"/>
                <a:gd name="connsiteY14" fmla="*/ 1209040 h 1667788"/>
                <a:gd name="connsiteX15" fmla="*/ 721360 w 2397760"/>
                <a:gd name="connsiteY15" fmla="*/ 1178560 h 1667788"/>
                <a:gd name="connsiteX16" fmla="*/ 772160 w 2397760"/>
                <a:gd name="connsiteY16" fmla="*/ 1087120 h 1667788"/>
                <a:gd name="connsiteX17" fmla="*/ 802640 w 2397760"/>
                <a:gd name="connsiteY17" fmla="*/ 995680 h 1667788"/>
                <a:gd name="connsiteX18" fmla="*/ 812800 w 2397760"/>
                <a:gd name="connsiteY18" fmla="*/ 965200 h 1667788"/>
                <a:gd name="connsiteX19" fmla="*/ 853440 w 2397760"/>
                <a:gd name="connsiteY19" fmla="*/ 873760 h 1667788"/>
                <a:gd name="connsiteX20" fmla="*/ 904240 w 2397760"/>
                <a:gd name="connsiteY20" fmla="*/ 741680 h 1667788"/>
                <a:gd name="connsiteX21" fmla="*/ 924560 w 2397760"/>
                <a:gd name="connsiteY21" fmla="*/ 650240 h 1667788"/>
                <a:gd name="connsiteX22" fmla="*/ 944880 w 2397760"/>
                <a:gd name="connsiteY22" fmla="*/ 568960 h 1667788"/>
                <a:gd name="connsiteX23" fmla="*/ 965200 w 2397760"/>
                <a:gd name="connsiteY23" fmla="*/ 487680 h 1667788"/>
                <a:gd name="connsiteX24" fmla="*/ 1016000 w 2397760"/>
                <a:gd name="connsiteY24" fmla="*/ 396240 h 1667788"/>
                <a:gd name="connsiteX25" fmla="*/ 1026160 w 2397760"/>
                <a:gd name="connsiteY25" fmla="*/ 365760 h 1667788"/>
                <a:gd name="connsiteX26" fmla="*/ 1076960 w 2397760"/>
                <a:gd name="connsiteY26" fmla="*/ 284480 h 1667788"/>
                <a:gd name="connsiteX27" fmla="*/ 1097280 w 2397760"/>
                <a:gd name="connsiteY27" fmla="*/ 254000 h 1667788"/>
                <a:gd name="connsiteX28" fmla="*/ 1249680 w 2397760"/>
                <a:gd name="connsiteY28" fmla="*/ 71120 h 1667788"/>
                <a:gd name="connsiteX29" fmla="*/ 1270000 w 2397760"/>
                <a:gd name="connsiteY29" fmla="*/ 40640 h 1667788"/>
                <a:gd name="connsiteX30" fmla="*/ 1300480 w 2397760"/>
                <a:gd name="connsiteY30" fmla="*/ 30480 h 1667788"/>
                <a:gd name="connsiteX31" fmla="*/ 1361440 w 2397760"/>
                <a:gd name="connsiteY31" fmla="*/ 0 h 1667788"/>
                <a:gd name="connsiteX32" fmla="*/ 1432560 w 2397760"/>
                <a:gd name="connsiteY32" fmla="*/ 10160 h 1667788"/>
                <a:gd name="connsiteX33" fmla="*/ 1503680 w 2397760"/>
                <a:gd name="connsiteY33" fmla="*/ 30480 h 1667788"/>
                <a:gd name="connsiteX34" fmla="*/ 1564640 w 2397760"/>
                <a:gd name="connsiteY34" fmla="*/ 111760 h 1667788"/>
                <a:gd name="connsiteX35" fmla="*/ 1635760 w 2397760"/>
                <a:gd name="connsiteY35" fmla="*/ 254000 h 1667788"/>
                <a:gd name="connsiteX36" fmla="*/ 1656080 w 2397760"/>
                <a:gd name="connsiteY36" fmla="*/ 325120 h 1667788"/>
                <a:gd name="connsiteX37" fmla="*/ 1676400 w 2397760"/>
                <a:gd name="connsiteY37" fmla="*/ 447040 h 1667788"/>
                <a:gd name="connsiteX38" fmla="*/ 1706880 w 2397760"/>
                <a:gd name="connsiteY38" fmla="*/ 568960 h 1667788"/>
                <a:gd name="connsiteX39" fmla="*/ 1788160 w 2397760"/>
                <a:gd name="connsiteY39" fmla="*/ 863600 h 1667788"/>
                <a:gd name="connsiteX40" fmla="*/ 1808480 w 2397760"/>
                <a:gd name="connsiteY40" fmla="*/ 894080 h 1667788"/>
                <a:gd name="connsiteX41" fmla="*/ 1859280 w 2397760"/>
                <a:gd name="connsiteY41" fmla="*/ 1046480 h 1667788"/>
                <a:gd name="connsiteX42" fmla="*/ 1869440 w 2397760"/>
                <a:gd name="connsiteY42" fmla="*/ 1076960 h 1667788"/>
                <a:gd name="connsiteX43" fmla="*/ 1910080 w 2397760"/>
                <a:gd name="connsiteY43" fmla="*/ 1168400 h 1667788"/>
                <a:gd name="connsiteX44" fmla="*/ 1930400 w 2397760"/>
                <a:gd name="connsiteY44" fmla="*/ 1198880 h 1667788"/>
                <a:gd name="connsiteX45" fmla="*/ 1971040 w 2397760"/>
                <a:gd name="connsiteY45" fmla="*/ 1290320 h 1667788"/>
                <a:gd name="connsiteX46" fmla="*/ 2021840 w 2397760"/>
                <a:gd name="connsiteY46" fmla="*/ 1381760 h 1667788"/>
                <a:gd name="connsiteX47" fmla="*/ 2042160 w 2397760"/>
                <a:gd name="connsiteY47" fmla="*/ 1412240 h 1667788"/>
                <a:gd name="connsiteX48" fmla="*/ 2062480 w 2397760"/>
                <a:gd name="connsiteY48" fmla="*/ 1442720 h 1667788"/>
                <a:gd name="connsiteX49" fmla="*/ 2092960 w 2397760"/>
                <a:gd name="connsiteY49" fmla="*/ 1463040 h 1667788"/>
                <a:gd name="connsiteX50" fmla="*/ 2133600 w 2397760"/>
                <a:gd name="connsiteY50" fmla="*/ 1503680 h 1667788"/>
                <a:gd name="connsiteX51" fmla="*/ 2164080 w 2397760"/>
                <a:gd name="connsiteY51" fmla="*/ 1534160 h 1667788"/>
                <a:gd name="connsiteX52" fmla="*/ 2194560 w 2397760"/>
                <a:gd name="connsiteY52" fmla="*/ 1544320 h 1667788"/>
                <a:gd name="connsiteX53" fmla="*/ 2225040 w 2397760"/>
                <a:gd name="connsiteY53" fmla="*/ 1564640 h 1667788"/>
                <a:gd name="connsiteX54" fmla="*/ 2255520 w 2397760"/>
                <a:gd name="connsiteY54" fmla="*/ 1574800 h 1667788"/>
                <a:gd name="connsiteX55" fmla="*/ 2316480 w 2397760"/>
                <a:gd name="connsiteY55" fmla="*/ 1615440 h 1667788"/>
                <a:gd name="connsiteX56" fmla="*/ 2346960 w 2397760"/>
                <a:gd name="connsiteY56" fmla="*/ 1635760 h 1667788"/>
                <a:gd name="connsiteX57" fmla="*/ 2377440 w 2397760"/>
                <a:gd name="connsiteY57" fmla="*/ 1666240 h 1667788"/>
                <a:gd name="connsiteX58" fmla="*/ 2397760 w 2397760"/>
                <a:gd name="connsiteY58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65760 w 2397760"/>
                <a:gd name="connsiteY7" fmla="*/ 1544320 h 1667788"/>
                <a:gd name="connsiteX8" fmla="*/ 426720 w 2397760"/>
                <a:gd name="connsiteY8" fmla="*/ 1503680 h 1667788"/>
                <a:gd name="connsiteX9" fmla="*/ 518160 w 2397760"/>
                <a:gd name="connsiteY9" fmla="*/ 1452880 h 1667788"/>
                <a:gd name="connsiteX10" fmla="*/ 558800 w 2397760"/>
                <a:gd name="connsiteY10" fmla="*/ 1402080 h 1667788"/>
                <a:gd name="connsiteX11" fmla="*/ 609600 w 2397760"/>
                <a:gd name="connsiteY11" fmla="*/ 1361440 h 1667788"/>
                <a:gd name="connsiteX12" fmla="*/ 619760 w 2397760"/>
                <a:gd name="connsiteY12" fmla="*/ 1330960 h 1667788"/>
                <a:gd name="connsiteX13" fmla="*/ 701040 w 2397760"/>
                <a:gd name="connsiteY13" fmla="*/ 1209040 h 1667788"/>
                <a:gd name="connsiteX14" fmla="*/ 721360 w 2397760"/>
                <a:gd name="connsiteY14" fmla="*/ 1178560 h 1667788"/>
                <a:gd name="connsiteX15" fmla="*/ 772160 w 2397760"/>
                <a:gd name="connsiteY15" fmla="*/ 1087120 h 1667788"/>
                <a:gd name="connsiteX16" fmla="*/ 802640 w 2397760"/>
                <a:gd name="connsiteY16" fmla="*/ 995680 h 1667788"/>
                <a:gd name="connsiteX17" fmla="*/ 812800 w 2397760"/>
                <a:gd name="connsiteY17" fmla="*/ 965200 h 1667788"/>
                <a:gd name="connsiteX18" fmla="*/ 853440 w 2397760"/>
                <a:gd name="connsiteY18" fmla="*/ 873760 h 1667788"/>
                <a:gd name="connsiteX19" fmla="*/ 904240 w 2397760"/>
                <a:gd name="connsiteY19" fmla="*/ 741680 h 1667788"/>
                <a:gd name="connsiteX20" fmla="*/ 924560 w 2397760"/>
                <a:gd name="connsiteY20" fmla="*/ 650240 h 1667788"/>
                <a:gd name="connsiteX21" fmla="*/ 944880 w 2397760"/>
                <a:gd name="connsiteY21" fmla="*/ 568960 h 1667788"/>
                <a:gd name="connsiteX22" fmla="*/ 965200 w 2397760"/>
                <a:gd name="connsiteY22" fmla="*/ 487680 h 1667788"/>
                <a:gd name="connsiteX23" fmla="*/ 1016000 w 2397760"/>
                <a:gd name="connsiteY23" fmla="*/ 396240 h 1667788"/>
                <a:gd name="connsiteX24" fmla="*/ 1026160 w 2397760"/>
                <a:gd name="connsiteY24" fmla="*/ 365760 h 1667788"/>
                <a:gd name="connsiteX25" fmla="*/ 1076960 w 2397760"/>
                <a:gd name="connsiteY25" fmla="*/ 284480 h 1667788"/>
                <a:gd name="connsiteX26" fmla="*/ 1097280 w 2397760"/>
                <a:gd name="connsiteY26" fmla="*/ 254000 h 1667788"/>
                <a:gd name="connsiteX27" fmla="*/ 1249680 w 2397760"/>
                <a:gd name="connsiteY27" fmla="*/ 71120 h 1667788"/>
                <a:gd name="connsiteX28" fmla="*/ 1270000 w 2397760"/>
                <a:gd name="connsiteY28" fmla="*/ 40640 h 1667788"/>
                <a:gd name="connsiteX29" fmla="*/ 1300480 w 2397760"/>
                <a:gd name="connsiteY29" fmla="*/ 30480 h 1667788"/>
                <a:gd name="connsiteX30" fmla="*/ 1361440 w 2397760"/>
                <a:gd name="connsiteY30" fmla="*/ 0 h 1667788"/>
                <a:gd name="connsiteX31" fmla="*/ 1432560 w 2397760"/>
                <a:gd name="connsiteY31" fmla="*/ 10160 h 1667788"/>
                <a:gd name="connsiteX32" fmla="*/ 1503680 w 2397760"/>
                <a:gd name="connsiteY32" fmla="*/ 30480 h 1667788"/>
                <a:gd name="connsiteX33" fmla="*/ 1564640 w 2397760"/>
                <a:gd name="connsiteY33" fmla="*/ 111760 h 1667788"/>
                <a:gd name="connsiteX34" fmla="*/ 1635760 w 2397760"/>
                <a:gd name="connsiteY34" fmla="*/ 254000 h 1667788"/>
                <a:gd name="connsiteX35" fmla="*/ 1656080 w 2397760"/>
                <a:gd name="connsiteY35" fmla="*/ 325120 h 1667788"/>
                <a:gd name="connsiteX36" fmla="*/ 1676400 w 2397760"/>
                <a:gd name="connsiteY36" fmla="*/ 447040 h 1667788"/>
                <a:gd name="connsiteX37" fmla="*/ 1706880 w 2397760"/>
                <a:gd name="connsiteY37" fmla="*/ 568960 h 1667788"/>
                <a:gd name="connsiteX38" fmla="*/ 1788160 w 2397760"/>
                <a:gd name="connsiteY38" fmla="*/ 863600 h 1667788"/>
                <a:gd name="connsiteX39" fmla="*/ 1808480 w 2397760"/>
                <a:gd name="connsiteY39" fmla="*/ 894080 h 1667788"/>
                <a:gd name="connsiteX40" fmla="*/ 1859280 w 2397760"/>
                <a:gd name="connsiteY40" fmla="*/ 1046480 h 1667788"/>
                <a:gd name="connsiteX41" fmla="*/ 1869440 w 2397760"/>
                <a:gd name="connsiteY41" fmla="*/ 1076960 h 1667788"/>
                <a:gd name="connsiteX42" fmla="*/ 1910080 w 2397760"/>
                <a:gd name="connsiteY42" fmla="*/ 1168400 h 1667788"/>
                <a:gd name="connsiteX43" fmla="*/ 1930400 w 2397760"/>
                <a:gd name="connsiteY43" fmla="*/ 1198880 h 1667788"/>
                <a:gd name="connsiteX44" fmla="*/ 1971040 w 2397760"/>
                <a:gd name="connsiteY44" fmla="*/ 1290320 h 1667788"/>
                <a:gd name="connsiteX45" fmla="*/ 2021840 w 2397760"/>
                <a:gd name="connsiteY45" fmla="*/ 1381760 h 1667788"/>
                <a:gd name="connsiteX46" fmla="*/ 2042160 w 2397760"/>
                <a:gd name="connsiteY46" fmla="*/ 1412240 h 1667788"/>
                <a:gd name="connsiteX47" fmla="*/ 2062480 w 2397760"/>
                <a:gd name="connsiteY47" fmla="*/ 1442720 h 1667788"/>
                <a:gd name="connsiteX48" fmla="*/ 2092960 w 2397760"/>
                <a:gd name="connsiteY48" fmla="*/ 1463040 h 1667788"/>
                <a:gd name="connsiteX49" fmla="*/ 2133600 w 2397760"/>
                <a:gd name="connsiteY49" fmla="*/ 1503680 h 1667788"/>
                <a:gd name="connsiteX50" fmla="*/ 2164080 w 2397760"/>
                <a:gd name="connsiteY50" fmla="*/ 1534160 h 1667788"/>
                <a:gd name="connsiteX51" fmla="*/ 2194560 w 2397760"/>
                <a:gd name="connsiteY51" fmla="*/ 1544320 h 1667788"/>
                <a:gd name="connsiteX52" fmla="*/ 2225040 w 2397760"/>
                <a:gd name="connsiteY52" fmla="*/ 1564640 h 1667788"/>
                <a:gd name="connsiteX53" fmla="*/ 2255520 w 2397760"/>
                <a:gd name="connsiteY53" fmla="*/ 1574800 h 1667788"/>
                <a:gd name="connsiteX54" fmla="*/ 2316480 w 2397760"/>
                <a:gd name="connsiteY54" fmla="*/ 1615440 h 1667788"/>
                <a:gd name="connsiteX55" fmla="*/ 2346960 w 2397760"/>
                <a:gd name="connsiteY55" fmla="*/ 1635760 h 1667788"/>
                <a:gd name="connsiteX56" fmla="*/ 2377440 w 2397760"/>
                <a:gd name="connsiteY56" fmla="*/ 1666240 h 1667788"/>
                <a:gd name="connsiteX57" fmla="*/ 2397760 w 2397760"/>
                <a:gd name="connsiteY57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65760 w 2397760"/>
                <a:gd name="connsiteY7" fmla="*/ 1544320 h 1667788"/>
                <a:gd name="connsiteX8" fmla="*/ 426720 w 2397760"/>
                <a:gd name="connsiteY8" fmla="*/ 1503680 h 1667788"/>
                <a:gd name="connsiteX9" fmla="*/ 518160 w 2397760"/>
                <a:gd name="connsiteY9" fmla="*/ 1452880 h 1667788"/>
                <a:gd name="connsiteX10" fmla="*/ 558800 w 2397760"/>
                <a:gd name="connsiteY10" fmla="*/ 1402080 h 1667788"/>
                <a:gd name="connsiteX11" fmla="*/ 609600 w 2397760"/>
                <a:gd name="connsiteY11" fmla="*/ 1361440 h 1667788"/>
                <a:gd name="connsiteX12" fmla="*/ 701040 w 2397760"/>
                <a:gd name="connsiteY12" fmla="*/ 1209040 h 1667788"/>
                <a:gd name="connsiteX13" fmla="*/ 721360 w 2397760"/>
                <a:gd name="connsiteY13" fmla="*/ 1178560 h 1667788"/>
                <a:gd name="connsiteX14" fmla="*/ 772160 w 2397760"/>
                <a:gd name="connsiteY14" fmla="*/ 1087120 h 1667788"/>
                <a:gd name="connsiteX15" fmla="*/ 802640 w 2397760"/>
                <a:gd name="connsiteY15" fmla="*/ 995680 h 1667788"/>
                <a:gd name="connsiteX16" fmla="*/ 812800 w 2397760"/>
                <a:gd name="connsiteY16" fmla="*/ 965200 h 1667788"/>
                <a:gd name="connsiteX17" fmla="*/ 853440 w 2397760"/>
                <a:gd name="connsiteY17" fmla="*/ 873760 h 1667788"/>
                <a:gd name="connsiteX18" fmla="*/ 904240 w 2397760"/>
                <a:gd name="connsiteY18" fmla="*/ 741680 h 1667788"/>
                <a:gd name="connsiteX19" fmla="*/ 924560 w 2397760"/>
                <a:gd name="connsiteY19" fmla="*/ 650240 h 1667788"/>
                <a:gd name="connsiteX20" fmla="*/ 944880 w 2397760"/>
                <a:gd name="connsiteY20" fmla="*/ 568960 h 1667788"/>
                <a:gd name="connsiteX21" fmla="*/ 965200 w 2397760"/>
                <a:gd name="connsiteY21" fmla="*/ 487680 h 1667788"/>
                <a:gd name="connsiteX22" fmla="*/ 1016000 w 2397760"/>
                <a:gd name="connsiteY22" fmla="*/ 396240 h 1667788"/>
                <a:gd name="connsiteX23" fmla="*/ 1026160 w 2397760"/>
                <a:gd name="connsiteY23" fmla="*/ 365760 h 1667788"/>
                <a:gd name="connsiteX24" fmla="*/ 1076960 w 2397760"/>
                <a:gd name="connsiteY24" fmla="*/ 284480 h 1667788"/>
                <a:gd name="connsiteX25" fmla="*/ 1097280 w 2397760"/>
                <a:gd name="connsiteY25" fmla="*/ 254000 h 1667788"/>
                <a:gd name="connsiteX26" fmla="*/ 1249680 w 2397760"/>
                <a:gd name="connsiteY26" fmla="*/ 71120 h 1667788"/>
                <a:gd name="connsiteX27" fmla="*/ 1270000 w 2397760"/>
                <a:gd name="connsiteY27" fmla="*/ 40640 h 1667788"/>
                <a:gd name="connsiteX28" fmla="*/ 1300480 w 2397760"/>
                <a:gd name="connsiteY28" fmla="*/ 30480 h 1667788"/>
                <a:gd name="connsiteX29" fmla="*/ 1361440 w 2397760"/>
                <a:gd name="connsiteY29" fmla="*/ 0 h 1667788"/>
                <a:gd name="connsiteX30" fmla="*/ 1432560 w 2397760"/>
                <a:gd name="connsiteY30" fmla="*/ 10160 h 1667788"/>
                <a:gd name="connsiteX31" fmla="*/ 1503680 w 2397760"/>
                <a:gd name="connsiteY31" fmla="*/ 30480 h 1667788"/>
                <a:gd name="connsiteX32" fmla="*/ 1564640 w 2397760"/>
                <a:gd name="connsiteY32" fmla="*/ 111760 h 1667788"/>
                <a:gd name="connsiteX33" fmla="*/ 1635760 w 2397760"/>
                <a:gd name="connsiteY33" fmla="*/ 254000 h 1667788"/>
                <a:gd name="connsiteX34" fmla="*/ 1656080 w 2397760"/>
                <a:gd name="connsiteY34" fmla="*/ 325120 h 1667788"/>
                <a:gd name="connsiteX35" fmla="*/ 1676400 w 2397760"/>
                <a:gd name="connsiteY35" fmla="*/ 447040 h 1667788"/>
                <a:gd name="connsiteX36" fmla="*/ 1706880 w 2397760"/>
                <a:gd name="connsiteY36" fmla="*/ 568960 h 1667788"/>
                <a:gd name="connsiteX37" fmla="*/ 1788160 w 2397760"/>
                <a:gd name="connsiteY37" fmla="*/ 863600 h 1667788"/>
                <a:gd name="connsiteX38" fmla="*/ 1808480 w 2397760"/>
                <a:gd name="connsiteY38" fmla="*/ 894080 h 1667788"/>
                <a:gd name="connsiteX39" fmla="*/ 1859280 w 2397760"/>
                <a:gd name="connsiteY39" fmla="*/ 1046480 h 1667788"/>
                <a:gd name="connsiteX40" fmla="*/ 1869440 w 2397760"/>
                <a:gd name="connsiteY40" fmla="*/ 1076960 h 1667788"/>
                <a:gd name="connsiteX41" fmla="*/ 1910080 w 2397760"/>
                <a:gd name="connsiteY41" fmla="*/ 1168400 h 1667788"/>
                <a:gd name="connsiteX42" fmla="*/ 1930400 w 2397760"/>
                <a:gd name="connsiteY42" fmla="*/ 1198880 h 1667788"/>
                <a:gd name="connsiteX43" fmla="*/ 1971040 w 2397760"/>
                <a:gd name="connsiteY43" fmla="*/ 1290320 h 1667788"/>
                <a:gd name="connsiteX44" fmla="*/ 2021840 w 2397760"/>
                <a:gd name="connsiteY44" fmla="*/ 1381760 h 1667788"/>
                <a:gd name="connsiteX45" fmla="*/ 2042160 w 2397760"/>
                <a:gd name="connsiteY45" fmla="*/ 1412240 h 1667788"/>
                <a:gd name="connsiteX46" fmla="*/ 2062480 w 2397760"/>
                <a:gd name="connsiteY46" fmla="*/ 1442720 h 1667788"/>
                <a:gd name="connsiteX47" fmla="*/ 2092960 w 2397760"/>
                <a:gd name="connsiteY47" fmla="*/ 1463040 h 1667788"/>
                <a:gd name="connsiteX48" fmla="*/ 2133600 w 2397760"/>
                <a:gd name="connsiteY48" fmla="*/ 1503680 h 1667788"/>
                <a:gd name="connsiteX49" fmla="*/ 2164080 w 2397760"/>
                <a:gd name="connsiteY49" fmla="*/ 1534160 h 1667788"/>
                <a:gd name="connsiteX50" fmla="*/ 2194560 w 2397760"/>
                <a:gd name="connsiteY50" fmla="*/ 1544320 h 1667788"/>
                <a:gd name="connsiteX51" fmla="*/ 2225040 w 2397760"/>
                <a:gd name="connsiteY51" fmla="*/ 1564640 h 1667788"/>
                <a:gd name="connsiteX52" fmla="*/ 2255520 w 2397760"/>
                <a:gd name="connsiteY52" fmla="*/ 1574800 h 1667788"/>
                <a:gd name="connsiteX53" fmla="*/ 2316480 w 2397760"/>
                <a:gd name="connsiteY53" fmla="*/ 1615440 h 1667788"/>
                <a:gd name="connsiteX54" fmla="*/ 2346960 w 2397760"/>
                <a:gd name="connsiteY54" fmla="*/ 1635760 h 1667788"/>
                <a:gd name="connsiteX55" fmla="*/ 2377440 w 2397760"/>
                <a:gd name="connsiteY55" fmla="*/ 1666240 h 1667788"/>
                <a:gd name="connsiteX56" fmla="*/ 2397760 w 2397760"/>
                <a:gd name="connsiteY56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65760 w 2397760"/>
                <a:gd name="connsiteY7" fmla="*/ 1544320 h 1667788"/>
                <a:gd name="connsiteX8" fmla="*/ 426720 w 2397760"/>
                <a:gd name="connsiteY8" fmla="*/ 1503680 h 1667788"/>
                <a:gd name="connsiteX9" fmla="*/ 518160 w 2397760"/>
                <a:gd name="connsiteY9" fmla="*/ 1452880 h 1667788"/>
                <a:gd name="connsiteX10" fmla="*/ 558800 w 2397760"/>
                <a:gd name="connsiteY10" fmla="*/ 1402080 h 1667788"/>
                <a:gd name="connsiteX11" fmla="*/ 609600 w 2397760"/>
                <a:gd name="connsiteY11" fmla="*/ 1361440 h 1667788"/>
                <a:gd name="connsiteX12" fmla="*/ 701040 w 2397760"/>
                <a:gd name="connsiteY12" fmla="*/ 1209040 h 1667788"/>
                <a:gd name="connsiteX13" fmla="*/ 721360 w 2397760"/>
                <a:gd name="connsiteY13" fmla="*/ 1178560 h 1667788"/>
                <a:gd name="connsiteX14" fmla="*/ 772160 w 2397760"/>
                <a:gd name="connsiteY14" fmla="*/ 1087120 h 1667788"/>
                <a:gd name="connsiteX15" fmla="*/ 802640 w 2397760"/>
                <a:gd name="connsiteY15" fmla="*/ 995680 h 1667788"/>
                <a:gd name="connsiteX16" fmla="*/ 812800 w 2397760"/>
                <a:gd name="connsiteY16" fmla="*/ 965200 h 1667788"/>
                <a:gd name="connsiteX17" fmla="*/ 853440 w 2397760"/>
                <a:gd name="connsiteY17" fmla="*/ 873760 h 1667788"/>
                <a:gd name="connsiteX18" fmla="*/ 904240 w 2397760"/>
                <a:gd name="connsiteY18" fmla="*/ 741680 h 1667788"/>
                <a:gd name="connsiteX19" fmla="*/ 924560 w 2397760"/>
                <a:gd name="connsiteY19" fmla="*/ 650240 h 1667788"/>
                <a:gd name="connsiteX20" fmla="*/ 944880 w 2397760"/>
                <a:gd name="connsiteY20" fmla="*/ 568960 h 1667788"/>
                <a:gd name="connsiteX21" fmla="*/ 965200 w 2397760"/>
                <a:gd name="connsiteY21" fmla="*/ 487680 h 1667788"/>
                <a:gd name="connsiteX22" fmla="*/ 1016000 w 2397760"/>
                <a:gd name="connsiteY22" fmla="*/ 396240 h 1667788"/>
                <a:gd name="connsiteX23" fmla="*/ 1026160 w 2397760"/>
                <a:gd name="connsiteY23" fmla="*/ 365760 h 1667788"/>
                <a:gd name="connsiteX24" fmla="*/ 1076960 w 2397760"/>
                <a:gd name="connsiteY24" fmla="*/ 284480 h 1667788"/>
                <a:gd name="connsiteX25" fmla="*/ 1097280 w 2397760"/>
                <a:gd name="connsiteY25" fmla="*/ 254000 h 1667788"/>
                <a:gd name="connsiteX26" fmla="*/ 1249680 w 2397760"/>
                <a:gd name="connsiteY26" fmla="*/ 71120 h 1667788"/>
                <a:gd name="connsiteX27" fmla="*/ 1270000 w 2397760"/>
                <a:gd name="connsiteY27" fmla="*/ 40640 h 1667788"/>
                <a:gd name="connsiteX28" fmla="*/ 1361440 w 2397760"/>
                <a:gd name="connsiteY28" fmla="*/ 0 h 1667788"/>
                <a:gd name="connsiteX29" fmla="*/ 1432560 w 2397760"/>
                <a:gd name="connsiteY29" fmla="*/ 10160 h 1667788"/>
                <a:gd name="connsiteX30" fmla="*/ 1503680 w 2397760"/>
                <a:gd name="connsiteY30" fmla="*/ 30480 h 1667788"/>
                <a:gd name="connsiteX31" fmla="*/ 1564640 w 2397760"/>
                <a:gd name="connsiteY31" fmla="*/ 111760 h 1667788"/>
                <a:gd name="connsiteX32" fmla="*/ 1635760 w 2397760"/>
                <a:gd name="connsiteY32" fmla="*/ 254000 h 1667788"/>
                <a:gd name="connsiteX33" fmla="*/ 1656080 w 2397760"/>
                <a:gd name="connsiteY33" fmla="*/ 325120 h 1667788"/>
                <a:gd name="connsiteX34" fmla="*/ 1676400 w 2397760"/>
                <a:gd name="connsiteY34" fmla="*/ 447040 h 1667788"/>
                <a:gd name="connsiteX35" fmla="*/ 1706880 w 2397760"/>
                <a:gd name="connsiteY35" fmla="*/ 568960 h 1667788"/>
                <a:gd name="connsiteX36" fmla="*/ 1788160 w 2397760"/>
                <a:gd name="connsiteY36" fmla="*/ 863600 h 1667788"/>
                <a:gd name="connsiteX37" fmla="*/ 1808480 w 2397760"/>
                <a:gd name="connsiteY37" fmla="*/ 894080 h 1667788"/>
                <a:gd name="connsiteX38" fmla="*/ 1859280 w 2397760"/>
                <a:gd name="connsiteY38" fmla="*/ 1046480 h 1667788"/>
                <a:gd name="connsiteX39" fmla="*/ 1869440 w 2397760"/>
                <a:gd name="connsiteY39" fmla="*/ 1076960 h 1667788"/>
                <a:gd name="connsiteX40" fmla="*/ 1910080 w 2397760"/>
                <a:gd name="connsiteY40" fmla="*/ 1168400 h 1667788"/>
                <a:gd name="connsiteX41" fmla="*/ 1930400 w 2397760"/>
                <a:gd name="connsiteY41" fmla="*/ 1198880 h 1667788"/>
                <a:gd name="connsiteX42" fmla="*/ 1971040 w 2397760"/>
                <a:gd name="connsiteY42" fmla="*/ 1290320 h 1667788"/>
                <a:gd name="connsiteX43" fmla="*/ 2021840 w 2397760"/>
                <a:gd name="connsiteY43" fmla="*/ 1381760 h 1667788"/>
                <a:gd name="connsiteX44" fmla="*/ 2042160 w 2397760"/>
                <a:gd name="connsiteY44" fmla="*/ 1412240 h 1667788"/>
                <a:gd name="connsiteX45" fmla="*/ 2062480 w 2397760"/>
                <a:gd name="connsiteY45" fmla="*/ 1442720 h 1667788"/>
                <a:gd name="connsiteX46" fmla="*/ 2092960 w 2397760"/>
                <a:gd name="connsiteY46" fmla="*/ 1463040 h 1667788"/>
                <a:gd name="connsiteX47" fmla="*/ 2133600 w 2397760"/>
                <a:gd name="connsiteY47" fmla="*/ 1503680 h 1667788"/>
                <a:gd name="connsiteX48" fmla="*/ 2164080 w 2397760"/>
                <a:gd name="connsiteY48" fmla="*/ 1534160 h 1667788"/>
                <a:gd name="connsiteX49" fmla="*/ 2194560 w 2397760"/>
                <a:gd name="connsiteY49" fmla="*/ 1544320 h 1667788"/>
                <a:gd name="connsiteX50" fmla="*/ 2225040 w 2397760"/>
                <a:gd name="connsiteY50" fmla="*/ 1564640 h 1667788"/>
                <a:gd name="connsiteX51" fmla="*/ 2255520 w 2397760"/>
                <a:gd name="connsiteY51" fmla="*/ 1574800 h 1667788"/>
                <a:gd name="connsiteX52" fmla="*/ 2316480 w 2397760"/>
                <a:gd name="connsiteY52" fmla="*/ 1615440 h 1667788"/>
                <a:gd name="connsiteX53" fmla="*/ 2346960 w 2397760"/>
                <a:gd name="connsiteY53" fmla="*/ 1635760 h 1667788"/>
                <a:gd name="connsiteX54" fmla="*/ 2377440 w 2397760"/>
                <a:gd name="connsiteY54" fmla="*/ 1666240 h 1667788"/>
                <a:gd name="connsiteX55" fmla="*/ 2397760 w 2397760"/>
                <a:gd name="connsiteY55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65760 w 2397760"/>
                <a:gd name="connsiteY7" fmla="*/ 1544320 h 1667788"/>
                <a:gd name="connsiteX8" fmla="*/ 426720 w 2397760"/>
                <a:gd name="connsiteY8" fmla="*/ 1503680 h 1667788"/>
                <a:gd name="connsiteX9" fmla="*/ 518160 w 2397760"/>
                <a:gd name="connsiteY9" fmla="*/ 1452880 h 1667788"/>
                <a:gd name="connsiteX10" fmla="*/ 558800 w 2397760"/>
                <a:gd name="connsiteY10" fmla="*/ 1402080 h 1667788"/>
                <a:gd name="connsiteX11" fmla="*/ 609600 w 2397760"/>
                <a:gd name="connsiteY11" fmla="*/ 1361440 h 1667788"/>
                <a:gd name="connsiteX12" fmla="*/ 701040 w 2397760"/>
                <a:gd name="connsiteY12" fmla="*/ 1209040 h 1667788"/>
                <a:gd name="connsiteX13" fmla="*/ 721360 w 2397760"/>
                <a:gd name="connsiteY13" fmla="*/ 1178560 h 1667788"/>
                <a:gd name="connsiteX14" fmla="*/ 772160 w 2397760"/>
                <a:gd name="connsiteY14" fmla="*/ 1087120 h 1667788"/>
                <a:gd name="connsiteX15" fmla="*/ 802640 w 2397760"/>
                <a:gd name="connsiteY15" fmla="*/ 995680 h 1667788"/>
                <a:gd name="connsiteX16" fmla="*/ 812800 w 2397760"/>
                <a:gd name="connsiteY16" fmla="*/ 965200 h 1667788"/>
                <a:gd name="connsiteX17" fmla="*/ 853440 w 2397760"/>
                <a:gd name="connsiteY17" fmla="*/ 873760 h 1667788"/>
                <a:gd name="connsiteX18" fmla="*/ 904240 w 2397760"/>
                <a:gd name="connsiteY18" fmla="*/ 741680 h 1667788"/>
                <a:gd name="connsiteX19" fmla="*/ 924560 w 2397760"/>
                <a:gd name="connsiteY19" fmla="*/ 650240 h 1667788"/>
                <a:gd name="connsiteX20" fmla="*/ 944880 w 2397760"/>
                <a:gd name="connsiteY20" fmla="*/ 568960 h 1667788"/>
                <a:gd name="connsiteX21" fmla="*/ 965200 w 2397760"/>
                <a:gd name="connsiteY21" fmla="*/ 487680 h 1667788"/>
                <a:gd name="connsiteX22" fmla="*/ 1016000 w 2397760"/>
                <a:gd name="connsiteY22" fmla="*/ 396240 h 1667788"/>
                <a:gd name="connsiteX23" fmla="*/ 1026160 w 2397760"/>
                <a:gd name="connsiteY23" fmla="*/ 365760 h 1667788"/>
                <a:gd name="connsiteX24" fmla="*/ 1076960 w 2397760"/>
                <a:gd name="connsiteY24" fmla="*/ 284480 h 1667788"/>
                <a:gd name="connsiteX25" fmla="*/ 1097280 w 2397760"/>
                <a:gd name="connsiteY25" fmla="*/ 254000 h 1667788"/>
                <a:gd name="connsiteX26" fmla="*/ 1249680 w 2397760"/>
                <a:gd name="connsiteY26" fmla="*/ 71120 h 1667788"/>
                <a:gd name="connsiteX27" fmla="*/ 1270000 w 2397760"/>
                <a:gd name="connsiteY27" fmla="*/ 40640 h 1667788"/>
                <a:gd name="connsiteX28" fmla="*/ 1361440 w 2397760"/>
                <a:gd name="connsiteY28" fmla="*/ 0 h 1667788"/>
                <a:gd name="connsiteX29" fmla="*/ 1432560 w 2397760"/>
                <a:gd name="connsiteY29" fmla="*/ 10160 h 1667788"/>
                <a:gd name="connsiteX30" fmla="*/ 1503680 w 2397760"/>
                <a:gd name="connsiteY30" fmla="*/ 30480 h 1667788"/>
                <a:gd name="connsiteX31" fmla="*/ 1564640 w 2397760"/>
                <a:gd name="connsiteY31" fmla="*/ 111760 h 1667788"/>
                <a:gd name="connsiteX32" fmla="*/ 1635760 w 2397760"/>
                <a:gd name="connsiteY32" fmla="*/ 254000 h 1667788"/>
                <a:gd name="connsiteX33" fmla="*/ 1676400 w 2397760"/>
                <a:gd name="connsiteY33" fmla="*/ 447040 h 1667788"/>
                <a:gd name="connsiteX34" fmla="*/ 1706880 w 2397760"/>
                <a:gd name="connsiteY34" fmla="*/ 568960 h 1667788"/>
                <a:gd name="connsiteX35" fmla="*/ 1788160 w 2397760"/>
                <a:gd name="connsiteY35" fmla="*/ 863600 h 1667788"/>
                <a:gd name="connsiteX36" fmla="*/ 1808480 w 2397760"/>
                <a:gd name="connsiteY36" fmla="*/ 894080 h 1667788"/>
                <a:gd name="connsiteX37" fmla="*/ 1859280 w 2397760"/>
                <a:gd name="connsiteY37" fmla="*/ 1046480 h 1667788"/>
                <a:gd name="connsiteX38" fmla="*/ 1869440 w 2397760"/>
                <a:gd name="connsiteY38" fmla="*/ 1076960 h 1667788"/>
                <a:gd name="connsiteX39" fmla="*/ 1910080 w 2397760"/>
                <a:gd name="connsiteY39" fmla="*/ 1168400 h 1667788"/>
                <a:gd name="connsiteX40" fmla="*/ 1930400 w 2397760"/>
                <a:gd name="connsiteY40" fmla="*/ 1198880 h 1667788"/>
                <a:gd name="connsiteX41" fmla="*/ 1971040 w 2397760"/>
                <a:gd name="connsiteY41" fmla="*/ 1290320 h 1667788"/>
                <a:gd name="connsiteX42" fmla="*/ 2021840 w 2397760"/>
                <a:gd name="connsiteY42" fmla="*/ 1381760 h 1667788"/>
                <a:gd name="connsiteX43" fmla="*/ 2042160 w 2397760"/>
                <a:gd name="connsiteY43" fmla="*/ 1412240 h 1667788"/>
                <a:gd name="connsiteX44" fmla="*/ 2062480 w 2397760"/>
                <a:gd name="connsiteY44" fmla="*/ 1442720 h 1667788"/>
                <a:gd name="connsiteX45" fmla="*/ 2092960 w 2397760"/>
                <a:gd name="connsiteY45" fmla="*/ 1463040 h 1667788"/>
                <a:gd name="connsiteX46" fmla="*/ 2133600 w 2397760"/>
                <a:gd name="connsiteY46" fmla="*/ 1503680 h 1667788"/>
                <a:gd name="connsiteX47" fmla="*/ 2164080 w 2397760"/>
                <a:gd name="connsiteY47" fmla="*/ 1534160 h 1667788"/>
                <a:gd name="connsiteX48" fmla="*/ 2194560 w 2397760"/>
                <a:gd name="connsiteY48" fmla="*/ 1544320 h 1667788"/>
                <a:gd name="connsiteX49" fmla="*/ 2225040 w 2397760"/>
                <a:gd name="connsiteY49" fmla="*/ 1564640 h 1667788"/>
                <a:gd name="connsiteX50" fmla="*/ 2255520 w 2397760"/>
                <a:gd name="connsiteY50" fmla="*/ 1574800 h 1667788"/>
                <a:gd name="connsiteX51" fmla="*/ 2316480 w 2397760"/>
                <a:gd name="connsiteY51" fmla="*/ 1615440 h 1667788"/>
                <a:gd name="connsiteX52" fmla="*/ 2346960 w 2397760"/>
                <a:gd name="connsiteY52" fmla="*/ 1635760 h 1667788"/>
                <a:gd name="connsiteX53" fmla="*/ 2377440 w 2397760"/>
                <a:gd name="connsiteY53" fmla="*/ 1666240 h 1667788"/>
                <a:gd name="connsiteX54" fmla="*/ 2397760 w 2397760"/>
                <a:gd name="connsiteY54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65760 w 2397760"/>
                <a:gd name="connsiteY7" fmla="*/ 1544320 h 1667788"/>
                <a:gd name="connsiteX8" fmla="*/ 426720 w 2397760"/>
                <a:gd name="connsiteY8" fmla="*/ 1503680 h 1667788"/>
                <a:gd name="connsiteX9" fmla="*/ 518160 w 2397760"/>
                <a:gd name="connsiteY9" fmla="*/ 1452880 h 1667788"/>
                <a:gd name="connsiteX10" fmla="*/ 558800 w 2397760"/>
                <a:gd name="connsiteY10" fmla="*/ 1402080 h 1667788"/>
                <a:gd name="connsiteX11" fmla="*/ 609600 w 2397760"/>
                <a:gd name="connsiteY11" fmla="*/ 1361440 h 1667788"/>
                <a:gd name="connsiteX12" fmla="*/ 701040 w 2397760"/>
                <a:gd name="connsiteY12" fmla="*/ 1209040 h 1667788"/>
                <a:gd name="connsiteX13" fmla="*/ 721360 w 2397760"/>
                <a:gd name="connsiteY13" fmla="*/ 1178560 h 1667788"/>
                <a:gd name="connsiteX14" fmla="*/ 772160 w 2397760"/>
                <a:gd name="connsiteY14" fmla="*/ 1087120 h 1667788"/>
                <a:gd name="connsiteX15" fmla="*/ 802640 w 2397760"/>
                <a:gd name="connsiteY15" fmla="*/ 995680 h 1667788"/>
                <a:gd name="connsiteX16" fmla="*/ 812800 w 2397760"/>
                <a:gd name="connsiteY16" fmla="*/ 965200 h 1667788"/>
                <a:gd name="connsiteX17" fmla="*/ 853440 w 2397760"/>
                <a:gd name="connsiteY17" fmla="*/ 873760 h 1667788"/>
                <a:gd name="connsiteX18" fmla="*/ 904240 w 2397760"/>
                <a:gd name="connsiteY18" fmla="*/ 741680 h 1667788"/>
                <a:gd name="connsiteX19" fmla="*/ 924560 w 2397760"/>
                <a:gd name="connsiteY19" fmla="*/ 650240 h 1667788"/>
                <a:gd name="connsiteX20" fmla="*/ 944880 w 2397760"/>
                <a:gd name="connsiteY20" fmla="*/ 568960 h 1667788"/>
                <a:gd name="connsiteX21" fmla="*/ 965200 w 2397760"/>
                <a:gd name="connsiteY21" fmla="*/ 487680 h 1667788"/>
                <a:gd name="connsiteX22" fmla="*/ 1016000 w 2397760"/>
                <a:gd name="connsiteY22" fmla="*/ 396240 h 1667788"/>
                <a:gd name="connsiteX23" fmla="*/ 1026160 w 2397760"/>
                <a:gd name="connsiteY23" fmla="*/ 365760 h 1667788"/>
                <a:gd name="connsiteX24" fmla="*/ 1097280 w 2397760"/>
                <a:gd name="connsiteY24" fmla="*/ 254000 h 1667788"/>
                <a:gd name="connsiteX25" fmla="*/ 1249680 w 2397760"/>
                <a:gd name="connsiteY25" fmla="*/ 71120 h 1667788"/>
                <a:gd name="connsiteX26" fmla="*/ 1270000 w 2397760"/>
                <a:gd name="connsiteY26" fmla="*/ 40640 h 1667788"/>
                <a:gd name="connsiteX27" fmla="*/ 1361440 w 2397760"/>
                <a:gd name="connsiteY27" fmla="*/ 0 h 1667788"/>
                <a:gd name="connsiteX28" fmla="*/ 1432560 w 2397760"/>
                <a:gd name="connsiteY28" fmla="*/ 10160 h 1667788"/>
                <a:gd name="connsiteX29" fmla="*/ 1503680 w 2397760"/>
                <a:gd name="connsiteY29" fmla="*/ 30480 h 1667788"/>
                <a:gd name="connsiteX30" fmla="*/ 1564640 w 2397760"/>
                <a:gd name="connsiteY30" fmla="*/ 111760 h 1667788"/>
                <a:gd name="connsiteX31" fmla="*/ 1635760 w 2397760"/>
                <a:gd name="connsiteY31" fmla="*/ 254000 h 1667788"/>
                <a:gd name="connsiteX32" fmla="*/ 1676400 w 2397760"/>
                <a:gd name="connsiteY32" fmla="*/ 447040 h 1667788"/>
                <a:gd name="connsiteX33" fmla="*/ 1706880 w 2397760"/>
                <a:gd name="connsiteY33" fmla="*/ 568960 h 1667788"/>
                <a:gd name="connsiteX34" fmla="*/ 1788160 w 2397760"/>
                <a:gd name="connsiteY34" fmla="*/ 863600 h 1667788"/>
                <a:gd name="connsiteX35" fmla="*/ 1808480 w 2397760"/>
                <a:gd name="connsiteY35" fmla="*/ 894080 h 1667788"/>
                <a:gd name="connsiteX36" fmla="*/ 1859280 w 2397760"/>
                <a:gd name="connsiteY36" fmla="*/ 1046480 h 1667788"/>
                <a:gd name="connsiteX37" fmla="*/ 1869440 w 2397760"/>
                <a:gd name="connsiteY37" fmla="*/ 1076960 h 1667788"/>
                <a:gd name="connsiteX38" fmla="*/ 1910080 w 2397760"/>
                <a:gd name="connsiteY38" fmla="*/ 1168400 h 1667788"/>
                <a:gd name="connsiteX39" fmla="*/ 1930400 w 2397760"/>
                <a:gd name="connsiteY39" fmla="*/ 1198880 h 1667788"/>
                <a:gd name="connsiteX40" fmla="*/ 1971040 w 2397760"/>
                <a:gd name="connsiteY40" fmla="*/ 1290320 h 1667788"/>
                <a:gd name="connsiteX41" fmla="*/ 2021840 w 2397760"/>
                <a:gd name="connsiteY41" fmla="*/ 1381760 h 1667788"/>
                <a:gd name="connsiteX42" fmla="*/ 2042160 w 2397760"/>
                <a:gd name="connsiteY42" fmla="*/ 1412240 h 1667788"/>
                <a:gd name="connsiteX43" fmla="*/ 2062480 w 2397760"/>
                <a:gd name="connsiteY43" fmla="*/ 1442720 h 1667788"/>
                <a:gd name="connsiteX44" fmla="*/ 2092960 w 2397760"/>
                <a:gd name="connsiteY44" fmla="*/ 1463040 h 1667788"/>
                <a:gd name="connsiteX45" fmla="*/ 2133600 w 2397760"/>
                <a:gd name="connsiteY45" fmla="*/ 1503680 h 1667788"/>
                <a:gd name="connsiteX46" fmla="*/ 2164080 w 2397760"/>
                <a:gd name="connsiteY46" fmla="*/ 1534160 h 1667788"/>
                <a:gd name="connsiteX47" fmla="*/ 2194560 w 2397760"/>
                <a:gd name="connsiteY47" fmla="*/ 1544320 h 1667788"/>
                <a:gd name="connsiteX48" fmla="*/ 2225040 w 2397760"/>
                <a:gd name="connsiteY48" fmla="*/ 1564640 h 1667788"/>
                <a:gd name="connsiteX49" fmla="*/ 2255520 w 2397760"/>
                <a:gd name="connsiteY49" fmla="*/ 1574800 h 1667788"/>
                <a:gd name="connsiteX50" fmla="*/ 2316480 w 2397760"/>
                <a:gd name="connsiteY50" fmla="*/ 1615440 h 1667788"/>
                <a:gd name="connsiteX51" fmla="*/ 2346960 w 2397760"/>
                <a:gd name="connsiteY51" fmla="*/ 1635760 h 1667788"/>
                <a:gd name="connsiteX52" fmla="*/ 2377440 w 2397760"/>
                <a:gd name="connsiteY52" fmla="*/ 1666240 h 1667788"/>
                <a:gd name="connsiteX53" fmla="*/ 2397760 w 2397760"/>
                <a:gd name="connsiteY53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365760 w 2397760"/>
                <a:gd name="connsiteY6" fmla="*/ 1544320 h 1667788"/>
                <a:gd name="connsiteX7" fmla="*/ 426720 w 2397760"/>
                <a:gd name="connsiteY7" fmla="*/ 1503680 h 1667788"/>
                <a:gd name="connsiteX8" fmla="*/ 518160 w 2397760"/>
                <a:gd name="connsiteY8" fmla="*/ 1452880 h 1667788"/>
                <a:gd name="connsiteX9" fmla="*/ 558800 w 2397760"/>
                <a:gd name="connsiteY9" fmla="*/ 1402080 h 1667788"/>
                <a:gd name="connsiteX10" fmla="*/ 609600 w 2397760"/>
                <a:gd name="connsiteY10" fmla="*/ 1361440 h 1667788"/>
                <a:gd name="connsiteX11" fmla="*/ 701040 w 2397760"/>
                <a:gd name="connsiteY11" fmla="*/ 1209040 h 1667788"/>
                <a:gd name="connsiteX12" fmla="*/ 721360 w 2397760"/>
                <a:gd name="connsiteY12" fmla="*/ 1178560 h 1667788"/>
                <a:gd name="connsiteX13" fmla="*/ 772160 w 2397760"/>
                <a:gd name="connsiteY13" fmla="*/ 1087120 h 1667788"/>
                <a:gd name="connsiteX14" fmla="*/ 802640 w 2397760"/>
                <a:gd name="connsiteY14" fmla="*/ 995680 h 1667788"/>
                <a:gd name="connsiteX15" fmla="*/ 812800 w 2397760"/>
                <a:gd name="connsiteY15" fmla="*/ 965200 h 1667788"/>
                <a:gd name="connsiteX16" fmla="*/ 853440 w 2397760"/>
                <a:gd name="connsiteY16" fmla="*/ 873760 h 1667788"/>
                <a:gd name="connsiteX17" fmla="*/ 904240 w 2397760"/>
                <a:gd name="connsiteY17" fmla="*/ 741680 h 1667788"/>
                <a:gd name="connsiteX18" fmla="*/ 924560 w 2397760"/>
                <a:gd name="connsiteY18" fmla="*/ 650240 h 1667788"/>
                <a:gd name="connsiteX19" fmla="*/ 944880 w 2397760"/>
                <a:gd name="connsiteY19" fmla="*/ 568960 h 1667788"/>
                <a:gd name="connsiteX20" fmla="*/ 965200 w 2397760"/>
                <a:gd name="connsiteY20" fmla="*/ 487680 h 1667788"/>
                <a:gd name="connsiteX21" fmla="*/ 1016000 w 2397760"/>
                <a:gd name="connsiteY21" fmla="*/ 396240 h 1667788"/>
                <a:gd name="connsiteX22" fmla="*/ 1026160 w 2397760"/>
                <a:gd name="connsiteY22" fmla="*/ 365760 h 1667788"/>
                <a:gd name="connsiteX23" fmla="*/ 1097280 w 2397760"/>
                <a:gd name="connsiteY23" fmla="*/ 254000 h 1667788"/>
                <a:gd name="connsiteX24" fmla="*/ 1249680 w 2397760"/>
                <a:gd name="connsiteY24" fmla="*/ 71120 h 1667788"/>
                <a:gd name="connsiteX25" fmla="*/ 1270000 w 2397760"/>
                <a:gd name="connsiteY25" fmla="*/ 40640 h 1667788"/>
                <a:gd name="connsiteX26" fmla="*/ 1361440 w 2397760"/>
                <a:gd name="connsiteY26" fmla="*/ 0 h 1667788"/>
                <a:gd name="connsiteX27" fmla="*/ 1432560 w 2397760"/>
                <a:gd name="connsiteY27" fmla="*/ 10160 h 1667788"/>
                <a:gd name="connsiteX28" fmla="*/ 1503680 w 2397760"/>
                <a:gd name="connsiteY28" fmla="*/ 30480 h 1667788"/>
                <a:gd name="connsiteX29" fmla="*/ 1564640 w 2397760"/>
                <a:gd name="connsiteY29" fmla="*/ 111760 h 1667788"/>
                <a:gd name="connsiteX30" fmla="*/ 1635760 w 2397760"/>
                <a:gd name="connsiteY30" fmla="*/ 254000 h 1667788"/>
                <a:gd name="connsiteX31" fmla="*/ 1676400 w 2397760"/>
                <a:gd name="connsiteY31" fmla="*/ 447040 h 1667788"/>
                <a:gd name="connsiteX32" fmla="*/ 1706880 w 2397760"/>
                <a:gd name="connsiteY32" fmla="*/ 568960 h 1667788"/>
                <a:gd name="connsiteX33" fmla="*/ 1788160 w 2397760"/>
                <a:gd name="connsiteY33" fmla="*/ 863600 h 1667788"/>
                <a:gd name="connsiteX34" fmla="*/ 1808480 w 2397760"/>
                <a:gd name="connsiteY34" fmla="*/ 894080 h 1667788"/>
                <a:gd name="connsiteX35" fmla="*/ 1859280 w 2397760"/>
                <a:gd name="connsiteY35" fmla="*/ 1046480 h 1667788"/>
                <a:gd name="connsiteX36" fmla="*/ 1869440 w 2397760"/>
                <a:gd name="connsiteY36" fmla="*/ 1076960 h 1667788"/>
                <a:gd name="connsiteX37" fmla="*/ 1910080 w 2397760"/>
                <a:gd name="connsiteY37" fmla="*/ 1168400 h 1667788"/>
                <a:gd name="connsiteX38" fmla="*/ 1930400 w 2397760"/>
                <a:gd name="connsiteY38" fmla="*/ 1198880 h 1667788"/>
                <a:gd name="connsiteX39" fmla="*/ 1971040 w 2397760"/>
                <a:gd name="connsiteY39" fmla="*/ 1290320 h 1667788"/>
                <a:gd name="connsiteX40" fmla="*/ 2021840 w 2397760"/>
                <a:gd name="connsiteY40" fmla="*/ 1381760 h 1667788"/>
                <a:gd name="connsiteX41" fmla="*/ 2042160 w 2397760"/>
                <a:gd name="connsiteY41" fmla="*/ 1412240 h 1667788"/>
                <a:gd name="connsiteX42" fmla="*/ 2062480 w 2397760"/>
                <a:gd name="connsiteY42" fmla="*/ 1442720 h 1667788"/>
                <a:gd name="connsiteX43" fmla="*/ 2092960 w 2397760"/>
                <a:gd name="connsiteY43" fmla="*/ 1463040 h 1667788"/>
                <a:gd name="connsiteX44" fmla="*/ 2133600 w 2397760"/>
                <a:gd name="connsiteY44" fmla="*/ 1503680 h 1667788"/>
                <a:gd name="connsiteX45" fmla="*/ 2164080 w 2397760"/>
                <a:gd name="connsiteY45" fmla="*/ 1534160 h 1667788"/>
                <a:gd name="connsiteX46" fmla="*/ 2194560 w 2397760"/>
                <a:gd name="connsiteY46" fmla="*/ 1544320 h 1667788"/>
                <a:gd name="connsiteX47" fmla="*/ 2225040 w 2397760"/>
                <a:gd name="connsiteY47" fmla="*/ 1564640 h 1667788"/>
                <a:gd name="connsiteX48" fmla="*/ 2255520 w 2397760"/>
                <a:gd name="connsiteY48" fmla="*/ 1574800 h 1667788"/>
                <a:gd name="connsiteX49" fmla="*/ 2316480 w 2397760"/>
                <a:gd name="connsiteY49" fmla="*/ 1615440 h 1667788"/>
                <a:gd name="connsiteX50" fmla="*/ 2346960 w 2397760"/>
                <a:gd name="connsiteY50" fmla="*/ 1635760 h 1667788"/>
                <a:gd name="connsiteX51" fmla="*/ 2377440 w 2397760"/>
                <a:gd name="connsiteY51" fmla="*/ 1666240 h 1667788"/>
                <a:gd name="connsiteX52" fmla="*/ 2397760 w 2397760"/>
                <a:gd name="connsiteY52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243840 w 2397760"/>
                <a:gd name="connsiteY4" fmla="*/ 1595120 h 1667788"/>
                <a:gd name="connsiteX5" fmla="*/ 365760 w 2397760"/>
                <a:gd name="connsiteY5" fmla="*/ 1544320 h 1667788"/>
                <a:gd name="connsiteX6" fmla="*/ 426720 w 2397760"/>
                <a:gd name="connsiteY6" fmla="*/ 1503680 h 1667788"/>
                <a:gd name="connsiteX7" fmla="*/ 518160 w 2397760"/>
                <a:gd name="connsiteY7" fmla="*/ 1452880 h 1667788"/>
                <a:gd name="connsiteX8" fmla="*/ 558800 w 2397760"/>
                <a:gd name="connsiteY8" fmla="*/ 1402080 h 1667788"/>
                <a:gd name="connsiteX9" fmla="*/ 609600 w 2397760"/>
                <a:gd name="connsiteY9" fmla="*/ 1361440 h 1667788"/>
                <a:gd name="connsiteX10" fmla="*/ 701040 w 2397760"/>
                <a:gd name="connsiteY10" fmla="*/ 1209040 h 1667788"/>
                <a:gd name="connsiteX11" fmla="*/ 721360 w 2397760"/>
                <a:gd name="connsiteY11" fmla="*/ 1178560 h 1667788"/>
                <a:gd name="connsiteX12" fmla="*/ 772160 w 2397760"/>
                <a:gd name="connsiteY12" fmla="*/ 1087120 h 1667788"/>
                <a:gd name="connsiteX13" fmla="*/ 802640 w 2397760"/>
                <a:gd name="connsiteY13" fmla="*/ 995680 h 1667788"/>
                <a:gd name="connsiteX14" fmla="*/ 812800 w 2397760"/>
                <a:gd name="connsiteY14" fmla="*/ 965200 h 1667788"/>
                <a:gd name="connsiteX15" fmla="*/ 853440 w 2397760"/>
                <a:gd name="connsiteY15" fmla="*/ 873760 h 1667788"/>
                <a:gd name="connsiteX16" fmla="*/ 904240 w 2397760"/>
                <a:gd name="connsiteY16" fmla="*/ 741680 h 1667788"/>
                <a:gd name="connsiteX17" fmla="*/ 924560 w 2397760"/>
                <a:gd name="connsiteY17" fmla="*/ 650240 h 1667788"/>
                <a:gd name="connsiteX18" fmla="*/ 944880 w 2397760"/>
                <a:gd name="connsiteY18" fmla="*/ 568960 h 1667788"/>
                <a:gd name="connsiteX19" fmla="*/ 965200 w 2397760"/>
                <a:gd name="connsiteY19" fmla="*/ 487680 h 1667788"/>
                <a:gd name="connsiteX20" fmla="*/ 1016000 w 2397760"/>
                <a:gd name="connsiteY20" fmla="*/ 396240 h 1667788"/>
                <a:gd name="connsiteX21" fmla="*/ 1026160 w 2397760"/>
                <a:gd name="connsiteY21" fmla="*/ 365760 h 1667788"/>
                <a:gd name="connsiteX22" fmla="*/ 1097280 w 2397760"/>
                <a:gd name="connsiteY22" fmla="*/ 254000 h 1667788"/>
                <a:gd name="connsiteX23" fmla="*/ 1249680 w 2397760"/>
                <a:gd name="connsiteY23" fmla="*/ 71120 h 1667788"/>
                <a:gd name="connsiteX24" fmla="*/ 1270000 w 2397760"/>
                <a:gd name="connsiteY24" fmla="*/ 40640 h 1667788"/>
                <a:gd name="connsiteX25" fmla="*/ 1361440 w 2397760"/>
                <a:gd name="connsiteY25" fmla="*/ 0 h 1667788"/>
                <a:gd name="connsiteX26" fmla="*/ 1432560 w 2397760"/>
                <a:gd name="connsiteY26" fmla="*/ 10160 h 1667788"/>
                <a:gd name="connsiteX27" fmla="*/ 1503680 w 2397760"/>
                <a:gd name="connsiteY27" fmla="*/ 30480 h 1667788"/>
                <a:gd name="connsiteX28" fmla="*/ 1564640 w 2397760"/>
                <a:gd name="connsiteY28" fmla="*/ 111760 h 1667788"/>
                <a:gd name="connsiteX29" fmla="*/ 1635760 w 2397760"/>
                <a:gd name="connsiteY29" fmla="*/ 254000 h 1667788"/>
                <a:gd name="connsiteX30" fmla="*/ 1676400 w 2397760"/>
                <a:gd name="connsiteY30" fmla="*/ 447040 h 1667788"/>
                <a:gd name="connsiteX31" fmla="*/ 1706880 w 2397760"/>
                <a:gd name="connsiteY31" fmla="*/ 568960 h 1667788"/>
                <a:gd name="connsiteX32" fmla="*/ 1788160 w 2397760"/>
                <a:gd name="connsiteY32" fmla="*/ 863600 h 1667788"/>
                <a:gd name="connsiteX33" fmla="*/ 1808480 w 2397760"/>
                <a:gd name="connsiteY33" fmla="*/ 894080 h 1667788"/>
                <a:gd name="connsiteX34" fmla="*/ 1859280 w 2397760"/>
                <a:gd name="connsiteY34" fmla="*/ 1046480 h 1667788"/>
                <a:gd name="connsiteX35" fmla="*/ 1869440 w 2397760"/>
                <a:gd name="connsiteY35" fmla="*/ 1076960 h 1667788"/>
                <a:gd name="connsiteX36" fmla="*/ 1910080 w 2397760"/>
                <a:gd name="connsiteY36" fmla="*/ 1168400 h 1667788"/>
                <a:gd name="connsiteX37" fmla="*/ 1930400 w 2397760"/>
                <a:gd name="connsiteY37" fmla="*/ 1198880 h 1667788"/>
                <a:gd name="connsiteX38" fmla="*/ 1971040 w 2397760"/>
                <a:gd name="connsiteY38" fmla="*/ 1290320 h 1667788"/>
                <a:gd name="connsiteX39" fmla="*/ 2021840 w 2397760"/>
                <a:gd name="connsiteY39" fmla="*/ 1381760 h 1667788"/>
                <a:gd name="connsiteX40" fmla="*/ 2042160 w 2397760"/>
                <a:gd name="connsiteY40" fmla="*/ 1412240 h 1667788"/>
                <a:gd name="connsiteX41" fmla="*/ 2062480 w 2397760"/>
                <a:gd name="connsiteY41" fmla="*/ 1442720 h 1667788"/>
                <a:gd name="connsiteX42" fmla="*/ 2092960 w 2397760"/>
                <a:gd name="connsiteY42" fmla="*/ 1463040 h 1667788"/>
                <a:gd name="connsiteX43" fmla="*/ 2133600 w 2397760"/>
                <a:gd name="connsiteY43" fmla="*/ 1503680 h 1667788"/>
                <a:gd name="connsiteX44" fmla="*/ 2164080 w 2397760"/>
                <a:gd name="connsiteY44" fmla="*/ 1534160 h 1667788"/>
                <a:gd name="connsiteX45" fmla="*/ 2194560 w 2397760"/>
                <a:gd name="connsiteY45" fmla="*/ 1544320 h 1667788"/>
                <a:gd name="connsiteX46" fmla="*/ 2225040 w 2397760"/>
                <a:gd name="connsiteY46" fmla="*/ 1564640 h 1667788"/>
                <a:gd name="connsiteX47" fmla="*/ 2255520 w 2397760"/>
                <a:gd name="connsiteY47" fmla="*/ 1574800 h 1667788"/>
                <a:gd name="connsiteX48" fmla="*/ 2316480 w 2397760"/>
                <a:gd name="connsiteY48" fmla="*/ 1615440 h 1667788"/>
                <a:gd name="connsiteX49" fmla="*/ 2346960 w 2397760"/>
                <a:gd name="connsiteY49" fmla="*/ 1635760 h 1667788"/>
                <a:gd name="connsiteX50" fmla="*/ 2377440 w 2397760"/>
                <a:gd name="connsiteY50" fmla="*/ 1666240 h 1667788"/>
                <a:gd name="connsiteX51" fmla="*/ 2397760 w 2397760"/>
                <a:gd name="connsiteY51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243840 w 2397760"/>
                <a:gd name="connsiteY4" fmla="*/ 1595120 h 1667788"/>
                <a:gd name="connsiteX5" fmla="*/ 365760 w 2397760"/>
                <a:gd name="connsiteY5" fmla="*/ 1544320 h 1667788"/>
                <a:gd name="connsiteX6" fmla="*/ 426720 w 2397760"/>
                <a:gd name="connsiteY6" fmla="*/ 1503680 h 1667788"/>
                <a:gd name="connsiteX7" fmla="*/ 518160 w 2397760"/>
                <a:gd name="connsiteY7" fmla="*/ 1452880 h 1667788"/>
                <a:gd name="connsiteX8" fmla="*/ 609600 w 2397760"/>
                <a:gd name="connsiteY8" fmla="*/ 1361440 h 1667788"/>
                <a:gd name="connsiteX9" fmla="*/ 701040 w 2397760"/>
                <a:gd name="connsiteY9" fmla="*/ 1209040 h 1667788"/>
                <a:gd name="connsiteX10" fmla="*/ 721360 w 2397760"/>
                <a:gd name="connsiteY10" fmla="*/ 1178560 h 1667788"/>
                <a:gd name="connsiteX11" fmla="*/ 772160 w 2397760"/>
                <a:gd name="connsiteY11" fmla="*/ 1087120 h 1667788"/>
                <a:gd name="connsiteX12" fmla="*/ 802640 w 2397760"/>
                <a:gd name="connsiteY12" fmla="*/ 995680 h 1667788"/>
                <a:gd name="connsiteX13" fmla="*/ 812800 w 2397760"/>
                <a:gd name="connsiteY13" fmla="*/ 965200 h 1667788"/>
                <a:gd name="connsiteX14" fmla="*/ 853440 w 2397760"/>
                <a:gd name="connsiteY14" fmla="*/ 873760 h 1667788"/>
                <a:gd name="connsiteX15" fmla="*/ 904240 w 2397760"/>
                <a:gd name="connsiteY15" fmla="*/ 741680 h 1667788"/>
                <a:gd name="connsiteX16" fmla="*/ 924560 w 2397760"/>
                <a:gd name="connsiteY16" fmla="*/ 650240 h 1667788"/>
                <a:gd name="connsiteX17" fmla="*/ 944880 w 2397760"/>
                <a:gd name="connsiteY17" fmla="*/ 568960 h 1667788"/>
                <a:gd name="connsiteX18" fmla="*/ 965200 w 2397760"/>
                <a:gd name="connsiteY18" fmla="*/ 487680 h 1667788"/>
                <a:gd name="connsiteX19" fmla="*/ 1016000 w 2397760"/>
                <a:gd name="connsiteY19" fmla="*/ 396240 h 1667788"/>
                <a:gd name="connsiteX20" fmla="*/ 1026160 w 2397760"/>
                <a:gd name="connsiteY20" fmla="*/ 365760 h 1667788"/>
                <a:gd name="connsiteX21" fmla="*/ 1097280 w 2397760"/>
                <a:gd name="connsiteY21" fmla="*/ 254000 h 1667788"/>
                <a:gd name="connsiteX22" fmla="*/ 1249680 w 2397760"/>
                <a:gd name="connsiteY22" fmla="*/ 71120 h 1667788"/>
                <a:gd name="connsiteX23" fmla="*/ 1270000 w 2397760"/>
                <a:gd name="connsiteY23" fmla="*/ 40640 h 1667788"/>
                <a:gd name="connsiteX24" fmla="*/ 1361440 w 2397760"/>
                <a:gd name="connsiteY24" fmla="*/ 0 h 1667788"/>
                <a:gd name="connsiteX25" fmla="*/ 1432560 w 2397760"/>
                <a:gd name="connsiteY25" fmla="*/ 10160 h 1667788"/>
                <a:gd name="connsiteX26" fmla="*/ 1503680 w 2397760"/>
                <a:gd name="connsiteY26" fmla="*/ 30480 h 1667788"/>
                <a:gd name="connsiteX27" fmla="*/ 1564640 w 2397760"/>
                <a:gd name="connsiteY27" fmla="*/ 111760 h 1667788"/>
                <a:gd name="connsiteX28" fmla="*/ 1635760 w 2397760"/>
                <a:gd name="connsiteY28" fmla="*/ 254000 h 1667788"/>
                <a:gd name="connsiteX29" fmla="*/ 1676400 w 2397760"/>
                <a:gd name="connsiteY29" fmla="*/ 447040 h 1667788"/>
                <a:gd name="connsiteX30" fmla="*/ 1706880 w 2397760"/>
                <a:gd name="connsiteY30" fmla="*/ 568960 h 1667788"/>
                <a:gd name="connsiteX31" fmla="*/ 1788160 w 2397760"/>
                <a:gd name="connsiteY31" fmla="*/ 863600 h 1667788"/>
                <a:gd name="connsiteX32" fmla="*/ 1808480 w 2397760"/>
                <a:gd name="connsiteY32" fmla="*/ 894080 h 1667788"/>
                <a:gd name="connsiteX33" fmla="*/ 1859280 w 2397760"/>
                <a:gd name="connsiteY33" fmla="*/ 1046480 h 1667788"/>
                <a:gd name="connsiteX34" fmla="*/ 1869440 w 2397760"/>
                <a:gd name="connsiteY34" fmla="*/ 1076960 h 1667788"/>
                <a:gd name="connsiteX35" fmla="*/ 1910080 w 2397760"/>
                <a:gd name="connsiteY35" fmla="*/ 1168400 h 1667788"/>
                <a:gd name="connsiteX36" fmla="*/ 1930400 w 2397760"/>
                <a:gd name="connsiteY36" fmla="*/ 1198880 h 1667788"/>
                <a:gd name="connsiteX37" fmla="*/ 1971040 w 2397760"/>
                <a:gd name="connsiteY37" fmla="*/ 1290320 h 1667788"/>
                <a:gd name="connsiteX38" fmla="*/ 2021840 w 2397760"/>
                <a:gd name="connsiteY38" fmla="*/ 1381760 h 1667788"/>
                <a:gd name="connsiteX39" fmla="*/ 2042160 w 2397760"/>
                <a:gd name="connsiteY39" fmla="*/ 1412240 h 1667788"/>
                <a:gd name="connsiteX40" fmla="*/ 2062480 w 2397760"/>
                <a:gd name="connsiteY40" fmla="*/ 1442720 h 1667788"/>
                <a:gd name="connsiteX41" fmla="*/ 2092960 w 2397760"/>
                <a:gd name="connsiteY41" fmla="*/ 1463040 h 1667788"/>
                <a:gd name="connsiteX42" fmla="*/ 2133600 w 2397760"/>
                <a:gd name="connsiteY42" fmla="*/ 1503680 h 1667788"/>
                <a:gd name="connsiteX43" fmla="*/ 2164080 w 2397760"/>
                <a:gd name="connsiteY43" fmla="*/ 1534160 h 1667788"/>
                <a:gd name="connsiteX44" fmla="*/ 2194560 w 2397760"/>
                <a:gd name="connsiteY44" fmla="*/ 1544320 h 1667788"/>
                <a:gd name="connsiteX45" fmla="*/ 2225040 w 2397760"/>
                <a:gd name="connsiteY45" fmla="*/ 1564640 h 1667788"/>
                <a:gd name="connsiteX46" fmla="*/ 2255520 w 2397760"/>
                <a:gd name="connsiteY46" fmla="*/ 1574800 h 1667788"/>
                <a:gd name="connsiteX47" fmla="*/ 2316480 w 2397760"/>
                <a:gd name="connsiteY47" fmla="*/ 1615440 h 1667788"/>
                <a:gd name="connsiteX48" fmla="*/ 2346960 w 2397760"/>
                <a:gd name="connsiteY48" fmla="*/ 1635760 h 1667788"/>
                <a:gd name="connsiteX49" fmla="*/ 2377440 w 2397760"/>
                <a:gd name="connsiteY49" fmla="*/ 1666240 h 1667788"/>
                <a:gd name="connsiteX50" fmla="*/ 2397760 w 2397760"/>
                <a:gd name="connsiteY50" fmla="*/ 1666240 h 1667788"/>
                <a:gd name="connsiteX0" fmla="*/ 0 w 2397760"/>
                <a:gd name="connsiteY0" fmla="*/ 1645920 h 1667788"/>
                <a:gd name="connsiteX1" fmla="*/ 111760 w 2397760"/>
                <a:gd name="connsiteY1" fmla="*/ 1635760 h 1667788"/>
                <a:gd name="connsiteX2" fmla="*/ 142240 w 2397760"/>
                <a:gd name="connsiteY2" fmla="*/ 1625600 h 1667788"/>
                <a:gd name="connsiteX3" fmla="*/ 243840 w 2397760"/>
                <a:gd name="connsiteY3" fmla="*/ 1595120 h 1667788"/>
                <a:gd name="connsiteX4" fmla="*/ 365760 w 2397760"/>
                <a:gd name="connsiteY4" fmla="*/ 1544320 h 1667788"/>
                <a:gd name="connsiteX5" fmla="*/ 426720 w 2397760"/>
                <a:gd name="connsiteY5" fmla="*/ 1503680 h 1667788"/>
                <a:gd name="connsiteX6" fmla="*/ 518160 w 2397760"/>
                <a:gd name="connsiteY6" fmla="*/ 1452880 h 1667788"/>
                <a:gd name="connsiteX7" fmla="*/ 609600 w 2397760"/>
                <a:gd name="connsiteY7" fmla="*/ 1361440 h 1667788"/>
                <a:gd name="connsiteX8" fmla="*/ 701040 w 2397760"/>
                <a:gd name="connsiteY8" fmla="*/ 1209040 h 1667788"/>
                <a:gd name="connsiteX9" fmla="*/ 721360 w 2397760"/>
                <a:gd name="connsiteY9" fmla="*/ 1178560 h 1667788"/>
                <a:gd name="connsiteX10" fmla="*/ 772160 w 2397760"/>
                <a:gd name="connsiteY10" fmla="*/ 1087120 h 1667788"/>
                <a:gd name="connsiteX11" fmla="*/ 802640 w 2397760"/>
                <a:gd name="connsiteY11" fmla="*/ 995680 h 1667788"/>
                <a:gd name="connsiteX12" fmla="*/ 812800 w 2397760"/>
                <a:gd name="connsiteY12" fmla="*/ 965200 h 1667788"/>
                <a:gd name="connsiteX13" fmla="*/ 853440 w 2397760"/>
                <a:gd name="connsiteY13" fmla="*/ 873760 h 1667788"/>
                <a:gd name="connsiteX14" fmla="*/ 904240 w 2397760"/>
                <a:gd name="connsiteY14" fmla="*/ 741680 h 1667788"/>
                <a:gd name="connsiteX15" fmla="*/ 924560 w 2397760"/>
                <a:gd name="connsiteY15" fmla="*/ 650240 h 1667788"/>
                <a:gd name="connsiteX16" fmla="*/ 944880 w 2397760"/>
                <a:gd name="connsiteY16" fmla="*/ 568960 h 1667788"/>
                <a:gd name="connsiteX17" fmla="*/ 965200 w 2397760"/>
                <a:gd name="connsiteY17" fmla="*/ 487680 h 1667788"/>
                <a:gd name="connsiteX18" fmla="*/ 1016000 w 2397760"/>
                <a:gd name="connsiteY18" fmla="*/ 396240 h 1667788"/>
                <a:gd name="connsiteX19" fmla="*/ 1026160 w 2397760"/>
                <a:gd name="connsiteY19" fmla="*/ 365760 h 1667788"/>
                <a:gd name="connsiteX20" fmla="*/ 1097280 w 2397760"/>
                <a:gd name="connsiteY20" fmla="*/ 254000 h 1667788"/>
                <a:gd name="connsiteX21" fmla="*/ 1249680 w 2397760"/>
                <a:gd name="connsiteY21" fmla="*/ 71120 h 1667788"/>
                <a:gd name="connsiteX22" fmla="*/ 1270000 w 2397760"/>
                <a:gd name="connsiteY22" fmla="*/ 40640 h 1667788"/>
                <a:gd name="connsiteX23" fmla="*/ 1361440 w 2397760"/>
                <a:gd name="connsiteY23" fmla="*/ 0 h 1667788"/>
                <a:gd name="connsiteX24" fmla="*/ 1432560 w 2397760"/>
                <a:gd name="connsiteY24" fmla="*/ 10160 h 1667788"/>
                <a:gd name="connsiteX25" fmla="*/ 1503680 w 2397760"/>
                <a:gd name="connsiteY25" fmla="*/ 30480 h 1667788"/>
                <a:gd name="connsiteX26" fmla="*/ 1564640 w 2397760"/>
                <a:gd name="connsiteY26" fmla="*/ 111760 h 1667788"/>
                <a:gd name="connsiteX27" fmla="*/ 1635760 w 2397760"/>
                <a:gd name="connsiteY27" fmla="*/ 254000 h 1667788"/>
                <a:gd name="connsiteX28" fmla="*/ 1676400 w 2397760"/>
                <a:gd name="connsiteY28" fmla="*/ 447040 h 1667788"/>
                <a:gd name="connsiteX29" fmla="*/ 1706880 w 2397760"/>
                <a:gd name="connsiteY29" fmla="*/ 568960 h 1667788"/>
                <a:gd name="connsiteX30" fmla="*/ 1788160 w 2397760"/>
                <a:gd name="connsiteY30" fmla="*/ 863600 h 1667788"/>
                <a:gd name="connsiteX31" fmla="*/ 1808480 w 2397760"/>
                <a:gd name="connsiteY31" fmla="*/ 894080 h 1667788"/>
                <a:gd name="connsiteX32" fmla="*/ 1859280 w 2397760"/>
                <a:gd name="connsiteY32" fmla="*/ 1046480 h 1667788"/>
                <a:gd name="connsiteX33" fmla="*/ 1869440 w 2397760"/>
                <a:gd name="connsiteY33" fmla="*/ 1076960 h 1667788"/>
                <a:gd name="connsiteX34" fmla="*/ 1910080 w 2397760"/>
                <a:gd name="connsiteY34" fmla="*/ 1168400 h 1667788"/>
                <a:gd name="connsiteX35" fmla="*/ 1930400 w 2397760"/>
                <a:gd name="connsiteY35" fmla="*/ 1198880 h 1667788"/>
                <a:gd name="connsiteX36" fmla="*/ 1971040 w 2397760"/>
                <a:gd name="connsiteY36" fmla="*/ 1290320 h 1667788"/>
                <a:gd name="connsiteX37" fmla="*/ 2021840 w 2397760"/>
                <a:gd name="connsiteY37" fmla="*/ 1381760 h 1667788"/>
                <a:gd name="connsiteX38" fmla="*/ 2042160 w 2397760"/>
                <a:gd name="connsiteY38" fmla="*/ 1412240 h 1667788"/>
                <a:gd name="connsiteX39" fmla="*/ 2062480 w 2397760"/>
                <a:gd name="connsiteY39" fmla="*/ 1442720 h 1667788"/>
                <a:gd name="connsiteX40" fmla="*/ 2092960 w 2397760"/>
                <a:gd name="connsiteY40" fmla="*/ 1463040 h 1667788"/>
                <a:gd name="connsiteX41" fmla="*/ 2133600 w 2397760"/>
                <a:gd name="connsiteY41" fmla="*/ 1503680 h 1667788"/>
                <a:gd name="connsiteX42" fmla="*/ 2164080 w 2397760"/>
                <a:gd name="connsiteY42" fmla="*/ 1534160 h 1667788"/>
                <a:gd name="connsiteX43" fmla="*/ 2194560 w 2397760"/>
                <a:gd name="connsiteY43" fmla="*/ 1544320 h 1667788"/>
                <a:gd name="connsiteX44" fmla="*/ 2225040 w 2397760"/>
                <a:gd name="connsiteY44" fmla="*/ 1564640 h 1667788"/>
                <a:gd name="connsiteX45" fmla="*/ 2255520 w 2397760"/>
                <a:gd name="connsiteY45" fmla="*/ 1574800 h 1667788"/>
                <a:gd name="connsiteX46" fmla="*/ 2316480 w 2397760"/>
                <a:gd name="connsiteY46" fmla="*/ 1615440 h 1667788"/>
                <a:gd name="connsiteX47" fmla="*/ 2346960 w 2397760"/>
                <a:gd name="connsiteY47" fmla="*/ 1635760 h 1667788"/>
                <a:gd name="connsiteX48" fmla="*/ 2377440 w 2397760"/>
                <a:gd name="connsiteY48" fmla="*/ 1666240 h 1667788"/>
                <a:gd name="connsiteX49" fmla="*/ 2397760 w 2397760"/>
                <a:gd name="connsiteY49" fmla="*/ 1666240 h 1667788"/>
                <a:gd name="connsiteX0" fmla="*/ 0 w 2397760"/>
                <a:gd name="connsiteY0" fmla="*/ 1645920 h 1667788"/>
                <a:gd name="connsiteX1" fmla="*/ 111760 w 2397760"/>
                <a:gd name="connsiteY1" fmla="*/ 1635760 h 1667788"/>
                <a:gd name="connsiteX2" fmla="*/ 243840 w 2397760"/>
                <a:gd name="connsiteY2" fmla="*/ 1595120 h 1667788"/>
                <a:gd name="connsiteX3" fmla="*/ 365760 w 2397760"/>
                <a:gd name="connsiteY3" fmla="*/ 1544320 h 1667788"/>
                <a:gd name="connsiteX4" fmla="*/ 426720 w 2397760"/>
                <a:gd name="connsiteY4" fmla="*/ 1503680 h 1667788"/>
                <a:gd name="connsiteX5" fmla="*/ 518160 w 2397760"/>
                <a:gd name="connsiteY5" fmla="*/ 1452880 h 1667788"/>
                <a:gd name="connsiteX6" fmla="*/ 609600 w 2397760"/>
                <a:gd name="connsiteY6" fmla="*/ 1361440 h 1667788"/>
                <a:gd name="connsiteX7" fmla="*/ 701040 w 2397760"/>
                <a:gd name="connsiteY7" fmla="*/ 1209040 h 1667788"/>
                <a:gd name="connsiteX8" fmla="*/ 721360 w 2397760"/>
                <a:gd name="connsiteY8" fmla="*/ 1178560 h 1667788"/>
                <a:gd name="connsiteX9" fmla="*/ 772160 w 2397760"/>
                <a:gd name="connsiteY9" fmla="*/ 1087120 h 1667788"/>
                <a:gd name="connsiteX10" fmla="*/ 802640 w 2397760"/>
                <a:gd name="connsiteY10" fmla="*/ 995680 h 1667788"/>
                <a:gd name="connsiteX11" fmla="*/ 812800 w 2397760"/>
                <a:gd name="connsiteY11" fmla="*/ 965200 h 1667788"/>
                <a:gd name="connsiteX12" fmla="*/ 853440 w 2397760"/>
                <a:gd name="connsiteY12" fmla="*/ 873760 h 1667788"/>
                <a:gd name="connsiteX13" fmla="*/ 904240 w 2397760"/>
                <a:gd name="connsiteY13" fmla="*/ 741680 h 1667788"/>
                <a:gd name="connsiteX14" fmla="*/ 924560 w 2397760"/>
                <a:gd name="connsiteY14" fmla="*/ 650240 h 1667788"/>
                <a:gd name="connsiteX15" fmla="*/ 944880 w 2397760"/>
                <a:gd name="connsiteY15" fmla="*/ 568960 h 1667788"/>
                <a:gd name="connsiteX16" fmla="*/ 965200 w 2397760"/>
                <a:gd name="connsiteY16" fmla="*/ 487680 h 1667788"/>
                <a:gd name="connsiteX17" fmla="*/ 1016000 w 2397760"/>
                <a:gd name="connsiteY17" fmla="*/ 396240 h 1667788"/>
                <a:gd name="connsiteX18" fmla="*/ 1026160 w 2397760"/>
                <a:gd name="connsiteY18" fmla="*/ 365760 h 1667788"/>
                <a:gd name="connsiteX19" fmla="*/ 1097280 w 2397760"/>
                <a:gd name="connsiteY19" fmla="*/ 254000 h 1667788"/>
                <a:gd name="connsiteX20" fmla="*/ 1249680 w 2397760"/>
                <a:gd name="connsiteY20" fmla="*/ 71120 h 1667788"/>
                <a:gd name="connsiteX21" fmla="*/ 1270000 w 2397760"/>
                <a:gd name="connsiteY21" fmla="*/ 40640 h 1667788"/>
                <a:gd name="connsiteX22" fmla="*/ 1361440 w 2397760"/>
                <a:gd name="connsiteY22" fmla="*/ 0 h 1667788"/>
                <a:gd name="connsiteX23" fmla="*/ 1432560 w 2397760"/>
                <a:gd name="connsiteY23" fmla="*/ 10160 h 1667788"/>
                <a:gd name="connsiteX24" fmla="*/ 1503680 w 2397760"/>
                <a:gd name="connsiteY24" fmla="*/ 30480 h 1667788"/>
                <a:gd name="connsiteX25" fmla="*/ 1564640 w 2397760"/>
                <a:gd name="connsiteY25" fmla="*/ 111760 h 1667788"/>
                <a:gd name="connsiteX26" fmla="*/ 1635760 w 2397760"/>
                <a:gd name="connsiteY26" fmla="*/ 254000 h 1667788"/>
                <a:gd name="connsiteX27" fmla="*/ 1676400 w 2397760"/>
                <a:gd name="connsiteY27" fmla="*/ 447040 h 1667788"/>
                <a:gd name="connsiteX28" fmla="*/ 1706880 w 2397760"/>
                <a:gd name="connsiteY28" fmla="*/ 568960 h 1667788"/>
                <a:gd name="connsiteX29" fmla="*/ 1788160 w 2397760"/>
                <a:gd name="connsiteY29" fmla="*/ 863600 h 1667788"/>
                <a:gd name="connsiteX30" fmla="*/ 1808480 w 2397760"/>
                <a:gd name="connsiteY30" fmla="*/ 894080 h 1667788"/>
                <a:gd name="connsiteX31" fmla="*/ 1859280 w 2397760"/>
                <a:gd name="connsiteY31" fmla="*/ 1046480 h 1667788"/>
                <a:gd name="connsiteX32" fmla="*/ 1869440 w 2397760"/>
                <a:gd name="connsiteY32" fmla="*/ 1076960 h 1667788"/>
                <a:gd name="connsiteX33" fmla="*/ 1910080 w 2397760"/>
                <a:gd name="connsiteY33" fmla="*/ 1168400 h 1667788"/>
                <a:gd name="connsiteX34" fmla="*/ 1930400 w 2397760"/>
                <a:gd name="connsiteY34" fmla="*/ 1198880 h 1667788"/>
                <a:gd name="connsiteX35" fmla="*/ 1971040 w 2397760"/>
                <a:gd name="connsiteY35" fmla="*/ 1290320 h 1667788"/>
                <a:gd name="connsiteX36" fmla="*/ 2021840 w 2397760"/>
                <a:gd name="connsiteY36" fmla="*/ 1381760 h 1667788"/>
                <a:gd name="connsiteX37" fmla="*/ 2042160 w 2397760"/>
                <a:gd name="connsiteY37" fmla="*/ 1412240 h 1667788"/>
                <a:gd name="connsiteX38" fmla="*/ 2062480 w 2397760"/>
                <a:gd name="connsiteY38" fmla="*/ 1442720 h 1667788"/>
                <a:gd name="connsiteX39" fmla="*/ 2092960 w 2397760"/>
                <a:gd name="connsiteY39" fmla="*/ 1463040 h 1667788"/>
                <a:gd name="connsiteX40" fmla="*/ 2133600 w 2397760"/>
                <a:gd name="connsiteY40" fmla="*/ 1503680 h 1667788"/>
                <a:gd name="connsiteX41" fmla="*/ 2164080 w 2397760"/>
                <a:gd name="connsiteY41" fmla="*/ 1534160 h 1667788"/>
                <a:gd name="connsiteX42" fmla="*/ 2194560 w 2397760"/>
                <a:gd name="connsiteY42" fmla="*/ 1544320 h 1667788"/>
                <a:gd name="connsiteX43" fmla="*/ 2225040 w 2397760"/>
                <a:gd name="connsiteY43" fmla="*/ 1564640 h 1667788"/>
                <a:gd name="connsiteX44" fmla="*/ 2255520 w 2397760"/>
                <a:gd name="connsiteY44" fmla="*/ 1574800 h 1667788"/>
                <a:gd name="connsiteX45" fmla="*/ 2316480 w 2397760"/>
                <a:gd name="connsiteY45" fmla="*/ 1615440 h 1667788"/>
                <a:gd name="connsiteX46" fmla="*/ 2346960 w 2397760"/>
                <a:gd name="connsiteY46" fmla="*/ 1635760 h 1667788"/>
                <a:gd name="connsiteX47" fmla="*/ 2377440 w 2397760"/>
                <a:gd name="connsiteY47" fmla="*/ 1666240 h 1667788"/>
                <a:gd name="connsiteX48" fmla="*/ 2397760 w 2397760"/>
                <a:gd name="connsiteY48" fmla="*/ 1666240 h 1667788"/>
                <a:gd name="connsiteX0" fmla="*/ 0 w 2397760"/>
                <a:gd name="connsiteY0" fmla="*/ 1645920 h 1667788"/>
                <a:gd name="connsiteX1" fmla="*/ 111760 w 2397760"/>
                <a:gd name="connsiteY1" fmla="*/ 1635760 h 1667788"/>
                <a:gd name="connsiteX2" fmla="*/ 243840 w 2397760"/>
                <a:gd name="connsiteY2" fmla="*/ 1595120 h 1667788"/>
                <a:gd name="connsiteX3" fmla="*/ 365760 w 2397760"/>
                <a:gd name="connsiteY3" fmla="*/ 1544320 h 1667788"/>
                <a:gd name="connsiteX4" fmla="*/ 426720 w 2397760"/>
                <a:gd name="connsiteY4" fmla="*/ 1503680 h 1667788"/>
                <a:gd name="connsiteX5" fmla="*/ 518160 w 2397760"/>
                <a:gd name="connsiteY5" fmla="*/ 1452880 h 1667788"/>
                <a:gd name="connsiteX6" fmla="*/ 609600 w 2397760"/>
                <a:gd name="connsiteY6" fmla="*/ 1361440 h 1667788"/>
                <a:gd name="connsiteX7" fmla="*/ 701040 w 2397760"/>
                <a:gd name="connsiteY7" fmla="*/ 1209040 h 1667788"/>
                <a:gd name="connsiteX8" fmla="*/ 772160 w 2397760"/>
                <a:gd name="connsiteY8" fmla="*/ 1087120 h 1667788"/>
                <a:gd name="connsiteX9" fmla="*/ 802640 w 2397760"/>
                <a:gd name="connsiteY9" fmla="*/ 995680 h 1667788"/>
                <a:gd name="connsiteX10" fmla="*/ 812800 w 2397760"/>
                <a:gd name="connsiteY10" fmla="*/ 965200 h 1667788"/>
                <a:gd name="connsiteX11" fmla="*/ 853440 w 2397760"/>
                <a:gd name="connsiteY11" fmla="*/ 873760 h 1667788"/>
                <a:gd name="connsiteX12" fmla="*/ 904240 w 2397760"/>
                <a:gd name="connsiteY12" fmla="*/ 741680 h 1667788"/>
                <a:gd name="connsiteX13" fmla="*/ 924560 w 2397760"/>
                <a:gd name="connsiteY13" fmla="*/ 650240 h 1667788"/>
                <a:gd name="connsiteX14" fmla="*/ 944880 w 2397760"/>
                <a:gd name="connsiteY14" fmla="*/ 568960 h 1667788"/>
                <a:gd name="connsiteX15" fmla="*/ 965200 w 2397760"/>
                <a:gd name="connsiteY15" fmla="*/ 487680 h 1667788"/>
                <a:gd name="connsiteX16" fmla="*/ 1016000 w 2397760"/>
                <a:gd name="connsiteY16" fmla="*/ 396240 h 1667788"/>
                <a:gd name="connsiteX17" fmla="*/ 1026160 w 2397760"/>
                <a:gd name="connsiteY17" fmla="*/ 365760 h 1667788"/>
                <a:gd name="connsiteX18" fmla="*/ 1097280 w 2397760"/>
                <a:gd name="connsiteY18" fmla="*/ 254000 h 1667788"/>
                <a:gd name="connsiteX19" fmla="*/ 1249680 w 2397760"/>
                <a:gd name="connsiteY19" fmla="*/ 71120 h 1667788"/>
                <a:gd name="connsiteX20" fmla="*/ 1270000 w 2397760"/>
                <a:gd name="connsiteY20" fmla="*/ 40640 h 1667788"/>
                <a:gd name="connsiteX21" fmla="*/ 1361440 w 2397760"/>
                <a:gd name="connsiteY21" fmla="*/ 0 h 1667788"/>
                <a:gd name="connsiteX22" fmla="*/ 1432560 w 2397760"/>
                <a:gd name="connsiteY22" fmla="*/ 10160 h 1667788"/>
                <a:gd name="connsiteX23" fmla="*/ 1503680 w 2397760"/>
                <a:gd name="connsiteY23" fmla="*/ 30480 h 1667788"/>
                <a:gd name="connsiteX24" fmla="*/ 1564640 w 2397760"/>
                <a:gd name="connsiteY24" fmla="*/ 111760 h 1667788"/>
                <a:gd name="connsiteX25" fmla="*/ 1635760 w 2397760"/>
                <a:gd name="connsiteY25" fmla="*/ 254000 h 1667788"/>
                <a:gd name="connsiteX26" fmla="*/ 1676400 w 2397760"/>
                <a:gd name="connsiteY26" fmla="*/ 447040 h 1667788"/>
                <a:gd name="connsiteX27" fmla="*/ 1706880 w 2397760"/>
                <a:gd name="connsiteY27" fmla="*/ 568960 h 1667788"/>
                <a:gd name="connsiteX28" fmla="*/ 1788160 w 2397760"/>
                <a:gd name="connsiteY28" fmla="*/ 863600 h 1667788"/>
                <a:gd name="connsiteX29" fmla="*/ 1808480 w 2397760"/>
                <a:gd name="connsiteY29" fmla="*/ 894080 h 1667788"/>
                <a:gd name="connsiteX30" fmla="*/ 1859280 w 2397760"/>
                <a:gd name="connsiteY30" fmla="*/ 1046480 h 1667788"/>
                <a:gd name="connsiteX31" fmla="*/ 1869440 w 2397760"/>
                <a:gd name="connsiteY31" fmla="*/ 1076960 h 1667788"/>
                <a:gd name="connsiteX32" fmla="*/ 1910080 w 2397760"/>
                <a:gd name="connsiteY32" fmla="*/ 1168400 h 1667788"/>
                <a:gd name="connsiteX33" fmla="*/ 1930400 w 2397760"/>
                <a:gd name="connsiteY33" fmla="*/ 1198880 h 1667788"/>
                <a:gd name="connsiteX34" fmla="*/ 1971040 w 2397760"/>
                <a:gd name="connsiteY34" fmla="*/ 1290320 h 1667788"/>
                <a:gd name="connsiteX35" fmla="*/ 2021840 w 2397760"/>
                <a:gd name="connsiteY35" fmla="*/ 1381760 h 1667788"/>
                <a:gd name="connsiteX36" fmla="*/ 2042160 w 2397760"/>
                <a:gd name="connsiteY36" fmla="*/ 1412240 h 1667788"/>
                <a:gd name="connsiteX37" fmla="*/ 2062480 w 2397760"/>
                <a:gd name="connsiteY37" fmla="*/ 1442720 h 1667788"/>
                <a:gd name="connsiteX38" fmla="*/ 2092960 w 2397760"/>
                <a:gd name="connsiteY38" fmla="*/ 1463040 h 1667788"/>
                <a:gd name="connsiteX39" fmla="*/ 2133600 w 2397760"/>
                <a:gd name="connsiteY39" fmla="*/ 1503680 h 1667788"/>
                <a:gd name="connsiteX40" fmla="*/ 2164080 w 2397760"/>
                <a:gd name="connsiteY40" fmla="*/ 1534160 h 1667788"/>
                <a:gd name="connsiteX41" fmla="*/ 2194560 w 2397760"/>
                <a:gd name="connsiteY41" fmla="*/ 1544320 h 1667788"/>
                <a:gd name="connsiteX42" fmla="*/ 2225040 w 2397760"/>
                <a:gd name="connsiteY42" fmla="*/ 1564640 h 1667788"/>
                <a:gd name="connsiteX43" fmla="*/ 2255520 w 2397760"/>
                <a:gd name="connsiteY43" fmla="*/ 1574800 h 1667788"/>
                <a:gd name="connsiteX44" fmla="*/ 2316480 w 2397760"/>
                <a:gd name="connsiteY44" fmla="*/ 1615440 h 1667788"/>
                <a:gd name="connsiteX45" fmla="*/ 2346960 w 2397760"/>
                <a:gd name="connsiteY45" fmla="*/ 1635760 h 1667788"/>
                <a:gd name="connsiteX46" fmla="*/ 2377440 w 2397760"/>
                <a:gd name="connsiteY46" fmla="*/ 1666240 h 1667788"/>
                <a:gd name="connsiteX47" fmla="*/ 2397760 w 2397760"/>
                <a:gd name="connsiteY47" fmla="*/ 1666240 h 1667788"/>
                <a:gd name="connsiteX0" fmla="*/ 0 w 2397760"/>
                <a:gd name="connsiteY0" fmla="*/ 1645920 h 1667788"/>
                <a:gd name="connsiteX1" fmla="*/ 111760 w 2397760"/>
                <a:gd name="connsiteY1" fmla="*/ 1635760 h 1667788"/>
                <a:gd name="connsiteX2" fmla="*/ 243840 w 2397760"/>
                <a:gd name="connsiteY2" fmla="*/ 1595120 h 1667788"/>
                <a:gd name="connsiteX3" fmla="*/ 365760 w 2397760"/>
                <a:gd name="connsiteY3" fmla="*/ 1544320 h 1667788"/>
                <a:gd name="connsiteX4" fmla="*/ 426720 w 2397760"/>
                <a:gd name="connsiteY4" fmla="*/ 1503680 h 1667788"/>
                <a:gd name="connsiteX5" fmla="*/ 518160 w 2397760"/>
                <a:gd name="connsiteY5" fmla="*/ 1452880 h 1667788"/>
                <a:gd name="connsiteX6" fmla="*/ 609600 w 2397760"/>
                <a:gd name="connsiteY6" fmla="*/ 1361440 h 1667788"/>
                <a:gd name="connsiteX7" fmla="*/ 701040 w 2397760"/>
                <a:gd name="connsiteY7" fmla="*/ 1209040 h 1667788"/>
                <a:gd name="connsiteX8" fmla="*/ 772160 w 2397760"/>
                <a:gd name="connsiteY8" fmla="*/ 1087120 h 1667788"/>
                <a:gd name="connsiteX9" fmla="*/ 802640 w 2397760"/>
                <a:gd name="connsiteY9" fmla="*/ 995680 h 1667788"/>
                <a:gd name="connsiteX10" fmla="*/ 812800 w 2397760"/>
                <a:gd name="connsiteY10" fmla="*/ 965200 h 1667788"/>
                <a:gd name="connsiteX11" fmla="*/ 853440 w 2397760"/>
                <a:gd name="connsiteY11" fmla="*/ 873760 h 1667788"/>
                <a:gd name="connsiteX12" fmla="*/ 904240 w 2397760"/>
                <a:gd name="connsiteY12" fmla="*/ 741680 h 1667788"/>
                <a:gd name="connsiteX13" fmla="*/ 924560 w 2397760"/>
                <a:gd name="connsiteY13" fmla="*/ 650240 h 1667788"/>
                <a:gd name="connsiteX14" fmla="*/ 944880 w 2397760"/>
                <a:gd name="connsiteY14" fmla="*/ 568960 h 1667788"/>
                <a:gd name="connsiteX15" fmla="*/ 965200 w 2397760"/>
                <a:gd name="connsiteY15" fmla="*/ 487680 h 1667788"/>
                <a:gd name="connsiteX16" fmla="*/ 1016000 w 2397760"/>
                <a:gd name="connsiteY16" fmla="*/ 396240 h 1667788"/>
                <a:gd name="connsiteX17" fmla="*/ 1026160 w 2397760"/>
                <a:gd name="connsiteY17" fmla="*/ 365760 h 1667788"/>
                <a:gd name="connsiteX18" fmla="*/ 1097280 w 2397760"/>
                <a:gd name="connsiteY18" fmla="*/ 254000 h 1667788"/>
                <a:gd name="connsiteX19" fmla="*/ 1249680 w 2397760"/>
                <a:gd name="connsiteY19" fmla="*/ 71120 h 1667788"/>
                <a:gd name="connsiteX20" fmla="*/ 1270000 w 2397760"/>
                <a:gd name="connsiteY20" fmla="*/ 40640 h 1667788"/>
                <a:gd name="connsiteX21" fmla="*/ 1361440 w 2397760"/>
                <a:gd name="connsiteY21" fmla="*/ 0 h 1667788"/>
                <a:gd name="connsiteX22" fmla="*/ 1432560 w 2397760"/>
                <a:gd name="connsiteY22" fmla="*/ 10160 h 1667788"/>
                <a:gd name="connsiteX23" fmla="*/ 1503680 w 2397760"/>
                <a:gd name="connsiteY23" fmla="*/ 30480 h 1667788"/>
                <a:gd name="connsiteX24" fmla="*/ 1564640 w 2397760"/>
                <a:gd name="connsiteY24" fmla="*/ 111760 h 1667788"/>
                <a:gd name="connsiteX25" fmla="*/ 1635760 w 2397760"/>
                <a:gd name="connsiteY25" fmla="*/ 254000 h 1667788"/>
                <a:gd name="connsiteX26" fmla="*/ 1676400 w 2397760"/>
                <a:gd name="connsiteY26" fmla="*/ 447040 h 1667788"/>
                <a:gd name="connsiteX27" fmla="*/ 1706880 w 2397760"/>
                <a:gd name="connsiteY27" fmla="*/ 568960 h 1667788"/>
                <a:gd name="connsiteX28" fmla="*/ 1788160 w 2397760"/>
                <a:gd name="connsiteY28" fmla="*/ 863600 h 1667788"/>
                <a:gd name="connsiteX29" fmla="*/ 1859280 w 2397760"/>
                <a:gd name="connsiteY29" fmla="*/ 1046480 h 1667788"/>
                <a:gd name="connsiteX30" fmla="*/ 1869440 w 2397760"/>
                <a:gd name="connsiteY30" fmla="*/ 1076960 h 1667788"/>
                <a:gd name="connsiteX31" fmla="*/ 1910080 w 2397760"/>
                <a:gd name="connsiteY31" fmla="*/ 1168400 h 1667788"/>
                <a:gd name="connsiteX32" fmla="*/ 1930400 w 2397760"/>
                <a:gd name="connsiteY32" fmla="*/ 1198880 h 1667788"/>
                <a:gd name="connsiteX33" fmla="*/ 1971040 w 2397760"/>
                <a:gd name="connsiteY33" fmla="*/ 1290320 h 1667788"/>
                <a:gd name="connsiteX34" fmla="*/ 2021840 w 2397760"/>
                <a:gd name="connsiteY34" fmla="*/ 1381760 h 1667788"/>
                <a:gd name="connsiteX35" fmla="*/ 2042160 w 2397760"/>
                <a:gd name="connsiteY35" fmla="*/ 1412240 h 1667788"/>
                <a:gd name="connsiteX36" fmla="*/ 2062480 w 2397760"/>
                <a:gd name="connsiteY36" fmla="*/ 1442720 h 1667788"/>
                <a:gd name="connsiteX37" fmla="*/ 2092960 w 2397760"/>
                <a:gd name="connsiteY37" fmla="*/ 1463040 h 1667788"/>
                <a:gd name="connsiteX38" fmla="*/ 2133600 w 2397760"/>
                <a:gd name="connsiteY38" fmla="*/ 1503680 h 1667788"/>
                <a:gd name="connsiteX39" fmla="*/ 2164080 w 2397760"/>
                <a:gd name="connsiteY39" fmla="*/ 1534160 h 1667788"/>
                <a:gd name="connsiteX40" fmla="*/ 2194560 w 2397760"/>
                <a:gd name="connsiteY40" fmla="*/ 1544320 h 1667788"/>
                <a:gd name="connsiteX41" fmla="*/ 2225040 w 2397760"/>
                <a:gd name="connsiteY41" fmla="*/ 1564640 h 1667788"/>
                <a:gd name="connsiteX42" fmla="*/ 2255520 w 2397760"/>
                <a:gd name="connsiteY42" fmla="*/ 1574800 h 1667788"/>
                <a:gd name="connsiteX43" fmla="*/ 2316480 w 2397760"/>
                <a:gd name="connsiteY43" fmla="*/ 1615440 h 1667788"/>
                <a:gd name="connsiteX44" fmla="*/ 2346960 w 2397760"/>
                <a:gd name="connsiteY44" fmla="*/ 1635760 h 1667788"/>
                <a:gd name="connsiteX45" fmla="*/ 2377440 w 2397760"/>
                <a:gd name="connsiteY45" fmla="*/ 1666240 h 1667788"/>
                <a:gd name="connsiteX46" fmla="*/ 2397760 w 2397760"/>
                <a:gd name="connsiteY46" fmla="*/ 1666240 h 1667788"/>
                <a:gd name="connsiteX0" fmla="*/ 0 w 2397760"/>
                <a:gd name="connsiteY0" fmla="*/ 1645920 h 1667788"/>
                <a:gd name="connsiteX1" fmla="*/ 111760 w 2397760"/>
                <a:gd name="connsiteY1" fmla="*/ 1635760 h 1667788"/>
                <a:gd name="connsiteX2" fmla="*/ 243840 w 2397760"/>
                <a:gd name="connsiteY2" fmla="*/ 1595120 h 1667788"/>
                <a:gd name="connsiteX3" fmla="*/ 365760 w 2397760"/>
                <a:gd name="connsiteY3" fmla="*/ 1544320 h 1667788"/>
                <a:gd name="connsiteX4" fmla="*/ 426720 w 2397760"/>
                <a:gd name="connsiteY4" fmla="*/ 1503680 h 1667788"/>
                <a:gd name="connsiteX5" fmla="*/ 518160 w 2397760"/>
                <a:gd name="connsiteY5" fmla="*/ 1452880 h 1667788"/>
                <a:gd name="connsiteX6" fmla="*/ 609600 w 2397760"/>
                <a:gd name="connsiteY6" fmla="*/ 1361440 h 1667788"/>
                <a:gd name="connsiteX7" fmla="*/ 701040 w 2397760"/>
                <a:gd name="connsiteY7" fmla="*/ 1209040 h 1667788"/>
                <a:gd name="connsiteX8" fmla="*/ 772160 w 2397760"/>
                <a:gd name="connsiteY8" fmla="*/ 1087120 h 1667788"/>
                <a:gd name="connsiteX9" fmla="*/ 802640 w 2397760"/>
                <a:gd name="connsiteY9" fmla="*/ 995680 h 1667788"/>
                <a:gd name="connsiteX10" fmla="*/ 812800 w 2397760"/>
                <a:gd name="connsiteY10" fmla="*/ 965200 h 1667788"/>
                <a:gd name="connsiteX11" fmla="*/ 853440 w 2397760"/>
                <a:gd name="connsiteY11" fmla="*/ 873760 h 1667788"/>
                <a:gd name="connsiteX12" fmla="*/ 904240 w 2397760"/>
                <a:gd name="connsiteY12" fmla="*/ 741680 h 1667788"/>
                <a:gd name="connsiteX13" fmla="*/ 924560 w 2397760"/>
                <a:gd name="connsiteY13" fmla="*/ 650240 h 1667788"/>
                <a:gd name="connsiteX14" fmla="*/ 944880 w 2397760"/>
                <a:gd name="connsiteY14" fmla="*/ 568960 h 1667788"/>
                <a:gd name="connsiteX15" fmla="*/ 965200 w 2397760"/>
                <a:gd name="connsiteY15" fmla="*/ 487680 h 1667788"/>
                <a:gd name="connsiteX16" fmla="*/ 1016000 w 2397760"/>
                <a:gd name="connsiteY16" fmla="*/ 396240 h 1667788"/>
                <a:gd name="connsiteX17" fmla="*/ 1026160 w 2397760"/>
                <a:gd name="connsiteY17" fmla="*/ 365760 h 1667788"/>
                <a:gd name="connsiteX18" fmla="*/ 1097280 w 2397760"/>
                <a:gd name="connsiteY18" fmla="*/ 254000 h 1667788"/>
                <a:gd name="connsiteX19" fmla="*/ 1249680 w 2397760"/>
                <a:gd name="connsiteY19" fmla="*/ 71120 h 1667788"/>
                <a:gd name="connsiteX20" fmla="*/ 1270000 w 2397760"/>
                <a:gd name="connsiteY20" fmla="*/ 40640 h 1667788"/>
                <a:gd name="connsiteX21" fmla="*/ 1361440 w 2397760"/>
                <a:gd name="connsiteY21" fmla="*/ 0 h 1667788"/>
                <a:gd name="connsiteX22" fmla="*/ 1432560 w 2397760"/>
                <a:gd name="connsiteY22" fmla="*/ 10160 h 1667788"/>
                <a:gd name="connsiteX23" fmla="*/ 1503680 w 2397760"/>
                <a:gd name="connsiteY23" fmla="*/ 30480 h 1667788"/>
                <a:gd name="connsiteX24" fmla="*/ 1564640 w 2397760"/>
                <a:gd name="connsiteY24" fmla="*/ 111760 h 1667788"/>
                <a:gd name="connsiteX25" fmla="*/ 1635760 w 2397760"/>
                <a:gd name="connsiteY25" fmla="*/ 254000 h 1667788"/>
                <a:gd name="connsiteX26" fmla="*/ 1676400 w 2397760"/>
                <a:gd name="connsiteY26" fmla="*/ 447040 h 1667788"/>
                <a:gd name="connsiteX27" fmla="*/ 1706880 w 2397760"/>
                <a:gd name="connsiteY27" fmla="*/ 568960 h 1667788"/>
                <a:gd name="connsiteX28" fmla="*/ 1788160 w 2397760"/>
                <a:gd name="connsiteY28" fmla="*/ 863600 h 1667788"/>
                <a:gd name="connsiteX29" fmla="*/ 1859280 w 2397760"/>
                <a:gd name="connsiteY29" fmla="*/ 1046480 h 1667788"/>
                <a:gd name="connsiteX30" fmla="*/ 1869440 w 2397760"/>
                <a:gd name="connsiteY30" fmla="*/ 1076960 h 1667788"/>
                <a:gd name="connsiteX31" fmla="*/ 1910080 w 2397760"/>
                <a:gd name="connsiteY31" fmla="*/ 1168400 h 1667788"/>
                <a:gd name="connsiteX32" fmla="*/ 1930400 w 2397760"/>
                <a:gd name="connsiteY32" fmla="*/ 1198880 h 1667788"/>
                <a:gd name="connsiteX33" fmla="*/ 1971040 w 2397760"/>
                <a:gd name="connsiteY33" fmla="*/ 1290320 h 1667788"/>
                <a:gd name="connsiteX34" fmla="*/ 2021840 w 2397760"/>
                <a:gd name="connsiteY34" fmla="*/ 1381760 h 1667788"/>
                <a:gd name="connsiteX35" fmla="*/ 2042160 w 2397760"/>
                <a:gd name="connsiteY35" fmla="*/ 1412240 h 1667788"/>
                <a:gd name="connsiteX36" fmla="*/ 2092960 w 2397760"/>
                <a:gd name="connsiteY36" fmla="*/ 1463040 h 1667788"/>
                <a:gd name="connsiteX37" fmla="*/ 2133600 w 2397760"/>
                <a:gd name="connsiteY37" fmla="*/ 1503680 h 1667788"/>
                <a:gd name="connsiteX38" fmla="*/ 2164080 w 2397760"/>
                <a:gd name="connsiteY38" fmla="*/ 1534160 h 1667788"/>
                <a:gd name="connsiteX39" fmla="*/ 2194560 w 2397760"/>
                <a:gd name="connsiteY39" fmla="*/ 1544320 h 1667788"/>
                <a:gd name="connsiteX40" fmla="*/ 2225040 w 2397760"/>
                <a:gd name="connsiteY40" fmla="*/ 1564640 h 1667788"/>
                <a:gd name="connsiteX41" fmla="*/ 2255520 w 2397760"/>
                <a:gd name="connsiteY41" fmla="*/ 1574800 h 1667788"/>
                <a:gd name="connsiteX42" fmla="*/ 2316480 w 2397760"/>
                <a:gd name="connsiteY42" fmla="*/ 1615440 h 1667788"/>
                <a:gd name="connsiteX43" fmla="*/ 2346960 w 2397760"/>
                <a:gd name="connsiteY43" fmla="*/ 1635760 h 1667788"/>
                <a:gd name="connsiteX44" fmla="*/ 2377440 w 2397760"/>
                <a:gd name="connsiteY44" fmla="*/ 1666240 h 1667788"/>
                <a:gd name="connsiteX45" fmla="*/ 2397760 w 2397760"/>
                <a:gd name="connsiteY45" fmla="*/ 1666240 h 1667788"/>
                <a:gd name="connsiteX0" fmla="*/ 0 w 2397760"/>
                <a:gd name="connsiteY0" fmla="*/ 1645920 h 1667788"/>
                <a:gd name="connsiteX1" fmla="*/ 111760 w 2397760"/>
                <a:gd name="connsiteY1" fmla="*/ 1635760 h 1667788"/>
                <a:gd name="connsiteX2" fmla="*/ 243840 w 2397760"/>
                <a:gd name="connsiteY2" fmla="*/ 1595120 h 1667788"/>
                <a:gd name="connsiteX3" fmla="*/ 365760 w 2397760"/>
                <a:gd name="connsiteY3" fmla="*/ 1544320 h 1667788"/>
                <a:gd name="connsiteX4" fmla="*/ 426720 w 2397760"/>
                <a:gd name="connsiteY4" fmla="*/ 1503680 h 1667788"/>
                <a:gd name="connsiteX5" fmla="*/ 518160 w 2397760"/>
                <a:gd name="connsiteY5" fmla="*/ 1452880 h 1667788"/>
                <a:gd name="connsiteX6" fmla="*/ 609600 w 2397760"/>
                <a:gd name="connsiteY6" fmla="*/ 1361440 h 1667788"/>
                <a:gd name="connsiteX7" fmla="*/ 701040 w 2397760"/>
                <a:gd name="connsiteY7" fmla="*/ 1209040 h 1667788"/>
                <a:gd name="connsiteX8" fmla="*/ 772160 w 2397760"/>
                <a:gd name="connsiteY8" fmla="*/ 1087120 h 1667788"/>
                <a:gd name="connsiteX9" fmla="*/ 802640 w 2397760"/>
                <a:gd name="connsiteY9" fmla="*/ 995680 h 1667788"/>
                <a:gd name="connsiteX10" fmla="*/ 812800 w 2397760"/>
                <a:gd name="connsiteY10" fmla="*/ 965200 h 1667788"/>
                <a:gd name="connsiteX11" fmla="*/ 853440 w 2397760"/>
                <a:gd name="connsiteY11" fmla="*/ 873760 h 1667788"/>
                <a:gd name="connsiteX12" fmla="*/ 904240 w 2397760"/>
                <a:gd name="connsiteY12" fmla="*/ 741680 h 1667788"/>
                <a:gd name="connsiteX13" fmla="*/ 924560 w 2397760"/>
                <a:gd name="connsiteY13" fmla="*/ 650240 h 1667788"/>
                <a:gd name="connsiteX14" fmla="*/ 944880 w 2397760"/>
                <a:gd name="connsiteY14" fmla="*/ 568960 h 1667788"/>
                <a:gd name="connsiteX15" fmla="*/ 965200 w 2397760"/>
                <a:gd name="connsiteY15" fmla="*/ 487680 h 1667788"/>
                <a:gd name="connsiteX16" fmla="*/ 1016000 w 2397760"/>
                <a:gd name="connsiteY16" fmla="*/ 396240 h 1667788"/>
                <a:gd name="connsiteX17" fmla="*/ 1026160 w 2397760"/>
                <a:gd name="connsiteY17" fmla="*/ 365760 h 1667788"/>
                <a:gd name="connsiteX18" fmla="*/ 1097280 w 2397760"/>
                <a:gd name="connsiteY18" fmla="*/ 254000 h 1667788"/>
                <a:gd name="connsiteX19" fmla="*/ 1249680 w 2397760"/>
                <a:gd name="connsiteY19" fmla="*/ 71120 h 1667788"/>
                <a:gd name="connsiteX20" fmla="*/ 1270000 w 2397760"/>
                <a:gd name="connsiteY20" fmla="*/ 40640 h 1667788"/>
                <a:gd name="connsiteX21" fmla="*/ 1361440 w 2397760"/>
                <a:gd name="connsiteY21" fmla="*/ 0 h 1667788"/>
                <a:gd name="connsiteX22" fmla="*/ 1432560 w 2397760"/>
                <a:gd name="connsiteY22" fmla="*/ 10160 h 1667788"/>
                <a:gd name="connsiteX23" fmla="*/ 1503680 w 2397760"/>
                <a:gd name="connsiteY23" fmla="*/ 30480 h 1667788"/>
                <a:gd name="connsiteX24" fmla="*/ 1564640 w 2397760"/>
                <a:gd name="connsiteY24" fmla="*/ 111760 h 1667788"/>
                <a:gd name="connsiteX25" fmla="*/ 1635760 w 2397760"/>
                <a:gd name="connsiteY25" fmla="*/ 254000 h 1667788"/>
                <a:gd name="connsiteX26" fmla="*/ 1676400 w 2397760"/>
                <a:gd name="connsiteY26" fmla="*/ 447040 h 1667788"/>
                <a:gd name="connsiteX27" fmla="*/ 1706880 w 2397760"/>
                <a:gd name="connsiteY27" fmla="*/ 568960 h 1667788"/>
                <a:gd name="connsiteX28" fmla="*/ 1788160 w 2397760"/>
                <a:gd name="connsiteY28" fmla="*/ 863600 h 1667788"/>
                <a:gd name="connsiteX29" fmla="*/ 1859280 w 2397760"/>
                <a:gd name="connsiteY29" fmla="*/ 1046480 h 1667788"/>
                <a:gd name="connsiteX30" fmla="*/ 1869440 w 2397760"/>
                <a:gd name="connsiteY30" fmla="*/ 1076960 h 1667788"/>
                <a:gd name="connsiteX31" fmla="*/ 1910080 w 2397760"/>
                <a:gd name="connsiteY31" fmla="*/ 1168400 h 1667788"/>
                <a:gd name="connsiteX32" fmla="*/ 1930400 w 2397760"/>
                <a:gd name="connsiteY32" fmla="*/ 1198880 h 1667788"/>
                <a:gd name="connsiteX33" fmla="*/ 1971040 w 2397760"/>
                <a:gd name="connsiteY33" fmla="*/ 1290320 h 1667788"/>
                <a:gd name="connsiteX34" fmla="*/ 2021840 w 2397760"/>
                <a:gd name="connsiteY34" fmla="*/ 1381760 h 1667788"/>
                <a:gd name="connsiteX35" fmla="*/ 2042160 w 2397760"/>
                <a:gd name="connsiteY35" fmla="*/ 1412240 h 1667788"/>
                <a:gd name="connsiteX36" fmla="*/ 2092960 w 2397760"/>
                <a:gd name="connsiteY36" fmla="*/ 1463040 h 1667788"/>
                <a:gd name="connsiteX37" fmla="*/ 2133600 w 2397760"/>
                <a:gd name="connsiteY37" fmla="*/ 1503680 h 1667788"/>
                <a:gd name="connsiteX38" fmla="*/ 2164080 w 2397760"/>
                <a:gd name="connsiteY38" fmla="*/ 1534160 h 1667788"/>
                <a:gd name="connsiteX39" fmla="*/ 2225040 w 2397760"/>
                <a:gd name="connsiteY39" fmla="*/ 1564640 h 1667788"/>
                <a:gd name="connsiteX40" fmla="*/ 2255520 w 2397760"/>
                <a:gd name="connsiteY40" fmla="*/ 1574800 h 1667788"/>
                <a:gd name="connsiteX41" fmla="*/ 2316480 w 2397760"/>
                <a:gd name="connsiteY41" fmla="*/ 1615440 h 1667788"/>
                <a:gd name="connsiteX42" fmla="*/ 2346960 w 2397760"/>
                <a:gd name="connsiteY42" fmla="*/ 1635760 h 1667788"/>
                <a:gd name="connsiteX43" fmla="*/ 2377440 w 2397760"/>
                <a:gd name="connsiteY43" fmla="*/ 1666240 h 1667788"/>
                <a:gd name="connsiteX44" fmla="*/ 2397760 w 2397760"/>
                <a:gd name="connsiteY44" fmla="*/ 1666240 h 1667788"/>
                <a:gd name="connsiteX0" fmla="*/ 0 w 2397760"/>
                <a:gd name="connsiteY0" fmla="*/ 1645920 h 1667788"/>
                <a:gd name="connsiteX1" fmla="*/ 111760 w 2397760"/>
                <a:gd name="connsiteY1" fmla="*/ 1635760 h 1667788"/>
                <a:gd name="connsiteX2" fmla="*/ 243840 w 2397760"/>
                <a:gd name="connsiteY2" fmla="*/ 1595120 h 1667788"/>
                <a:gd name="connsiteX3" fmla="*/ 365760 w 2397760"/>
                <a:gd name="connsiteY3" fmla="*/ 1544320 h 1667788"/>
                <a:gd name="connsiteX4" fmla="*/ 426720 w 2397760"/>
                <a:gd name="connsiteY4" fmla="*/ 1503680 h 1667788"/>
                <a:gd name="connsiteX5" fmla="*/ 518160 w 2397760"/>
                <a:gd name="connsiteY5" fmla="*/ 1452880 h 1667788"/>
                <a:gd name="connsiteX6" fmla="*/ 609600 w 2397760"/>
                <a:gd name="connsiteY6" fmla="*/ 1361440 h 1667788"/>
                <a:gd name="connsiteX7" fmla="*/ 701040 w 2397760"/>
                <a:gd name="connsiteY7" fmla="*/ 1209040 h 1667788"/>
                <a:gd name="connsiteX8" fmla="*/ 772160 w 2397760"/>
                <a:gd name="connsiteY8" fmla="*/ 1087120 h 1667788"/>
                <a:gd name="connsiteX9" fmla="*/ 802640 w 2397760"/>
                <a:gd name="connsiteY9" fmla="*/ 995680 h 1667788"/>
                <a:gd name="connsiteX10" fmla="*/ 812800 w 2397760"/>
                <a:gd name="connsiteY10" fmla="*/ 965200 h 1667788"/>
                <a:gd name="connsiteX11" fmla="*/ 853440 w 2397760"/>
                <a:gd name="connsiteY11" fmla="*/ 873760 h 1667788"/>
                <a:gd name="connsiteX12" fmla="*/ 904240 w 2397760"/>
                <a:gd name="connsiteY12" fmla="*/ 741680 h 1667788"/>
                <a:gd name="connsiteX13" fmla="*/ 924560 w 2397760"/>
                <a:gd name="connsiteY13" fmla="*/ 650240 h 1667788"/>
                <a:gd name="connsiteX14" fmla="*/ 944880 w 2397760"/>
                <a:gd name="connsiteY14" fmla="*/ 568960 h 1667788"/>
                <a:gd name="connsiteX15" fmla="*/ 965200 w 2397760"/>
                <a:gd name="connsiteY15" fmla="*/ 487680 h 1667788"/>
                <a:gd name="connsiteX16" fmla="*/ 1016000 w 2397760"/>
                <a:gd name="connsiteY16" fmla="*/ 396240 h 1667788"/>
                <a:gd name="connsiteX17" fmla="*/ 1026160 w 2397760"/>
                <a:gd name="connsiteY17" fmla="*/ 365760 h 1667788"/>
                <a:gd name="connsiteX18" fmla="*/ 1097280 w 2397760"/>
                <a:gd name="connsiteY18" fmla="*/ 254000 h 1667788"/>
                <a:gd name="connsiteX19" fmla="*/ 1249680 w 2397760"/>
                <a:gd name="connsiteY19" fmla="*/ 71120 h 1667788"/>
                <a:gd name="connsiteX20" fmla="*/ 1270000 w 2397760"/>
                <a:gd name="connsiteY20" fmla="*/ 40640 h 1667788"/>
                <a:gd name="connsiteX21" fmla="*/ 1361440 w 2397760"/>
                <a:gd name="connsiteY21" fmla="*/ 0 h 1667788"/>
                <a:gd name="connsiteX22" fmla="*/ 1432560 w 2397760"/>
                <a:gd name="connsiteY22" fmla="*/ 10160 h 1667788"/>
                <a:gd name="connsiteX23" fmla="*/ 1503680 w 2397760"/>
                <a:gd name="connsiteY23" fmla="*/ 30480 h 1667788"/>
                <a:gd name="connsiteX24" fmla="*/ 1564640 w 2397760"/>
                <a:gd name="connsiteY24" fmla="*/ 111760 h 1667788"/>
                <a:gd name="connsiteX25" fmla="*/ 1635760 w 2397760"/>
                <a:gd name="connsiteY25" fmla="*/ 254000 h 1667788"/>
                <a:gd name="connsiteX26" fmla="*/ 1676400 w 2397760"/>
                <a:gd name="connsiteY26" fmla="*/ 447040 h 1667788"/>
                <a:gd name="connsiteX27" fmla="*/ 1706880 w 2397760"/>
                <a:gd name="connsiteY27" fmla="*/ 568960 h 1667788"/>
                <a:gd name="connsiteX28" fmla="*/ 1788160 w 2397760"/>
                <a:gd name="connsiteY28" fmla="*/ 863600 h 1667788"/>
                <a:gd name="connsiteX29" fmla="*/ 1859280 w 2397760"/>
                <a:gd name="connsiteY29" fmla="*/ 1046480 h 1667788"/>
                <a:gd name="connsiteX30" fmla="*/ 1869440 w 2397760"/>
                <a:gd name="connsiteY30" fmla="*/ 1076960 h 1667788"/>
                <a:gd name="connsiteX31" fmla="*/ 1910080 w 2397760"/>
                <a:gd name="connsiteY31" fmla="*/ 1168400 h 1667788"/>
                <a:gd name="connsiteX32" fmla="*/ 1930400 w 2397760"/>
                <a:gd name="connsiteY32" fmla="*/ 1198880 h 1667788"/>
                <a:gd name="connsiteX33" fmla="*/ 1971040 w 2397760"/>
                <a:gd name="connsiteY33" fmla="*/ 1290320 h 1667788"/>
                <a:gd name="connsiteX34" fmla="*/ 2021840 w 2397760"/>
                <a:gd name="connsiteY34" fmla="*/ 1381760 h 1667788"/>
                <a:gd name="connsiteX35" fmla="*/ 2042160 w 2397760"/>
                <a:gd name="connsiteY35" fmla="*/ 1412240 h 1667788"/>
                <a:gd name="connsiteX36" fmla="*/ 2092960 w 2397760"/>
                <a:gd name="connsiteY36" fmla="*/ 1463040 h 1667788"/>
                <a:gd name="connsiteX37" fmla="*/ 2133600 w 2397760"/>
                <a:gd name="connsiteY37" fmla="*/ 1503680 h 1667788"/>
                <a:gd name="connsiteX38" fmla="*/ 2225040 w 2397760"/>
                <a:gd name="connsiteY38" fmla="*/ 1564640 h 1667788"/>
                <a:gd name="connsiteX39" fmla="*/ 2255520 w 2397760"/>
                <a:gd name="connsiteY39" fmla="*/ 1574800 h 1667788"/>
                <a:gd name="connsiteX40" fmla="*/ 2316480 w 2397760"/>
                <a:gd name="connsiteY40" fmla="*/ 1615440 h 1667788"/>
                <a:gd name="connsiteX41" fmla="*/ 2346960 w 2397760"/>
                <a:gd name="connsiteY41" fmla="*/ 1635760 h 1667788"/>
                <a:gd name="connsiteX42" fmla="*/ 2377440 w 2397760"/>
                <a:gd name="connsiteY42" fmla="*/ 1666240 h 1667788"/>
                <a:gd name="connsiteX43" fmla="*/ 2397760 w 2397760"/>
                <a:gd name="connsiteY43" fmla="*/ 1666240 h 1667788"/>
                <a:gd name="connsiteX0" fmla="*/ 0 w 2397760"/>
                <a:gd name="connsiteY0" fmla="*/ 1645920 h 1667788"/>
                <a:gd name="connsiteX1" fmla="*/ 111760 w 2397760"/>
                <a:gd name="connsiteY1" fmla="*/ 1635760 h 1667788"/>
                <a:gd name="connsiteX2" fmla="*/ 243840 w 2397760"/>
                <a:gd name="connsiteY2" fmla="*/ 1595120 h 1667788"/>
                <a:gd name="connsiteX3" fmla="*/ 365760 w 2397760"/>
                <a:gd name="connsiteY3" fmla="*/ 1544320 h 1667788"/>
                <a:gd name="connsiteX4" fmla="*/ 426720 w 2397760"/>
                <a:gd name="connsiteY4" fmla="*/ 1503680 h 1667788"/>
                <a:gd name="connsiteX5" fmla="*/ 518160 w 2397760"/>
                <a:gd name="connsiteY5" fmla="*/ 1452880 h 1667788"/>
                <a:gd name="connsiteX6" fmla="*/ 609600 w 2397760"/>
                <a:gd name="connsiteY6" fmla="*/ 1361440 h 1667788"/>
                <a:gd name="connsiteX7" fmla="*/ 701040 w 2397760"/>
                <a:gd name="connsiteY7" fmla="*/ 1209040 h 1667788"/>
                <a:gd name="connsiteX8" fmla="*/ 772160 w 2397760"/>
                <a:gd name="connsiteY8" fmla="*/ 1087120 h 1667788"/>
                <a:gd name="connsiteX9" fmla="*/ 802640 w 2397760"/>
                <a:gd name="connsiteY9" fmla="*/ 995680 h 1667788"/>
                <a:gd name="connsiteX10" fmla="*/ 812800 w 2397760"/>
                <a:gd name="connsiteY10" fmla="*/ 965200 h 1667788"/>
                <a:gd name="connsiteX11" fmla="*/ 853440 w 2397760"/>
                <a:gd name="connsiteY11" fmla="*/ 873760 h 1667788"/>
                <a:gd name="connsiteX12" fmla="*/ 904240 w 2397760"/>
                <a:gd name="connsiteY12" fmla="*/ 741680 h 1667788"/>
                <a:gd name="connsiteX13" fmla="*/ 924560 w 2397760"/>
                <a:gd name="connsiteY13" fmla="*/ 650240 h 1667788"/>
                <a:gd name="connsiteX14" fmla="*/ 944880 w 2397760"/>
                <a:gd name="connsiteY14" fmla="*/ 568960 h 1667788"/>
                <a:gd name="connsiteX15" fmla="*/ 965200 w 2397760"/>
                <a:gd name="connsiteY15" fmla="*/ 487680 h 1667788"/>
                <a:gd name="connsiteX16" fmla="*/ 1016000 w 2397760"/>
                <a:gd name="connsiteY16" fmla="*/ 396240 h 1667788"/>
                <a:gd name="connsiteX17" fmla="*/ 1026160 w 2397760"/>
                <a:gd name="connsiteY17" fmla="*/ 365760 h 1667788"/>
                <a:gd name="connsiteX18" fmla="*/ 1097280 w 2397760"/>
                <a:gd name="connsiteY18" fmla="*/ 254000 h 1667788"/>
                <a:gd name="connsiteX19" fmla="*/ 1249680 w 2397760"/>
                <a:gd name="connsiteY19" fmla="*/ 71120 h 1667788"/>
                <a:gd name="connsiteX20" fmla="*/ 1270000 w 2397760"/>
                <a:gd name="connsiteY20" fmla="*/ 40640 h 1667788"/>
                <a:gd name="connsiteX21" fmla="*/ 1361440 w 2397760"/>
                <a:gd name="connsiteY21" fmla="*/ 0 h 1667788"/>
                <a:gd name="connsiteX22" fmla="*/ 1432560 w 2397760"/>
                <a:gd name="connsiteY22" fmla="*/ 10160 h 1667788"/>
                <a:gd name="connsiteX23" fmla="*/ 1503680 w 2397760"/>
                <a:gd name="connsiteY23" fmla="*/ 30480 h 1667788"/>
                <a:gd name="connsiteX24" fmla="*/ 1564640 w 2397760"/>
                <a:gd name="connsiteY24" fmla="*/ 111760 h 1667788"/>
                <a:gd name="connsiteX25" fmla="*/ 1635760 w 2397760"/>
                <a:gd name="connsiteY25" fmla="*/ 254000 h 1667788"/>
                <a:gd name="connsiteX26" fmla="*/ 1676400 w 2397760"/>
                <a:gd name="connsiteY26" fmla="*/ 447040 h 1667788"/>
                <a:gd name="connsiteX27" fmla="*/ 1706880 w 2397760"/>
                <a:gd name="connsiteY27" fmla="*/ 568960 h 1667788"/>
                <a:gd name="connsiteX28" fmla="*/ 1788160 w 2397760"/>
                <a:gd name="connsiteY28" fmla="*/ 863600 h 1667788"/>
                <a:gd name="connsiteX29" fmla="*/ 1859280 w 2397760"/>
                <a:gd name="connsiteY29" fmla="*/ 1046480 h 1667788"/>
                <a:gd name="connsiteX30" fmla="*/ 1869440 w 2397760"/>
                <a:gd name="connsiteY30" fmla="*/ 1076960 h 1667788"/>
                <a:gd name="connsiteX31" fmla="*/ 1910080 w 2397760"/>
                <a:gd name="connsiteY31" fmla="*/ 1168400 h 1667788"/>
                <a:gd name="connsiteX32" fmla="*/ 1930400 w 2397760"/>
                <a:gd name="connsiteY32" fmla="*/ 1198880 h 1667788"/>
                <a:gd name="connsiteX33" fmla="*/ 1971040 w 2397760"/>
                <a:gd name="connsiteY33" fmla="*/ 1290320 h 1667788"/>
                <a:gd name="connsiteX34" fmla="*/ 2021840 w 2397760"/>
                <a:gd name="connsiteY34" fmla="*/ 1381760 h 1667788"/>
                <a:gd name="connsiteX35" fmla="*/ 2042160 w 2397760"/>
                <a:gd name="connsiteY35" fmla="*/ 1412240 h 1667788"/>
                <a:gd name="connsiteX36" fmla="*/ 2092960 w 2397760"/>
                <a:gd name="connsiteY36" fmla="*/ 1463040 h 1667788"/>
                <a:gd name="connsiteX37" fmla="*/ 2225040 w 2397760"/>
                <a:gd name="connsiteY37" fmla="*/ 1564640 h 1667788"/>
                <a:gd name="connsiteX38" fmla="*/ 2255520 w 2397760"/>
                <a:gd name="connsiteY38" fmla="*/ 1574800 h 1667788"/>
                <a:gd name="connsiteX39" fmla="*/ 2316480 w 2397760"/>
                <a:gd name="connsiteY39" fmla="*/ 1615440 h 1667788"/>
                <a:gd name="connsiteX40" fmla="*/ 2346960 w 2397760"/>
                <a:gd name="connsiteY40" fmla="*/ 1635760 h 1667788"/>
                <a:gd name="connsiteX41" fmla="*/ 2377440 w 2397760"/>
                <a:gd name="connsiteY41" fmla="*/ 1666240 h 1667788"/>
                <a:gd name="connsiteX42" fmla="*/ 2397760 w 2397760"/>
                <a:gd name="connsiteY42" fmla="*/ 1666240 h 1667788"/>
                <a:gd name="connsiteX0" fmla="*/ 0 w 2397760"/>
                <a:gd name="connsiteY0" fmla="*/ 1645920 h 1667788"/>
                <a:gd name="connsiteX1" fmla="*/ 111760 w 2397760"/>
                <a:gd name="connsiteY1" fmla="*/ 1635760 h 1667788"/>
                <a:gd name="connsiteX2" fmla="*/ 243840 w 2397760"/>
                <a:gd name="connsiteY2" fmla="*/ 1595120 h 1667788"/>
                <a:gd name="connsiteX3" fmla="*/ 365760 w 2397760"/>
                <a:gd name="connsiteY3" fmla="*/ 1544320 h 1667788"/>
                <a:gd name="connsiteX4" fmla="*/ 426720 w 2397760"/>
                <a:gd name="connsiteY4" fmla="*/ 1503680 h 1667788"/>
                <a:gd name="connsiteX5" fmla="*/ 518160 w 2397760"/>
                <a:gd name="connsiteY5" fmla="*/ 1452880 h 1667788"/>
                <a:gd name="connsiteX6" fmla="*/ 609600 w 2397760"/>
                <a:gd name="connsiteY6" fmla="*/ 1361440 h 1667788"/>
                <a:gd name="connsiteX7" fmla="*/ 701040 w 2397760"/>
                <a:gd name="connsiteY7" fmla="*/ 1209040 h 1667788"/>
                <a:gd name="connsiteX8" fmla="*/ 772160 w 2397760"/>
                <a:gd name="connsiteY8" fmla="*/ 1087120 h 1667788"/>
                <a:gd name="connsiteX9" fmla="*/ 802640 w 2397760"/>
                <a:gd name="connsiteY9" fmla="*/ 995680 h 1667788"/>
                <a:gd name="connsiteX10" fmla="*/ 812800 w 2397760"/>
                <a:gd name="connsiteY10" fmla="*/ 965200 h 1667788"/>
                <a:gd name="connsiteX11" fmla="*/ 853440 w 2397760"/>
                <a:gd name="connsiteY11" fmla="*/ 873760 h 1667788"/>
                <a:gd name="connsiteX12" fmla="*/ 904240 w 2397760"/>
                <a:gd name="connsiteY12" fmla="*/ 741680 h 1667788"/>
                <a:gd name="connsiteX13" fmla="*/ 924560 w 2397760"/>
                <a:gd name="connsiteY13" fmla="*/ 650240 h 1667788"/>
                <a:gd name="connsiteX14" fmla="*/ 944880 w 2397760"/>
                <a:gd name="connsiteY14" fmla="*/ 568960 h 1667788"/>
                <a:gd name="connsiteX15" fmla="*/ 965200 w 2397760"/>
                <a:gd name="connsiteY15" fmla="*/ 487680 h 1667788"/>
                <a:gd name="connsiteX16" fmla="*/ 1016000 w 2397760"/>
                <a:gd name="connsiteY16" fmla="*/ 396240 h 1667788"/>
                <a:gd name="connsiteX17" fmla="*/ 1026160 w 2397760"/>
                <a:gd name="connsiteY17" fmla="*/ 365760 h 1667788"/>
                <a:gd name="connsiteX18" fmla="*/ 1097280 w 2397760"/>
                <a:gd name="connsiteY18" fmla="*/ 254000 h 1667788"/>
                <a:gd name="connsiteX19" fmla="*/ 1249680 w 2397760"/>
                <a:gd name="connsiteY19" fmla="*/ 71120 h 1667788"/>
                <a:gd name="connsiteX20" fmla="*/ 1270000 w 2397760"/>
                <a:gd name="connsiteY20" fmla="*/ 40640 h 1667788"/>
                <a:gd name="connsiteX21" fmla="*/ 1361440 w 2397760"/>
                <a:gd name="connsiteY21" fmla="*/ 0 h 1667788"/>
                <a:gd name="connsiteX22" fmla="*/ 1432560 w 2397760"/>
                <a:gd name="connsiteY22" fmla="*/ 10160 h 1667788"/>
                <a:gd name="connsiteX23" fmla="*/ 1503680 w 2397760"/>
                <a:gd name="connsiteY23" fmla="*/ 30480 h 1667788"/>
                <a:gd name="connsiteX24" fmla="*/ 1564640 w 2397760"/>
                <a:gd name="connsiteY24" fmla="*/ 111760 h 1667788"/>
                <a:gd name="connsiteX25" fmla="*/ 1635760 w 2397760"/>
                <a:gd name="connsiteY25" fmla="*/ 254000 h 1667788"/>
                <a:gd name="connsiteX26" fmla="*/ 1676400 w 2397760"/>
                <a:gd name="connsiteY26" fmla="*/ 447040 h 1667788"/>
                <a:gd name="connsiteX27" fmla="*/ 1706880 w 2397760"/>
                <a:gd name="connsiteY27" fmla="*/ 568960 h 1667788"/>
                <a:gd name="connsiteX28" fmla="*/ 1788160 w 2397760"/>
                <a:gd name="connsiteY28" fmla="*/ 863600 h 1667788"/>
                <a:gd name="connsiteX29" fmla="*/ 1859280 w 2397760"/>
                <a:gd name="connsiteY29" fmla="*/ 1046480 h 1667788"/>
                <a:gd name="connsiteX30" fmla="*/ 1869440 w 2397760"/>
                <a:gd name="connsiteY30" fmla="*/ 1076960 h 1667788"/>
                <a:gd name="connsiteX31" fmla="*/ 1910080 w 2397760"/>
                <a:gd name="connsiteY31" fmla="*/ 1168400 h 1667788"/>
                <a:gd name="connsiteX32" fmla="*/ 1930400 w 2397760"/>
                <a:gd name="connsiteY32" fmla="*/ 1198880 h 1667788"/>
                <a:gd name="connsiteX33" fmla="*/ 1971040 w 2397760"/>
                <a:gd name="connsiteY33" fmla="*/ 1290320 h 1667788"/>
                <a:gd name="connsiteX34" fmla="*/ 2042160 w 2397760"/>
                <a:gd name="connsiteY34" fmla="*/ 1412240 h 1667788"/>
                <a:gd name="connsiteX35" fmla="*/ 2092960 w 2397760"/>
                <a:gd name="connsiteY35" fmla="*/ 1463040 h 1667788"/>
                <a:gd name="connsiteX36" fmla="*/ 2225040 w 2397760"/>
                <a:gd name="connsiteY36" fmla="*/ 1564640 h 1667788"/>
                <a:gd name="connsiteX37" fmla="*/ 2255520 w 2397760"/>
                <a:gd name="connsiteY37" fmla="*/ 1574800 h 1667788"/>
                <a:gd name="connsiteX38" fmla="*/ 2316480 w 2397760"/>
                <a:gd name="connsiteY38" fmla="*/ 1615440 h 1667788"/>
                <a:gd name="connsiteX39" fmla="*/ 2346960 w 2397760"/>
                <a:gd name="connsiteY39" fmla="*/ 1635760 h 1667788"/>
                <a:gd name="connsiteX40" fmla="*/ 2377440 w 2397760"/>
                <a:gd name="connsiteY40" fmla="*/ 1666240 h 1667788"/>
                <a:gd name="connsiteX41" fmla="*/ 2397760 w 2397760"/>
                <a:gd name="connsiteY41" fmla="*/ 1666240 h 1667788"/>
                <a:gd name="connsiteX0" fmla="*/ 0 w 2397760"/>
                <a:gd name="connsiteY0" fmla="*/ 1645920 h 1670003"/>
                <a:gd name="connsiteX1" fmla="*/ 111760 w 2397760"/>
                <a:gd name="connsiteY1" fmla="*/ 1635760 h 1670003"/>
                <a:gd name="connsiteX2" fmla="*/ 243840 w 2397760"/>
                <a:gd name="connsiteY2" fmla="*/ 1595120 h 1670003"/>
                <a:gd name="connsiteX3" fmla="*/ 365760 w 2397760"/>
                <a:gd name="connsiteY3" fmla="*/ 1544320 h 1670003"/>
                <a:gd name="connsiteX4" fmla="*/ 426720 w 2397760"/>
                <a:gd name="connsiteY4" fmla="*/ 1503680 h 1670003"/>
                <a:gd name="connsiteX5" fmla="*/ 518160 w 2397760"/>
                <a:gd name="connsiteY5" fmla="*/ 1452880 h 1670003"/>
                <a:gd name="connsiteX6" fmla="*/ 609600 w 2397760"/>
                <a:gd name="connsiteY6" fmla="*/ 1361440 h 1670003"/>
                <a:gd name="connsiteX7" fmla="*/ 701040 w 2397760"/>
                <a:gd name="connsiteY7" fmla="*/ 1209040 h 1670003"/>
                <a:gd name="connsiteX8" fmla="*/ 772160 w 2397760"/>
                <a:gd name="connsiteY8" fmla="*/ 1087120 h 1670003"/>
                <a:gd name="connsiteX9" fmla="*/ 802640 w 2397760"/>
                <a:gd name="connsiteY9" fmla="*/ 995680 h 1670003"/>
                <a:gd name="connsiteX10" fmla="*/ 812800 w 2397760"/>
                <a:gd name="connsiteY10" fmla="*/ 965200 h 1670003"/>
                <a:gd name="connsiteX11" fmla="*/ 853440 w 2397760"/>
                <a:gd name="connsiteY11" fmla="*/ 873760 h 1670003"/>
                <a:gd name="connsiteX12" fmla="*/ 904240 w 2397760"/>
                <a:gd name="connsiteY12" fmla="*/ 741680 h 1670003"/>
                <a:gd name="connsiteX13" fmla="*/ 924560 w 2397760"/>
                <a:gd name="connsiteY13" fmla="*/ 650240 h 1670003"/>
                <a:gd name="connsiteX14" fmla="*/ 944880 w 2397760"/>
                <a:gd name="connsiteY14" fmla="*/ 568960 h 1670003"/>
                <a:gd name="connsiteX15" fmla="*/ 965200 w 2397760"/>
                <a:gd name="connsiteY15" fmla="*/ 487680 h 1670003"/>
                <a:gd name="connsiteX16" fmla="*/ 1016000 w 2397760"/>
                <a:gd name="connsiteY16" fmla="*/ 396240 h 1670003"/>
                <a:gd name="connsiteX17" fmla="*/ 1026160 w 2397760"/>
                <a:gd name="connsiteY17" fmla="*/ 365760 h 1670003"/>
                <a:gd name="connsiteX18" fmla="*/ 1097280 w 2397760"/>
                <a:gd name="connsiteY18" fmla="*/ 254000 h 1670003"/>
                <a:gd name="connsiteX19" fmla="*/ 1249680 w 2397760"/>
                <a:gd name="connsiteY19" fmla="*/ 71120 h 1670003"/>
                <a:gd name="connsiteX20" fmla="*/ 1270000 w 2397760"/>
                <a:gd name="connsiteY20" fmla="*/ 40640 h 1670003"/>
                <a:gd name="connsiteX21" fmla="*/ 1361440 w 2397760"/>
                <a:gd name="connsiteY21" fmla="*/ 0 h 1670003"/>
                <a:gd name="connsiteX22" fmla="*/ 1432560 w 2397760"/>
                <a:gd name="connsiteY22" fmla="*/ 10160 h 1670003"/>
                <a:gd name="connsiteX23" fmla="*/ 1503680 w 2397760"/>
                <a:gd name="connsiteY23" fmla="*/ 30480 h 1670003"/>
                <a:gd name="connsiteX24" fmla="*/ 1564640 w 2397760"/>
                <a:gd name="connsiteY24" fmla="*/ 111760 h 1670003"/>
                <a:gd name="connsiteX25" fmla="*/ 1635760 w 2397760"/>
                <a:gd name="connsiteY25" fmla="*/ 254000 h 1670003"/>
                <a:gd name="connsiteX26" fmla="*/ 1676400 w 2397760"/>
                <a:gd name="connsiteY26" fmla="*/ 447040 h 1670003"/>
                <a:gd name="connsiteX27" fmla="*/ 1706880 w 2397760"/>
                <a:gd name="connsiteY27" fmla="*/ 568960 h 1670003"/>
                <a:gd name="connsiteX28" fmla="*/ 1788160 w 2397760"/>
                <a:gd name="connsiteY28" fmla="*/ 863600 h 1670003"/>
                <a:gd name="connsiteX29" fmla="*/ 1859280 w 2397760"/>
                <a:gd name="connsiteY29" fmla="*/ 1046480 h 1670003"/>
                <a:gd name="connsiteX30" fmla="*/ 1869440 w 2397760"/>
                <a:gd name="connsiteY30" fmla="*/ 1076960 h 1670003"/>
                <a:gd name="connsiteX31" fmla="*/ 1910080 w 2397760"/>
                <a:gd name="connsiteY31" fmla="*/ 1168400 h 1670003"/>
                <a:gd name="connsiteX32" fmla="*/ 1930400 w 2397760"/>
                <a:gd name="connsiteY32" fmla="*/ 1198880 h 1670003"/>
                <a:gd name="connsiteX33" fmla="*/ 1971040 w 2397760"/>
                <a:gd name="connsiteY33" fmla="*/ 1290320 h 1670003"/>
                <a:gd name="connsiteX34" fmla="*/ 2042160 w 2397760"/>
                <a:gd name="connsiteY34" fmla="*/ 1412240 h 1670003"/>
                <a:gd name="connsiteX35" fmla="*/ 2092960 w 2397760"/>
                <a:gd name="connsiteY35" fmla="*/ 1463040 h 1670003"/>
                <a:gd name="connsiteX36" fmla="*/ 2225040 w 2397760"/>
                <a:gd name="connsiteY36" fmla="*/ 1564640 h 1670003"/>
                <a:gd name="connsiteX37" fmla="*/ 2255520 w 2397760"/>
                <a:gd name="connsiteY37" fmla="*/ 1574800 h 1670003"/>
                <a:gd name="connsiteX38" fmla="*/ 2316480 w 2397760"/>
                <a:gd name="connsiteY38" fmla="*/ 1615440 h 1670003"/>
                <a:gd name="connsiteX39" fmla="*/ 2377440 w 2397760"/>
                <a:gd name="connsiteY39" fmla="*/ 1666240 h 1670003"/>
                <a:gd name="connsiteX40" fmla="*/ 2397760 w 2397760"/>
                <a:gd name="connsiteY40" fmla="*/ 1666240 h 1670003"/>
                <a:gd name="connsiteX0" fmla="*/ 0 w 2397760"/>
                <a:gd name="connsiteY0" fmla="*/ 1645920 h 1673013"/>
                <a:gd name="connsiteX1" fmla="*/ 111760 w 2397760"/>
                <a:gd name="connsiteY1" fmla="*/ 1635760 h 1673013"/>
                <a:gd name="connsiteX2" fmla="*/ 243840 w 2397760"/>
                <a:gd name="connsiteY2" fmla="*/ 1595120 h 1673013"/>
                <a:gd name="connsiteX3" fmla="*/ 365760 w 2397760"/>
                <a:gd name="connsiteY3" fmla="*/ 1544320 h 1673013"/>
                <a:gd name="connsiteX4" fmla="*/ 426720 w 2397760"/>
                <a:gd name="connsiteY4" fmla="*/ 1503680 h 1673013"/>
                <a:gd name="connsiteX5" fmla="*/ 518160 w 2397760"/>
                <a:gd name="connsiteY5" fmla="*/ 1452880 h 1673013"/>
                <a:gd name="connsiteX6" fmla="*/ 609600 w 2397760"/>
                <a:gd name="connsiteY6" fmla="*/ 1361440 h 1673013"/>
                <a:gd name="connsiteX7" fmla="*/ 701040 w 2397760"/>
                <a:gd name="connsiteY7" fmla="*/ 1209040 h 1673013"/>
                <a:gd name="connsiteX8" fmla="*/ 772160 w 2397760"/>
                <a:gd name="connsiteY8" fmla="*/ 1087120 h 1673013"/>
                <a:gd name="connsiteX9" fmla="*/ 802640 w 2397760"/>
                <a:gd name="connsiteY9" fmla="*/ 995680 h 1673013"/>
                <a:gd name="connsiteX10" fmla="*/ 812800 w 2397760"/>
                <a:gd name="connsiteY10" fmla="*/ 965200 h 1673013"/>
                <a:gd name="connsiteX11" fmla="*/ 853440 w 2397760"/>
                <a:gd name="connsiteY11" fmla="*/ 873760 h 1673013"/>
                <a:gd name="connsiteX12" fmla="*/ 904240 w 2397760"/>
                <a:gd name="connsiteY12" fmla="*/ 741680 h 1673013"/>
                <a:gd name="connsiteX13" fmla="*/ 924560 w 2397760"/>
                <a:gd name="connsiteY13" fmla="*/ 650240 h 1673013"/>
                <a:gd name="connsiteX14" fmla="*/ 944880 w 2397760"/>
                <a:gd name="connsiteY14" fmla="*/ 568960 h 1673013"/>
                <a:gd name="connsiteX15" fmla="*/ 965200 w 2397760"/>
                <a:gd name="connsiteY15" fmla="*/ 487680 h 1673013"/>
                <a:gd name="connsiteX16" fmla="*/ 1016000 w 2397760"/>
                <a:gd name="connsiteY16" fmla="*/ 396240 h 1673013"/>
                <a:gd name="connsiteX17" fmla="*/ 1026160 w 2397760"/>
                <a:gd name="connsiteY17" fmla="*/ 365760 h 1673013"/>
                <a:gd name="connsiteX18" fmla="*/ 1097280 w 2397760"/>
                <a:gd name="connsiteY18" fmla="*/ 254000 h 1673013"/>
                <a:gd name="connsiteX19" fmla="*/ 1249680 w 2397760"/>
                <a:gd name="connsiteY19" fmla="*/ 71120 h 1673013"/>
                <a:gd name="connsiteX20" fmla="*/ 1270000 w 2397760"/>
                <a:gd name="connsiteY20" fmla="*/ 40640 h 1673013"/>
                <a:gd name="connsiteX21" fmla="*/ 1361440 w 2397760"/>
                <a:gd name="connsiteY21" fmla="*/ 0 h 1673013"/>
                <a:gd name="connsiteX22" fmla="*/ 1432560 w 2397760"/>
                <a:gd name="connsiteY22" fmla="*/ 10160 h 1673013"/>
                <a:gd name="connsiteX23" fmla="*/ 1503680 w 2397760"/>
                <a:gd name="connsiteY23" fmla="*/ 30480 h 1673013"/>
                <a:gd name="connsiteX24" fmla="*/ 1564640 w 2397760"/>
                <a:gd name="connsiteY24" fmla="*/ 111760 h 1673013"/>
                <a:gd name="connsiteX25" fmla="*/ 1635760 w 2397760"/>
                <a:gd name="connsiteY25" fmla="*/ 254000 h 1673013"/>
                <a:gd name="connsiteX26" fmla="*/ 1676400 w 2397760"/>
                <a:gd name="connsiteY26" fmla="*/ 447040 h 1673013"/>
                <a:gd name="connsiteX27" fmla="*/ 1706880 w 2397760"/>
                <a:gd name="connsiteY27" fmla="*/ 568960 h 1673013"/>
                <a:gd name="connsiteX28" fmla="*/ 1788160 w 2397760"/>
                <a:gd name="connsiteY28" fmla="*/ 863600 h 1673013"/>
                <a:gd name="connsiteX29" fmla="*/ 1859280 w 2397760"/>
                <a:gd name="connsiteY29" fmla="*/ 1046480 h 1673013"/>
                <a:gd name="connsiteX30" fmla="*/ 1869440 w 2397760"/>
                <a:gd name="connsiteY30" fmla="*/ 1076960 h 1673013"/>
                <a:gd name="connsiteX31" fmla="*/ 1910080 w 2397760"/>
                <a:gd name="connsiteY31" fmla="*/ 1168400 h 1673013"/>
                <a:gd name="connsiteX32" fmla="*/ 1930400 w 2397760"/>
                <a:gd name="connsiteY32" fmla="*/ 1198880 h 1673013"/>
                <a:gd name="connsiteX33" fmla="*/ 1971040 w 2397760"/>
                <a:gd name="connsiteY33" fmla="*/ 1290320 h 1673013"/>
                <a:gd name="connsiteX34" fmla="*/ 2042160 w 2397760"/>
                <a:gd name="connsiteY34" fmla="*/ 1412240 h 1673013"/>
                <a:gd name="connsiteX35" fmla="*/ 2092960 w 2397760"/>
                <a:gd name="connsiteY35" fmla="*/ 1463040 h 1673013"/>
                <a:gd name="connsiteX36" fmla="*/ 2225040 w 2397760"/>
                <a:gd name="connsiteY36" fmla="*/ 1564640 h 1673013"/>
                <a:gd name="connsiteX37" fmla="*/ 2255520 w 2397760"/>
                <a:gd name="connsiteY37" fmla="*/ 1574800 h 1673013"/>
                <a:gd name="connsiteX38" fmla="*/ 2377440 w 2397760"/>
                <a:gd name="connsiteY38" fmla="*/ 1666240 h 1673013"/>
                <a:gd name="connsiteX39" fmla="*/ 2397760 w 2397760"/>
                <a:gd name="connsiteY39" fmla="*/ 1666240 h 1673013"/>
                <a:gd name="connsiteX0" fmla="*/ 0 w 2397760"/>
                <a:gd name="connsiteY0" fmla="*/ 1645920 h 1673013"/>
                <a:gd name="connsiteX1" fmla="*/ 111760 w 2397760"/>
                <a:gd name="connsiteY1" fmla="*/ 1635760 h 1673013"/>
                <a:gd name="connsiteX2" fmla="*/ 243840 w 2397760"/>
                <a:gd name="connsiteY2" fmla="*/ 1595120 h 1673013"/>
                <a:gd name="connsiteX3" fmla="*/ 365760 w 2397760"/>
                <a:gd name="connsiteY3" fmla="*/ 1544320 h 1673013"/>
                <a:gd name="connsiteX4" fmla="*/ 426720 w 2397760"/>
                <a:gd name="connsiteY4" fmla="*/ 1503680 h 1673013"/>
                <a:gd name="connsiteX5" fmla="*/ 518160 w 2397760"/>
                <a:gd name="connsiteY5" fmla="*/ 1452880 h 1673013"/>
                <a:gd name="connsiteX6" fmla="*/ 609600 w 2397760"/>
                <a:gd name="connsiteY6" fmla="*/ 1361440 h 1673013"/>
                <a:gd name="connsiteX7" fmla="*/ 701040 w 2397760"/>
                <a:gd name="connsiteY7" fmla="*/ 1209040 h 1673013"/>
                <a:gd name="connsiteX8" fmla="*/ 772160 w 2397760"/>
                <a:gd name="connsiteY8" fmla="*/ 1087120 h 1673013"/>
                <a:gd name="connsiteX9" fmla="*/ 802640 w 2397760"/>
                <a:gd name="connsiteY9" fmla="*/ 995680 h 1673013"/>
                <a:gd name="connsiteX10" fmla="*/ 812800 w 2397760"/>
                <a:gd name="connsiteY10" fmla="*/ 965200 h 1673013"/>
                <a:gd name="connsiteX11" fmla="*/ 853440 w 2397760"/>
                <a:gd name="connsiteY11" fmla="*/ 873760 h 1673013"/>
                <a:gd name="connsiteX12" fmla="*/ 904240 w 2397760"/>
                <a:gd name="connsiteY12" fmla="*/ 741680 h 1673013"/>
                <a:gd name="connsiteX13" fmla="*/ 924560 w 2397760"/>
                <a:gd name="connsiteY13" fmla="*/ 650240 h 1673013"/>
                <a:gd name="connsiteX14" fmla="*/ 944880 w 2397760"/>
                <a:gd name="connsiteY14" fmla="*/ 568960 h 1673013"/>
                <a:gd name="connsiteX15" fmla="*/ 965200 w 2397760"/>
                <a:gd name="connsiteY15" fmla="*/ 487680 h 1673013"/>
                <a:gd name="connsiteX16" fmla="*/ 1016000 w 2397760"/>
                <a:gd name="connsiteY16" fmla="*/ 396240 h 1673013"/>
                <a:gd name="connsiteX17" fmla="*/ 1026160 w 2397760"/>
                <a:gd name="connsiteY17" fmla="*/ 365760 h 1673013"/>
                <a:gd name="connsiteX18" fmla="*/ 1097280 w 2397760"/>
                <a:gd name="connsiteY18" fmla="*/ 254000 h 1673013"/>
                <a:gd name="connsiteX19" fmla="*/ 1249680 w 2397760"/>
                <a:gd name="connsiteY19" fmla="*/ 71120 h 1673013"/>
                <a:gd name="connsiteX20" fmla="*/ 1270000 w 2397760"/>
                <a:gd name="connsiteY20" fmla="*/ 40640 h 1673013"/>
                <a:gd name="connsiteX21" fmla="*/ 1361440 w 2397760"/>
                <a:gd name="connsiteY21" fmla="*/ 0 h 1673013"/>
                <a:gd name="connsiteX22" fmla="*/ 1432560 w 2397760"/>
                <a:gd name="connsiteY22" fmla="*/ 10160 h 1673013"/>
                <a:gd name="connsiteX23" fmla="*/ 1503680 w 2397760"/>
                <a:gd name="connsiteY23" fmla="*/ 30480 h 1673013"/>
                <a:gd name="connsiteX24" fmla="*/ 1564640 w 2397760"/>
                <a:gd name="connsiteY24" fmla="*/ 111760 h 1673013"/>
                <a:gd name="connsiteX25" fmla="*/ 1635760 w 2397760"/>
                <a:gd name="connsiteY25" fmla="*/ 254000 h 1673013"/>
                <a:gd name="connsiteX26" fmla="*/ 1676400 w 2397760"/>
                <a:gd name="connsiteY26" fmla="*/ 447040 h 1673013"/>
                <a:gd name="connsiteX27" fmla="*/ 1706880 w 2397760"/>
                <a:gd name="connsiteY27" fmla="*/ 568960 h 1673013"/>
                <a:gd name="connsiteX28" fmla="*/ 1788160 w 2397760"/>
                <a:gd name="connsiteY28" fmla="*/ 863600 h 1673013"/>
                <a:gd name="connsiteX29" fmla="*/ 1859280 w 2397760"/>
                <a:gd name="connsiteY29" fmla="*/ 1046480 h 1673013"/>
                <a:gd name="connsiteX30" fmla="*/ 1869440 w 2397760"/>
                <a:gd name="connsiteY30" fmla="*/ 1076960 h 1673013"/>
                <a:gd name="connsiteX31" fmla="*/ 1910080 w 2397760"/>
                <a:gd name="connsiteY31" fmla="*/ 1168400 h 1673013"/>
                <a:gd name="connsiteX32" fmla="*/ 1971040 w 2397760"/>
                <a:gd name="connsiteY32" fmla="*/ 1290320 h 1673013"/>
                <a:gd name="connsiteX33" fmla="*/ 2042160 w 2397760"/>
                <a:gd name="connsiteY33" fmla="*/ 1412240 h 1673013"/>
                <a:gd name="connsiteX34" fmla="*/ 2092960 w 2397760"/>
                <a:gd name="connsiteY34" fmla="*/ 1463040 h 1673013"/>
                <a:gd name="connsiteX35" fmla="*/ 2225040 w 2397760"/>
                <a:gd name="connsiteY35" fmla="*/ 1564640 h 1673013"/>
                <a:gd name="connsiteX36" fmla="*/ 2255520 w 2397760"/>
                <a:gd name="connsiteY36" fmla="*/ 1574800 h 1673013"/>
                <a:gd name="connsiteX37" fmla="*/ 2377440 w 2397760"/>
                <a:gd name="connsiteY37" fmla="*/ 1666240 h 1673013"/>
                <a:gd name="connsiteX38" fmla="*/ 2397760 w 2397760"/>
                <a:gd name="connsiteY38" fmla="*/ 1666240 h 1673013"/>
                <a:gd name="connsiteX0" fmla="*/ 0 w 2397760"/>
                <a:gd name="connsiteY0" fmla="*/ 1645920 h 1673013"/>
                <a:gd name="connsiteX1" fmla="*/ 111760 w 2397760"/>
                <a:gd name="connsiteY1" fmla="*/ 1635760 h 1673013"/>
                <a:gd name="connsiteX2" fmla="*/ 243840 w 2397760"/>
                <a:gd name="connsiteY2" fmla="*/ 1595120 h 1673013"/>
                <a:gd name="connsiteX3" fmla="*/ 365760 w 2397760"/>
                <a:gd name="connsiteY3" fmla="*/ 1544320 h 1673013"/>
                <a:gd name="connsiteX4" fmla="*/ 426720 w 2397760"/>
                <a:gd name="connsiteY4" fmla="*/ 1503680 h 1673013"/>
                <a:gd name="connsiteX5" fmla="*/ 518160 w 2397760"/>
                <a:gd name="connsiteY5" fmla="*/ 1452880 h 1673013"/>
                <a:gd name="connsiteX6" fmla="*/ 609600 w 2397760"/>
                <a:gd name="connsiteY6" fmla="*/ 1361440 h 1673013"/>
                <a:gd name="connsiteX7" fmla="*/ 701040 w 2397760"/>
                <a:gd name="connsiteY7" fmla="*/ 1209040 h 1673013"/>
                <a:gd name="connsiteX8" fmla="*/ 772160 w 2397760"/>
                <a:gd name="connsiteY8" fmla="*/ 1087120 h 1673013"/>
                <a:gd name="connsiteX9" fmla="*/ 802640 w 2397760"/>
                <a:gd name="connsiteY9" fmla="*/ 995680 h 1673013"/>
                <a:gd name="connsiteX10" fmla="*/ 812800 w 2397760"/>
                <a:gd name="connsiteY10" fmla="*/ 965200 h 1673013"/>
                <a:gd name="connsiteX11" fmla="*/ 853440 w 2397760"/>
                <a:gd name="connsiteY11" fmla="*/ 873760 h 1673013"/>
                <a:gd name="connsiteX12" fmla="*/ 904240 w 2397760"/>
                <a:gd name="connsiteY12" fmla="*/ 741680 h 1673013"/>
                <a:gd name="connsiteX13" fmla="*/ 924560 w 2397760"/>
                <a:gd name="connsiteY13" fmla="*/ 650240 h 1673013"/>
                <a:gd name="connsiteX14" fmla="*/ 965200 w 2397760"/>
                <a:gd name="connsiteY14" fmla="*/ 487680 h 1673013"/>
                <a:gd name="connsiteX15" fmla="*/ 1016000 w 2397760"/>
                <a:gd name="connsiteY15" fmla="*/ 396240 h 1673013"/>
                <a:gd name="connsiteX16" fmla="*/ 1026160 w 2397760"/>
                <a:gd name="connsiteY16" fmla="*/ 365760 h 1673013"/>
                <a:gd name="connsiteX17" fmla="*/ 1097280 w 2397760"/>
                <a:gd name="connsiteY17" fmla="*/ 254000 h 1673013"/>
                <a:gd name="connsiteX18" fmla="*/ 1249680 w 2397760"/>
                <a:gd name="connsiteY18" fmla="*/ 71120 h 1673013"/>
                <a:gd name="connsiteX19" fmla="*/ 1270000 w 2397760"/>
                <a:gd name="connsiteY19" fmla="*/ 40640 h 1673013"/>
                <a:gd name="connsiteX20" fmla="*/ 1361440 w 2397760"/>
                <a:gd name="connsiteY20" fmla="*/ 0 h 1673013"/>
                <a:gd name="connsiteX21" fmla="*/ 1432560 w 2397760"/>
                <a:gd name="connsiteY21" fmla="*/ 10160 h 1673013"/>
                <a:gd name="connsiteX22" fmla="*/ 1503680 w 2397760"/>
                <a:gd name="connsiteY22" fmla="*/ 30480 h 1673013"/>
                <a:gd name="connsiteX23" fmla="*/ 1564640 w 2397760"/>
                <a:gd name="connsiteY23" fmla="*/ 111760 h 1673013"/>
                <a:gd name="connsiteX24" fmla="*/ 1635760 w 2397760"/>
                <a:gd name="connsiteY24" fmla="*/ 254000 h 1673013"/>
                <a:gd name="connsiteX25" fmla="*/ 1676400 w 2397760"/>
                <a:gd name="connsiteY25" fmla="*/ 447040 h 1673013"/>
                <a:gd name="connsiteX26" fmla="*/ 1706880 w 2397760"/>
                <a:gd name="connsiteY26" fmla="*/ 568960 h 1673013"/>
                <a:gd name="connsiteX27" fmla="*/ 1788160 w 2397760"/>
                <a:gd name="connsiteY27" fmla="*/ 863600 h 1673013"/>
                <a:gd name="connsiteX28" fmla="*/ 1859280 w 2397760"/>
                <a:gd name="connsiteY28" fmla="*/ 1046480 h 1673013"/>
                <a:gd name="connsiteX29" fmla="*/ 1869440 w 2397760"/>
                <a:gd name="connsiteY29" fmla="*/ 1076960 h 1673013"/>
                <a:gd name="connsiteX30" fmla="*/ 1910080 w 2397760"/>
                <a:gd name="connsiteY30" fmla="*/ 1168400 h 1673013"/>
                <a:gd name="connsiteX31" fmla="*/ 1971040 w 2397760"/>
                <a:gd name="connsiteY31" fmla="*/ 1290320 h 1673013"/>
                <a:gd name="connsiteX32" fmla="*/ 2042160 w 2397760"/>
                <a:gd name="connsiteY32" fmla="*/ 1412240 h 1673013"/>
                <a:gd name="connsiteX33" fmla="*/ 2092960 w 2397760"/>
                <a:gd name="connsiteY33" fmla="*/ 1463040 h 1673013"/>
                <a:gd name="connsiteX34" fmla="*/ 2225040 w 2397760"/>
                <a:gd name="connsiteY34" fmla="*/ 1564640 h 1673013"/>
                <a:gd name="connsiteX35" fmla="*/ 2255520 w 2397760"/>
                <a:gd name="connsiteY35" fmla="*/ 1574800 h 1673013"/>
                <a:gd name="connsiteX36" fmla="*/ 2377440 w 2397760"/>
                <a:gd name="connsiteY36" fmla="*/ 1666240 h 1673013"/>
                <a:gd name="connsiteX37" fmla="*/ 2397760 w 2397760"/>
                <a:gd name="connsiteY37" fmla="*/ 1666240 h 1673013"/>
                <a:gd name="connsiteX0" fmla="*/ 0 w 2397760"/>
                <a:gd name="connsiteY0" fmla="*/ 1645920 h 1673013"/>
                <a:gd name="connsiteX1" fmla="*/ 111760 w 2397760"/>
                <a:gd name="connsiteY1" fmla="*/ 1635760 h 1673013"/>
                <a:gd name="connsiteX2" fmla="*/ 243840 w 2397760"/>
                <a:gd name="connsiteY2" fmla="*/ 1595120 h 1673013"/>
                <a:gd name="connsiteX3" fmla="*/ 365760 w 2397760"/>
                <a:gd name="connsiteY3" fmla="*/ 1544320 h 1673013"/>
                <a:gd name="connsiteX4" fmla="*/ 426720 w 2397760"/>
                <a:gd name="connsiteY4" fmla="*/ 1503680 h 1673013"/>
                <a:gd name="connsiteX5" fmla="*/ 518160 w 2397760"/>
                <a:gd name="connsiteY5" fmla="*/ 1452880 h 1673013"/>
                <a:gd name="connsiteX6" fmla="*/ 609600 w 2397760"/>
                <a:gd name="connsiteY6" fmla="*/ 1361440 h 1673013"/>
                <a:gd name="connsiteX7" fmla="*/ 701040 w 2397760"/>
                <a:gd name="connsiteY7" fmla="*/ 1209040 h 1673013"/>
                <a:gd name="connsiteX8" fmla="*/ 772160 w 2397760"/>
                <a:gd name="connsiteY8" fmla="*/ 1087120 h 1673013"/>
                <a:gd name="connsiteX9" fmla="*/ 802640 w 2397760"/>
                <a:gd name="connsiteY9" fmla="*/ 995680 h 1673013"/>
                <a:gd name="connsiteX10" fmla="*/ 812800 w 2397760"/>
                <a:gd name="connsiteY10" fmla="*/ 965200 h 1673013"/>
                <a:gd name="connsiteX11" fmla="*/ 853440 w 2397760"/>
                <a:gd name="connsiteY11" fmla="*/ 873760 h 1673013"/>
                <a:gd name="connsiteX12" fmla="*/ 924560 w 2397760"/>
                <a:gd name="connsiteY12" fmla="*/ 650240 h 1673013"/>
                <a:gd name="connsiteX13" fmla="*/ 965200 w 2397760"/>
                <a:gd name="connsiteY13" fmla="*/ 487680 h 1673013"/>
                <a:gd name="connsiteX14" fmla="*/ 1016000 w 2397760"/>
                <a:gd name="connsiteY14" fmla="*/ 396240 h 1673013"/>
                <a:gd name="connsiteX15" fmla="*/ 1026160 w 2397760"/>
                <a:gd name="connsiteY15" fmla="*/ 365760 h 1673013"/>
                <a:gd name="connsiteX16" fmla="*/ 1097280 w 2397760"/>
                <a:gd name="connsiteY16" fmla="*/ 254000 h 1673013"/>
                <a:gd name="connsiteX17" fmla="*/ 1249680 w 2397760"/>
                <a:gd name="connsiteY17" fmla="*/ 71120 h 1673013"/>
                <a:gd name="connsiteX18" fmla="*/ 1270000 w 2397760"/>
                <a:gd name="connsiteY18" fmla="*/ 40640 h 1673013"/>
                <a:gd name="connsiteX19" fmla="*/ 1361440 w 2397760"/>
                <a:gd name="connsiteY19" fmla="*/ 0 h 1673013"/>
                <a:gd name="connsiteX20" fmla="*/ 1432560 w 2397760"/>
                <a:gd name="connsiteY20" fmla="*/ 10160 h 1673013"/>
                <a:gd name="connsiteX21" fmla="*/ 1503680 w 2397760"/>
                <a:gd name="connsiteY21" fmla="*/ 30480 h 1673013"/>
                <a:gd name="connsiteX22" fmla="*/ 1564640 w 2397760"/>
                <a:gd name="connsiteY22" fmla="*/ 111760 h 1673013"/>
                <a:gd name="connsiteX23" fmla="*/ 1635760 w 2397760"/>
                <a:gd name="connsiteY23" fmla="*/ 254000 h 1673013"/>
                <a:gd name="connsiteX24" fmla="*/ 1676400 w 2397760"/>
                <a:gd name="connsiteY24" fmla="*/ 447040 h 1673013"/>
                <a:gd name="connsiteX25" fmla="*/ 1706880 w 2397760"/>
                <a:gd name="connsiteY25" fmla="*/ 568960 h 1673013"/>
                <a:gd name="connsiteX26" fmla="*/ 1788160 w 2397760"/>
                <a:gd name="connsiteY26" fmla="*/ 863600 h 1673013"/>
                <a:gd name="connsiteX27" fmla="*/ 1859280 w 2397760"/>
                <a:gd name="connsiteY27" fmla="*/ 1046480 h 1673013"/>
                <a:gd name="connsiteX28" fmla="*/ 1869440 w 2397760"/>
                <a:gd name="connsiteY28" fmla="*/ 1076960 h 1673013"/>
                <a:gd name="connsiteX29" fmla="*/ 1910080 w 2397760"/>
                <a:gd name="connsiteY29" fmla="*/ 1168400 h 1673013"/>
                <a:gd name="connsiteX30" fmla="*/ 1971040 w 2397760"/>
                <a:gd name="connsiteY30" fmla="*/ 1290320 h 1673013"/>
                <a:gd name="connsiteX31" fmla="*/ 2042160 w 2397760"/>
                <a:gd name="connsiteY31" fmla="*/ 1412240 h 1673013"/>
                <a:gd name="connsiteX32" fmla="*/ 2092960 w 2397760"/>
                <a:gd name="connsiteY32" fmla="*/ 1463040 h 1673013"/>
                <a:gd name="connsiteX33" fmla="*/ 2225040 w 2397760"/>
                <a:gd name="connsiteY33" fmla="*/ 1564640 h 1673013"/>
                <a:gd name="connsiteX34" fmla="*/ 2255520 w 2397760"/>
                <a:gd name="connsiteY34" fmla="*/ 1574800 h 1673013"/>
                <a:gd name="connsiteX35" fmla="*/ 2377440 w 2397760"/>
                <a:gd name="connsiteY35" fmla="*/ 1666240 h 1673013"/>
                <a:gd name="connsiteX36" fmla="*/ 2397760 w 2397760"/>
                <a:gd name="connsiteY36" fmla="*/ 1666240 h 1673013"/>
                <a:gd name="connsiteX0" fmla="*/ 0 w 2397760"/>
                <a:gd name="connsiteY0" fmla="*/ 1645920 h 1673013"/>
                <a:gd name="connsiteX1" fmla="*/ 111760 w 2397760"/>
                <a:gd name="connsiteY1" fmla="*/ 1635760 h 1673013"/>
                <a:gd name="connsiteX2" fmla="*/ 243840 w 2397760"/>
                <a:gd name="connsiteY2" fmla="*/ 1595120 h 1673013"/>
                <a:gd name="connsiteX3" fmla="*/ 365760 w 2397760"/>
                <a:gd name="connsiteY3" fmla="*/ 1544320 h 1673013"/>
                <a:gd name="connsiteX4" fmla="*/ 426720 w 2397760"/>
                <a:gd name="connsiteY4" fmla="*/ 1503680 h 1673013"/>
                <a:gd name="connsiteX5" fmla="*/ 518160 w 2397760"/>
                <a:gd name="connsiteY5" fmla="*/ 1452880 h 1673013"/>
                <a:gd name="connsiteX6" fmla="*/ 609600 w 2397760"/>
                <a:gd name="connsiteY6" fmla="*/ 1361440 h 1673013"/>
                <a:gd name="connsiteX7" fmla="*/ 701040 w 2397760"/>
                <a:gd name="connsiteY7" fmla="*/ 1209040 h 1673013"/>
                <a:gd name="connsiteX8" fmla="*/ 772160 w 2397760"/>
                <a:gd name="connsiteY8" fmla="*/ 1087120 h 1673013"/>
                <a:gd name="connsiteX9" fmla="*/ 802640 w 2397760"/>
                <a:gd name="connsiteY9" fmla="*/ 995680 h 1673013"/>
                <a:gd name="connsiteX10" fmla="*/ 812800 w 2397760"/>
                <a:gd name="connsiteY10" fmla="*/ 965200 h 1673013"/>
                <a:gd name="connsiteX11" fmla="*/ 853440 w 2397760"/>
                <a:gd name="connsiteY11" fmla="*/ 873760 h 1673013"/>
                <a:gd name="connsiteX12" fmla="*/ 924560 w 2397760"/>
                <a:gd name="connsiteY12" fmla="*/ 650240 h 1673013"/>
                <a:gd name="connsiteX13" fmla="*/ 965200 w 2397760"/>
                <a:gd name="connsiteY13" fmla="*/ 487680 h 1673013"/>
                <a:gd name="connsiteX14" fmla="*/ 1016000 w 2397760"/>
                <a:gd name="connsiteY14" fmla="*/ 396240 h 1673013"/>
                <a:gd name="connsiteX15" fmla="*/ 1026160 w 2397760"/>
                <a:gd name="connsiteY15" fmla="*/ 365760 h 1673013"/>
                <a:gd name="connsiteX16" fmla="*/ 1097280 w 2397760"/>
                <a:gd name="connsiteY16" fmla="*/ 254000 h 1673013"/>
                <a:gd name="connsiteX17" fmla="*/ 1249680 w 2397760"/>
                <a:gd name="connsiteY17" fmla="*/ 71120 h 1673013"/>
                <a:gd name="connsiteX18" fmla="*/ 1361440 w 2397760"/>
                <a:gd name="connsiteY18" fmla="*/ 0 h 1673013"/>
                <a:gd name="connsiteX19" fmla="*/ 1432560 w 2397760"/>
                <a:gd name="connsiteY19" fmla="*/ 10160 h 1673013"/>
                <a:gd name="connsiteX20" fmla="*/ 1503680 w 2397760"/>
                <a:gd name="connsiteY20" fmla="*/ 30480 h 1673013"/>
                <a:gd name="connsiteX21" fmla="*/ 1564640 w 2397760"/>
                <a:gd name="connsiteY21" fmla="*/ 111760 h 1673013"/>
                <a:gd name="connsiteX22" fmla="*/ 1635760 w 2397760"/>
                <a:gd name="connsiteY22" fmla="*/ 254000 h 1673013"/>
                <a:gd name="connsiteX23" fmla="*/ 1676400 w 2397760"/>
                <a:gd name="connsiteY23" fmla="*/ 447040 h 1673013"/>
                <a:gd name="connsiteX24" fmla="*/ 1706880 w 2397760"/>
                <a:gd name="connsiteY24" fmla="*/ 568960 h 1673013"/>
                <a:gd name="connsiteX25" fmla="*/ 1788160 w 2397760"/>
                <a:gd name="connsiteY25" fmla="*/ 863600 h 1673013"/>
                <a:gd name="connsiteX26" fmla="*/ 1859280 w 2397760"/>
                <a:gd name="connsiteY26" fmla="*/ 1046480 h 1673013"/>
                <a:gd name="connsiteX27" fmla="*/ 1869440 w 2397760"/>
                <a:gd name="connsiteY27" fmla="*/ 1076960 h 1673013"/>
                <a:gd name="connsiteX28" fmla="*/ 1910080 w 2397760"/>
                <a:gd name="connsiteY28" fmla="*/ 1168400 h 1673013"/>
                <a:gd name="connsiteX29" fmla="*/ 1971040 w 2397760"/>
                <a:gd name="connsiteY29" fmla="*/ 1290320 h 1673013"/>
                <a:gd name="connsiteX30" fmla="*/ 2042160 w 2397760"/>
                <a:gd name="connsiteY30" fmla="*/ 1412240 h 1673013"/>
                <a:gd name="connsiteX31" fmla="*/ 2092960 w 2397760"/>
                <a:gd name="connsiteY31" fmla="*/ 1463040 h 1673013"/>
                <a:gd name="connsiteX32" fmla="*/ 2225040 w 2397760"/>
                <a:gd name="connsiteY32" fmla="*/ 1564640 h 1673013"/>
                <a:gd name="connsiteX33" fmla="*/ 2255520 w 2397760"/>
                <a:gd name="connsiteY33" fmla="*/ 1574800 h 1673013"/>
                <a:gd name="connsiteX34" fmla="*/ 2377440 w 2397760"/>
                <a:gd name="connsiteY34" fmla="*/ 1666240 h 1673013"/>
                <a:gd name="connsiteX35" fmla="*/ 2397760 w 2397760"/>
                <a:gd name="connsiteY35" fmla="*/ 1666240 h 1673013"/>
                <a:gd name="connsiteX0" fmla="*/ 0 w 2397760"/>
                <a:gd name="connsiteY0" fmla="*/ 1647341 h 1674434"/>
                <a:gd name="connsiteX1" fmla="*/ 111760 w 2397760"/>
                <a:gd name="connsiteY1" fmla="*/ 1637181 h 1674434"/>
                <a:gd name="connsiteX2" fmla="*/ 243840 w 2397760"/>
                <a:gd name="connsiteY2" fmla="*/ 1596541 h 1674434"/>
                <a:gd name="connsiteX3" fmla="*/ 365760 w 2397760"/>
                <a:gd name="connsiteY3" fmla="*/ 1545741 h 1674434"/>
                <a:gd name="connsiteX4" fmla="*/ 426720 w 2397760"/>
                <a:gd name="connsiteY4" fmla="*/ 1505101 h 1674434"/>
                <a:gd name="connsiteX5" fmla="*/ 518160 w 2397760"/>
                <a:gd name="connsiteY5" fmla="*/ 1454301 h 1674434"/>
                <a:gd name="connsiteX6" fmla="*/ 609600 w 2397760"/>
                <a:gd name="connsiteY6" fmla="*/ 1362861 h 1674434"/>
                <a:gd name="connsiteX7" fmla="*/ 701040 w 2397760"/>
                <a:gd name="connsiteY7" fmla="*/ 1210461 h 1674434"/>
                <a:gd name="connsiteX8" fmla="*/ 772160 w 2397760"/>
                <a:gd name="connsiteY8" fmla="*/ 1088541 h 1674434"/>
                <a:gd name="connsiteX9" fmla="*/ 802640 w 2397760"/>
                <a:gd name="connsiteY9" fmla="*/ 997101 h 1674434"/>
                <a:gd name="connsiteX10" fmla="*/ 812800 w 2397760"/>
                <a:gd name="connsiteY10" fmla="*/ 966621 h 1674434"/>
                <a:gd name="connsiteX11" fmla="*/ 853440 w 2397760"/>
                <a:gd name="connsiteY11" fmla="*/ 875181 h 1674434"/>
                <a:gd name="connsiteX12" fmla="*/ 924560 w 2397760"/>
                <a:gd name="connsiteY12" fmla="*/ 651661 h 1674434"/>
                <a:gd name="connsiteX13" fmla="*/ 965200 w 2397760"/>
                <a:gd name="connsiteY13" fmla="*/ 489101 h 1674434"/>
                <a:gd name="connsiteX14" fmla="*/ 1016000 w 2397760"/>
                <a:gd name="connsiteY14" fmla="*/ 397661 h 1674434"/>
                <a:gd name="connsiteX15" fmla="*/ 1026160 w 2397760"/>
                <a:gd name="connsiteY15" fmla="*/ 367181 h 1674434"/>
                <a:gd name="connsiteX16" fmla="*/ 1097280 w 2397760"/>
                <a:gd name="connsiteY16" fmla="*/ 255421 h 1674434"/>
                <a:gd name="connsiteX17" fmla="*/ 1249680 w 2397760"/>
                <a:gd name="connsiteY17" fmla="*/ 72541 h 1674434"/>
                <a:gd name="connsiteX18" fmla="*/ 1361440 w 2397760"/>
                <a:gd name="connsiteY18" fmla="*/ 1421 h 1674434"/>
                <a:gd name="connsiteX19" fmla="*/ 1503680 w 2397760"/>
                <a:gd name="connsiteY19" fmla="*/ 31901 h 1674434"/>
                <a:gd name="connsiteX20" fmla="*/ 1564640 w 2397760"/>
                <a:gd name="connsiteY20" fmla="*/ 113181 h 1674434"/>
                <a:gd name="connsiteX21" fmla="*/ 1635760 w 2397760"/>
                <a:gd name="connsiteY21" fmla="*/ 255421 h 1674434"/>
                <a:gd name="connsiteX22" fmla="*/ 1676400 w 2397760"/>
                <a:gd name="connsiteY22" fmla="*/ 448461 h 1674434"/>
                <a:gd name="connsiteX23" fmla="*/ 1706880 w 2397760"/>
                <a:gd name="connsiteY23" fmla="*/ 570381 h 1674434"/>
                <a:gd name="connsiteX24" fmla="*/ 1788160 w 2397760"/>
                <a:gd name="connsiteY24" fmla="*/ 865021 h 1674434"/>
                <a:gd name="connsiteX25" fmla="*/ 1859280 w 2397760"/>
                <a:gd name="connsiteY25" fmla="*/ 1047901 h 1674434"/>
                <a:gd name="connsiteX26" fmla="*/ 1869440 w 2397760"/>
                <a:gd name="connsiteY26" fmla="*/ 1078381 h 1674434"/>
                <a:gd name="connsiteX27" fmla="*/ 1910080 w 2397760"/>
                <a:gd name="connsiteY27" fmla="*/ 1169821 h 1674434"/>
                <a:gd name="connsiteX28" fmla="*/ 1971040 w 2397760"/>
                <a:gd name="connsiteY28" fmla="*/ 1291741 h 1674434"/>
                <a:gd name="connsiteX29" fmla="*/ 2042160 w 2397760"/>
                <a:gd name="connsiteY29" fmla="*/ 1413661 h 1674434"/>
                <a:gd name="connsiteX30" fmla="*/ 2092960 w 2397760"/>
                <a:gd name="connsiteY30" fmla="*/ 1464461 h 1674434"/>
                <a:gd name="connsiteX31" fmla="*/ 2225040 w 2397760"/>
                <a:gd name="connsiteY31" fmla="*/ 1566061 h 1674434"/>
                <a:gd name="connsiteX32" fmla="*/ 2255520 w 2397760"/>
                <a:gd name="connsiteY32" fmla="*/ 1576221 h 1674434"/>
                <a:gd name="connsiteX33" fmla="*/ 2377440 w 2397760"/>
                <a:gd name="connsiteY33" fmla="*/ 1667661 h 1674434"/>
                <a:gd name="connsiteX34" fmla="*/ 2397760 w 2397760"/>
                <a:gd name="connsiteY34" fmla="*/ 1667661 h 1674434"/>
                <a:gd name="connsiteX0" fmla="*/ 0 w 2397760"/>
                <a:gd name="connsiteY0" fmla="*/ 1647341 h 1674434"/>
                <a:gd name="connsiteX1" fmla="*/ 111760 w 2397760"/>
                <a:gd name="connsiteY1" fmla="*/ 1637181 h 1674434"/>
                <a:gd name="connsiteX2" fmla="*/ 243840 w 2397760"/>
                <a:gd name="connsiteY2" fmla="*/ 1596541 h 1674434"/>
                <a:gd name="connsiteX3" fmla="*/ 365760 w 2397760"/>
                <a:gd name="connsiteY3" fmla="*/ 1545741 h 1674434"/>
                <a:gd name="connsiteX4" fmla="*/ 426720 w 2397760"/>
                <a:gd name="connsiteY4" fmla="*/ 1505101 h 1674434"/>
                <a:gd name="connsiteX5" fmla="*/ 518160 w 2397760"/>
                <a:gd name="connsiteY5" fmla="*/ 1454301 h 1674434"/>
                <a:gd name="connsiteX6" fmla="*/ 609600 w 2397760"/>
                <a:gd name="connsiteY6" fmla="*/ 1362861 h 1674434"/>
                <a:gd name="connsiteX7" fmla="*/ 701040 w 2397760"/>
                <a:gd name="connsiteY7" fmla="*/ 1210461 h 1674434"/>
                <a:gd name="connsiteX8" fmla="*/ 772160 w 2397760"/>
                <a:gd name="connsiteY8" fmla="*/ 1088541 h 1674434"/>
                <a:gd name="connsiteX9" fmla="*/ 802640 w 2397760"/>
                <a:gd name="connsiteY9" fmla="*/ 997101 h 1674434"/>
                <a:gd name="connsiteX10" fmla="*/ 812800 w 2397760"/>
                <a:gd name="connsiteY10" fmla="*/ 966621 h 1674434"/>
                <a:gd name="connsiteX11" fmla="*/ 853440 w 2397760"/>
                <a:gd name="connsiteY11" fmla="*/ 875181 h 1674434"/>
                <a:gd name="connsiteX12" fmla="*/ 924560 w 2397760"/>
                <a:gd name="connsiteY12" fmla="*/ 651661 h 1674434"/>
                <a:gd name="connsiteX13" fmla="*/ 965200 w 2397760"/>
                <a:gd name="connsiteY13" fmla="*/ 489101 h 1674434"/>
                <a:gd name="connsiteX14" fmla="*/ 1016000 w 2397760"/>
                <a:gd name="connsiteY14" fmla="*/ 397661 h 1674434"/>
                <a:gd name="connsiteX15" fmla="*/ 1097280 w 2397760"/>
                <a:gd name="connsiteY15" fmla="*/ 255421 h 1674434"/>
                <a:gd name="connsiteX16" fmla="*/ 1249680 w 2397760"/>
                <a:gd name="connsiteY16" fmla="*/ 72541 h 1674434"/>
                <a:gd name="connsiteX17" fmla="*/ 1361440 w 2397760"/>
                <a:gd name="connsiteY17" fmla="*/ 1421 h 1674434"/>
                <a:gd name="connsiteX18" fmla="*/ 1503680 w 2397760"/>
                <a:gd name="connsiteY18" fmla="*/ 31901 h 1674434"/>
                <a:gd name="connsiteX19" fmla="*/ 1564640 w 2397760"/>
                <a:gd name="connsiteY19" fmla="*/ 113181 h 1674434"/>
                <a:gd name="connsiteX20" fmla="*/ 1635760 w 2397760"/>
                <a:gd name="connsiteY20" fmla="*/ 255421 h 1674434"/>
                <a:gd name="connsiteX21" fmla="*/ 1676400 w 2397760"/>
                <a:gd name="connsiteY21" fmla="*/ 448461 h 1674434"/>
                <a:gd name="connsiteX22" fmla="*/ 1706880 w 2397760"/>
                <a:gd name="connsiteY22" fmla="*/ 570381 h 1674434"/>
                <a:gd name="connsiteX23" fmla="*/ 1788160 w 2397760"/>
                <a:gd name="connsiteY23" fmla="*/ 865021 h 1674434"/>
                <a:gd name="connsiteX24" fmla="*/ 1859280 w 2397760"/>
                <a:gd name="connsiteY24" fmla="*/ 1047901 h 1674434"/>
                <a:gd name="connsiteX25" fmla="*/ 1869440 w 2397760"/>
                <a:gd name="connsiteY25" fmla="*/ 1078381 h 1674434"/>
                <a:gd name="connsiteX26" fmla="*/ 1910080 w 2397760"/>
                <a:gd name="connsiteY26" fmla="*/ 1169821 h 1674434"/>
                <a:gd name="connsiteX27" fmla="*/ 1971040 w 2397760"/>
                <a:gd name="connsiteY27" fmla="*/ 1291741 h 1674434"/>
                <a:gd name="connsiteX28" fmla="*/ 2042160 w 2397760"/>
                <a:gd name="connsiteY28" fmla="*/ 1413661 h 1674434"/>
                <a:gd name="connsiteX29" fmla="*/ 2092960 w 2397760"/>
                <a:gd name="connsiteY29" fmla="*/ 1464461 h 1674434"/>
                <a:gd name="connsiteX30" fmla="*/ 2225040 w 2397760"/>
                <a:gd name="connsiteY30" fmla="*/ 1566061 h 1674434"/>
                <a:gd name="connsiteX31" fmla="*/ 2255520 w 2397760"/>
                <a:gd name="connsiteY31" fmla="*/ 1576221 h 1674434"/>
                <a:gd name="connsiteX32" fmla="*/ 2377440 w 2397760"/>
                <a:gd name="connsiteY32" fmla="*/ 1667661 h 1674434"/>
                <a:gd name="connsiteX33" fmla="*/ 2397760 w 2397760"/>
                <a:gd name="connsiteY33" fmla="*/ 1667661 h 1674434"/>
                <a:gd name="connsiteX0" fmla="*/ 0 w 2397760"/>
                <a:gd name="connsiteY0" fmla="*/ 1647341 h 1674434"/>
                <a:gd name="connsiteX1" fmla="*/ 111760 w 2397760"/>
                <a:gd name="connsiteY1" fmla="*/ 1637181 h 1674434"/>
                <a:gd name="connsiteX2" fmla="*/ 243840 w 2397760"/>
                <a:gd name="connsiteY2" fmla="*/ 1596541 h 1674434"/>
                <a:gd name="connsiteX3" fmla="*/ 365760 w 2397760"/>
                <a:gd name="connsiteY3" fmla="*/ 1545741 h 1674434"/>
                <a:gd name="connsiteX4" fmla="*/ 426720 w 2397760"/>
                <a:gd name="connsiteY4" fmla="*/ 1505101 h 1674434"/>
                <a:gd name="connsiteX5" fmla="*/ 518160 w 2397760"/>
                <a:gd name="connsiteY5" fmla="*/ 1454301 h 1674434"/>
                <a:gd name="connsiteX6" fmla="*/ 609600 w 2397760"/>
                <a:gd name="connsiteY6" fmla="*/ 1362861 h 1674434"/>
                <a:gd name="connsiteX7" fmla="*/ 701040 w 2397760"/>
                <a:gd name="connsiteY7" fmla="*/ 1210461 h 1674434"/>
                <a:gd name="connsiteX8" fmla="*/ 772160 w 2397760"/>
                <a:gd name="connsiteY8" fmla="*/ 1088541 h 1674434"/>
                <a:gd name="connsiteX9" fmla="*/ 802640 w 2397760"/>
                <a:gd name="connsiteY9" fmla="*/ 997101 h 1674434"/>
                <a:gd name="connsiteX10" fmla="*/ 853440 w 2397760"/>
                <a:gd name="connsiteY10" fmla="*/ 875181 h 1674434"/>
                <a:gd name="connsiteX11" fmla="*/ 924560 w 2397760"/>
                <a:gd name="connsiteY11" fmla="*/ 651661 h 1674434"/>
                <a:gd name="connsiteX12" fmla="*/ 965200 w 2397760"/>
                <a:gd name="connsiteY12" fmla="*/ 489101 h 1674434"/>
                <a:gd name="connsiteX13" fmla="*/ 1016000 w 2397760"/>
                <a:gd name="connsiteY13" fmla="*/ 397661 h 1674434"/>
                <a:gd name="connsiteX14" fmla="*/ 1097280 w 2397760"/>
                <a:gd name="connsiteY14" fmla="*/ 255421 h 1674434"/>
                <a:gd name="connsiteX15" fmla="*/ 1249680 w 2397760"/>
                <a:gd name="connsiteY15" fmla="*/ 72541 h 1674434"/>
                <a:gd name="connsiteX16" fmla="*/ 1361440 w 2397760"/>
                <a:gd name="connsiteY16" fmla="*/ 1421 h 1674434"/>
                <a:gd name="connsiteX17" fmla="*/ 1503680 w 2397760"/>
                <a:gd name="connsiteY17" fmla="*/ 31901 h 1674434"/>
                <a:gd name="connsiteX18" fmla="*/ 1564640 w 2397760"/>
                <a:gd name="connsiteY18" fmla="*/ 113181 h 1674434"/>
                <a:gd name="connsiteX19" fmla="*/ 1635760 w 2397760"/>
                <a:gd name="connsiteY19" fmla="*/ 255421 h 1674434"/>
                <a:gd name="connsiteX20" fmla="*/ 1676400 w 2397760"/>
                <a:gd name="connsiteY20" fmla="*/ 448461 h 1674434"/>
                <a:gd name="connsiteX21" fmla="*/ 1706880 w 2397760"/>
                <a:gd name="connsiteY21" fmla="*/ 570381 h 1674434"/>
                <a:gd name="connsiteX22" fmla="*/ 1788160 w 2397760"/>
                <a:gd name="connsiteY22" fmla="*/ 865021 h 1674434"/>
                <a:gd name="connsiteX23" fmla="*/ 1859280 w 2397760"/>
                <a:gd name="connsiteY23" fmla="*/ 1047901 h 1674434"/>
                <a:gd name="connsiteX24" fmla="*/ 1869440 w 2397760"/>
                <a:gd name="connsiteY24" fmla="*/ 1078381 h 1674434"/>
                <a:gd name="connsiteX25" fmla="*/ 1910080 w 2397760"/>
                <a:gd name="connsiteY25" fmla="*/ 1169821 h 1674434"/>
                <a:gd name="connsiteX26" fmla="*/ 1971040 w 2397760"/>
                <a:gd name="connsiteY26" fmla="*/ 1291741 h 1674434"/>
                <a:gd name="connsiteX27" fmla="*/ 2042160 w 2397760"/>
                <a:gd name="connsiteY27" fmla="*/ 1413661 h 1674434"/>
                <a:gd name="connsiteX28" fmla="*/ 2092960 w 2397760"/>
                <a:gd name="connsiteY28" fmla="*/ 1464461 h 1674434"/>
                <a:gd name="connsiteX29" fmla="*/ 2225040 w 2397760"/>
                <a:gd name="connsiteY29" fmla="*/ 1566061 h 1674434"/>
                <a:gd name="connsiteX30" fmla="*/ 2255520 w 2397760"/>
                <a:gd name="connsiteY30" fmla="*/ 1576221 h 1674434"/>
                <a:gd name="connsiteX31" fmla="*/ 2377440 w 2397760"/>
                <a:gd name="connsiteY31" fmla="*/ 1667661 h 1674434"/>
                <a:gd name="connsiteX32" fmla="*/ 2397760 w 2397760"/>
                <a:gd name="connsiteY32" fmla="*/ 1667661 h 1674434"/>
                <a:gd name="connsiteX0" fmla="*/ 0 w 2397760"/>
                <a:gd name="connsiteY0" fmla="*/ 1647341 h 1674434"/>
                <a:gd name="connsiteX1" fmla="*/ 243840 w 2397760"/>
                <a:gd name="connsiteY1" fmla="*/ 1596541 h 1674434"/>
                <a:gd name="connsiteX2" fmla="*/ 365760 w 2397760"/>
                <a:gd name="connsiteY2" fmla="*/ 1545741 h 1674434"/>
                <a:gd name="connsiteX3" fmla="*/ 426720 w 2397760"/>
                <a:gd name="connsiteY3" fmla="*/ 1505101 h 1674434"/>
                <a:gd name="connsiteX4" fmla="*/ 518160 w 2397760"/>
                <a:gd name="connsiteY4" fmla="*/ 1454301 h 1674434"/>
                <a:gd name="connsiteX5" fmla="*/ 609600 w 2397760"/>
                <a:gd name="connsiteY5" fmla="*/ 1362861 h 1674434"/>
                <a:gd name="connsiteX6" fmla="*/ 701040 w 2397760"/>
                <a:gd name="connsiteY6" fmla="*/ 1210461 h 1674434"/>
                <a:gd name="connsiteX7" fmla="*/ 772160 w 2397760"/>
                <a:gd name="connsiteY7" fmla="*/ 1088541 h 1674434"/>
                <a:gd name="connsiteX8" fmla="*/ 802640 w 2397760"/>
                <a:gd name="connsiteY8" fmla="*/ 997101 h 1674434"/>
                <a:gd name="connsiteX9" fmla="*/ 853440 w 2397760"/>
                <a:gd name="connsiteY9" fmla="*/ 875181 h 1674434"/>
                <a:gd name="connsiteX10" fmla="*/ 924560 w 2397760"/>
                <a:gd name="connsiteY10" fmla="*/ 651661 h 1674434"/>
                <a:gd name="connsiteX11" fmla="*/ 965200 w 2397760"/>
                <a:gd name="connsiteY11" fmla="*/ 489101 h 1674434"/>
                <a:gd name="connsiteX12" fmla="*/ 1016000 w 2397760"/>
                <a:gd name="connsiteY12" fmla="*/ 397661 h 1674434"/>
                <a:gd name="connsiteX13" fmla="*/ 1097280 w 2397760"/>
                <a:gd name="connsiteY13" fmla="*/ 255421 h 1674434"/>
                <a:gd name="connsiteX14" fmla="*/ 1249680 w 2397760"/>
                <a:gd name="connsiteY14" fmla="*/ 72541 h 1674434"/>
                <a:gd name="connsiteX15" fmla="*/ 1361440 w 2397760"/>
                <a:gd name="connsiteY15" fmla="*/ 1421 h 1674434"/>
                <a:gd name="connsiteX16" fmla="*/ 1503680 w 2397760"/>
                <a:gd name="connsiteY16" fmla="*/ 31901 h 1674434"/>
                <a:gd name="connsiteX17" fmla="*/ 1564640 w 2397760"/>
                <a:gd name="connsiteY17" fmla="*/ 113181 h 1674434"/>
                <a:gd name="connsiteX18" fmla="*/ 1635760 w 2397760"/>
                <a:gd name="connsiteY18" fmla="*/ 255421 h 1674434"/>
                <a:gd name="connsiteX19" fmla="*/ 1676400 w 2397760"/>
                <a:gd name="connsiteY19" fmla="*/ 448461 h 1674434"/>
                <a:gd name="connsiteX20" fmla="*/ 1706880 w 2397760"/>
                <a:gd name="connsiteY20" fmla="*/ 570381 h 1674434"/>
                <a:gd name="connsiteX21" fmla="*/ 1788160 w 2397760"/>
                <a:gd name="connsiteY21" fmla="*/ 865021 h 1674434"/>
                <a:gd name="connsiteX22" fmla="*/ 1859280 w 2397760"/>
                <a:gd name="connsiteY22" fmla="*/ 1047901 h 1674434"/>
                <a:gd name="connsiteX23" fmla="*/ 1869440 w 2397760"/>
                <a:gd name="connsiteY23" fmla="*/ 1078381 h 1674434"/>
                <a:gd name="connsiteX24" fmla="*/ 1910080 w 2397760"/>
                <a:gd name="connsiteY24" fmla="*/ 1169821 h 1674434"/>
                <a:gd name="connsiteX25" fmla="*/ 1971040 w 2397760"/>
                <a:gd name="connsiteY25" fmla="*/ 1291741 h 1674434"/>
                <a:gd name="connsiteX26" fmla="*/ 2042160 w 2397760"/>
                <a:gd name="connsiteY26" fmla="*/ 1413661 h 1674434"/>
                <a:gd name="connsiteX27" fmla="*/ 2092960 w 2397760"/>
                <a:gd name="connsiteY27" fmla="*/ 1464461 h 1674434"/>
                <a:gd name="connsiteX28" fmla="*/ 2225040 w 2397760"/>
                <a:gd name="connsiteY28" fmla="*/ 1566061 h 1674434"/>
                <a:gd name="connsiteX29" fmla="*/ 2255520 w 2397760"/>
                <a:gd name="connsiteY29" fmla="*/ 1576221 h 1674434"/>
                <a:gd name="connsiteX30" fmla="*/ 2377440 w 2397760"/>
                <a:gd name="connsiteY30" fmla="*/ 1667661 h 1674434"/>
                <a:gd name="connsiteX31" fmla="*/ 2397760 w 2397760"/>
                <a:gd name="connsiteY31" fmla="*/ 1667661 h 1674434"/>
                <a:gd name="connsiteX0" fmla="*/ 0 w 2397760"/>
                <a:gd name="connsiteY0" fmla="*/ 1647341 h 1674434"/>
                <a:gd name="connsiteX1" fmla="*/ 243840 w 2397760"/>
                <a:gd name="connsiteY1" fmla="*/ 1596541 h 1674434"/>
                <a:gd name="connsiteX2" fmla="*/ 365760 w 2397760"/>
                <a:gd name="connsiteY2" fmla="*/ 1545741 h 1674434"/>
                <a:gd name="connsiteX3" fmla="*/ 426720 w 2397760"/>
                <a:gd name="connsiteY3" fmla="*/ 1505101 h 1674434"/>
                <a:gd name="connsiteX4" fmla="*/ 518160 w 2397760"/>
                <a:gd name="connsiteY4" fmla="*/ 1454301 h 1674434"/>
                <a:gd name="connsiteX5" fmla="*/ 609600 w 2397760"/>
                <a:gd name="connsiteY5" fmla="*/ 1362861 h 1674434"/>
                <a:gd name="connsiteX6" fmla="*/ 701040 w 2397760"/>
                <a:gd name="connsiteY6" fmla="*/ 1210461 h 1674434"/>
                <a:gd name="connsiteX7" fmla="*/ 772160 w 2397760"/>
                <a:gd name="connsiteY7" fmla="*/ 1088541 h 1674434"/>
                <a:gd name="connsiteX8" fmla="*/ 802640 w 2397760"/>
                <a:gd name="connsiteY8" fmla="*/ 997101 h 1674434"/>
                <a:gd name="connsiteX9" fmla="*/ 853440 w 2397760"/>
                <a:gd name="connsiteY9" fmla="*/ 875181 h 1674434"/>
                <a:gd name="connsiteX10" fmla="*/ 924560 w 2397760"/>
                <a:gd name="connsiteY10" fmla="*/ 651661 h 1674434"/>
                <a:gd name="connsiteX11" fmla="*/ 965200 w 2397760"/>
                <a:gd name="connsiteY11" fmla="*/ 489101 h 1674434"/>
                <a:gd name="connsiteX12" fmla="*/ 1016000 w 2397760"/>
                <a:gd name="connsiteY12" fmla="*/ 397661 h 1674434"/>
                <a:gd name="connsiteX13" fmla="*/ 1097280 w 2397760"/>
                <a:gd name="connsiteY13" fmla="*/ 255421 h 1674434"/>
                <a:gd name="connsiteX14" fmla="*/ 1249680 w 2397760"/>
                <a:gd name="connsiteY14" fmla="*/ 72541 h 1674434"/>
                <a:gd name="connsiteX15" fmla="*/ 1361440 w 2397760"/>
                <a:gd name="connsiteY15" fmla="*/ 1421 h 1674434"/>
                <a:gd name="connsiteX16" fmla="*/ 1503680 w 2397760"/>
                <a:gd name="connsiteY16" fmla="*/ 31901 h 1674434"/>
                <a:gd name="connsiteX17" fmla="*/ 1564640 w 2397760"/>
                <a:gd name="connsiteY17" fmla="*/ 113181 h 1674434"/>
                <a:gd name="connsiteX18" fmla="*/ 1635760 w 2397760"/>
                <a:gd name="connsiteY18" fmla="*/ 255421 h 1674434"/>
                <a:gd name="connsiteX19" fmla="*/ 1676400 w 2397760"/>
                <a:gd name="connsiteY19" fmla="*/ 448461 h 1674434"/>
                <a:gd name="connsiteX20" fmla="*/ 1706880 w 2397760"/>
                <a:gd name="connsiteY20" fmla="*/ 570381 h 1674434"/>
                <a:gd name="connsiteX21" fmla="*/ 1788160 w 2397760"/>
                <a:gd name="connsiteY21" fmla="*/ 865021 h 1674434"/>
                <a:gd name="connsiteX22" fmla="*/ 1859280 w 2397760"/>
                <a:gd name="connsiteY22" fmla="*/ 1047901 h 1674434"/>
                <a:gd name="connsiteX23" fmla="*/ 1869440 w 2397760"/>
                <a:gd name="connsiteY23" fmla="*/ 1078381 h 1674434"/>
                <a:gd name="connsiteX24" fmla="*/ 1910080 w 2397760"/>
                <a:gd name="connsiteY24" fmla="*/ 1169821 h 1674434"/>
                <a:gd name="connsiteX25" fmla="*/ 1971040 w 2397760"/>
                <a:gd name="connsiteY25" fmla="*/ 1291741 h 1674434"/>
                <a:gd name="connsiteX26" fmla="*/ 2092960 w 2397760"/>
                <a:gd name="connsiteY26" fmla="*/ 1464461 h 1674434"/>
                <a:gd name="connsiteX27" fmla="*/ 2225040 w 2397760"/>
                <a:gd name="connsiteY27" fmla="*/ 1566061 h 1674434"/>
                <a:gd name="connsiteX28" fmla="*/ 2255520 w 2397760"/>
                <a:gd name="connsiteY28" fmla="*/ 1576221 h 1674434"/>
                <a:gd name="connsiteX29" fmla="*/ 2377440 w 2397760"/>
                <a:gd name="connsiteY29" fmla="*/ 1667661 h 1674434"/>
                <a:gd name="connsiteX30" fmla="*/ 2397760 w 2397760"/>
                <a:gd name="connsiteY30" fmla="*/ 1667661 h 1674434"/>
                <a:gd name="connsiteX0" fmla="*/ 0 w 2377440"/>
                <a:gd name="connsiteY0" fmla="*/ 1647341 h 1667661"/>
                <a:gd name="connsiteX1" fmla="*/ 243840 w 2377440"/>
                <a:gd name="connsiteY1" fmla="*/ 1596541 h 1667661"/>
                <a:gd name="connsiteX2" fmla="*/ 365760 w 2377440"/>
                <a:gd name="connsiteY2" fmla="*/ 1545741 h 1667661"/>
                <a:gd name="connsiteX3" fmla="*/ 426720 w 2377440"/>
                <a:gd name="connsiteY3" fmla="*/ 1505101 h 1667661"/>
                <a:gd name="connsiteX4" fmla="*/ 518160 w 2377440"/>
                <a:gd name="connsiteY4" fmla="*/ 1454301 h 1667661"/>
                <a:gd name="connsiteX5" fmla="*/ 609600 w 2377440"/>
                <a:gd name="connsiteY5" fmla="*/ 1362861 h 1667661"/>
                <a:gd name="connsiteX6" fmla="*/ 701040 w 2377440"/>
                <a:gd name="connsiteY6" fmla="*/ 1210461 h 1667661"/>
                <a:gd name="connsiteX7" fmla="*/ 772160 w 2377440"/>
                <a:gd name="connsiteY7" fmla="*/ 1088541 h 1667661"/>
                <a:gd name="connsiteX8" fmla="*/ 802640 w 2377440"/>
                <a:gd name="connsiteY8" fmla="*/ 997101 h 1667661"/>
                <a:gd name="connsiteX9" fmla="*/ 853440 w 2377440"/>
                <a:gd name="connsiteY9" fmla="*/ 875181 h 1667661"/>
                <a:gd name="connsiteX10" fmla="*/ 924560 w 2377440"/>
                <a:gd name="connsiteY10" fmla="*/ 651661 h 1667661"/>
                <a:gd name="connsiteX11" fmla="*/ 965200 w 2377440"/>
                <a:gd name="connsiteY11" fmla="*/ 489101 h 1667661"/>
                <a:gd name="connsiteX12" fmla="*/ 1016000 w 2377440"/>
                <a:gd name="connsiteY12" fmla="*/ 397661 h 1667661"/>
                <a:gd name="connsiteX13" fmla="*/ 1097280 w 2377440"/>
                <a:gd name="connsiteY13" fmla="*/ 255421 h 1667661"/>
                <a:gd name="connsiteX14" fmla="*/ 1249680 w 2377440"/>
                <a:gd name="connsiteY14" fmla="*/ 72541 h 1667661"/>
                <a:gd name="connsiteX15" fmla="*/ 1361440 w 2377440"/>
                <a:gd name="connsiteY15" fmla="*/ 1421 h 1667661"/>
                <a:gd name="connsiteX16" fmla="*/ 1503680 w 2377440"/>
                <a:gd name="connsiteY16" fmla="*/ 31901 h 1667661"/>
                <a:gd name="connsiteX17" fmla="*/ 1564640 w 2377440"/>
                <a:gd name="connsiteY17" fmla="*/ 113181 h 1667661"/>
                <a:gd name="connsiteX18" fmla="*/ 1635760 w 2377440"/>
                <a:gd name="connsiteY18" fmla="*/ 255421 h 1667661"/>
                <a:gd name="connsiteX19" fmla="*/ 1676400 w 2377440"/>
                <a:gd name="connsiteY19" fmla="*/ 448461 h 1667661"/>
                <a:gd name="connsiteX20" fmla="*/ 1706880 w 2377440"/>
                <a:gd name="connsiteY20" fmla="*/ 570381 h 1667661"/>
                <a:gd name="connsiteX21" fmla="*/ 1788160 w 2377440"/>
                <a:gd name="connsiteY21" fmla="*/ 865021 h 1667661"/>
                <a:gd name="connsiteX22" fmla="*/ 1859280 w 2377440"/>
                <a:gd name="connsiteY22" fmla="*/ 1047901 h 1667661"/>
                <a:gd name="connsiteX23" fmla="*/ 1869440 w 2377440"/>
                <a:gd name="connsiteY23" fmla="*/ 1078381 h 1667661"/>
                <a:gd name="connsiteX24" fmla="*/ 1910080 w 2377440"/>
                <a:gd name="connsiteY24" fmla="*/ 1169821 h 1667661"/>
                <a:gd name="connsiteX25" fmla="*/ 1971040 w 2377440"/>
                <a:gd name="connsiteY25" fmla="*/ 1291741 h 1667661"/>
                <a:gd name="connsiteX26" fmla="*/ 2092960 w 2377440"/>
                <a:gd name="connsiteY26" fmla="*/ 1464461 h 1667661"/>
                <a:gd name="connsiteX27" fmla="*/ 2225040 w 2377440"/>
                <a:gd name="connsiteY27" fmla="*/ 1566061 h 1667661"/>
                <a:gd name="connsiteX28" fmla="*/ 2255520 w 2377440"/>
                <a:gd name="connsiteY28" fmla="*/ 1576221 h 1667661"/>
                <a:gd name="connsiteX29" fmla="*/ 2377440 w 2377440"/>
                <a:gd name="connsiteY29" fmla="*/ 1667661 h 1667661"/>
                <a:gd name="connsiteX0" fmla="*/ 0 w 2377440"/>
                <a:gd name="connsiteY0" fmla="*/ 1647341 h 1667661"/>
                <a:gd name="connsiteX1" fmla="*/ 243840 w 2377440"/>
                <a:gd name="connsiteY1" fmla="*/ 1596541 h 1667661"/>
                <a:gd name="connsiteX2" fmla="*/ 365760 w 2377440"/>
                <a:gd name="connsiteY2" fmla="*/ 1545741 h 1667661"/>
                <a:gd name="connsiteX3" fmla="*/ 426720 w 2377440"/>
                <a:gd name="connsiteY3" fmla="*/ 1505101 h 1667661"/>
                <a:gd name="connsiteX4" fmla="*/ 518160 w 2377440"/>
                <a:gd name="connsiteY4" fmla="*/ 1454301 h 1667661"/>
                <a:gd name="connsiteX5" fmla="*/ 609600 w 2377440"/>
                <a:gd name="connsiteY5" fmla="*/ 1362861 h 1667661"/>
                <a:gd name="connsiteX6" fmla="*/ 701040 w 2377440"/>
                <a:gd name="connsiteY6" fmla="*/ 1210461 h 1667661"/>
                <a:gd name="connsiteX7" fmla="*/ 772160 w 2377440"/>
                <a:gd name="connsiteY7" fmla="*/ 1088541 h 1667661"/>
                <a:gd name="connsiteX8" fmla="*/ 802640 w 2377440"/>
                <a:gd name="connsiteY8" fmla="*/ 997101 h 1667661"/>
                <a:gd name="connsiteX9" fmla="*/ 853440 w 2377440"/>
                <a:gd name="connsiteY9" fmla="*/ 875181 h 1667661"/>
                <a:gd name="connsiteX10" fmla="*/ 924560 w 2377440"/>
                <a:gd name="connsiteY10" fmla="*/ 651661 h 1667661"/>
                <a:gd name="connsiteX11" fmla="*/ 965200 w 2377440"/>
                <a:gd name="connsiteY11" fmla="*/ 489101 h 1667661"/>
                <a:gd name="connsiteX12" fmla="*/ 1016000 w 2377440"/>
                <a:gd name="connsiteY12" fmla="*/ 397661 h 1667661"/>
                <a:gd name="connsiteX13" fmla="*/ 1097280 w 2377440"/>
                <a:gd name="connsiteY13" fmla="*/ 255421 h 1667661"/>
                <a:gd name="connsiteX14" fmla="*/ 1249680 w 2377440"/>
                <a:gd name="connsiteY14" fmla="*/ 72541 h 1667661"/>
                <a:gd name="connsiteX15" fmla="*/ 1361440 w 2377440"/>
                <a:gd name="connsiteY15" fmla="*/ 1421 h 1667661"/>
                <a:gd name="connsiteX16" fmla="*/ 1503680 w 2377440"/>
                <a:gd name="connsiteY16" fmla="*/ 31901 h 1667661"/>
                <a:gd name="connsiteX17" fmla="*/ 1564640 w 2377440"/>
                <a:gd name="connsiteY17" fmla="*/ 113181 h 1667661"/>
                <a:gd name="connsiteX18" fmla="*/ 1635760 w 2377440"/>
                <a:gd name="connsiteY18" fmla="*/ 255421 h 1667661"/>
                <a:gd name="connsiteX19" fmla="*/ 1676400 w 2377440"/>
                <a:gd name="connsiteY19" fmla="*/ 448461 h 1667661"/>
                <a:gd name="connsiteX20" fmla="*/ 1706880 w 2377440"/>
                <a:gd name="connsiteY20" fmla="*/ 570381 h 1667661"/>
                <a:gd name="connsiteX21" fmla="*/ 1788160 w 2377440"/>
                <a:gd name="connsiteY21" fmla="*/ 865021 h 1667661"/>
                <a:gd name="connsiteX22" fmla="*/ 1859280 w 2377440"/>
                <a:gd name="connsiteY22" fmla="*/ 1047901 h 1667661"/>
                <a:gd name="connsiteX23" fmla="*/ 1869440 w 2377440"/>
                <a:gd name="connsiteY23" fmla="*/ 1078381 h 1667661"/>
                <a:gd name="connsiteX24" fmla="*/ 1910080 w 2377440"/>
                <a:gd name="connsiteY24" fmla="*/ 1169821 h 1667661"/>
                <a:gd name="connsiteX25" fmla="*/ 1971040 w 2377440"/>
                <a:gd name="connsiteY25" fmla="*/ 1291741 h 1667661"/>
                <a:gd name="connsiteX26" fmla="*/ 2092960 w 2377440"/>
                <a:gd name="connsiteY26" fmla="*/ 1464461 h 1667661"/>
                <a:gd name="connsiteX27" fmla="*/ 2225040 w 2377440"/>
                <a:gd name="connsiteY27" fmla="*/ 1566061 h 1667661"/>
                <a:gd name="connsiteX28" fmla="*/ 2377440 w 2377440"/>
                <a:gd name="connsiteY28" fmla="*/ 1667661 h 1667661"/>
                <a:gd name="connsiteX0" fmla="*/ 0 w 2377440"/>
                <a:gd name="connsiteY0" fmla="*/ 1647341 h 1667661"/>
                <a:gd name="connsiteX1" fmla="*/ 243840 w 2377440"/>
                <a:gd name="connsiteY1" fmla="*/ 1596541 h 1667661"/>
                <a:gd name="connsiteX2" fmla="*/ 365760 w 2377440"/>
                <a:gd name="connsiteY2" fmla="*/ 1545741 h 1667661"/>
                <a:gd name="connsiteX3" fmla="*/ 426720 w 2377440"/>
                <a:gd name="connsiteY3" fmla="*/ 1505101 h 1667661"/>
                <a:gd name="connsiteX4" fmla="*/ 518160 w 2377440"/>
                <a:gd name="connsiteY4" fmla="*/ 1454301 h 1667661"/>
                <a:gd name="connsiteX5" fmla="*/ 609600 w 2377440"/>
                <a:gd name="connsiteY5" fmla="*/ 1362861 h 1667661"/>
                <a:gd name="connsiteX6" fmla="*/ 701040 w 2377440"/>
                <a:gd name="connsiteY6" fmla="*/ 1210461 h 1667661"/>
                <a:gd name="connsiteX7" fmla="*/ 772160 w 2377440"/>
                <a:gd name="connsiteY7" fmla="*/ 1088541 h 1667661"/>
                <a:gd name="connsiteX8" fmla="*/ 802640 w 2377440"/>
                <a:gd name="connsiteY8" fmla="*/ 997101 h 1667661"/>
                <a:gd name="connsiteX9" fmla="*/ 853440 w 2377440"/>
                <a:gd name="connsiteY9" fmla="*/ 875181 h 1667661"/>
                <a:gd name="connsiteX10" fmla="*/ 924560 w 2377440"/>
                <a:gd name="connsiteY10" fmla="*/ 651661 h 1667661"/>
                <a:gd name="connsiteX11" fmla="*/ 965200 w 2377440"/>
                <a:gd name="connsiteY11" fmla="*/ 489101 h 1667661"/>
                <a:gd name="connsiteX12" fmla="*/ 1016000 w 2377440"/>
                <a:gd name="connsiteY12" fmla="*/ 397661 h 1667661"/>
                <a:gd name="connsiteX13" fmla="*/ 1097280 w 2377440"/>
                <a:gd name="connsiteY13" fmla="*/ 255421 h 1667661"/>
                <a:gd name="connsiteX14" fmla="*/ 1249680 w 2377440"/>
                <a:gd name="connsiteY14" fmla="*/ 72541 h 1667661"/>
                <a:gd name="connsiteX15" fmla="*/ 1361440 w 2377440"/>
                <a:gd name="connsiteY15" fmla="*/ 1421 h 1667661"/>
                <a:gd name="connsiteX16" fmla="*/ 1503680 w 2377440"/>
                <a:gd name="connsiteY16" fmla="*/ 31901 h 1667661"/>
                <a:gd name="connsiteX17" fmla="*/ 1564640 w 2377440"/>
                <a:gd name="connsiteY17" fmla="*/ 113181 h 1667661"/>
                <a:gd name="connsiteX18" fmla="*/ 1635760 w 2377440"/>
                <a:gd name="connsiteY18" fmla="*/ 255421 h 1667661"/>
                <a:gd name="connsiteX19" fmla="*/ 1676400 w 2377440"/>
                <a:gd name="connsiteY19" fmla="*/ 448461 h 1667661"/>
                <a:gd name="connsiteX20" fmla="*/ 1706880 w 2377440"/>
                <a:gd name="connsiteY20" fmla="*/ 570381 h 1667661"/>
                <a:gd name="connsiteX21" fmla="*/ 1788160 w 2377440"/>
                <a:gd name="connsiteY21" fmla="*/ 865021 h 1667661"/>
                <a:gd name="connsiteX22" fmla="*/ 1859280 w 2377440"/>
                <a:gd name="connsiteY22" fmla="*/ 1047901 h 1667661"/>
                <a:gd name="connsiteX23" fmla="*/ 1910080 w 2377440"/>
                <a:gd name="connsiteY23" fmla="*/ 1169821 h 1667661"/>
                <a:gd name="connsiteX24" fmla="*/ 1971040 w 2377440"/>
                <a:gd name="connsiteY24" fmla="*/ 1291741 h 1667661"/>
                <a:gd name="connsiteX25" fmla="*/ 2092960 w 2377440"/>
                <a:gd name="connsiteY25" fmla="*/ 1464461 h 1667661"/>
                <a:gd name="connsiteX26" fmla="*/ 2225040 w 2377440"/>
                <a:gd name="connsiteY26" fmla="*/ 1566061 h 1667661"/>
                <a:gd name="connsiteX27" fmla="*/ 2377440 w 2377440"/>
                <a:gd name="connsiteY27" fmla="*/ 1667661 h 1667661"/>
                <a:gd name="connsiteX0" fmla="*/ 0 w 2377440"/>
                <a:gd name="connsiteY0" fmla="*/ 1647341 h 1667661"/>
                <a:gd name="connsiteX1" fmla="*/ 243840 w 2377440"/>
                <a:gd name="connsiteY1" fmla="*/ 1596541 h 1667661"/>
                <a:gd name="connsiteX2" fmla="*/ 365760 w 2377440"/>
                <a:gd name="connsiteY2" fmla="*/ 1545741 h 1667661"/>
                <a:gd name="connsiteX3" fmla="*/ 426720 w 2377440"/>
                <a:gd name="connsiteY3" fmla="*/ 1505101 h 1667661"/>
                <a:gd name="connsiteX4" fmla="*/ 518160 w 2377440"/>
                <a:gd name="connsiteY4" fmla="*/ 1454301 h 1667661"/>
                <a:gd name="connsiteX5" fmla="*/ 609600 w 2377440"/>
                <a:gd name="connsiteY5" fmla="*/ 1362861 h 1667661"/>
                <a:gd name="connsiteX6" fmla="*/ 701040 w 2377440"/>
                <a:gd name="connsiteY6" fmla="*/ 1210461 h 1667661"/>
                <a:gd name="connsiteX7" fmla="*/ 772160 w 2377440"/>
                <a:gd name="connsiteY7" fmla="*/ 1088541 h 1667661"/>
                <a:gd name="connsiteX8" fmla="*/ 802640 w 2377440"/>
                <a:gd name="connsiteY8" fmla="*/ 997101 h 1667661"/>
                <a:gd name="connsiteX9" fmla="*/ 853440 w 2377440"/>
                <a:gd name="connsiteY9" fmla="*/ 875181 h 1667661"/>
                <a:gd name="connsiteX10" fmla="*/ 924560 w 2377440"/>
                <a:gd name="connsiteY10" fmla="*/ 651661 h 1667661"/>
                <a:gd name="connsiteX11" fmla="*/ 1016000 w 2377440"/>
                <a:gd name="connsiteY11" fmla="*/ 397661 h 1667661"/>
                <a:gd name="connsiteX12" fmla="*/ 1097280 w 2377440"/>
                <a:gd name="connsiteY12" fmla="*/ 255421 h 1667661"/>
                <a:gd name="connsiteX13" fmla="*/ 1249680 w 2377440"/>
                <a:gd name="connsiteY13" fmla="*/ 72541 h 1667661"/>
                <a:gd name="connsiteX14" fmla="*/ 1361440 w 2377440"/>
                <a:gd name="connsiteY14" fmla="*/ 1421 h 1667661"/>
                <a:gd name="connsiteX15" fmla="*/ 1503680 w 2377440"/>
                <a:gd name="connsiteY15" fmla="*/ 31901 h 1667661"/>
                <a:gd name="connsiteX16" fmla="*/ 1564640 w 2377440"/>
                <a:gd name="connsiteY16" fmla="*/ 113181 h 1667661"/>
                <a:gd name="connsiteX17" fmla="*/ 1635760 w 2377440"/>
                <a:gd name="connsiteY17" fmla="*/ 255421 h 1667661"/>
                <a:gd name="connsiteX18" fmla="*/ 1676400 w 2377440"/>
                <a:gd name="connsiteY18" fmla="*/ 448461 h 1667661"/>
                <a:gd name="connsiteX19" fmla="*/ 1706880 w 2377440"/>
                <a:gd name="connsiteY19" fmla="*/ 570381 h 1667661"/>
                <a:gd name="connsiteX20" fmla="*/ 1788160 w 2377440"/>
                <a:gd name="connsiteY20" fmla="*/ 865021 h 1667661"/>
                <a:gd name="connsiteX21" fmla="*/ 1859280 w 2377440"/>
                <a:gd name="connsiteY21" fmla="*/ 1047901 h 1667661"/>
                <a:gd name="connsiteX22" fmla="*/ 1910080 w 2377440"/>
                <a:gd name="connsiteY22" fmla="*/ 1169821 h 1667661"/>
                <a:gd name="connsiteX23" fmla="*/ 1971040 w 2377440"/>
                <a:gd name="connsiteY23" fmla="*/ 1291741 h 1667661"/>
                <a:gd name="connsiteX24" fmla="*/ 2092960 w 2377440"/>
                <a:gd name="connsiteY24" fmla="*/ 1464461 h 1667661"/>
                <a:gd name="connsiteX25" fmla="*/ 2225040 w 2377440"/>
                <a:gd name="connsiteY25" fmla="*/ 1566061 h 1667661"/>
                <a:gd name="connsiteX26" fmla="*/ 2377440 w 2377440"/>
                <a:gd name="connsiteY26" fmla="*/ 1667661 h 1667661"/>
                <a:gd name="connsiteX0" fmla="*/ 0 w 2377440"/>
                <a:gd name="connsiteY0" fmla="*/ 1647341 h 1667661"/>
                <a:gd name="connsiteX1" fmla="*/ 243840 w 2377440"/>
                <a:gd name="connsiteY1" fmla="*/ 1596541 h 1667661"/>
                <a:gd name="connsiteX2" fmla="*/ 365760 w 2377440"/>
                <a:gd name="connsiteY2" fmla="*/ 1545741 h 1667661"/>
                <a:gd name="connsiteX3" fmla="*/ 426720 w 2377440"/>
                <a:gd name="connsiteY3" fmla="*/ 1505101 h 1667661"/>
                <a:gd name="connsiteX4" fmla="*/ 609600 w 2377440"/>
                <a:gd name="connsiteY4" fmla="*/ 1362861 h 1667661"/>
                <a:gd name="connsiteX5" fmla="*/ 701040 w 2377440"/>
                <a:gd name="connsiteY5" fmla="*/ 1210461 h 1667661"/>
                <a:gd name="connsiteX6" fmla="*/ 772160 w 2377440"/>
                <a:gd name="connsiteY6" fmla="*/ 1088541 h 1667661"/>
                <a:gd name="connsiteX7" fmla="*/ 802640 w 2377440"/>
                <a:gd name="connsiteY7" fmla="*/ 997101 h 1667661"/>
                <a:gd name="connsiteX8" fmla="*/ 853440 w 2377440"/>
                <a:gd name="connsiteY8" fmla="*/ 875181 h 1667661"/>
                <a:gd name="connsiteX9" fmla="*/ 924560 w 2377440"/>
                <a:gd name="connsiteY9" fmla="*/ 651661 h 1667661"/>
                <a:gd name="connsiteX10" fmla="*/ 1016000 w 2377440"/>
                <a:gd name="connsiteY10" fmla="*/ 397661 h 1667661"/>
                <a:gd name="connsiteX11" fmla="*/ 1097280 w 2377440"/>
                <a:gd name="connsiteY11" fmla="*/ 255421 h 1667661"/>
                <a:gd name="connsiteX12" fmla="*/ 1249680 w 2377440"/>
                <a:gd name="connsiteY12" fmla="*/ 72541 h 1667661"/>
                <a:gd name="connsiteX13" fmla="*/ 1361440 w 2377440"/>
                <a:gd name="connsiteY13" fmla="*/ 1421 h 1667661"/>
                <a:gd name="connsiteX14" fmla="*/ 1503680 w 2377440"/>
                <a:gd name="connsiteY14" fmla="*/ 31901 h 1667661"/>
                <a:gd name="connsiteX15" fmla="*/ 1564640 w 2377440"/>
                <a:gd name="connsiteY15" fmla="*/ 113181 h 1667661"/>
                <a:gd name="connsiteX16" fmla="*/ 1635760 w 2377440"/>
                <a:gd name="connsiteY16" fmla="*/ 255421 h 1667661"/>
                <a:gd name="connsiteX17" fmla="*/ 1676400 w 2377440"/>
                <a:gd name="connsiteY17" fmla="*/ 448461 h 1667661"/>
                <a:gd name="connsiteX18" fmla="*/ 1706880 w 2377440"/>
                <a:gd name="connsiteY18" fmla="*/ 570381 h 1667661"/>
                <a:gd name="connsiteX19" fmla="*/ 1788160 w 2377440"/>
                <a:gd name="connsiteY19" fmla="*/ 865021 h 1667661"/>
                <a:gd name="connsiteX20" fmla="*/ 1859280 w 2377440"/>
                <a:gd name="connsiteY20" fmla="*/ 1047901 h 1667661"/>
                <a:gd name="connsiteX21" fmla="*/ 1910080 w 2377440"/>
                <a:gd name="connsiteY21" fmla="*/ 1169821 h 1667661"/>
                <a:gd name="connsiteX22" fmla="*/ 1971040 w 2377440"/>
                <a:gd name="connsiteY22" fmla="*/ 1291741 h 1667661"/>
                <a:gd name="connsiteX23" fmla="*/ 2092960 w 2377440"/>
                <a:gd name="connsiteY23" fmla="*/ 1464461 h 1667661"/>
                <a:gd name="connsiteX24" fmla="*/ 2225040 w 2377440"/>
                <a:gd name="connsiteY24" fmla="*/ 1566061 h 1667661"/>
                <a:gd name="connsiteX25" fmla="*/ 2377440 w 2377440"/>
                <a:gd name="connsiteY25" fmla="*/ 1667661 h 1667661"/>
                <a:gd name="connsiteX0" fmla="*/ 0 w 2377440"/>
                <a:gd name="connsiteY0" fmla="*/ 1647341 h 1667661"/>
                <a:gd name="connsiteX1" fmla="*/ 243840 w 2377440"/>
                <a:gd name="connsiteY1" fmla="*/ 1596541 h 1667661"/>
                <a:gd name="connsiteX2" fmla="*/ 426720 w 2377440"/>
                <a:gd name="connsiteY2" fmla="*/ 1505101 h 1667661"/>
                <a:gd name="connsiteX3" fmla="*/ 609600 w 2377440"/>
                <a:gd name="connsiteY3" fmla="*/ 1362861 h 1667661"/>
                <a:gd name="connsiteX4" fmla="*/ 701040 w 2377440"/>
                <a:gd name="connsiteY4" fmla="*/ 1210461 h 1667661"/>
                <a:gd name="connsiteX5" fmla="*/ 772160 w 2377440"/>
                <a:gd name="connsiteY5" fmla="*/ 1088541 h 1667661"/>
                <a:gd name="connsiteX6" fmla="*/ 802640 w 2377440"/>
                <a:gd name="connsiteY6" fmla="*/ 997101 h 1667661"/>
                <a:gd name="connsiteX7" fmla="*/ 853440 w 2377440"/>
                <a:gd name="connsiteY7" fmla="*/ 875181 h 1667661"/>
                <a:gd name="connsiteX8" fmla="*/ 924560 w 2377440"/>
                <a:gd name="connsiteY8" fmla="*/ 651661 h 1667661"/>
                <a:gd name="connsiteX9" fmla="*/ 1016000 w 2377440"/>
                <a:gd name="connsiteY9" fmla="*/ 397661 h 1667661"/>
                <a:gd name="connsiteX10" fmla="*/ 1097280 w 2377440"/>
                <a:gd name="connsiteY10" fmla="*/ 255421 h 1667661"/>
                <a:gd name="connsiteX11" fmla="*/ 1249680 w 2377440"/>
                <a:gd name="connsiteY11" fmla="*/ 72541 h 1667661"/>
                <a:gd name="connsiteX12" fmla="*/ 1361440 w 2377440"/>
                <a:gd name="connsiteY12" fmla="*/ 1421 h 1667661"/>
                <a:gd name="connsiteX13" fmla="*/ 1503680 w 2377440"/>
                <a:gd name="connsiteY13" fmla="*/ 31901 h 1667661"/>
                <a:gd name="connsiteX14" fmla="*/ 1564640 w 2377440"/>
                <a:gd name="connsiteY14" fmla="*/ 113181 h 1667661"/>
                <a:gd name="connsiteX15" fmla="*/ 1635760 w 2377440"/>
                <a:gd name="connsiteY15" fmla="*/ 255421 h 1667661"/>
                <a:gd name="connsiteX16" fmla="*/ 1676400 w 2377440"/>
                <a:gd name="connsiteY16" fmla="*/ 448461 h 1667661"/>
                <a:gd name="connsiteX17" fmla="*/ 1706880 w 2377440"/>
                <a:gd name="connsiteY17" fmla="*/ 570381 h 1667661"/>
                <a:gd name="connsiteX18" fmla="*/ 1788160 w 2377440"/>
                <a:gd name="connsiteY18" fmla="*/ 865021 h 1667661"/>
                <a:gd name="connsiteX19" fmla="*/ 1859280 w 2377440"/>
                <a:gd name="connsiteY19" fmla="*/ 1047901 h 1667661"/>
                <a:gd name="connsiteX20" fmla="*/ 1910080 w 2377440"/>
                <a:gd name="connsiteY20" fmla="*/ 1169821 h 1667661"/>
                <a:gd name="connsiteX21" fmla="*/ 1971040 w 2377440"/>
                <a:gd name="connsiteY21" fmla="*/ 1291741 h 1667661"/>
                <a:gd name="connsiteX22" fmla="*/ 2092960 w 2377440"/>
                <a:gd name="connsiteY22" fmla="*/ 1464461 h 1667661"/>
                <a:gd name="connsiteX23" fmla="*/ 2225040 w 2377440"/>
                <a:gd name="connsiteY23" fmla="*/ 1566061 h 1667661"/>
                <a:gd name="connsiteX24" fmla="*/ 2377440 w 2377440"/>
                <a:gd name="connsiteY24" fmla="*/ 1667661 h 1667661"/>
                <a:gd name="connsiteX0" fmla="*/ 0 w 2377440"/>
                <a:gd name="connsiteY0" fmla="*/ 1650449 h 1670769"/>
                <a:gd name="connsiteX1" fmla="*/ 243840 w 2377440"/>
                <a:gd name="connsiteY1" fmla="*/ 1599649 h 1670769"/>
                <a:gd name="connsiteX2" fmla="*/ 426720 w 2377440"/>
                <a:gd name="connsiteY2" fmla="*/ 1508209 h 1670769"/>
                <a:gd name="connsiteX3" fmla="*/ 609600 w 2377440"/>
                <a:gd name="connsiteY3" fmla="*/ 1365969 h 1670769"/>
                <a:gd name="connsiteX4" fmla="*/ 701040 w 2377440"/>
                <a:gd name="connsiteY4" fmla="*/ 1213569 h 1670769"/>
                <a:gd name="connsiteX5" fmla="*/ 772160 w 2377440"/>
                <a:gd name="connsiteY5" fmla="*/ 1091649 h 1670769"/>
                <a:gd name="connsiteX6" fmla="*/ 802640 w 2377440"/>
                <a:gd name="connsiteY6" fmla="*/ 1000209 h 1670769"/>
                <a:gd name="connsiteX7" fmla="*/ 853440 w 2377440"/>
                <a:gd name="connsiteY7" fmla="*/ 878289 h 1670769"/>
                <a:gd name="connsiteX8" fmla="*/ 924560 w 2377440"/>
                <a:gd name="connsiteY8" fmla="*/ 654769 h 1670769"/>
                <a:gd name="connsiteX9" fmla="*/ 1016000 w 2377440"/>
                <a:gd name="connsiteY9" fmla="*/ 400769 h 1670769"/>
                <a:gd name="connsiteX10" fmla="*/ 1097280 w 2377440"/>
                <a:gd name="connsiteY10" fmla="*/ 258529 h 1670769"/>
                <a:gd name="connsiteX11" fmla="*/ 1249680 w 2377440"/>
                <a:gd name="connsiteY11" fmla="*/ 75649 h 1670769"/>
                <a:gd name="connsiteX12" fmla="*/ 1361440 w 2377440"/>
                <a:gd name="connsiteY12" fmla="*/ 4529 h 1670769"/>
                <a:gd name="connsiteX13" fmla="*/ 1503680 w 2377440"/>
                <a:gd name="connsiteY13" fmla="*/ 35009 h 1670769"/>
                <a:gd name="connsiteX14" fmla="*/ 1635760 w 2377440"/>
                <a:gd name="connsiteY14" fmla="*/ 258529 h 1670769"/>
                <a:gd name="connsiteX15" fmla="*/ 1676400 w 2377440"/>
                <a:gd name="connsiteY15" fmla="*/ 451569 h 1670769"/>
                <a:gd name="connsiteX16" fmla="*/ 1706880 w 2377440"/>
                <a:gd name="connsiteY16" fmla="*/ 573489 h 1670769"/>
                <a:gd name="connsiteX17" fmla="*/ 1788160 w 2377440"/>
                <a:gd name="connsiteY17" fmla="*/ 868129 h 1670769"/>
                <a:gd name="connsiteX18" fmla="*/ 1859280 w 2377440"/>
                <a:gd name="connsiteY18" fmla="*/ 1051009 h 1670769"/>
                <a:gd name="connsiteX19" fmla="*/ 1910080 w 2377440"/>
                <a:gd name="connsiteY19" fmla="*/ 1172929 h 1670769"/>
                <a:gd name="connsiteX20" fmla="*/ 1971040 w 2377440"/>
                <a:gd name="connsiteY20" fmla="*/ 1294849 h 1670769"/>
                <a:gd name="connsiteX21" fmla="*/ 2092960 w 2377440"/>
                <a:gd name="connsiteY21" fmla="*/ 1467569 h 1670769"/>
                <a:gd name="connsiteX22" fmla="*/ 2225040 w 2377440"/>
                <a:gd name="connsiteY22" fmla="*/ 1569169 h 1670769"/>
                <a:gd name="connsiteX23" fmla="*/ 2377440 w 2377440"/>
                <a:gd name="connsiteY23" fmla="*/ 1670769 h 1670769"/>
                <a:gd name="connsiteX0" fmla="*/ 0 w 2377440"/>
                <a:gd name="connsiteY0" fmla="*/ 1650449 h 1670769"/>
                <a:gd name="connsiteX1" fmla="*/ 243840 w 2377440"/>
                <a:gd name="connsiteY1" fmla="*/ 1599649 h 1670769"/>
                <a:gd name="connsiteX2" fmla="*/ 426720 w 2377440"/>
                <a:gd name="connsiteY2" fmla="*/ 1508209 h 1670769"/>
                <a:gd name="connsiteX3" fmla="*/ 609600 w 2377440"/>
                <a:gd name="connsiteY3" fmla="*/ 1365969 h 1670769"/>
                <a:gd name="connsiteX4" fmla="*/ 701040 w 2377440"/>
                <a:gd name="connsiteY4" fmla="*/ 1213569 h 1670769"/>
                <a:gd name="connsiteX5" fmla="*/ 772160 w 2377440"/>
                <a:gd name="connsiteY5" fmla="*/ 1091649 h 1670769"/>
                <a:gd name="connsiteX6" fmla="*/ 853440 w 2377440"/>
                <a:gd name="connsiteY6" fmla="*/ 878289 h 1670769"/>
                <a:gd name="connsiteX7" fmla="*/ 924560 w 2377440"/>
                <a:gd name="connsiteY7" fmla="*/ 654769 h 1670769"/>
                <a:gd name="connsiteX8" fmla="*/ 1016000 w 2377440"/>
                <a:gd name="connsiteY8" fmla="*/ 400769 h 1670769"/>
                <a:gd name="connsiteX9" fmla="*/ 1097280 w 2377440"/>
                <a:gd name="connsiteY9" fmla="*/ 258529 h 1670769"/>
                <a:gd name="connsiteX10" fmla="*/ 1249680 w 2377440"/>
                <a:gd name="connsiteY10" fmla="*/ 75649 h 1670769"/>
                <a:gd name="connsiteX11" fmla="*/ 1361440 w 2377440"/>
                <a:gd name="connsiteY11" fmla="*/ 4529 h 1670769"/>
                <a:gd name="connsiteX12" fmla="*/ 1503680 w 2377440"/>
                <a:gd name="connsiteY12" fmla="*/ 35009 h 1670769"/>
                <a:gd name="connsiteX13" fmla="*/ 1635760 w 2377440"/>
                <a:gd name="connsiteY13" fmla="*/ 258529 h 1670769"/>
                <a:gd name="connsiteX14" fmla="*/ 1676400 w 2377440"/>
                <a:gd name="connsiteY14" fmla="*/ 451569 h 1670769"/>
                <a:gd name="connsiteX15" fmla="*/ 1706880 w 2377440"/>
                <a:gd name="connsiteY15" fmla="*/ 573489 h 1670769"/>
                <a:gd name="connsiteX16" fmla="*/ 1788160 w 2377440"/>
                <a:gd name="connsiteY16" fmla="*/ 868129 h 1670769"/>
                <a:gd name="connsiteX17" fmla="*/ 1859280 w 2377440"/>
                <a:gd name="connsiteY17" fmla="*/ 1051009 h 1670769"/>
                <a:gd name="connsiteX18" fmla="*/ 1910080 w 2377440"/>
                <a:gd name="connsiteY18" fmla="*/ 1172929 h 1670769"/>
                <a:gd name="connsiteX19" fmla="*/ 1971040 w 2377440"/>
                <a:gd name="connsiteY19" fmla="*/ 1294849 h 1670769"/>
                <a:gd name="connsiteX20" fmla="*/ 2092960 w 2377440"/>
                <a:gd name="connsiteY20" fmla="*/ 1467569 h 1670769"/>
                <a:gd name="connsiteX21" fmla="*/ 2225040 w 2377440"/>
                <a:gd name="connsiteY21" fmla="*/ 1569169 h 1670769"/>
                <a:gd name="connsiteX22" fmla="*/ 2377440 w 2377440"/>
                <a:gd name="connsiteY22" fmla="*/ 1670769 h 1670769"/>
                <a:gd name="connsiteX0" fmla="*/ 0 w 2377440"/>
                <a:gd name="connsiteY0" fmla="*/ 1650449 h 1670769"/>
                <a:gd name="connsiteX1" fmla="*/ 243840 w 2377440"/>
                <a:gd name="connsiteY1" fmla="*/ 1599649 h 1670769"/>
                <a:gd name="connsiteX2" fmla="*/ 426720 w 2377440"/>
                <a:gd name="connsiteY2" fmla="*/ 1508209 h 1670769"/>
                <a:gd name="connsiteX3" fmla="*/ 609600 w 2377440"/>
                <a:gd name="connsiteY3" fmla="*/ 1365969 h 1670769"/>
                <a:gd name="connsiteX4" fmla="*/ 701040 w 2377440"/>
                <a:gd name="connsiteY4" fmla="*/ 1213569 h 1670769"/>
                <a:gd name="connsiteX5" fmla="*/ 772160 w 2377440"/>
                <a:gd name="connsiteY5" fmla="*/ 1091649 h 1670769"/>
                <a:gd name="connsiteX6" fmla="*/ 853440 w 2377440"/>
                <a:gd name="connsiteY6" fmla="*/ 878289 h 1670769"/>
                <a:gd name="connsiteX7" fmla="*/ 924560 w 2377440"/>
                <a:gd name="connsiteY7" fmla="*/ 654769 h 1670769"/>
                <a:gd name="connsiteX8" fmla="*/ 1016000 w 2377440"/>
                <a:gd name="connsiteY8" fmla="*/ 400769 h 1670769"/>
                <a:gd name="connsiteX9" fmla="*/ 1097280 w 2377440"/>
                <a:gd name="connsiteY9" fmla="*/ 258529 h 1670769"/>
                <a:gd name="connsiteX10" fmla="*/ 1219200 w 2377440"/>
                <a:gd name="connsiteY10" fmla="*/ 65489 h 1670769"/>
                <a:gd name="connsiteX11" fmla="*/ 1361440 w 2377440"/>
                <a:gd name="connsiteY11" fmla="*/ 4529 h 1670769"/>
                <a:gd name="connsiteX12" fmla="*/ 1503680 w 2377440"/>
                <a:gd name="connsiteY12" fmla="*/ 35009 h 1670769"/>
                <a:gd name="connsiteX13" fmla="*/ 1635760 w 2377440"/>
                <a:gd name="connsiteY13" fmla="*/ 258529 h 1670769"/>
                <a:gd name="connsiteX14" fmla="*/ 1676400 w 2377440"/>
                <a:gd name="connsiteY14" fmla="*/ 451569 h 1670769"/>
                <a:gd name="connsiteX15" fmla="*/ 1706880 w 2377440"/>
                <a:gd name="connsiteY15" fmla="*/ 573489 h 1670769"/>
                <a:gd name="connsiteX16" fmla="*/ 1788160 w 2377440"/>
                <a:gd name="connsiteY16" fmla="*/ 868129 h 1670769"/>
                <a:gd name="connsiteX17" fmla="*/ 1859280 w 2377440"/>
                <a:gd name="connsiteY17" fmla="*/ 1051009 h 1670769"/>
                <a:gd name="connsiteX18" fmla="*/ 1910080 w 2377440"/>
                <a:gd name="connsiteY18" fmla="*/ 1172929 h 1670769"/>
                <a:gd name="connsiteX19" fmla="*/ 1971040 w 2377440"/>
                <a:gd name="connsiteY19" fmla="*/ 1294849 h 1670769"/>
                <a:gd name="connsiteX20" fmla="*/ 2092960 w 2377440"/>
                <a:gd name="connsiteY20" fmla="*/ 1467569 h 1670769"/>
                <a:gd name="connsiteX21" fmla="*/ 2225040 w 2377440"/>
                <a:gd name="connsiteY21" fmla="*/ 1569169 h 1670769"/>
                <a:gd name="connsiteX22" fmla="*/ 2377440 w 2377440"/>
                <a:gd name="connsiteY22" fmla="*/ 1670769 h 1670769"/>
                <a:gd name="connsiteX0" fmla="*/ 0 w 2377440"/>
                <a:gd name="connsiteY0" fmla="*/ 1646403 h 1666723"/>
                <a:gd name="connsiteX1" fmla="*/ 243840 w 2377440"/>
                <a:gd name="connsiteY1" fmla="*/ 1595603 h 1666723"/>
                <a:gd name="connsiteX2" fmla="*/ 426720 w 2377440"/>
                <a:gd name="connsiteY2" fmla="*/ 1504163 h 1666723"/>
                <a:gd name="connsiteX3" fmla="*/ 609600 w 2377440"/>
                <a:gd name="connsiteY3" fmla="*/ 1361923 h 1666723"/>
                <a:gd name="connsiteX4" fmla="*/ 701040 w 2377440"/>
                <a:gd name="connsiteY4" fmla="*/ 1209523 h 1666723"/>
                <a:gd name="connsiteX5" fmla="*/ 772160 w 2377440"/>
                <a:gd name="connsiteY5" fmla="*/ 1087603 h 1666723"/>
                <a:gd name="connsiteX6" fmla="*/ 853440 w 2377440"/>
                <a:gd name="connsiteY6" fmla="*/ 874243 h 1666723"/>
                <a:gd name="connsiteX7" fmla="*/ 924560 w 2377440"/>
                <a:gd name="connsiteY7" fmla="*/ 650723 h 1666723"/>
                <a:gd name="connsiteX8" fmla="*/ 1016000 w 2377440"/>
                <a:gd name="connsiteY8" fmla="*/ 396723 h 1666723"/>
                <a:gd name="connsiteX9" fmla="*/ 1097280 w 2377440"/>
                <a:gd name="connsiteY9" fmla="*/ 254483 h 1666723"/>
                <a:gd name="connsiteX10" fmla="*/ 1219200 w 2377440"/>
                <a:gd name="connsiteY10" fmla="*/ 61443 h 1666723"/>
                <a:gd name="connsiteX11" fmla="*/ 1361440 w 2377440"/>
                <a:gd name="connsiteY11" fmla="*/ 483 h 1666723"/>
                <a:gd name="connsiteX12" fmla="*/ 1534160 w 2377440"/>
                <a:gd name="connsiteY12" fmla="*/ 102083 h 1666723"/>
                <a:gd name="connsiteX13" fmla="*/ 1635760 w 2377440"/>
                <a:gd name="connsiteY13" fmla="*/ 254483 h 1666723"/>
                <a:gd name="connsiteX14" fmla="*/ 1676400 w 2377440"/>
                <a:gd name="connsiteY14" fmla="*/ 447523 h 1666723"/>
                <a:gd name="connsiteX15" fmla="*/ 1706880 w 2377440"/>
                <a:gd name="connsiteY15" fmla="*/ 569443 h 1666723"/>
                <a:gd name="connsiteX16" fmla="*/ 1788160 w 2377440"/>
                <a:gd name="connsiteY16" fmla="*/ 864083 h 1666723"/>
                <a:gd name="connsiteX17" fmla="*/ 1859280 w 2377440"/>
                <a:gd name="connsiteY17" fmla="*/ 1046963 h 1666723"/>
                <a:gd name="connsiteX18" fmla="*/ 1910080 w 2377440"/>
                <a:gd name="connsiteY18" fmla="*/ 1168883 h 1666723"/>
                <a:gd name="connsiteX19" fmla="*/ 1971040 w 2377440"/>
                <a:gd name="connsiteY19" fmla="*/ 1290803 h 1666723"/>
                <a:gd name="connsiteX20" fmla="*/ 2092960 w 2377440"/>
                <a:gd name="connsiteY20" fmla="*/ 1463523 h 1666723"/>
                <a:gd name="connsiteX21" fmla="*/ 2225040 w 2377440"/>
                <a:gd name="connsiteY21" fmla="*/ 1565123 h 1666723"/>
                <a:gd name="connsiteX22" fmla="*/ 2377440 w 2377440"/>
                <a:gd name="connsiteY22" fmla="*/ 1666723 h 1666723"/>
                <a:gd name="connsiteX0" fmla="*/ 0 w 2377440"/>
                <a:gd name="connsiteY0" fmla="*/ 1646181 h 1666501"/>
                <a:gd name="connsiteX1" fmla="*/ 243840 w 2377440"/>
                <a:gd name="connsiteY1" fmla="*/ 1595381 h 1666501"/>
                <a:gd name="connsiteX2" fmla="*/ 426720 w 2377440"/>
                <a:gd name="connsiteY2" fmla="*/ 1503941 h 1666501"/>
                <a:gd name="connsiteX3" fmla="*/ 609600 w 2377440"/>
                <a:gd name="connsiteY3" fmla="*/ 1361701 h 1666501"/>
                <a:gd name="connsiteX4" fmla="*/ 701040 w 2377440"/>
                <a:gd name="connsiteY4" fmla="*/ 1209301 h 1666501"/>
                <a:gd name="connsiteX5" fmla="*/ 772160 w 2377440"/>
                <a:gd name="connsiteY5" fmla="*/ 1087381 h 1666501"/>
                <a:gd name="connsiteX6" fmla="*/ 853440 w 2377440"/>
                <a:gd name="connsiteY6" fmla="*/ 874021 h 1666501"/>
                <a:gd name="connsiteX7" fmla="*/ 924560 w 2377440"/>
                <a:gd name="connsiteY7" fmla="*/ 650501 h 1666501"/>
                <a:gd name="connsiteX8" fmla="*/ 1016000 w 2377440"/>
                <a:gd name="connsiteY8" fmla="*/ 396501 h 1666501"/>
                <a:gd name="connsiteX9" fmla="*/ 1097280 w 2377440"/>
                <a:gd name="connsiteY9" fmla="*/ 254261 h 1666501"/>
                <a:gd name="connsiteX10" fmla="*/ 1219200 w 2377440"/>
                <a:gd name="connsiteY10" fmla="*/ 61221 h 1666501"/>
                <a:gd name="connsiteX11" fmla="*/ 1361440 w 2377440"/>
                <a:gd name="connsiteY11" fmla="*/ 261 h 1666501"/>
                <a:gd name="connsiteX12" fmla="*/ 1554480 w 2377440"/>
                <a:gd name="connsiteY12" fmla="*/ 162821 h 1666501"/>
                <a:gd name="connsiteX13" fmla="*/ 1635760 w 2377440"/>
                <a:gd name="connsiteY13" fmla="*/ 254261 h 1666501"/>
                <a:gd name="connsiteX14" fmla="*/ 1676400 w 2377440"/>
                <a:gd name="connsiteY14" fmla="*/ 447301 h 1666501"/>
                <a:gd name="connsiteX15" fmla="*/ 1706880 w 2377440"/>
                <a:gd name="connsiteY15" fmla="*/ 569221 h 1666501"/>
                <a:gd name="connsiteX16" fmla="*/ 1788160 w 2377440"/>
                <a:gd name="connsiteY16" fmla="*/ 863861 h 1666501"/>
                <a:gd name="connsiteX17" fmla="*/ 1859280 w 2377440"/>
                <a:gd name="connsiteY17" fmla="*/ 1046741 h 1666501"/>
                <a:gd name="connsiteX18" fmla="*/ 1910080 w 2377440"/>
                <a:gd name="connsiteY18" fmla="*/ 1168661 h 1666501"/>
                <a:gd name="connsiteX19" fmla="*/ 1971040 w 2377440"/>
                <a:gd name="connsiteY19" fmla="*/ 1290581 h 1666501"/>
                <a:gd name="connsiteX20" fmla="*/ 2092960 w 2377440"/>
                <a:gd name="connsiteY20" fmla="*/ 1463301 h 1666501"/>
                <a:gd name="connsiteX21" fmla="*/ 2225040 w 2377440"/>
                <a:gd name="connsiteY21" fmla="*/ 1564901 h 1666501"/>
                <a:gd name="connsiteX22" fmla="*/ 2377440 w 2377440"/>
                <a:gd name="connsiteY22" fmla="*/ 1666501 h 1666501"/>
                <a:gd name="connsiteX0" fmla="*/ 0 w 2377440"/>
                <a:gd name="connsiteY0" fmla="*/ 1646339 h 1666659"/>
                <a:gd name="connsiteX1" fmla="*/ 243840 w 2377440"/>
                <a:gd name="connsiteY1" fmla="*/ 1595539 h 1666659"/>
                <a:gd name="connsiteX2" fmla="*/ 426720 w 2377440"/>
                <a:gd name="connsiteY2" fmla="*/ 1504099 h 1666659"/>
                <a:gd name="connsiteX3" fmla="*/ 609600 w 2377440"/>
                <a:gd name="connsiteY3" fmla="*/ 1361859 h 1666659"/>
                <a:gd name="connsiteX4" fmla="*/ 701040 w 2377440"/>
                <a:gd name="connsiteY4" fmla="*/ 1209459 h 1666659"/>
                <a:gd name="connsiteX5" fmla="*/ 772160 w 2377440"/>
                <a:gd name="connsiteY5" fmla="*/ 1087539 h 1666659"/>
                <a:gd name="connsiteX6" fmla="*/ 853440 w 2377440"/>
                <a:gd name="connsiteY6" fmla="*/ 874179 h 1666659"/>
                <a:gd name="connsiteX7" fmla="*/ 924560 w 2377440"/>
                <a:gd name="connsiteY7" fmla="*/ 650659 h 1666659"/>
                <a:gd name="connsiteX8" fmla="*/ 1016000 w 2377440"/>
                <a:gd name="connsiteY8" fmla="*/ 396659 h 1666659"/>
                <a:gd name="connsiteX9" fmla="*/ 1097280 w 2377440"/>
                <a:gd name="connsiteY9" fmla="*/ 254419 h 1666659"/>
                <a:gd name="connsiteX10" fmla="*/ 1219200 w 2377440"/>
                <a:gd name="connsiteY10" fmla="*/ 61379 h 1666659"/>
                <a:gd name="connsiteX11" fmla="*/ 1361440 w 2377440"/>
                <a:gd name="connsiteY11" fmla="*/ 419 h 1666659"/>
                <a:gd name="connsiteX12" fmla="*/ 1554480 w 2377440"/>
                <a:gd name="connsiteY12" fmla="*/ 162979 h 1666659"/>
                <a:gd name="connsiteX13" fmla="*/ 1635760 w 2377440"/>
                <a:gd name="connsiteY13" fmla="*/ 254419 h 1666659"/>
                <a:gd name="connsiteX14" fmla="*/ 1676400 w 2377440"/>
                <a:gd name="connsiteY14" fmla="*/ 447459 h 1666659"/>
                <a:gd name="connsiteX15" fmla="*/ 1706880 w 2377440"/>
                <a:gd name="connsiteY15" fmla="*/ 569379 h 1666659"/>
                <a:gd name="connsiteX16" fmla="*/ 1788160 w 2377440"/>
                <a:gd name="connsiteY16" fmla="*/ 864019 h 1666659"/>
                <a:gd name="connsiteX17" fmla="*/ 1859280 w 2377440"/>
                <a:gd name="connsiteY17" fmla="*/ 1046899 h 1666659"/>
                <a:gd name="connsiteX18" fmla="*/ 1910080 w 2377440"/>
                <a:gd name="connsiteY18" fmla="*/ 1168819 h 1666659"/>
                <a:gd name="connsiteX19" fmla="*/ 1971040 w 2377440"/>
                <a:gd name="connsiteY19" fmla="*/ 1290739 h 1666659"/>
                <a:gd name="connsiteX20" fmla="*/ 2092960 w 2377440"/>
                <a:gd name="connsiteY20" fmla="*/ 1463459 h 1666659"/>
                <a:gd name="connsiteX21" fmla="*/ 2225040 w 2377440"/>
                <a:gd name="connsiteY21" fmla="*/ 1565059 h 1666659"/>
                <a:gd name="connsiteX22" fmla="*/ 2377440 w 2377440"/>
                <a:gd name="connsiteY22" fmla="*/ 1666659 h 1666659"/>
                <a:gd name="connsiteX0" fmla="*/ 0 w 2377440"/>
                <a:gd name="connsiteY0" fmla="*/ 1646339 h 1666659"/>
                <a:gd name="connsiteX1" fmla="*/ 243840 w 2377440"/>
                <a:gd name="connsiteY1" fmla="*/ 1595539 h 1666659"/>
                <a:gd name="connsiteX2" fmla="*/ 426720 w 2377440"/>
                <a:gd name="connsiteY2" fmla="*/ 1504099 h 1666659"/>
                <a:gd name="connsiteX3" fmla="*/ 609600 w 2377440"/>
                <a:gd name="connsiteY3" fmla="*/ 1361859 h 1666659"/>
                <a:gd name="connsiteX4" fmla="*/ 701040 w 2377440"/>
                <a:gd name="connsiteY4" fmla="*/ 1209459 h 1666659"/>
                <a:gd name="connsiteX5" fmla="*/ 772160 w 2377440"/>
                <a:gd name="connsiteY5" fmla="*/ 1087539 h 1666659"/>
                <a:gd name="connsiteX6" fmla="*/ 853440 w 2377440"/>
                <a:gd name="connsiteY6" fmla="*/ 874179 h 1666659"/>
                <a:gd name="connsiteX7" fmla="*/ 924560 w 2377440"/>
                <a:gd name="connsiteY7" fmla="*/ 650659 h 1666659"/>
                <a:gd name="connsiteX8" fmla="*/ 1016000 w 2377440"/>
                <a:gd name="connsiteY8" fmla="*/ 396659 h 1666659"/>
                <a:gd name="connsiteX9" fmla="*/ 1097280 w 2377440"/>
                <a:gd name="connsiteY9" fmla="*/ 254419 h 1666659"/>
                <a:gd name="connsiteX10" fmla="*/ 1219200 w 2377440"/>
                <a:gd name="connsiteY10" fmla="*/ 61379 h 1666659"/>
                <a:gd name="connsiteX11" fmla="*/ 1361440 w 2377440"/>
                <a:gd name="connsiteY11" fmla="*/ 419 h 1666659"/>
                <a:gd name="connsiteX12" fmla="*/ 1554480 w 2377440"/>
                <a:gd name="connsiteY12" fmla="*/ 162979 h 1666659"/>
                <a:gd name="connsiteX13" fmla="*/ 1676400 w 2377440"/>
                <a:gd name="connsiteY13" fmla="*/ 447459 h 1666659"/>
                <a:gd name="connsiteX14" fmla="*/ 1706880 w 2377440"/>
                <a:gd name="connsiteY14" fmla="*/ 569379 h 1666659"/>
                <a:gd name="connsiteX15" fmla="*/ 1788160 w 2377440"/>
                <a:gd name="connsiteY15" fmla="*/ 864019 h 1666659"/>
                <a:gd name="connsiteX16" fmla="*/ 1859280 w 2377440"/>
                <a:gd name="connsiteY16" fmla="*/ 1046899 h 1666659"/>
                <a:gd name="connsiteX17" fmla="*/ 1910080 w 2377440"/>
                <a:gd name="connsiteY17" fmla="*/ 1168819 h 1666659"/>
                <a:gd name="connsiteX18" fmla="*/ 1971040 w 2377440"/>
                <a:gd name="connsiteY18" fmla="*/ 1290739 h 1666659"/>
                <a:gd name="connsiteX19" fmla="*/ 2092960 w 2377440"/>
                <a:gd name="connsiteY19" fmla="*/ 1463459 h 1666659"/>
                <a:gd name="connsiteX20" fmla="*/ 2225040 w 2377440"/>
                <a:gd name="connsiteY20" fmla="*/ 1565059 h 1666659"/>
                <a:gd name="connsiteX21" fmla="*/ 2377440 w 2377440"/>
                <a:gd name="connsiteY21" fmla="*/ 1666659 h 1666659"/>
                <a:gd name="connsiteX0" fmla="*/ 0 w 2377440"/>
                <a:gd name="connsiteY0" fmla="*/ 1646339 h 1666659"/>
                <a:gd name="connsiteX1" fmla="*/ 243840 w 2377440"/>
                <a:gd name="connsiteY1" fmla="*/ 1595539 h 1666659"/>
                <a:gd name="connsiteX2" fmla="*/ 426720 w 2377440"/>
                <a:gd name="connsiteY2" fmla="*/ 1504099 h 1666659"/>
                <a:gd name="connsiteX3" fmla="*/ 609600 w 2377440"/>
                <a:gd name="connsiteY3" fmla="*/ 1361859 h 1666659"/>
                <a:gd name="connsiteX4" fmla="*/ 701040 w 2377440"/>
                <a:gd name="connsiteY4" fmla="*/ 1209459 h 1666659"/>
                <a:gd name="connsiteX5" fmla="*/ 772160 w 2377440"/>
                <a:gd name="connsiteY5" fmla="*/ 1087539 h 1666659"/>
                <a:gd name="connsiteX6" fmla="*/ 853440 w 2377440"/>
                <a:gd name="connsiteY6" fmla="*/ 874179 h 1666659"/>
                <a:gd name="connsiteX7" fmla="*/ 924560 w 2377440"/>
                <a:gd name="connsiteY7" fmla="*/ 650659 h 1666659"/>
                <a:gd name="connsiteX8" fmla="*/ 1016000 w 2377440"/>
                <a:gd name="connsiteY8" fmla="*/ 396659 h 1666659"/>
                <a:gd name="connsiteX9" fmla="*/ 1219200 w 2377440"/>
                <a:gd name="connsiteY9" fmla="*/ 61379 h 1666659"/>
                <a:gd name="connsiteX10" fmla="*/ 1361440 w 2377440"/>
                <a:gd name="connsiteY10" fmla="*/ 419 h 1666659"/>
                <a:gd name="connsiteX11" fmla="*/ 1554480 w 2377440"/>
                <a:gd name="connsiteY11" fmla="*/ 162979 h 1666659"/>
                <a:gd name="connsiteX12" fmla="*/ 1676400 w 2377440"/>
                <a:gd name="connsiteY12" fmla="*/ 447459 h 1666659"/>
                <a:gd name="connsiteX13" fmla="*/ 1706880 w 2377440"/>
                <a:gd name="connsiteY13" fmla="*/ 569379 h 1666659"/>
                <a:gd name="connsiteX14" fmla="*/ 1788160 w 2377440"/>
                <a:gd name="connsiteY14" fmla="*/ 864019 h 1666659"/>
                <a:gd name="connsiteX15" fmla="*/ 1859280 w 2377440"/>
                <a:gd name="connsiteY15" fmla="*/ 1046899 h 1666659"/>
                <a:gd name="connsiteX16" fmla="*/ 1910080 w 2377440"/>
                <a:gd name="connsiteY16" fmla="*/ 1168819 h 1666659"/>
                <a:gd name="connsiteX17" fmla="*/ 1971040 w 2377440"/>
                <a:gd name="connsiteY17" fmla="*/ 1290739 h 1666659"/>
                <a:gd name="connsiteX18" fmla="*/ 2092960 w 2377440"/>
                <a:gd name="connsiteY18" fmla="*/ 1463459 h 1666659"/>
                <a:gd name="connsiteX19" fmla="*/ 2225040 w 2377440"/>
                <a:gd name="connsiteY19" fmla="*/ 1565059 h 1666659"/>
                <a:gd name="connsiteX20" fmla="*/ 2377440 w 2377440"/>
                <a:gd name="connsiteY20" fmla="*/ 1666659 h 1666659"/>
                <a:gd name="connsiteX0" fmla="*/ 0 w 2377440"/>
                <a:gd name="connsiteY0" fmla="*/ 1646339 h 1666659"/>
                <a:gd name="connsiteX1" fmla="*/ 243840 w 2377440"/>
                <a:gd name="connsiteY1" fmla="*/ 1595539 h 1666659"/>
                <a:gd name="connsiteX2" fmla="*/ 426720 w 2377440"/>
                <a:gd name="connsiteY2" fmla="*/ 1504099 h 1666659"/>
                <a:gd name="connsiteX3" fmla="*/ 609600 w 2377440"/>
                <a:gd name="connsiteY3" fmla="*/ 1361859 h 1666659"/>
                <a:gd name="connsiteX4" fmla="*/ 701040 w 2377440"/>
                <a:gd name="connsiteY4" fmla="*/ 1209459 h 1666659"/>
                <a:gd name="connsiteX5" fmla="*/ 772160 w 2377440"/>
                <a:gd name="connsiteY5" fmla="*/ 1087539 h 1666659"/>
                <a:gd name="connsiteX6" fmla="*/ 853440 w 2377440"/>
                <a:gd name="connsiteY6" fmla="*/ 874179 h 1666659"/>
                <a:gd name="connsiteX7" fmla="*/ 924560 w 2377440"/>
                <a:gd name="connsiteY7" fmla="*/ 650659 h 1666659"/>
                <a:gd name="connsiteX8" fmla="*/ 1016000 w 2377440"/>
                <a:gd name="connsiteY8" fmla="*/ 396659 h 1666659"/>
                <a:gd name="connsiteX9" fmla="*/ 1219200 w 2377440"/>
                <a:gd name="connsiteY9" fmla="*/ 61379 h 1666659"/>
                <a:gd name="connsiteX10" fmla="*/ 1361440 w 2377440"/>
                <a:gd name="connsiteY10" fmla="*/ 419 h 1666659"/>
                <a:gd name="connsiteX11" fmla="*/ 1554480 w 2377440"/>
                <a:gd name="connsiteY11" fmla="*/ 162979 h 1666659"/>
                <a:gd name="connsiteX12" fmla="*/ 1676400 w 2377440"/>
                <a:gd name="connsiteY12" fmla="*/ 447459 h 1666659"/>
                <a:gd name="connsiteX13" fmla="*/ 1788160 w 2377440"/>
                <a:gd name="connsiteY13" fmla="*/ 864019 h 1666659"/>
                <a:gd name="connsiteX14" fmla="*/ 1859280 w 2377440"/>
                <a:gd name="connsiteY14" fmla="*/ 1046899 h 1666659"/>
                <a:gd name="connsiteX15" fmla="*/ 1910080 w 2377440"/>
                <a:gd name="connsiteY15" fmla="*/ 1168819 h 1666659"/>
                <a:gd name="connsiteX16" fmla="*/ 1971040 w 2377440"/>
                <a:gd name="connsiteY16" fmla="*/ 1290739 h 1666659"/>
                <a:gd name="connsiteX17" fmla="*/ 2092960 w 2377440"/>
                <a:gd name="connsiteY17" fmla="*/ 1463459 h 1666659"/>
                <a:gd name="connsiteX18" fmla="*/ 2225040 w 2377440"/>
                <a:gd name="connsiteY18" fmla="*/ 1565059 h 1666659"/>
                <a:gd name="connsiteX19" fmla="*/ 2377440 w 2377440"/>
                <a:gd name="connsiteY19" fmla="*/ 1666659 h 1666659"/>
                <a:gd name="connsiteX0" fmla="*/ 0 w 2377440"/>
                <a:gd name="connsiteY0" fmla="*/ 1646339 h 1666659"/>
                <a:gd name="connsiteX1" fmla="*/ 243840 w 2377440"/>
                <a:gd name="connsiteY1" fmla="*/ 1595539 h 1666659"/>
                <a:gd name="connsiteX2" fmla="*/ 426720 w 2377440"/>
                <a:gd name="connsiteY2" fmla="*/ 1504099 h 1666659"/>
                <a:gd name="connsiteX3" fmla="*/ 609600 w 2377440"/>
                <a:gd name="connsiteY3" fmla="*/ 1361859 h 1666659"/>
                <a:gd name="connsiteX4" fmla="*/ 701040 w 2377440"/>
                <a:gd name="connsiteY4" fmla="*/ 1209459 h 1666659"/>
                <a:gd name="connsiteX5" fmla="*/ 772160 w 2377440"/>
                <a:gd name="connsiteY5" fmla="*/ 1087539 h 1666659"/>
                <a:gd name="connsiteX6" fmla="*/ 853440 w 2377440"/>
                <a:gd name="connsiteY6" fmla="*/ 874179 h 1666659"/>
                <a:gd name="connsiteX7" fmla="*/ 924560 w 2377440"/>
                <a:gd name="connsiteY7" fmla="*/ 650659 h 1666659"/>
                <a:gd name="connsiteX8" fmla="*/ 1016000 w 2377440"/>
                <a:gd name="connsiteY8" fmla="*/ 396659 h 1666659"/>
                <a:gd name="connsiteX9" fmla="*/ 1219200 w 2377440"/>
                <a:gd name="connsiteY9" fmla="*/ 61379 h 1666659"/>
                <a:gd name="connsiteX10" fmla="*/ 1361440 w 2377440"/>
                <a:gd name="connsiteY10" fmla="*/ 419 h 1666659"/>
                <a:gd name="connsiteX11" fmla="*/ 1554480 w 2377440"/>
                <a:gd name="connsiteY11" fmla="*/ 162979 h 1666659"/>
                <a:gd name="connsiteX12" fmla="*/ 1676400 w 2377440"/>
                <a:gd name="connsiteY12" fmla="*/ 447459 h 1666659"/>
                <a:gd name="connsiteX13" fmla="*/ 1788160 w 2377440"/>
                <a:gd name="connsiteY13" fmla="*/ 864019 h 1666659"/>
                <a:gd name="connsiteX14" fmla="*/ 1859280 w 2377440"/>
                <a:gd name="connsiteY14" fmla="*/ 1046899 h 1666659"/>
                <a:gd name="connsiteX15" fmla="*/ 1971040 w 2377440"/>
                <a:gd name="connsiteY15" fmla="*/ 1290739 h 1666659"/>
                <a:gd name="connsiteX16" fmla="*/ 2092960 w 2377440"/>
                <a:gd name="connsiteY16" fmla="*/ 1463459 h 1666659"/>
                <a:gd name="connsiteX17" fmla="*/ 2225040 w 2377440"/>
                <a:gd name="connsiteY17" fmla="*/ 1565059 h 1666659"/>
                <a:gd name="connsiteX18" fmla="*/ 2377440 w 2377440"/>
                <a:gd name="connsiteY18" fmla="*/ 1666659 h 1666659"/>
                <a:gd name="connsiteX0" fmla="*/ 0 w 2377440"/>
                <a:gd name="connsiteY0" fmla="*/ 1646339 h 1666659"/>
                <a:gd name="connsiteX1" fmla="*/ 243840 w 2377440"/>
                <a:gd name="connsiteY1" fmla="*/ 1595539 h 1666659"/>
                <a:gd name="connsiteX2" fmla="*/ 426720 w 2377440"/>
                <a:gd name="connsiteY2" fmla="*/ 1504099 h 1666659"/>
                <a:gd name="connsiteX3" fmla="*/ 609600 w 2377440"/>
                <a:gd name="connsiteY3" fmla="*/ 1361859 h 1666659"/>
                <a:gd name="connsiteX4" fmla="*/ 772160 w 2377440"/>
                <a:gd name="connsiteY4" fmla="*/ 1087539 h 1666659"/>
                <a:gd name="connsiteX5" fmla="*/ 853440 w 2377440"/>
                <a:gd name="connsiteY5" fmla="*/ 874179 h 1666659"/>
                <a:gd name="connsiteX6" fmla="*/ 924560 w 2377440"/>
                <a:gd name="connsiteY6" fmla="*/ 650659 h 1666659"/>
                <a:gd name="connsiteX7" fmla="*/ 1016000 w 2377440"/>
                <a:gd name="connsiteY7" fmla="*/ 396659 h 1666659"/>
                <a:gd name="connsiteX8" fmla="*/ 1219200 w 2377440"/>
                <a:gd name="connsiteY8" fmla="*/ 61379 h 1666659"/>
                <a:gd name="connsiteX9" fmla="*/ 1361440 w 2377440"/>
                <a:gd name="connsiteY9" fmla="*/ 419 h 1666659"/>
                <a:gd name="connsiteX10" fmla="*/ 1554480 w 2377440"/>
                <a:gd name="connsiteY10" fmla="*/ 162979 h 1666659"/>
                <a:gd name="connsiteX11" fmla="*/ 1676400 w 2377440"/>
                <a:gd name="connsiteY11" fmla="*/ 447459 h 1666659"/>
                <a:gd name="connsiteX12" fmla="*/ 1788160 w 2377440"/>
                <a:gd name="connsiteY12" fmla="*/ 864019 h 1666659"/>
                <a:gd name="connsiteX13" fmla="*/ 1859280 w 2377440"/>
                <a:gd name="connsiteY13" fmla="*/ 1046899 h 1666659"/>
                <a:gd name="connsiteX14" fmla="*/ 1971040 w 2377440"/>
                <a:gd name="connsiteY14" fmla="*/ 1290739 h 1666659"/>
                <a:gd name="connsiteX15" fmla="*/ 2092960 w 2377440"/>
                <a:gd name="connsiteY15" fmla="*/ 1463459 h 1666659"/>
                <a:gd name="connsiteX16" fmla="*/ 2225040 w 2377440"/>
                <a:gd name="connsiteY16" fmla="*/ 1565059 h 1666659"/>
                <a:gd name="connsiteX17" fmla="*/ 2377440 w 2377440"/>
                <a:gd name="connsiteY17" fmla="*/ 1666659 h 1666659"/>
                <a:gd name="connsiteX0" fmla="*/ 0 w 2590800"/>
                <a:gd name="connsiteY0" fmla="*/ 1646339 h 1676819"/>
                <a:gd name="connsiteX1" fmla="*/ 243840 w 2590800"/>
                <a:gd name="connsiteY1" fmla="*/ 1595539 h 1676819"/>
                <a:gd name="connsiteX2" fmla="*/ 426720 w 2590800"/>
                <a:gd name="connsiteY2" fmla="*/ 1504099 h 1676819"/>
                <a:gd name="connsiteX3" fmla="*/ 609600 w 2590800"/>
                <a:gd name="connsiteY3" fmla="*/ 1361859 h 1676819"/>
                <a:gd name="connsiteX4" fmla="*/ 772160 w 2590800"/>
                <a:gd name="connsiteY4" fmla="*/ 1087539 h 1676819"/>
                <a:gd name="connsiteX5" fmla="*/ 853440 w 2590800"/>
                <a:gd name="connsiteY5" fmla="*/ 874179 h 1676819"/>
                <a:gd name="connsiteX6" fmla="*/ 924560 w 2590800"/>
                <a:gd name="connsiteY6" fmla="*/ 650659 h 1676819"/>
                <a:gd name="connsiteX7" fmla="*/ 1016000 w 2590800"/>
                <a:gd name="connsiteY7" fmla="*/ 396659 h 1676819"/>
                <a:gd name="connsiteX8" fmla="*/ 1219200 w 2590800"/>
                <a:gd name="connsiteY8" fmla="*/ 61379 h 1676819"/>
                <a:gd name="connsiteX9" fmla="*/ 1361440 w 2590800"/>
                <a:gd name="connsiteY9" fmla="*/ 419 h 1676819"/>
                <a:gd name="connsiteX10" fmla="*/ 1554480 w 2590800"/>
                <a:gd name="connsiteY10" fmla="*/ 162979 h 1676819"/>
                <a:gd name="connsiteX11" fmla="*/ 1676400 w 2590800"/>
                <a:gd name="connsiteY11" fmla="*/ 447459 h 1676819"/>
                <a:gd name="connsiteX12" fmla="*/ 1788160 w 2590800"/>
                <a:gd name="connsiteY12" fmla="*/ 864019 h 1676819"/>
                <a:gd name="connsiteX13" fmla="*/ 1859280 w 2590800"/>
                <a:gd name="connsiteY13" fmla="*/ 1046899 h 1676819"/>
                <a:gd name="connsiteX14" fmla="*/ 1971040 w 2590800"/>
                <a:gd name="connsiteY14" fmla="*/ 1290739 h 1676819"/>
                <a:gd name="connsiteX15" fmla="*/ 2092960 w 2590800"/>
                <a:gd name="connsiteY15" fmla="*/ 1463459 h 1676819"/>
                <a:gd name="connsiteX16" fmla="*/ 2225040 w 2590800"/>
                <a:gd name="connsiteY16" fmla="*/ 1565059 h 1676819"/>
                <a:gd name="connsiteX17" fmla="*/ 2590800 w 2590800"/>
                <a:gd name="connsiteY17" fmla="*/ 1676819 h 1676819"/>
                <a:gd name="connsiteX0" fmla="*/ 0 w 2590800"/>
                <a:gd name="connsiteY0" fmla="*/ 1646339 h 1676819"/>
                <a:gd name="connsiteX1" fmla="*/ 243840 w 2590800"/>
                <a:gd name="connsiteY1" fmla="*/ 1595539 h 1676819"/>
                <a:gd name="connsiteX2" fmla="*/ 426720 w 2590800"/>
                <a:gd name="connsiteY2" fmla="*/ 1504099 h 1676819"/>
                <a:gd name="connsiteX3" fmla="*/ 609600 w 2590800"/>
                <a:gd name="connsiteY3" fmla="*/ 1361859 h 1676819"/>
                <a:gd name="connsiteX4" fmla="*/ 772160 w 2590800"/>
                <a:gd name="connsiteY4" fmla="*/ 1087539 h 1676819"/>
                <a:gd name="connsiteX5" fmla="*/ 853440 w 2590800"/>
                <a:gd name="connsiteY5" fmla="*/ 874179 h 1676819"/>
                <a:gd name="connsiteX6" fmla="*/ 924560 w 2590800"/>
                <a:gd name="connsiteY6" fmla="*/ 650659 h 1676819"/>
                <a:gd name="connsiteX7" fmla="*/ 1016000 w 2590800"/>
                <a:gd name="connsiteY7" fmla="*/ 396659 h 1676819"/>
                <a:gd name="connsiteX8" fmla="*/ 1198033 w 2590800"/>
                <a:gd name="connsiteY8" fmla="*/ 82546 h 1676819"/>
                <a:gd name="connsiteX9" fmla="*/ 1361440 w 2590800"/>
                <a:gd name="connsiteY9" fmla="*/ 419 h 1676819"/>
                <a:gd name="connsiteX10" fmla="*/ 1554480 w 2590800"/>
                <a:gd name="connsiteY10" fmla="*/ 162979 h 1676819"/>
                <a:gd name="connsiteX11" fmla="*/ 1676400 w 2590800"/>
                <a:gd name="connsiteY11" fmla="*/ 447459 h 1676819"/>
                <a:gd name="connsiteX12" fmla="*/ 1788160 w 2590800"/>
                <a:gd name="connsiteY12" fmla="*/ 864019 h 1676819"/>
                <a:gd name="connsiteX13" fmla="*/ 1859280 w 2590800"/>
                <a:gd name="connsiteY13" fmla="*/ 1046899 h 1676819"/>
                <a:gd name="connsiteX14" fmla="*/ 1971040 w 2590800"/>
                <a:gd name="connsiteY14" fmla="*/ 1290739 h 1676819"/>
                <a:gd name="connsiteX15" fmla="*/ 2092960 w 2590800"/>
                <a:gd name="connsiteY15" fmla="*/ 1463459 h 1676819"/>
                <a:gd name="connsiteX16" fmla="*/ 2225040 w 2590800"/>
                <a:gd name="connsiteY16" fmla="*/ 1565059 h 1676819"/>
                <a:gd name="connsiteX17" fmla="*/ 2590800 w 2590800"/>
                <a:gd name="connsiteY17" fmla="*/ 1676819 h 1676819"/>
                <a:gd name="connsiteX0" fmla="*/ 0 w 2590800"/>
                <a:gd name="connsiteY0" fmla="*/ 1646339 h 1676819"/>
                <a:gd name="connsiteX1" fmla="*/ 243840 w 2590800"/>
                <a:gd name="connsiteY1" fmla="*/ 1595539 h 1676819"/>
                <a:gd name="connsiteX2" fmla="*/ 426720 w 2590800"/>
                <a:gd name="connsiteY2" fmla="*/ 1504099 h 1676819"/>
                <a:gd name="connsiteX3" fmla="*/ 609600 w 2590800"/>
                <a:gd name="connsiteY3" fmla="*/ 1361859 h 1676819"/>
                <a:gd name="connsiteX4" fmla="*/ 772160 w 2590800"/>
                <a:gd name="connsiteY4" fmla="*/ 1087539 h 1676819"/>
                <a:gd name="connsiteX5" fmla="*/ 853440 w 2590800"/>
                <a:gd name="connsiteY5" fmla="*/ 874179 h 1676819"/>
                <a:gd name="connsiteX6" fmla="*/ 924560 w 2590800"/>
                <a:gd name="connsiteY6" fmla="*/ 650659 h 1676819"/>
                <a:gd name="connsiteX7" fmla="*/ 1028700 w 2590800"/>
                <a:gd name="connsiteY7" fmla="*/ 396659 h 1676819"/>
                <a:gd name="connsiteX8" fmla="*/ 1198033 w 2590800"/>
                <a:gd name="connsiteY8" fmla="*/ 82546 h 1676819"/>
                <a:gd name="connsiteX9" fmla="*/ 1361440 w 2590800"/>
                <a:gd name="connsiteY9" fmla="*/ 419 h 1676819"/>
                <a:gd name="connsiteX10" fmla="*/ 1554480 w 2590800"/>
                <a:gd name="connsiteY10" fmla="*/ 162979 h 1676819"/>
                <a:gd name="connsiteX11" fmla="*/ 1676400 w 2590800"/>
                <a:gd name="connsiteY11" fmla="*/ 447459 h 1676819"/>
                <a:gd name="connsiteX12" fmla="*/ 1788160 w 2590800"/>
                <a:gd name="connsiteY12" fmla="*/ 864019 h 1676819"/>
                <a:gd name="connsiteX13" fmla="*/ 1859280 w 2590800"/>
                <a:gd name="connsiteY13" fmla="*/ 1046899 h 1676819"/>
                <a:gd name="connsiteX14" fmla="*/ 1971040 w 2590800"/>
                <a:gd name="connsiteY14" fmla="*/ 1290739 h 1676819"/>
                <a:gd name="connsiteX15" fmla="*/ 2092960 w 2590800"/>
                <a:gd name="connsiteY15" fmla="*/ 1463459 h 1676819"/>
                <a:gd name="connsiteX16" fmla="*/ 2225040 w 2590800"/>
                <a:gd name="connsiteY16" fmla="*/ 1565059 h 1676819"/>
                <a:gd name="connsiteX17" fmla="*/ 2590800 w 2590800"/>
                <a:gd name="connsiteY17" fmla="*/ 1676819 h 1676819"/>
                <a:gd name="connsiteX0" fmla="*/ 0 w 2590800"/>
                <a:gd name="connsiteY0" fmla="*/ 1646339 h 1676819"/>
                <a:gd name="connsiteX1" fmla="*/ 243840 w 2590800"/>
                <a:gd name="connsiteY1" fmla="*/ 1595539 h 1676819"/>
                <a:gd name="connsiteX2" fmla="*/ 426720 w 2590800"/>
                <a:gd name="connsiteY2" fmla="*/ 1504099 h 1676819"/>
                <a:gd name="connsiteX3" fmla="*/ 609600 w 2590800"/>
                <a:gd name="connsiteY3" fmla="*/ 1361859 h 1676819"/>
                <a:gd name="connsiteX4" fmla="*/ 772160 w 2590800"/>
                <a:gd name="connsiteY4" fmla="*/ 1087539 h 1676819"/>
                <a:gd name="connsiteX5" fmla="*/ 853440 w 2590800"/>
                <a:gd name="connsiteY5" fmla="*/ 874179 h 1676819"/>
                <a:gd name="connsiteX6" fmla="*/ 937260 w 2590800"/>
                <a:gd name="connsiteY6" fmla="*/ 659125 h 1676819"/>
                <a:gd name="connsiteX7" fmla="*/ 1028700 w 2590800"/>
                <a:gd name="connsiteY7" fmla="*/ 396659 h 1676819"/>
                <a:gd name="connsiteX8" fmla="*/ 1198033 w 2590800"/>
                <a:gd name="connsiteY8" fmla="*/ 82546 h 1676819"/>
                <a:gd name="connsiteX9" fmla="*/ 1361440 w 2590800"/>
                <a:gd name="connsiteY9" fmla="*/ 419 h 1676819"/>
                <a:gd name="connsiteX10" fmla="*/ 1554480 w 2590800"/>
                <a:gd name="connsiteY10" fmla="*/ 162979 h 1676819"/>
                <a:gd name="connsiteX11" fmla="*/ 1676400 w 2590800"/>
                <a:gd name="connsiteY11" fmla="*/ 447459 h 1676819"/>
                <a:gd name="connsiteX12" fmla="*/ 1788160 w 2590800"/>
                <a:gd name="connsiteY12" fmla="*/ 864019 h 1676819"/>
                <a:gd name="connsiteX13" fmla="*/ 1859280 w 2590800"/>
                <a:gd name="connsiteY13" fmla="*/ 1046899 h 1676819"/>
                <a:gd name="connsiteX14" fmla="*/ 1971040 w 2590800"/>
                <a:gd name="connsiteY14" fmla="*/ 1290739 h 1676819"/>
                <a:gd name="connsiteX15" fmla="*/ 2092960 w 2590800"/>
                <a:gd name="connsiteY15" fmla="*/ 1463459 h 1676819"/>
                <a:gd name="connsiteX16" fmla="*/ 2225040 w 2590800"/>
                <a:gd name="connsiteY16" fmla="*/ 1565059 h 1676819"/>
                <a:gd name="connsiteX17" fmla="*/ 2590800 w 2590800"/>
                <a:gd name="connsiteY17" fmla="*/ 1676819 h 1676819"/>
                <a:gd name="connsiteX0" fmla="*/ 0 w 2590800"/>
                <a:gd name="connsiteY0" fmla="*/ 1646339 h 1676819"/>
                <a:gd name="connsiteX1" fmla="*/ 243840 w 2590800"/>
                <a:gd name="connsiteY1" fmla="*/ 1595539 h 1676819"/>
                <a:gd name="connsiteX2" fmla="*/ 426720 w 2590800"/>
                <a:gd name="connsiteY2" fmla="*/ 1504099 h 1676819"/>
                <a:gd name="connsiteX3" fmla="*/ 609600 w 2590800"/>
                <a:gd name="connsiteY3" fmla="*/ 1361859 h 1676819"/>
                <a:gd name="connsiteX4" fmla="*/ 772160 w 2590800"/>
                <a:gd name="connsiteY4" fmla="*/ 1087539 h 1676819"/>
                <a:gd name="connsiteX5" fmla="*/ 853440 w 2590800"/>
                <a:gd name="connsiteY5" fmla="*/ 874179 h 1676819"/>
                <a:gd name="connsiteX6" fmla="*/ 937260 w 2590800"/>
                <a:gd name="connsiteY6" fmla="*/ 659125 h 1676819"/>
                <a:gd name="connsiteX7" fmla="*/ 1028700 w 2590800"/>
                <a:gd name="connsiteY7" fmla="*/ 396659 h 1676819"/>
                <a:gd name="connsiteX8" fmla="*/ 1198033 w 2590800"/>
                <a:gd name="connsiteY8" fmla="*/ 82546 h 1676819"/>
                <a:gd name="connsiteX9" fmla="*/ 1361440 w 2590800"/>
                <a:gd name="connsiteY9" fmla="*/ 419 h 1676819"/>
                <a:gd name="connsiteX10" fmla="*/ 1554480 w 2590800"/>
                <a:gd name="connsiteY10" fmla="*/ 162979 h 1676819"/>
                <a:gd name="connsiteX11" fmla="*/ 1676400 w 2590800"/>
                <a:gd name="connsiteY11" fmla="*/ 447459 h 1676819"/>
                <a:gd name="connsiteX12" fmla="*/ 1766993 w 2590800"/>
                <a:gd name="connsiteY12" fmla="*/ 770885 h 1676819"/>
                <a:gd name="connsiteX13" fmla="*/ 1859280 w 2590800"/>
                <a:gd name="connsiteY13" fmla="*/ 1046899 h 1676819"/>
                <a:gd name="connsiteX14" fmla="*/ 1971040 w 2590800"/>
                <a:gd name="connsiteY14" fmla="*/ 1290739 h 1676819"/>
                <a:gd name="connsiteX15" fmla="*/ 2092960 w 2590800"/>
                <a:gd name="connsiteY15" fmla="*/ 1463459 h 1676819"/>
                <a:gd name="connsiteX16" fmla="*/ 2225040 w 2590800"/>
                <a:gd name="connsiteY16" fmla="*/ 1565059 h 1676819"/>
                <a:gd name="connsiteX17" fmla="*/ 2590800 w 2590800"/>
                <a:gd name="connsiteY17" fmla="*/ 1676819 h 1676819"/>
                <a:gd name="connsiteX0" fmla="*/ 0 w 2590800"/>
                <a:gd name="connsiteY0" fmla="*/ 1646339 h 1676819"/>
                <a:gd name="connsiteX1" fmla="*/ 243840 w 2590800"/>
                <a:gd name="connsiteY1" fmla="*/ 1595539 h 1676819"/>
                <a:gd name="connsiteX2" fmla="*/ 426720 w 2590800"/>
                <a:gd name="connsiteY2" fmla="*/ 1504099 h 1676819"/>
                <a:gd name="connsiteX3" fmla="*/ 609600 w 2590800"/>
                <a:gd name="connsiteY3" fmla="*/ 1361859 h 1676819"/>
                <a:gd name="connsiteX4" fmla="*/ 772160 w 2590800"/>
                <a:gd name="connsiteY4" fmla="*/ 1087539 h 1676819"/>
                <a:gd name="connsiteX5" fmla="*/ 853440 w 2590800"/>
                <a:gd name="connsiteY5" fmla="*/ 874179 h 1676819"/>
                <a:gd name="connsiteX6" fmla="*/ 937260 w 2590800"/>
                <a:gd name="connsiteY6" fmla="*/ 659125 h 1676819"/>
                <a:gd name="connsiteX7" fmla="*/ 1028700 w 2590800"/>
                <a:gd name="connsiteY7" fmla="*/ 396659 h 1676819"/>
                <a:gd name="connsiteX8" fmla="*/ 1198033 w 2590800"/>
                <a:gd name="connsiteY8" fmla="*/ 82546 h 1676819"/>
                <a:gd name="connsiteX9" fmla="*/ 1361440 w 2590800"/>
                <a:gd name="connsiteY9" fmla="*/ 419 h 1676819"/>
                <a:gd name="connsiteX10" fmla="*/ 1554480 w 2590800"/>
                <a:gd name="connsiteY10" fmla="*/ 162979 h 1676819"/>
                <a:gd name="connsiteX11" fmla="*/ 1667933 w 2590800"/>
                <a:gd name="connsiteY11" fmla="*/ 422059 h 1676819"/>
                <a:gd name="connsiteX12" fmla="*/ 1766993 w 2590800"/>
                <a:gd name="connsiteY12" fmla="*/ 770885 h 1676819"/>
                <a:gd name="connsiteX13" fmla="*/ 1859280 w 2590800"/>
                <a:gd name="connsiteY13" fmla="*/ 1046899 h 1676819"/>
                <a:gd name="connsiteX14" fmla="*/ 1971040 w 2590800"/>
                <a:gd name="connsiteY14" fmla="*/ 1290739 h 1676819"/>
                <a:gd name="connsiteX15" fmla="*/ 2092960 w 2590800"/>
                <a:gd name="connsiteY15" fmla="*/ 1463459 h 1676819"/>
                <a:gd name="connsiteX16" fmla="*/ 2225040 w 2590800"/>
                <a:gd name="connsiteY16" fmla="*/ 1565059 h 1676819"/>
                <a:gd name="connsiteX17" fmla="*/ 2590800 w 2590800"/>
                <a:gd name="connsiteY17" fmla="*/ 1676819 h 1676819"/>
                <a:gd name="connsiteX0" fmla="*/ 0 w 2590800"/>
                <a:gd name="connsiteY0" fmla="*/ 1646339 h 1676819"/>
                <a:gd name="connsiteX1" fmla="*/ 243840 w 2590800"/>
                <a:gd name="connsiteY1" fmla="*/ 1595539 h 1676819"/>
                <a:gd name="connsiteX2" fmla="*/ 426720 w 2590800"/>
                <a:gd name="connsiteY2" fmla="*/ 1504099 h 1676819"/>
                <a:gd name="connsiteX3" fmla="*/ 609600 w 2590800"/>
                <a:gd name="connsiteY3" fmla="*/ 1361859 h 1676819"/>
                <a:gd name="connsiteX4" fmla="*/ 772160 w 2590800"/>
                <a:gd name="connsiteY4" fmla="*/ 1087539 h 1676819"/>
                <a:gd name="connsiteX5" fmla="*/ 853440 w 2590800"/>
                <a:gd name="connsiteY5" fmla="*/ 874179 h 1676819"/>
                <a:gd name="connsiteX6" fmla="*/ 937260 w 2590800"/>
                <a:gd name="connsiteY6" fmla="*/ 659125 h 1676819"/>
                <a:gd name="connsiteX7" fmla="*/ 1028700 w 2590800"/>
                <a:gd name="connsiteY7" fmla="*/ 396659 h 1676819"/>
                <a:gd name="connsiteX8" fmla="*/ 1198033 w 2590800"/>
                <a:gd name="connsiteY8" fmla="*/ 82546 h 1676819"/>
                <a:gd name="connsiteX9" fmla="*/ 1361440 w 2590800"/>
                <a:gd name="connsiteY9" fmla="*/ 419 h 1676819"/>
                <a:gd name="connsiteX10" fmla="*/ 1554480 w 2590800"/>
                <a:gd name="connsiteY10" fmla="*/ 162979 h 1676819"/>
                <a:gd name="connsiteX11" fmla="*/ 1667933 w 2590800"/>
                <a:gd name="connsiteY11" fmla="*/ 422059 h 1676819"/>
                <a:gd name="connsiteX12" fmla="*/ 1766993 w 2590800"/>
                <a:gd name="connsiteY12" fmla="*/ 770885 h 1676819"/>
                <a:gd name="connsiteX13" fmla="*/ 1859280 w 2590800"/>
                <a:gd name="connsiteY13" fmla="*/ 1046899 h 1676819"/>
                <a:gd name="connsiteX14" fmla="*/ 1971040 w 2590800"/>
                <a:gd name="connsiteY14" fmla="*/ 1290739 h 1676819"/>
                <a:gd name="connsiteX15" fmla="*/ 2105660 w 2590800"/>
                <a:gd name="connsiteY15" fmla="*/ 1450759 h 1676819"/>
                <a:gd name="connsiteX16" fmla="*/ 2225040 w 2590800"/>
                <a:gd name="connsiteY16" fmla="*/ 1565059 h 1676819"/>
                <a:gd name="connsiteX17" fmla="*/ 2590800 w 2590800"/>
                <a:gd name="connsiteY17" fmla="*/ 1676819 h 1676819"/>
                <a:gd name="connsiteX0" fmla="*/ 0 w 2590800"/>
                <a:gd name="connsiteY0" fmla="*/ 1646339 h 1676819"/>
                <a:gd name="connsiteX1" fmla="*/ 243840 w 2590800"/>
                <a:gd name="connsiteY1" fmla="*/ 1595539 h 1676819"/>
                <a:gd name="connsiteX2" fmla="*/ 426720 w 2590800"/>
                <a:gd name="connsiteY2" fmla="*/ 1504099 h 1676819"/>
                <a:gd name="connsiteX3" fmla="*/ 609600 w 2590800"/>
                <a:gd name="connsiteY3" fmla="*/ 1361859 h 1676819"/>
                <a:gd name="connsiteX4" fmla="*/ 772160 w 2590800"/>
                <a:gd name="connsiteY4" fmla="*/ 1087539 h 1676819"/>
                <a:gd name="connsiteX5" fmla="*/ 853440 w 2590800"/>
                <a:gd name="connsiteY5" fmla="*/ 874179 h 1676819"/>
                <a:gd name="connsiteX6" fmla="*/ 937260 w 2590800"/>
                <a:gd name="connsiteY6" fmla="*/ 659125 h 1676819"/>
                <a:gd name="connsiteX7" fmla="*/ 1028700 w 2590800"/>
                <a:gd name="connsiteY7" fmla="*/ 396659 h 1676819"/>
                <a:gd name="connsiteX8" fmla="*/ 1198033 w 2590800"/>
                <a:gd name="connsiteY8" fmla="*/ 82546 h 1676819"/>
                <a:gd name="connsiteX9" fmla="*/ 1361440 w 2590800"/>
                <a:gd name="connsiteY9" fmla="*/ 419 h 1676819"/>
                <a:gd name="connsiteX10" fmla="*/ 1554480 w 2590800"/>
                <a:gd name="connsiteY10" fmla="*/ 162979 h 1676819"/>
                <a:gd name="connsiteX11" fmla="*/ 1667933 w 2590800"/>
                <a:gd name="connsiteY11" fmla="*/ 422059 h 1676819"/>
                <a:gd name="connsiteX12" fmla="*/ 1766993 w 2590800"/>
                <a:gd name="connsiteY12" fmla="*/ 770885 h 1676819"/>
                <a:gd name="connsiteX13" fmla="*/ 1859280 w 2590800"/>
                <a:gd name="connsiteY13" fmla="*/ 1046899 h 1676819"/>
                <a:gd name="connsiteX14" fmla="*/ 1971040 w 2590800"/>
                <a:gd name="connsiteY14" fmla="*/ 1290739 h 1676819"/>
                <a:gd name="connsiteX15" fmla="*/ 2105660 w 2590800"/>
                <a:gd name="connsiteY15" fmla="*/ 1450759 h 1676819"/>
                <a:gd name="connsiteX16" fmla="*/ 2220807 w 2590800"/>
                <a:gd name="connsiteY16" fmla="*/ 1537120 h 1676819"/>
                <a:gd name="connsiteX17" fmla="*/ 2225040 w 2590800"/>
                <a:gd name="connsiteY17" fmla="*/ 1565059 h 1676819"/>
                <a:gd name="connsiteX18" fmla="*/ 2590800 w 2590800"/>
                <a:gd name="connsiteY18" fmla="*/ 1676819 h 1676819"/>
                <a:gd name="connsiteX0" fmla="*/ 0 w 2590800"/>
                <a:gd name="connsiteY0" fmla="*/ 1646339 h 1676819"/>
                <a:gd name="connsiteX1" fmla="*/ 243840 w 2590800"/>
                <a:gd name="connsiteY1" fmla="*/ 1595539 h 1676819"/>
                <a:gd name="connsiteX2" fmla="*/ 426720 w 2590800"/>
                <a:gd name="connsiteY2" fmla="*/ 1504099 h 1676819"/>
                <a:gd name="connsiteX3" fmla="*/ 609600 w 2590800"/>
                <a:gd name="connsiteY3" fmla="*/ 1361859 h 1676819"/>
                <a:gd name="connsiteX4" fmla="*/ 772160 w 2590800"/>
                <a:gd name="connsiteY4" fmla="*/ 1087539 h 1676819"/>
                <a:gd name="connsiteX5" fmla="*/ 853440 w 2590800"/>
                <a:gd name="connsiteY5" fmla="*/ 874179 h 1676819"/>
                <a:gd name="connsiteX6" fmla="*/ 937260 w 2590800"/>
                <a:gd name="connsiteY6" fmla="*/ 659125 h 1676819"/>
                <a:gd name="connsiteX7" fmla="*/ 1028700 w 2590800"/>
                <a:gd name="connsiteY7" fmla="*/ 396659 h 1676819"/>
                <a:gd name="connsiteX8" fmla="*/ 1198033 w 2590800"/>
                <a:gd name="connsiteY8" fmla="*/ 82546 h 1676819"/>
                <a:gd name="connsiteX9" fmla="*/ 1361440 w 2590800"/>
                <a:gd name="connsiteY9" fmla="*/ 419 h 1676819"/>
                <a:gd name="connsiteX10" fmla="*/ 1554480 w 2590800"/>
                <a:gd name="connsiteY10" fmla="*/ 162979 h 1676819"/>
                <a:gd name="connsiteX11" fmla="*/ 1667933 w 2590800"/>
                <a:gd name="connsiteY11" fmla="*/ 422059 h 1676819"/>
                <a:gd name="connsiteX12" fmla="*/ 1766993 w 2590800"/>
                <a:gd name="connsiteY12" fmla="*/ 770885 h 1676819"/>
                <a:gd name="connsiteX13" fmla="*/ 1859280 w 2590800"/>
                <a:gd name="connsiteY13" fmla="*/ 1046899 h 1676819"/>
                <a:gd name="connsiteX14" fmla="*/ 1971040 w 2590800"/>
                <a:gd name="connsiteY14" fmla="*/ 1290739 h 1676819"/>
                <a:gd name="connsiteX15" fmla="*/ 2105660 w 2590800"/>
                <a:gd name="connsiteY15" fmla="*/ 1450759 h 1676819"/>
                <a:gd name="connsiteX16" fmla="*/ 2220807 w 2590800"/>
                <a:gd name="connsiteY16" fmla="*/ 1537120 h 1676819"/>
                <a:gd name="connsiteX17" fmla="*/ 2590800 w 2590800"/>
                <a:gd name="connsiteY17" fmla="*/ 1676819 h 1676819"/>
                <a:gd name="connsiteX0" fmla="*/ 0 w 2590800"/>
                <a:gd name="connsiteY0" fmla="*/ 1646339 h 1676819"/>
                <a:gd name="connsiteX1" fmla="*/ 243840 w 2590800"/>
                <a:gd name="connsiteY1" fmla="*/ 1595539 h 1676819"/>
                <a:gd name="connsiteX2" fmla="*/ 426720 w 2590800"/>
                <a:gd name="connsiteY2" fmla="*/ 1504099 h 1676819"/>
                <a:gd name="connsiteX3" fmla="*/ 609600 w 2590800"/>
                <a:gd name="connsiteY3" fmla="*/ 1361859 h 1676819"/>
                <a:gd name="connsiteX4" fmla="*/ 772160 w 2590800"/>
                <a:gd name="connsiteY4" fmla="*/ 1087539 h 1676819"/>
                <a:gd name="connsiteX5" fmla="*/ 853440 w 2590800"/>
                <a:gd name="connsiteY5" fmla="*/ 874179 h 1676819"/>
                <a:gd name="connsiteX6" fmla="*/ 937260 w 2590800"/>
                <a:gd name="connsiteY6" fmla="*/ 659125 h 1676819"/>
                <a:gd name="connsiteX7" fmla="*/ 1028700 w 2590800"/>
                <a:gd name="connsiteY7" fmla="*/ 396659 h 1676819"/>
                <a:gd name="connsiteX8" fmla="*/ 1198033 w 2590800"/>
                <a:gd name="connsiteY8" fmla="*/ 82546 h 1676819"/>
                <a:gd name="connsiteX9" fmla="*/ 1361440 w 2590800"/>
                <a:gd name="connsiteY9" fmla="*/ 419 h 1676819"/>
                <a:gd name="connsiteX10" fmla="*/ 1554480 w 2590800"/>
                <a:gd name="connsiteY10" fmla="*/ 162979 h 1676819"/>
                <a:gd name="connsiteX11" fmla="*/ 1667933 w 2590800"/>
                <a:gd name="connsiteY11" fmla="*/ 422059 h 1676819"/>
                <a:gd name="connsiteX12" fmla="*/ 1766993 w 2590800"/>
                <a:gd name="connsiteY12" fmla="*/ 770885 h 1676819"/>
                <a:gd name="connsiteX13" fmla="*/ 1859280 w 2590800"/>
                <a:gd name="connsiteY13" fmla="*/ 1046899 h 1676819"/>
                <a:gd name="connsiteX14" fmla="*/ 1971040 w 2590800"/>
                <a:gd name="connsiteY14" fmla="*/ 1290739 h 1676819"/>
                <a:gd name="connsiteX15" fmla="*/ 2088726 w 2590800"/>
                <a:gd name="connsiteY15" fmla="*/ 1429593 h 1676819"/>
                <a:gd name="connsiteX16" fmla="*/ 2220807 w 2590800"/>
                <a:gd name="connsiteY16" fmla="*/ 1537120 h 1676819"/>
                <a:gd name="connsiteX17" fmla="*/ 2590800 w 2590800"/>
                <a:gd name="connsiteY17" fmla="*/ 1676819 h 1676819"/>
                <a:gd name="connsiteX0" fmla="*/ 0 w 2590800"/>
                <a:gd name="connsiteY0" fmla="*/ 1646339 h 1676819"/>
                <a:gd name="connsiteX1" fmla="*/ 243840 w 2590800"/>
                <a:gd name="connsiteY1" fmla="*/ 1595539 h 1676819"/>
                <a:gd name="connsiteX2" fmla="*/ 426720 w 2590800"/>
                <a:gd name="connsiteY2" fmla="*/ 1504099 h 1676819"/>
                <a:gd name="connsiteX3" fmla="*/ 609600 w 2590800"/>
                <a:gd name="connsiteY3" fmla="*/ 1361859 h 1676819"/>
                <a:gd name="connsiteX4" fmla="*/ 772160 w 2590800"/>
                <a:gd name="connsiteY4" fmla="*/ 1087539 h 1676819"/>
                <a:gd name="connsiteX5" fmla="*/ 853440 w 2590800"/>
                <a:gd name="connsiteY5" fmla="*/ 874179 h 1676819"/>
                <a:gd name="connsiteX6" fmla="*/ 937260 w 2590800"/>
                <a:gd name="connsiteY6" fmla="*/ 659125 h 1676819"/>
                <a:gd name="connsiteX7" fmla="*/ 1028700 w 2590800"/>
                <a:gd name="connsiteY7" fmla="*/ 396659 h 1676819"/>
                <a:gd name="connsiteX8" fmla="*/ 1198033 w 2590800"/>
                <a:gd name="connsiteY8" fmla="*/ 82546 h 1676819"/>
                <a:gd name="connsiteX9" fmla="*/ 1361440 w 2590800"/>
                <a:gd name="connsiteY9" fmla="*/ 419 h 1676819"/>
                <a:gd name="connsiteX10" fmla="*/ 1554480 w 2590800"/>
                <a:gd name="connsiteY10" fmla="*/ 162979 h 1676819"/>
                <a:gd name="connsiteX11" fmla="*/ 1667933 w 2590800"/>
                <a:gd name="connsiteY11" fmla="*/ 422059 h 1676819"/>
                <a:gd name="connsiteX12" fmla="*/ 1766993 w 2590800"/>
                <a:gd name="connsiteY12" fmla="*/ 770885 h 1676819"/>
                <a:gd name="connsiteX13" fmla="*/ 1859280 w 2590800"/>
                <a:gd name="connsiteY13" fmla="*/ 1046899 h 1676819"/>
                <a:gd name="connsiteX14" fmla="*/ 1971040 w 2590800"/>
                <a:gd name="connsiteY14" fmla="*/ 1290739 h 1676819"/>
                <a:gd name="connsiteX15" fmla="*/ 2088726 w 2590800"/>
                <a:gd name="connsiteY15" fmla="*/ 1429593 h 1676819"/>
                <a:gd name="connsiteX16" fmla="*/ 2220807 w 2590800"/>
                <a:gd name="connsiteY16" fmla="*/ 1537120 h 1676819"/>
                <a:gd name="connsiteX17" fmla="*/ 2590800 w 2590800"/>
                <a:gd name="connsiteY17" fmla="*/ 1676819 h 1676819"/>
                <a:gd name="connsiteX0" fmla="*/ 0 w 2590800"/>
                <a:gd name="connsiteY0" fmla="*/ 1646339 h 1676819"/>
                <a:gd name="connsiteX1" fmla="*/ 243840 w 2590800"/>
                <a:gd name="connsiteY1" fmla="*/ 1595539 h 1676819"/>
                <a:gd name="connsiteX2" fmla="*/ 426720 w 2590800"/>
                <a:gd name="connsiteY2" fmla="*/ 1504099 h 1676819"/>
                <a:gd name="connsiteX3" fmla="*/ 609600 w 2590800"/>
                <a:gd name="connsiteY3" fmla="*/ 1361859 h 1676819"/>
                <a:gd name="connsiteX4" fmla="*/ 772160 w 2590800"/>
                <a:gd name="connsiteY4" fmla="*/ 1087539 h 1676819"/>
                <a:gd name="connsiteX5" fmla="*/ 853440 w 2590800"/>
                <a:gd name="connsiteY5" fmla="*/ 874179 h 1676819"/>
                <a:gd name="connsiteX6" fmla="*/ 937260 w 2590800"/>
                <a:gd name="connsiteY6" fmla="*/ 659125 h 1676819"/>
                <a:gd name="connsiteX7" fmla="*/ 1028700 w 2590800"/>
                <a:gd name="connsiteY7" fmla="*/ 396659 h 1676819"/>
                <a:gd name="connsiteX8" fmla="*/ 1198033 w 2590800"/>
                <a:gd name="connsiteY8" fmla="*/ 82546 h 1676819"/>
                <a:gd name="connsiteX9" fmla="*/ 1361440 w 2590800"/>
                <a:gd name="connsiteY9" fmla="*/ 419 h 1676819"/>
                <a:gd name="connsiteX10" fmla="*/ 1554480 w 2590800"/>
                <a:gd name="connsiteY10" fmla="*/ 162979 h 1676819"/>
                <a:gd name="connsiteX11" fmla="*/ 1667933 w 2590800"/>
                <a:gd name="connsiteY11" fmla="*/ 422059 h 1676819"/>
                <a:gd name="connsiteX12" fmla="*/ 1766993 w 2590800"/>
                <a:gd name="connsiteY12" fmla="*/ 770885 h 1676819"/>
                <a:gd name="connsiteX13" fmla="*/ 1859280 w 2590800"/>
                <a:gd name="connsiteY13" fmla="*/ 1046899 h 1676819"/>
                <a:gd name="connsiteX14" fmla="*/ 1971040 w 2590800"/>
                <a:gd name="connsiteY14" fmla="*/ 1290739 h 1676819"/>
                <a:gd name="connsiteX15" fmla="*/ 2088726 w 2590800"/>
                <a:gd name="connsiteY15" fmla="*/ 1429593 h 1676819"/>
                <a:gd name="connsiteX16" fmla="*/ 2220807 w 2590800"/>
                <a:gd name="connsiteY16" fmla="*/ 1537120 h 1676819"/>
                <a:gd name="connsiteX17" fmla="*/ 2590800 w 2590800"/>
                <a:gd name="connsiteY17" fmla="*/ 1676819 h 1676819"/>
                <a:gd name="connsiteX0" fmla="*/ 0 w 2590800"/>
                <a:gd name="connsiteY0" fmla="*/ 1646339 h 1676819"/>
                <a:gd name="connsiteX1" fmla="*/ 243840 w 2590800"/>
                <a:gd name="connsiteY1" fmla="*/ 1595539 h 1676819"/>
                <a:gd name="connsiteX2" fmla="*/ 426720 w 2590800"/>
                <a:gd name="connsiteY2" fmla="*/ 1504099 h 1676819"/>
                <a:gd name="connsiteX3" fmla="*/ 609600 w 2590800"/>
                <a:gd name="connsiteY3" fmla="*/ 1361859 h 1676819"/>
                <a:gd name="connsiteX4" fmla="*/ 772160 w 2590800"/>
                <a:gd name="connsiteY4" fmla="*/ 1087539 h 1676819"/>
                <a:gd name="connsiteX5" fmla="*/ 853440 w 2590800"/>
                <a:gd name="connsiteY5" fmla="*/ 874179 h 1676819"/>
                <a:gd name="connsiteX6" fmla="*/ 937260 w 2590800"/>
                <a:gd name="connsiteY6" fmla="*/ 659125 h 1676819"/>
                <a:gd name="connsiteX7" fmla="*/ 1028700 w 2590800"/>
                <a:gd name="connsiteY7" fmla="*/ 396659 h 1676819"/>
                <a:gd name="connsiteX8" fmla="*/ 1198033 w 2590800"/>
                <a:gd name="connsiteY8" fmla="*/ 82546 h 1676819"/>
                <a:gd name="connsiteX9" fmla="*/ 1361440 w 2590800"/>
                <a:gd name="connsiteY9" fmla="*/ 419 h 1676819"/>
                <a:gd name="connsiteX10" fmla="*/ 1554480 w 2590800"/>
                <a:gd name="connsiteY10" fmla="*/ 162979 h 1676819"/>
                <a:gd name="connsiteX11" fmla="*/ 1667933 w 2590800"/>
                <a:gd name="connsiteY11" fmla="*/ 422059 h 1676819"/>
                <a:gd name="connsiteX12" fmla="*/ 1766993 w 2590800"/>
                <a:gd name="connsiteY12" fmla="*/ 770885 h 1676819"/>
                <a:gd name="connsiteX13" fmla="*/ 1859280 w 2590800"/>
                <a:gd name="connsiteY13" fmla="*/ 1046899 h 1676819"/>
                <a:gd name="connsiteX14" fmla="*/ 1971040 w 2590800"/>
                <a:gd name="connsiteY14" fmla="*/ 1290739 h 1676819"/>
                <a:gd name="connsiteX15" fmla="*/ 2088726 w 2590800"/>
                <a:gd name="connsiteY15" fmla="*/ 1429593 h 1676819"/>
                <a:gd name="connsiteX16" fmla="*/ 2220807 w 2590800"/>
                <a:gd name="connsiteY16" fmla="*/ 1537120 h 1676819"/>
                <a:gd name="connsiteX17" fmla="*/ 2590800 w 2590800"/>
                <a:gd name="connsiteY17" fmla="*/ 1676819 h 1676819"/>
                <a:gd name="connsiteX0" fmla="*/ 0 w 2590800"/>
                <a:gd name="connsiteY0" fmla="*/ 1646339 h 1676819"/>
                <a:gd name="connsiteX1" fmla="*/ 243840 w 2590800"/>
                <a:gd name="connsiteY1" fmla="*/ 1595539 h 1676819"/>
                <a:gd name="connsiteX2" fmla="*/ 426720 w 2590800"/>
                <a:gd name="connsiteY2" fmla="*/ 1504099 h 1676819"/>
                <a:gd name="connsiteX3" fmla="*/ 609600 w 2590800"/>
                <a:gd name="connsiteY3" fmla="*/ 1361859 h 1676819"/>
                <a:gd name="connsiteX4" fmla="*/ 772160 w 2590800"/>
                <a:gd name="connsiteY4" fmla="*/ 1087539 h 1676819"/>
                <a:gd name="connsiteX5" fmla="*/ 853440 w 2590800"/>
                <a:gd name="connsiteY5" fmla="*/ 874179 h 1676819"/>
                <a:gd name="connsiteX6" fmla="*/ 937260 w 2590800"/>
                <a:gd name="connsiteY6" fmla="*/ 659125 h 1676819"/>
                <a:gd name="connsiteX7" fmla="*/ 1028700 w 2590800"/>
                <a:gd name="connsiteY7" fmla="*/ 396659 h 1676819"/>
                <a:gd name="connsiteX8" fmla="*/ 1198033 w 2590800"/>
                <a:gd name="connsiteY8" fmla="*/ 82546 h 1676819"/>
                <a:gd name="connsiteX9" fmla="*/ 1361440 w 2590800"/>
                <a:gd name="connsiteY9" fmla="*/ 419 h 1676819"/>
                <a:gd name="connsiteX10" fmla="*/ 1554480 w 2590800"/>
                <a:gd name="connsiteY10" fmla="*/ 162979 h 1676819"/>
                <a:gd name="connsiteX11" fmla="*/ 1667933 w 2590800"/>
                <a:gd name="connsiteY11" fmla="*/ 422059 h 1676819"/>
                <a:gd name="connsiteX12" fmla="*/ 1766993 w 2590800"/>
                <a:gd name="connsiteY12" fmla="*/ 770885 h 1676819"/>
                <a:gd name="connsiteX13" fmla="*/ 1859280 w 2590800"/>
                <a:gd name="connsiteY13" fmla="*/ 1046899 h 1676819"/>
                <a:gd name="connsiteX14" fmla="*/ 1971040 w 2590800"/>
                <a:gd name="connsiteY14" fmla="*/ 1290739 h 1676819"/>
                <a:gd name="connsiteX15" fmla="*/ 2088726 w 2590800"/>
                <a:gd name="connsiteY15" fmla="*/ 1429593 h 1676819"/>
                <a:gd name="connsiteX16" fmla="*/ 2220807 w 2590800"/>
                <a:gd name="connsiteY16" fmla="*/ 1537120 h 1676819"/>
                <a:gd name="connsiteX17" fmla="*/ 2590800 w 2590800"/>
                <a:gd name="connsiteY17" fmla="*/ 1676819 h 1676819"/>
                <a:gd name="connsiteX0" fmla="*/ 0 w 2590800"/>
                <a:gd name="connsiteY0" fmla="*/ 1646339 h 1676819"/>
                <a:gd name="connsiteX1" fmla="*/ 243840 w 2590800"/>
                <a:gd name="connsiteY1" fmla="*/ 1595539 h 1676819"/>
                <a:gd name="connsiteX2" fmla="*/ 426720 w 2590800"/>
                <a:gd name="connsiteY2" fmla="*/ 1504099 h 1676819"/>
                <a:gd name="connsiteX3" fmla="*/ 609600 w 2590800"/>
                <a:gd name="connsiteY3" fmla="*/ 1361859 h 1676819"/>
                <a:gd name="connsiteX4" fmla="*/ 772160 w 2590800"/>
                <a:gd name="connsiteY4" fmla="*/ 1087539 h 1676819"/>
                <a:gd name="connsiteX5" fmla="*/ 853440 w 2590800"/>
                <a:gd name="connsiteY5" fmla="*/ 874179 h 1676819"/>
                <a:gd name="connsiteX6" fmla="*/ 937260 w 2590800"/>
                <a:gd name="connsiteY6" fmla="*/ 659125 h 1676819"/>
                <a:gd name="connsiteX7" fmla="*/ 1028700 w 2590800"/>
                <a:gd name="connsiteY7" fmla="*/ 396659 h 1676819"/>
                <a:gd name="connsiteX8" fmla="*/ 1198033 w 2590800"/>
                <a:gd name="connsiteY8" fmla="*/ 82546 h 1676819"/>
                <a:gd name="connsiteX9" fmla="*/ 1361440 w 2590800"/>
                <a:gd name="connsiteY9" fmla="*/ 419 h 1676819"/>
                <a:gd name="connsiteX10" fmla="*/ 1554480 w 2590800"/>
                <a:gd name="connsiteY10" fmla="*/ 162979 h 1676819"/>
                <a:gd name="connsiteX11" fmla="*/ 1667933 w 2590800"/>
                <a:gd name="connsiteY11" fmla="*/ 422059 h 1676819"/>
                <a:gd name="connsiteX12" fmla="*/ 1766993 w 2590800"/>
                <a:gd name="connsiteY12" fmla="*/ 770885 h 1676819"/>
                <a:gd name="connsiteX13" fmla="*/ 1859280 w 2590800"/>
                <a:gd name="connsiteY13" fmla="*/ 1046899 h 1676819"/>
                <a:gd name="connsiteX14" fmla="*/ 1971040 w 2590800"/>
                <a:gd name="connsiteY14" fmla="*/ 1290739 h 1676819"/>
                <a:gd name="connsiteX15" fmla="*/ 2088726 w 2590800"/>
                <a:gd name="connsiteY15" fmla="*/ 1429593 h 1676819"/>
                <a:gd name="connsiteX16" fmla="*/ 2220807 w 2590800"/>
                <a:gd name="connsiteY16" fmla="*/ 1537120 h 1676819"/>
                <a:gd name="connsiteX17" fmla="*/ 2590800 w 2590800"/>
                <a:gd name="connsiteY17" fmla="*/ 1676819 h 1676819"/>
                <a:gd name="connsiteX0" fmla="*/ 0 w 2590800"/>
                <a:gd name="connsiteY0" fmla="*/ 1646339 h 1676819"/>
                <a:gd name="connsiteX1" fmla="*/ 243840 w 2590800"/>
                <a:gd name="connsiteY1" fmla="*/ 1595539 h 1676819"/>
                <a:gd name="connsiteX2" fmla="*/ 426720 w 2590800"/>
                <a:gd name="connsiteY2" fmla="*/ 1504099 h 1676819"/>
                <a:gd name="connsiteX3" fmla="*/ 609600 w 2590800"/>
                <a:gd name="connsiteY3" fmla="*/ 1361859 h 1676819"/>
                <a:gd name="connsiteX4" fmla="*/ 772160 w 2590800"/>
                <a:gd name="connsiteY4" fmla="*/ 1087539 h 1676819"/>
                <a:gd name="connsiteX5" fmla="*/ 853440 w 2590800"/>
                <a:gd name="connsiteY5" fmla="*/ 874179 h 1676819"/>
                <a:gd name="connsiteX6" fmla="*/ 937260 w 2590800"/>
                <a:gd name="connsiteY6" fmla="*/ 659125 h 1676819"/>
                <a:gd name="connsiteX7" fmla="*/ 1028700 w 2590800"/>
                <a:gd name="connsiteY7" fmla="*/ 396659 h 1676819"/>
                <a:gd name="connsiteX8" fmla="*/ 1198033 w 2590800"/>
                <a:gd name="connsiteY8" fmla="*/ 82546 h 1676819"/>
                <a:gd name="connsiteX9" fmla="*/ 1361440 w 2590800"/>
                <a:gd name="connsiteY9" fmla="*/ 419 h 1676819"/>
                <a:gd name="connsiteX10" fmla="*/ 1554480 w 2590800"/>
                <a:gd name="connsiteY10" fmla="*/ 162979 h 1676819"/>
                <a:gd name="connsiteX11" fmla="*/ 1667933 w 2590800"/>
                <a:gd name="connsiteY11" fmla="*/ 422059 h 1676819"/>
                <a:gd name="connsiteX12" fmla="*/ 1766993 w 2590800"/>
                <a:gd name="connsiteY12" fmla="*/ 770885 h 1676819"/>
                <a:gd name="connsiteX13" fmla="*/ 1859280 w 2590800"/>
                <a:gd name="connsiteY13" fmla="*/ 1046899 h 1676819"/>
                <a:gd name="connsiteX14" fmla="*/ 1971040 w 2590800"/>
                <a:gd name="connsiteY14" fmla="*/ 1290739 h 1676819"/>
                <a:gd name="connsiteX15" fmla="*/ 2088726 w 2590800"/>
                <a:gd name="connsiteY15" fmla="*/ 1429593 h 1676819"/>
                <a:gd name="connsiteX16" fmla="*/ 2220807 w 2590800"/>
                <a:gd name="connsiteY16" fmla="*/ 1537120 h 1676819"/>
                <a:gd name="connsiteX17" fmla="*/ 2590800 w 2590800"/>
                <a:gd name="connsiteY17" fmla="*/ 1676819 h 1676819"/>
                <a:gd name="connsiteX0" fmla="*/ 0 w 2590800"/>
                <a:gd name="connsiteY0" fmla="*/ 1646339 h 1676819"/>
                <a:gd name="connsiteX1" fmla="*/ 243840 w 2590800"/>
                <a:gd name="connsiteY1" fmla="*/ 1595539 h 1676819"/>
                <a:gd name="connsiteX2" fmla="*/ 426720 w 2590800"/>
                <a:gd name="connsiteY2" fmla="*/ 1504099 h 1676819"/>
                <a:gd name="connsiteX3" fmla="*/ 609600 w 2590800"/>
                <a:gd name="connsiteY3" fmla="*/ 1361859 h 1676819"/>
                <a:gd name="connsiteX4" fmla="*/ 772160 w 2590800"/>
                <a:gd name="connsiteY4" fmla="*/ 1087539 h 1676819"/>
                <a:gd name="connsiteX5" fmla="*/ 853440 w 2590800"/>
                <a:gd name="connsiteY5" fmla="*/ 874179 h 1676819"/>
                <a:gd name="connsiteX6" fmla="*/ 937260 w 2590800"/>
                <a:gd name="connsiteY6" fmla="*/ 659125 h 1676819"/>
                <a:gd name="connsiteX7" fmla="*/ 1028700 w 2590800"/>
                <a:gd name="connsiteY7" fmla="*/ 396659 h 1676819"/>
                <a:gd name="connsiteX8" fmla="*/ 1198033 w 2590800"/>
                <a:gd name="connsiteY8" fmla="*/ 82546 h 1676819"/>
                <a:gd name="connsiteX9" fmla="*/ 1361440 w 2590800"/>
                <a:gd name="connsiteY9" fmla="*/ 419 h 1676819"/>
                <a:gd name="connsiteX10" fmla="*/ 1554480 w 2590800"/>
                <a:gd name="connsiteY10" fmla="*/ 162979 h 1676819"/>
                <a:gd name="connsiteX11" fmla="*/ 1667933 w 2590800"/>
                <a:gd name="connsiteY11" fmla="*/ 422059 h 1676819"/>
                <a:gd name="connsiteX12" fmla="*/ 1766993 w 2590800"/>
                <a:gd name="connsiteY12" fmla="*/ 770885 h 1676819"/>
                <a:gd name="connsiteX13" fmla="*/ 1859280 w 2590800"/>
                <a:gd name="connsiteY13" fmla="*/ 1046899 h 1676819"/>
                <a:gd name="connsiteX14" fmla="*/ 1971040 w 2590800"/>
                <a:gd name="connsiteY14" fmla="*/ 1290739 h 1676819"/>
                <a:gd name="connsiteX15" fmla="*/ 2084493 w 2590800"/>
                <a:gd name="connsiteY15" fmla="*/ 1433827 h 1676819"/>
                <a:gd name="connsiteX16" fmla="*/ 2220807 w 2590800"/>
                <a:gd name="connsiteY16" fmla="*/ 1537120 h 1676819"/>
                <a:gd name="connsiteX17" fmla="*/ 2590800 w 2590800"/>
                <a:gd name="connsiteY17" fmla="*/ 1676819 h 1676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590800" h="1676819">
                  <a:moveTo>
                    <a:pt x="0" y="1646339"/>
                  </a:moveTo>
                  <a:cubicBezTo>
                    <a:pt x="50800" y="1635756"/>
                    <a:pt x="172720" y="1619246"/>
                    <a:pt x="243840" y="1595539"/>
                  </a:cubicBezTo>
                  <a:cubicBezTo>
                    <a:pt x="314960" y="1571832"/>
                    <a:pt x="365760" y="1543046"/>
                    <a:pt x="426720" y="1504099"/>
                  </a:cubicBezTo>
                  <a:cubicBezTo>
                    <a:pt x="487680" y="1465152"/>
                    <a:pt x="552027" y="1431286"/>
                    <a:pt x="609600" y="1361859"/>
                  </a:cubicBezTo>
                  <a:cubicBezTo>
                    <a:pt x="667173" y="1292432"/>
                    <a:pt x="731520" y="1168819"/>
                    <a:pt x="772160" y="1087539"/>
                  </a:cubicBezTo>
                  <a:cubicBezTo>
                    <a:pt x="812800" y="1006259"/>
                    <a:pt x="825923" y="945581"/>
                    <a:pt x="853440" y="874179"/>
                  </a:cubicBezTo>
                  <a:cubicBezTo>
                    <a:pt x="880957" y="802777"/>
                    <a:pt x="908050" y="738712"/>
                    <a:pt x="937260" y="659125"/>
                  </a:cubicBezTo>
                  <a:cubicBezTo>
                    <a:pt x="966470" y="579538"/>
                    <a:pt x="985238" y="492755"/>
                    <a:pt x="1028700" y="396659"/>
                  </a:cubicBezTo>
                  <a:cubicBezTo>
                    <a:pt x="1072162" y="300563"/>
                    <a:pt x="1142576" y="148586"/>
                    <a:pt x="1198033" y="82546"/>
                  </a:cubicBezTo>
                  <a:cubicBezTo>
                    <a:pt x="1253490" y="16506"/>
                    <a:pt x="1330960" y="10579"/>
                    <a:pt x="1361440" y="419"/>
                  </a:cubicBezTo>
                  <a:cubicBezTo>
                    <a:pt x="1403773" y="-6354"/>
                    <a:pt x="1518920" y="69846"/>
                    <a:pt x="1554480" y="162979"/>
                  </a:cubicBezTo>
                  <a:cubicBezTo>
                    <a:pt x="1606973" y="237486"/>
                    <a:pt x="1632514" y="320741"/>
                    <a:pt x="1667933" y="422059"/>
                  </a:cubicBezTo>
                  <a:cubicBezTo>
                    <a:pt x="1703352" y="523377"/>
                    <a:pt x="1735102" y="666745"/>
                    <a:pt x="1766993" y="770885"/>
                  </a:cubicBezTo>
                  <a:cubicBezTo>
                    <a:pt x="1798884" y="875025"/>
                    <a:pt x="1825272" y="960257"/>
                    <a:pt x="1859280" y="1046899"/>
                  </a:cubicBezTo>
                  <a:cubicBezTo>
                    <a:pt x="1893288" y="1133541"/>
                    <a:pt x="1933505" y="1226251"/>
                    <a:pt x="1971040" y="1290739"/>
                  </a:cubicBezTo>
                  <a:cubicBezTo>
                    <a:pt x="2008575" y="1355227"/>
                    <a:pt x="2021699" y="1373714"/>
                    <a:pt x="2084493" y="1433827"/>
                  </a:cubicBezTo>
                  <a:cubicBezTo>
                    <a:pt x="2143055" y="1493940"/>
                    <a:pt x="2139950" y="1499443"/>
                    <a:pt x="2220807" y="1537120"/>
                  </a:cubicBezTo>
                  <a:cubicBezTo>
                    <a:pt x="2310131" y="1600197"/>
                    <a:pt x="2484085" y="1651948"/>
                    <a:pt x="2590800" y="1676819"/>
                  </a:cubicBezTo>
                </a:path>
              </a:pathLst>
            </a:cu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2935944" y="2722032"/>
              <a:ext cx="3314346" cy="13420"/>
            </a:xfrm>
            <a:prstGeom prst="line">
              <a:avLst/>
            </a:prstGeom>
            <a:ln>
              <a:solidFill>
                <a:srgbClr val="8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Freeform 32"/>
            <p:cNvSpPr/>
            <p:nvPr/>
          </p:nvSpPr>
          <p:spPr>
            <a:xfrm>
              <a:off x="5630349" y="2832098"/>
              <a:ext cx="1239881" cy="2655979"/>
            </a:xfrm>
            <a:custGeom>
              <a:avLst/>
              <a:gdLst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14400 w 2397760"/>
                <a:gd name="connsiteY26" fmla="*/ 680720 h 1667788"/>
                <a:gd name="connsiteX27" fmla="*/ 924560 w 2397760"/>
                <a:gd name="connsiteY27" fmla="*/ 650240 h 1667788"/>
                <a:gd name="connsiteX28" fmla="*/ 944880 w 2397760"/>
                <a:gd name="connsiteY28" fmla="*/ 568960 h 1667788"/>
                <a:gd name="connsiteX29" fmla="*/ 965200 w 2397760"/>
                <a:gd name="connsiteY29" fmla="*/ 487680 h 1667788"/>
                <a:gd name="connsiteX30" fmla="*/ 985520 w 2397760"/>
                <a:gd name="connsiteY30" fmla="*/ 457200 h 1667788"/>
                <a:gd name="connsiteX31" fmla="*/ 995680 w 2397760"/>
                <a:gd name="connsiteY31" fmla="*/ 426720 h 1667788"/>
                <a:gd name="connsiteX32" fmla="*/ 1016000 w 2397760"/>
                <a:gd name="connsiteY32" fmla="*/ 396240 h 1667788"/>
                <a:gd name="connsiteX33" fmla="*/ 1026160 w 2397760"/>
                <a:gd name="connsiteY33" fmla="*/ 365760 h 1667788"/>
                <a:gd name="connsiteX34" fmla="*/ 1056640 w 2397760"/>
                <a:gd name="connsiteY34" fmla="*/ 345440 h 1667788"/>
                <a:gd name="connsiteX35" fmla="*/ 1076960 w 2397760"/>
                <a:gd name="connsiteY35" fmla="*/ 284480 h 1667788"/>
                <a:gd name="connsiteX36" fmla="*/ 1097280 w 2397760"/>
                <a:gd name="connsiteY36" fmla="*/ 254000 h 1667788"/>
                <a:gd name="connsiteX37" fmla="*/ 1107440 w 2397760"/>
                <a:gd name="connsiteY37" fmla="*/ 223520 h 1667788"/>
                <a:gd name="connsiteX38" fmla="*/ 1137920 w 2397760"/>
                <a:gd name="connsiteY38" fmla="*/ 203200 h 1667788"/>
                <a:gd name="connsiteX39" fmla="*/ 1209040 w 2397760"/>
                <a:gd name="connsiteY39" fmla="*/ 121920 h 1667788"/>
                <a:gd name="connsiteX40" fmla="*/ 1249680 w 2397760"/>
                <a:gd name="connsiteY40" fmla="*/ 71120 h 1667788"/>
                <a:gd name="connsiteX41" fmla="*/ 1270000 w 2397760"/>
                <a:gd name="connsiteY41" fmla="*/ 40640 h 1667788"/>
                <a:gd name="connsiteX42" fmla="*/ 1300480 w 2397760"/>
                <a:gd name="connsiteY42" fmla="*/ 30480 h 1667788"/>
                <a:gd name="connsiteX43" fmla="*/ 1361440 w 2397760"/>
                <a:gd name="connsiteY43" fmla="*/ 0 h 1667788"/>
                <a:gd name="connsiteX44" fmla="*/ 1432560 w 2397760"/>
                <a:gd name="connsiteY44" fmla="*/ 10160 h 1667788"/>
                <a:gd name="connsiteX45" fmla="*/ 1503680 w 2397760"/>
                <a:gd name="connsiteY45" fmla="*/ 30480 h 1667788"/>
                <a:gd name="connsiteX46" fmla="*/ 1544320 w 2397760"/>
                <a:gd name="connsiteY46" fmla="*/ 81280 h 1667788"/>
                <a:gd name="connsiteX47" fmla="*/ 1564640 w 2397760"/>
                <a:gd name="connsiteY47" fmla="*/ 111760 h 1667788"/>
                <a:gd name="connsiteX48" fmla="*/ 1615440 w 2397760"/>
                <a:gd name="connsiteY48" fmla="*/ 172720 h 1667788"/>
                <a:gd name="connsiteX49" fmla="*/ 1635760 w 2397760"/>
                <a:gd name="connsiteY49" fmla="*/ 254000 h 1667788"/>
                <a:gd name="connsiteX50" fmla="*/ 1656080 w 2397760"/>
                <a:gd name="connsiteY50" fmla="*/ 325120 h 1667788"/>
                <a:gd name="connsiteX51" fmla="*/ 1645920 w 2397760"/>
                <a:gd name="connsiteY51" fmla="*/ 355600 h 1667788"/>
                <a:gd name="connsiteX52" fmla="*/ 1676400 w 2397760"/>
                <a:gd name="connsiteY52" fmla="*/ 447040 h 1667788"/>
                <a:gd name="connsiteX53" fmla="*/ 1706880 w 2397760"/>
                <a:gd name="connsiteY53" fmla="*/ 568960 h 1667788"/>
                <a:gd name="connsiteX54" fmla="*/ 1717040 w 2397760"/>
                <a:gd name="connsiteY54" fmla="*/ 609600 h 1667788"/>
                <a:gd name="connsiteX55" fmla="*/ 1737360 w 2397760"/>
                <a:gd name="connsiteY55" fmla="*/ 670560 h 1667788"/>
                <a:gd name="connsiteX56" fmla="*/ 1767840 w 2397760"/>
                <a:gd name="connsiteY56" fmla="*/ 772160 h 1667788"/>
                <a:gd name="connsiteX57" fmla="*/ 1778000 w 2397760"/>
                <a:gd name="connsiteY57" fmla="*/ 802640 h 1667788"/>
                <a:gd name="connsiteX58" fmla="*/ 1798320 w 2397760"/>
                <a:gd name="connsiteY58" fmla="*/ 833120 h 1667788"/>
                <a:gd name="connsiteX59" fmla="*/ 1788160 w 2397760"/>
                <a:gd name="connsiteY59" fmla="*/ 863600 h 1667788"/>
                <a:gd name="connsiteX60" fmla="*/ 1808480 w 2397760"/>
                <a:gd name="connsiteY60" fmla="*/ 894080 h 1667788"/>
                <a:gd name="connsiteX61" fmla="*/ 1838960 w 2397760"/>
                <a:gd name="connsiteY61" fmla="*/ 985520 h 1667788"/>
                <a:gd name="connsiteX62" fmla="*/ 1859280 w 2397760"/>
                <a:gd name="connsiteY62" fmla="*/ 1046480 h 1667788"/>
                <a:gd name="connsiteX63" fmla="*/ 1869440 w 2397760"/>
                <a:gd name="connsiteY63" fmla="*/ 1076960 h 1667788"/>
                <a:gd name="connsiteX64" fmla="*/ 1889760 w 2397760"/>
                <a:gd name="connsiteY64" fmla="*/ 1107440 h 1667788"/>
                <a:gd name="connsiteX65" fmla="*/ 1910080 w 2397760"/>
                <a:gd name="connsiteY65" fmla="*/ 1168400 h 1667788"/>
                <a:gd name="connsiteX66" fmla="*/ 1930400 w 2397760"/>
                <a:gd name="connsiteY66" fmla="*/ 1198880 h 1667788"/>
                <a:gd name="connsiteX67" fmla="*/ 1950720 w 2397760"/>
                <a:gd name="connsiteY67" fmla="*/ 1259840 h 1667788"/>
                <a:gd name="connsiteX68" fmla="*/ 1971040 w 2397760"/>
                <a:gd name="connsiteY68" fmla="*/ 1290320 h 1667788"/>
                <a:gd name="connsiteX69" fmla="*/ 1981200 w 2397760"/>
                <a:gd name="connsiteY69" fmla="*/ 1320800 h 1667788"/>
                <a:gd name="connsiteX70" fmla="*/ 2021840 w 2397760"/>
                <a:gd name="connsiteY70" fmla="*/ 1381760 h 1667788"/>
                <a:gd name="connsiteX71" fmla="*/ 2042160 w 2397760"/>
                <a:gd name="connsiteY71" fmla="*/ 1412240 h 1667788"/>
                <a:gd name="connsiteX72" fmla="*/ 2062480 w 2397760"/>
                <a:gd name="connsiteY72" fmla="*/ 1442720 h 1667788"/>
                <a:gd name="connsiteX73" fmla="*/ 2092960 w 2397760"/>
                <a:gd name="connsiteY73" fmla="*/ 1463040 h 1667788"/>
                <a:gd name="connsiteX74" fmla="*/ 2133600 w 2397760"/>
                <a:gd name="connsiteY74" fmla="*/ 1503680 h 1667788"/>
                <a:gd name="connsiteX75" fmla="*/ 2164080 w 2397760"/>
                <a:gd name="connsiteY75" fmla="*/ 1534160 h 1667788"/>
                <a:gd name="connsiteX76" fmla="*/ 2194560 w 2397760"/>
                <a:gd name="connsiteY76" fmla="*/ 1544320 h 1667788"/>
                <a:gd name="connsiteX77" fmla="*/ 2225040 w 2397760"/>
                <a:gd name="connsiteY77" fmla="*/ 1564640 h 1667788"/>
                <a:gd name="connsiteX78" fmla="*/ 2255520 w 2397760"/>
                <a:gd name="connsiteY78" fmla="*/ 1574800 h 1667788"/>
                <a:gd name="connsiteX79" fmla="*/ 2316480 w 2397760"/>
                <a:gd name="connsiteY79" fmla="*/ 1615440 h 1667788"/>
                <a:gd name="connsiteX80" fmla="*/ 2346960 w 2397760"/>
                <a:gd name="connsiteY80" fmla="*/ 1635760 h 1667788"/>
                <a:gd name="connsiteX81" fmla="*/ 2377440 w 2397760"/>
                <a:gd name="connsiteY81" fmla="*/ 1666240 h 1667788"/>
                <a:gd name="connsiteX82" fmla="*/ 2397760 w 2397760"/>
                <a:gd name="connsiteY82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14400 w 2397760"/>
                <a:gd name="connsiteY26" fmla="*/ 680720 h 1667788"/>
                <a:gd name="connsiteX27" fmla="*/ 924560 w 2397760"/>
                <a:gd name="connsiteY27" fmla="*/ 650240 h 1667788"/>
                <a:gd name="connsiteX28" fmla="*/ 944880 w 2397760"/>
                <a:gd name="connsiteY28" fmla="*/ 568960 h 1667788"/>
                <a:gd name="connsiteX29" fmla="*/ 965200 w 2397760"/>
                <a:gd name="connsiteY29" fmla="*/ 487680 h 1667788"/>
                <a:gd name="connsiteX30" fmla="*/ 985520 w 2397760"/>
                <a:gd name="connsiteY30" fmla="*/ 457200 h 1667788"/>
                <a:gd name="connsiteX31" fmla="*/ 995680 w 2397760"/>
                <a:gd name="connsiteY31" fmla="*/ 426720 h 1667788"/>
                <a:gd name="connsiteX32" fmla="*/ 1016000 w 2397760"/>
                <a:gd name="connsiteY32" fmla="*/ 396240 h 1667788"/>
                <a:gd name="connsiteX33" fmla="*/ 1026160 w 2397760"/>
                <a:gd name="connsiteY33" fmla="*/ 365760 h 1667788"/>
                <a:gd name="connsiteX34" fmla="*/ 1056640 w 2397760"/>
                <a:gd name="connsiteY34" fmla="*/ 345440 h 1667788"/>
                <a:gd name="connsiteX35" fmla="*/ 1076960 w 2397760"/>
                <a:gd name="connsiteY35" fmla="*/ 284480 h 1667788"/>
                <a:gd name="connsiteX36" fmla="*/ 1097280 w 2397760"/>
                <a:gd name="connsiteY36" fmla="*/ 254000 h 1667788"/>
                <a:gd name="connsiteX37" fmla="*/ 1107440 w 2397760"/>
                <a:gd name="connsiteY37" fmla="*/ 223520 h 1667788"/>
                <a:gd name="connsiteX38" fmla="*/ 1137920 w 2397760"/>
                <a:gd name="connsiteY38" fmla="*/ 203200 h 1667788"/>
                <a:gd name="connsiteX39" fmla="*/ 1209040 w 2397760"/>
                <a:gd name="connsiteY39" fmla="*/ 121920 h 1667788"/>
                <a:gd name="connsiteX40" fmla="*/ 1249680 w 2397760"/>
                <a:gd name="connsiteY40" fmla="*/ 71120 h 1667788"/>
                <a:gd name="connsiteX41" fmla="*/ 1270000 w 2397760"/>
                <a:gd name="connsiteY41" fmla="*/ 40640 h 1667788"/>
                <a:gd name="connsiteX42" fmla="*/ 1300480 w 2397760"/>
                <a:gd name="connsiteY42" fmla="*/ 30480 h 1667788"/>
                <a:gd name="connsiteX43" fmla="*/ 1361440 w 2397760"/>
                <a:gd name="connsiteY43" fmla="*/ 0 h 1667788"/>
                <a:gd name="connsiteX44" fmla="*/ 1432560 w 2397760"/>
                <a:gd name="connsiteY44" fmla="*/ 10160 h 1667788"/>
                <a:gd name="connsiteX45" fmla="*/ 1503680 w 2397760"/>
                <a:gd name="connsiteY45" fmla="*/ 30480 h 1667788"/>
                <a:gd name="connsiteX46" fmla="*/ 1564640 w 2397760"/>
                <a:gd name="connsiteY46" fmla="*/ 111760 h 1667788"/>
                <a:gd name="connsiteX47" fmla="*/ 1615440 w 2397760"/>
                <a:gd name="connsiteY47" fmla="*/ 172720 h 1667788"/>
                <a:gd name="connsiteX48" fmla="*/ 1635760 w 2397760"/>
                <a:gd name="connsiteY48" fmla="*/ 254000 h 1667788"/>
                <a:gd name="connsiteX49" fmla="*/ 1656080 w 2397760"/>
                <a:gd name="connsiteY49" fmla="*/ 325120 h 1667788"/>
                <a:gd name="connsiteX50" fmla="*/ 1645920 w 2397760"/>
                <a:gd name="connsiteY50" fmla="*/ 355600 h 1667788"/>
                <a:gd name="connsiteX51" fmla="*/ 1676400 w 2397760"/>
                <a:gd name="connsiteY51" fmla="*/ 447040 h 1667788"/>
                <a:gd name="connsiteX52" fmla="*/ 1706880 w 2397760"/>
                <a:gd name="connsiteY52" fmla="*/ 568960 h 1667788"/>
                <a:gd name="connsiteX53" fmla="*/ 1717040 w 2397760"/>
                <a:gd name="connsiteY53" fmla="*/ 609600 h 1667788"/>
                <a:gd name="connsiteX54" fmla="*/ 1737360 w 2397760"/>
                <a:gd name="connsiteY54" fmla="*/ 670560 h 1667788"/>
                <a:gd name="connsiteX55" fmla="*/ 1767840 w 2397760"/>
                <a:gd name="connsiteY55" fmla="*/ 772160 h 1667788"/>
                <a:gd name="connsiteX56" fmla="*/ 1778000 w 2397760"/>
                <a:gd name="connsiteY56" fmla="*/ 802640 h 1667788"/>
                <a:gd name="connsiteX57" fmla="*/ 1798320 w 2397760"/>
                <a:gd name="connsiteY57" fmla="*/ 833120 h 1667788"/>
                <a:gd name="connsiteX58" fmla="*/ 1788160 w 2397760"/>
                <a:gd name="connsiteY58" fmla="*/ 863600 h 1667788"/>
                <a:gd name="connsiteX59" fmla="*/ 1808480 w 2397760"/>
                <a:gd name="connsiteY59" fmla="*/ 894080 h 1667788"/>
                <a:gd name="connsiteX60" fmla="*/ 1838960 w 2397760"/>
                <a:gd name="connsiteY60" fmla="*/ 985520 h 1667788"/>
                <a:gd name="connsiteX61" fmla="*/ 1859280 w 2397760"/>
                <a:gd name="connsiteY61" fmla="*/ 1046480 h 1667788"/>
                <a:gd name="connsiteX62" fmla="*/ 1869440 w 2397760"/>
                <a:gd name="connsiteY62" fmla="*/ 1076960 h 1667788"/>
                <a:gd name="connsiteX63" fmla="*/ 1889760 w 2397760"/>
                <a:gd name="connsiteY63" fmla="*/ 1107440 h 1667788"/>
                <a:gd name="connsiteX64" fmla="*/ 1910080 w 2397760"/>
                <a:gd name="connsiteY64" fmla="*/ 1168400 h 1667788"/>
                <a:gd name="connsiteX65" fmla="*/ 1930400 w 2397760"/>
                <a:gd name="connsiteY65" fmla="*/ 1198880 h 1667788"/>
                <a:gd name="connsiteX66" fmla="*/ 1950720 w 2397760"/>
                <a:gd name="connsiteY66" fmla="*/ 1259840 h 1667788"/>
                <a:gd name="connsiteX67" fmla="*/ 1971040 w 2397760"/>
                <a:gd name="connsiteY67" fmla="*/ 1290320 h 1667788"/>
                <a:gd name="connsiteX68" fmla="*/ 1981200 w 2397760"/>
                <a:gd name="connsiteY68" fmla="*/ 1320800 h 1667788"/>
                <a:gd name="connsiteX69" fmla="*/ 2021840 w 2397760"/>
                <a:gd name="connsiteY69" fmla="*/ 1381760 h 1667788"/>
                <a:gd name="connsiteX70" fmla="*/ 2042160 w 2397760"/>
                <a:gd name="connsiteY70" fmla="*/ 1412240 h 1667788"/>
                <a:gd name="connsiteX71" fmla="*/ 2062480 w 2397760"/>
                <a:gd name="connsiteY71" fmla="*/ 1442720 h 1667788"/>
                <a:gd name="connsiteX72" fmla="*/ 2092960 w 2397760"/>
                <a:gd name="connsiteY72" fmla="*/ 1463040 h 1667788"/>
                <a:gd name="connsiteX73" fmla="*/ 2133600 w 2397760"/>
                <a:gd name="connsiteY73" fmla="*/ 1503680 h 1667788"/>
                <a:gd name="connsiteX74" fmla="*/ 2164080 w 2397760"/>
                <a:gd name="connsiteY74" fmla="*/ 1534160 h 1667788"/>
                <a:gd name="connsiteX75" fmla="*/ 2194560 w 2397760"/>
                <a:gd name="connsiteY75" fmla="*/ 1544320 h 1667788"/>
                <a:gd name="connsiteX76" fmla="*/ 2225040 w 2397760"/>
                <a:gd name="connsiteY76" fmla="*/ 1564640 h 1667788"/>
                <a:gd name="connsiteX77" fmla="*/ 2255520 w 2397760"/>
                <a:gd name="connsiteY77" fmla="*/ 1574800 h 1667788"/>
                <a:gd name="connsiteX78" fmla="*/ 2316480 w 2397760"/>
                <a:gd name="connsiteY78" fmla="*/ 1615440 h 1667788"/>
                <a:gd name="connsiteX79" fmla="*/ 2346960 w 2397760"/>
                <a:gd name="connsiteY79" fmla="*/ 1635760 h 1667788"/>
                <a:gd name="connsiteX80" fmla="*/ 2377440 w 2397760"/>
                <a:gd name="connsiteY80" fmla="*/ 1666240 h 1667788"/>
                <a:gd name="connsiteX81" fmla="*/ 2397760 w 2397760"/>
                <a:gd name="connsiteY81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14400 w 2397760"/>
                <a:gd name="connsiteY26" fmla="*/ 680720 h 1667788"/>
                <a:gd name="connsiteX27" fmla="*/ 924560 w 2397760"/>
                <a:gd name="connsiteY27" fmla="*/ 650240 h 1667788"/>
                <a:gd name="connsiteX28" fmla="*/ 944880 w 2397760"/>
                <a:gd name="connsiteY28" fmla="*/ 568960 h 1667788"/>
                <a:gd name="connsiteX29" fmla="*/ 965200 w 2397760"/>
                <a:gd name="connsiteY29" fmla="*/ 487680 h 1667788"/>
                <a:gd name="connsiteX30" fmla="*/ 985520 w 2397760"/>
                <a:gd name="connsiteY30" fmla="*/ 457200 h 1667788"/>
                <a:gd name="connsiteX31" fmla="*/ 995680 w 2397760"/>
                <a:gd name="connsiteY31" fmla="*/ 426720 h 1667788"/>
                <a:gd name="connsiteX32" fmla="*/ 1016000 w 2397760"/>
                <a:gd name="connsiteY32" fmla="*/ 396240 h 1667788"/>
                <a:gd name="connsiteX33" fmla="*/ 1026160 w 2397760"/>
                <a:gd name="connsiteY33" fmla="*/ 365760 h 1667788"/>
                <a:gd name="connsiteX34" fmla="*/ 1056640 w 2397760"/>
                <a:gd name="connsiteY34" fmla="*/ 345440 h 1667788"/>
                <a:gd name="connsiteX35" fmla="*/ 1076960 w 2397760"/>
                <a:gd name="connsiteY35" fmla="*/ 284480 h 1667788"/>
                <a:gd name="connsiteX36" fmla="*/ 1097280 w 2397760"/>
                <a:gd name="connsiteY36" fmla="*/ 254000 h 1667788"/>
                <a:gd name="connsiteX37" fmla="*/ 1107440 w 2397760"/>
                <a:gd name="connsiteY37" fmla="*/ 223520 h 1667788"/>
                <a:gd name="connsiteX38" fmla="*/ 1137920 w 2397760"/>
                <a:gd name="connsiteY38" fmla="*/ 203200 h 1667788"/>
                <a:gd name="connsiteX39" fmla="*/ 1209040 w 2397760"/>
                <a:gd name="connsiteY39" fmla="*/ 121920 h 1667788"/>
                <a:gd name="connsiteX40" fmla="*/ 1249680 w 2397760"/>
                <a:gd name="connsiteY40" fmla="*/ 71120 h 1667788"/>
                <a:gd name="connsiteX41" fmla="*/ 1270000 w 2397760"/>
                <a:gd name="connsiteY41" fmla="*/ 40640 h 1667788"/>
                <a:gd name="connsiteX42" fmla="*/ 1300480 w 2397760"/>
                <a:gd name="connsiteY42" fmla="*/ 30480 h 1667788"/>
                <a:gd name="connsiteX43" fmla="*/ 1361440 w 2397760"/>
                <a:gd name="connsiteY43" fmla="*/ 0 h 1667788"/>
                <a:gd name="connsiteX44" fmla="*/ 1432560 w 2397760"/>
                <a:gd name="connsiteY44" fmla="*/ 10160 h 1667788"/>
                <a:gd name="connsiteX45" fmla="*/ 1503680 w 2397760"/>
                <a:gd name="connsiteY45" fmla="*/ 30480 h 1667788"/>
                <a:gd name="connsiteX46" fmla="*/ 1564640 w 2397760"/>
                <a:gd name="connsiteY46" fmla="*/ 111760 h 1667788"/>
                <a:gd name="connsiteX47" fmla="*/ 1635760 w 2397760"/>
                <a:gd name="connsiteY47" fmla="*/ 254000 h 1667788"/>
                <a:gd name="connsiteX48" fmla="*/ 1656080 w 2397760"/>
                <a:gd name="connsiteY48" fmla="*/ 325120 h 1667788"/>
                <a:gd name="connsiteX49" fmla="*/ 1645920 w 2397760"/>
                <a:gd name="connsiteY49" fmla="*/ 355600 h 1667788"/>
                <a:gd name="connsiteX50" fmla="*/ 1676400 w 2397760"/>
                <a:gd name="connsiteY50" fmla="*/ 447040 h 1667788"/>
                <a:gd name="connsiteX51" fmla="*/ 1706880 w 2397760"/>
                <a:gd name="connsiteY51" fmla="*/ 568960 h 1667788"/>
                <a:gd name="connsiteX52" fmla="*/ 1717040 w 2397760"/>
                <a:gd name="connsiteY52" fmla="*/ 609600 h 1667788"/>
                <a:gd name="connsiteX53" fmla="*/ 1737360 w 2397760"/>
                <a:gd name="connsiteY53" fmla="*/ 670560 h 1667788"/>
                <a:gd name="connsiteX54" fmla="*/ 1767840 w 2397760"/>
                <a:gd name="connsiteY54" fmla="*/ 772160 h 1667788"/>
                <a:gd name="connsiteX55" fmla="*/ 1778000 w 2397760"/>
                <a:gd name="connsiteY55" fmla="*/ 802640 h 1667788"/>
                <a:gd name="connsiteX56" fmla="*/ 1798320 w 2397760"/>
                <a:gd name="connsiteY56" fmla="*/ 833120 h 1667788"/>
                <a:gd name="connsiteX57" fmla="*/ 1788160 w 2397760"/>
                <a:gd name="connsiteY57" fmla="*/ 863600 h 1667788"/>
                <a:gd name="connsiteX58" fmla="*/ 1808480 w 2397760"/>
                <a:gd name="connsiteY58" fmla="*/ 894080 h 1667788"/>
                <a:gd name="connsiteX59" fmla="*/ 1838960 w 2397760"/>
                <a:gd name="connsiteY59" fmla="*/ 985520 h 1667788"/>
                <a:gd name="connsiteX60" fmla="*/ 1859280 w 2397760"/>
                <a:gd name="connsiteY60" fmla="*/ 1046480 h 1667788"/>
                <a:gd name="connsiteX61" fmla="*/ 1869440 w 2397760"/>
                <a:gd name="connsiteY61" fmla="*/ 1076960 h 1667788"/>
                <a:gd name="connsiteX62" fmla="*/ 1889760 w 2397760"/>
                <a:gd name="connsiteY62" fmla="*/ 1107440 h 1667788"/>
                <a:gd name="connsiteX63" fmla="*/ 1910080 w 2397760"/>
                <a:gd name="connsiteY63" fmla="*/ 1168400 h 1667788"/>
                <a:gd name="connsiteX64" fmla="*/ 1930400 w 2397760"/>
                <a:gd name="connsiteY64" fmla="*/ 1198880 h 1667788"/>
                <a:gd name="connsiteX65" fmla="*/ 1950720 w 2397760"/>
                <a:gd name="connsiteY65" fmla="*/ 1259840 h 1667788"/>
                <a:gd name="connsiteX66" fmla="*/ 1971040 w 2397760"/>
                <a:gd name="connsiteY66" fmla="*/ 1290320 h 1667788"/>
                <a:gd name="connsiteX67" fmla="*/ 1981200 w 2397760"/>
                <a:gd name="connsiteY67" fmla="*/ 1320800 h 1667788"/>
                <a:gd name="connsiteX68" fmla="*/ 2021840 w 2397760"/>
                <a:gd name="connsiteY68" fmla="*/ 1381760 h 1667788"/>
                <a:gd name="connsiteX69" fmla="*/ 2042160 w 2397760"/>
                <a:gd name="connsiteY69" fmla="*/ 1412240 h 1667788"/>
                <a:gd name="connsiteX70" fmla="*/ 2062480 w 2397760"/>
                <a:gd name="connsiteY70" fmla="*/ 1442720 h 1667788"/>
                <a:gd name="connsiteX71" fmla="*/ 2092960 w 2397760"/>
                <a:gd name="connsiteY71" fmla="*/ 1463040 h 1667788"/>
                <a:gd name="connsiteX72" fmla="*/ 2133600 w 2397760"/>
                <a:gd name="connsiteY72" fmla="*/ 1503680 h 1667788"/>
                <a:gd name="connsiteX73" fmla="*/ 2164080 w 2397760"/>
                <a:gd name="connsiteY73" fmla="*/ 1534160 h 1667788"/>
                <a:gd name="connsiteX74" fmla="*/ 2194560 w 2397760"/>
                <a:gd name="connsiteY74" fmla="*/ 1544320 h 1667788"/>
                <a:gd name="connsiteX75" fmla="*/ 2225040 w 2397760"/>
                <a:gd name="connsiteY75" fmla="*/ 1564640 h 1667788"/>
                <a:gd name="connsiteX76" fmla="*/ 2255520 w 2397760"/>
                <a:gd name="connsiteY76" fmla="*/ 1574800 h 1667788"/>
                <a:gd name="connsiteX77" fmla="*/ 2316480 w 2397760"/>
                <a:gd name="connsiteY77" fmla="*/ 1615440 h 1667788"/>
                <a:gd name="connsiteX78" fmla="*/ 2346960 w 2397760"/>
                <a:gd name="connsiteY78" fmla="*/ 1635760 h 1667788"/>
                <a:gd name="connsiteX79" fmla="*/ 2377440 w 2397760"/>
                <a:gd name="connsiteY79" fmla="*/ 1666240 h 1667788"/>
                <a:gd name="connsiteX80" fmla="*/ 2397760 w 2397760"/>
                <a:gd name="connsiteY80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14400 w 2397760"/>
                <a:gd name="connsiteY26" fmla="*/ 680720 h 1667788"/>
                <a:gd name="connsiteX27" fmla="*/ 924560 w 2397760"/>
                <a:gd name="connsiteY27" fmla="*/ 650240 h 1667788"/>
                <a:gd name="connsiteX28" fmla="*/ 944880 w 2397760"/>
                <a:gd name="connsiteY28" fmla="*/ 568960 h 1667788"/>
                <a:gd name="connsiteX29" fmla="*/ 965200 w 2397760"/>
                <a:gd name="connsiteY29" fmla="*/ 487680 h 1667788"/>
                <a:gd name="connsiteX30" fmla="*/ 985520 w 2397760"/>
                <a:gd name="connsiteY30" fmla="*/ 457200 h 1667788"/>
                <a:gd name="connsiteX31" fmla="*/ 995680 w 2397760"/>
                <a:gd name="connsiteY31" fmla="*/ 426720 h 1667788"/>
                <a:gd name="connsiteX32" fmla="*/ 1016000 w 2397760"/>
                <a:gd name="connsiteY32" fmla="*/ 396240 h 1667788"/>
                <a:gd name="connsiteX33" fmla="*/ 1026160 w 2397760"/>
                <a:gd name="connsiteY33" fmla="*/ 365760 h 1667788"/>
                <a:gd name="connsiteX34" fmla="*/ 1056640 w 2397760"/>
                <a:gd name="connsiteY34" fmla="*/ 345440 h 1667788"/>
                <a:gd name="connsiteX35" fmla="*/ 1076960 w 2397760"/>
                <a:gd name="connsiteY35" fmla="*/ 284480 h 1667788"/>
                <a:gd name="connsiteX36" fmla="*/ 1097280 w 2397760"/>
                <a:gd name="connsiteY36" fmla="*/ 254000 h 1667788"/>
                <a:gd name="connsiteX37" fmla="*/ 1107440 w 2397760"/>
                <a:gd name="connsiteY37" fmla="*/ 223520 h 1667788"/>
                <a:gd name="connsiteX38" fmla="*/ 1137920 w 2397760"/>
                <a:gd name="connsiteY38" fmla="*/ 203200 h 1667788"/>
                <a:gd name="connsiteX39" fmla="*/ 1209040 w 2397760"/>
                <a:gd name="connsiteY39" fmla="*/ 121920 h 1667788"/>
                <a:gd name="connsiteX40" fmla="*/ 1249680 w 2397760"/>
                <a:gd name="connsiteY40" fmla="*/ 71120 h 1667788"/>
                <a:gd name="connsiteX41" fmla="*/ 1270000 w 2397760"/>
                <a:gd name="connsiteY41" fmla="*/ 40640 h 1667788"/>
                <a:gd name="connsiteX42" fmla="*/ 1300480 w 2397760"/>
                <a:gd name="connsiteY42" fmla="*/ 30480 h 1667788"/>
                <a:gd name="connsiteX43" fmla="*/ 1361440 w 2397760"/>
                <a:gd name="connsiteY43" fmla="*/ 0 h 1667788"/>
                <a:gd name="connsiteX44" fmla="*/ 1432560 w 2397760"/>
                <a:gd name="connsiteY44" fmla="*/ 10160 h 1667788"/>
                <a:gd name="connsiteX45" fmla="*/ 1503680 w 2397760"/>
                <a:gd name="connsiteY45" fmla="*/ 30480 h 1667788"/>
                <a:gd name="connsiteX46" fmla="*/ 1564640 w 2397760"/>
                <a:gd name="connsiteY46" fmla="*/ 111760 h 1667788"/>
                <a:gd name="connsiteX47" fmla="*/ 1635760 w 2397760"/>
                <a:gd name="connsiteY47" fmla="*/ 254000 h 1667788"/>
                <a:gd name="connsiteX48" fmla="*/ 1656080 w 2397760"/>
                <a:gd name="connsiteY48" fmla="*/ 325120 h 1667788"/>
                <a:gd name="connsiteX49" fmla="*/ 1676400 w 2397760"/>
                <a:gd name="connsiteY49" fmla="*/ 447040 h 1667788"/>
                <a:gd name="connsiteX50" fmla="*/ 1706880 w 2397760"/>
                <a:gd name="connsiteY50" fmla="*/ 568960 h 1667788"/>
                <a:gd name="connsiteX51" fmla="*/ 1717040 w 2397760"/>
                <a:gd name="connsiteY51" fmla="*/ 609600 h 1667788"/>
                <a:gd name="connsiteX52" fmla="*/ 1737360 w 2397760"/>
                <a:gd name="connsiteY52" fmla="*/ 670560 h 1667788"/>
                <a:gd name="connsiteX53" fmla="*/ 1767840 w 2397760"/>
                <a:gd name="connsiteY53" fmla="*/ 772160 h 1667788"/>
                <a:gd name="connsiteX54" fmla="*/ 1778000 w 2397760"/>
                <a:gd name="connsiteY54" fmla="*/ 802640 h 1667788"/>
                <a:gd name="connsiteX55" fmla="*/ 1798320 w 2397760"/>
                <a:gd name="connsiteY55" fmla="*/ 833120 h 1667788"/>
                <a:gd name="connsiteX56" fmla="*/ 1788160 w 2397760"/>
                <a:gd name="connsiteY56" fmla="*/ 863600 h 1667788"/>
                <a:gd name="connsiteX57" fmla="*/ 1808480 w 2397760"/>
                <a:gd name="connsiteY57" fmla="*/ 894080 h 1667788"/>
                <a:gd name="connsiteX58" fmla="*/ 1838960 w 2397760"/>
                <a:gd name="connsiteY58" fmla="*/ 985520 h 1667788"/>
                <a:gd name="connsiteX59" fmla="*/ 1859280 w 2397760"/>
                <a:gd name="connsiteY59" fmla="*/ 1046480 h 1667788"/>
                <a:gd name="connsiteX60" fmla="*/ 1869440 w 2397760"/>
                <a:gd name="connsiteY60" fmla="*/ 1076960 h 1667788"/>
                <a:gd name="connsiteX61" fmla="*/ 1889760 w 2397760"/>
                <a:gd name="connsiteY61" fmla="*/ 1107440 h 1667788"/>
                <a:gd name="connsiteX62" fmla="*/ 1910080 w 2397760"/>
                <a:gd name="connsiteY62" fmla="*/ 1168400 h 1667788"/>
                <a:gd name="connsiteX63" fmla="*/ 1930400 w 2397760"/>
                <a:gd name="connsiteY63" fmla="*/ 1198880 h 1667788"/>
                <a:gd name="connsiteX64" fmla="*/ 1950720 w 2397760"/>
                <a:gd name="connsiteY64" fmla="*/ 1259840 h 1667788"/>
                <a:gd name="connsiteX65" fmla="*/ 1971040 w 2397760"/>
                <a:gd name="connsiteY65" fmla="*/ 1290320 h 1667788"/>
                <a:gd name="connsiteX66" fmla="*/ 1981200 w 2397760"/>
                <a:gd name="connsiteY66" fmla="*/ 1320800 h 1667788"/>
                <a:gd name="connsiteX67" fmla="*/ 2021840 w 2397760"/>
                <a:gd name="connsiteY67" fmla="*/ 1381760 h 1667788"/>
                <a:gd name="connsiteX68" fmla="*/ 2042160 w 2397760"/>
                <a:gd name="connsiteY68" fmla="*/ 1412240 h 1667788"/>
                <a:gd name="connsiteX69" fmla="*/ 2062480 w 2397760"/>
                <a:gd name="connsiteY69" fmla="*/ 1442720 h 1667788"/>
                <a:gd name="connsiteX70" fmla="*/ 2092960 w 2397760"/>
                <a:gd name="connsiteY70" fmla="*/ 1463040 h 1667788"/>
                <a:gd name="connsiteX71" fmla="*/ 2133600 w 2397760"/>
                <a:gd name="connsiteY71" fmla="*/ 1503680 h 1667788"/>
                <a:gd name="connsiteX72" fmla="*/ 2164080 w 2397760"/>
                <a:gd name="connsiteY72" fmla="*/ 1534160 h 1667788"/>
                <a:gd name="connsiteX73" fmla="*/ 2194560 w 2397760"/>
                <a:gd name="connsiteY73" fmla="*/ 1544320 h 1667788"/>
                <a:gd name="connsiteX74" fmla="*/ 2225040 w 2397760"/>
                <a:gd name="connsiteY74" fmla="*/ 1564640 h 1667788"/>
                <a:gd name="connsiteX75" fmla="*/ 2255520 w 2397760"/>
                <a:gd name="connsiteY75" fmla="*/ 1574800 h 1667788"/>
                <a:gd name="connsiteX76" fmla="*/ 2316480 w 2397760"/>
                <a:gd name="connsiteY76" fmla="*/ 1615440 h 1667788"/>
                <a:gd name="connsiteX77" fmla="*/ 2346960 w 2397760"/>
                <a:gd name="connsiteY77" fmla="*/ 1635760 h 1667788"/>
                <a:gd name="connsiteX78" fmla="*/ 2377440 w 2397760"/>
                <a:gd name="connsiteY78" fmla="*/ 1666240 h 1667788"/>
                <a:gd name="connsiteX79" fmla="*/ 2397760 w 2397760"/>
                <a:gd name="connsiteY79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14400 w 2397760"/>
                <a:gd name="connsiteY26" fmla="*/ 680720 h 1667788"/>
                <a:gd name="connsiteX27" fmla="*/ 924560 w 2397760"/>
                <a:gd name="connsiteY27" fmla="*/ 650240 h 1667788"/>
                <a:gd name="connsiteX28" fmla="*/ 944880 w 2397760"/>
                <a:gd name="connsiteY28" fmla="*/ 568960 h 1667788"/>
                <a:gd name="connsiteX29" fmla="*/ 965200 w 2397760"/>
                <a:gd name="connsiteY29" fmla="*/ 487680 h 1667788"/>
                <a:gd name="connsiteX30" fmla="*/ 985520 w 2397760"/>
                <a:gd name="connsiteY30" fmla="*/ 457200 h 1667788"/>
                <a:gd name="connsiteX31" fmla="*/ 995680 w 2397760"/>
                <a:gd name="connsiteY31" fmla="*/ 426720 h 1667788"/>
                <a:gd name="connsiteX32" fmla="*/ 1016000 w 2397760"/>
                <a:gd name="connsiteY32" fmla="*/ 396240 h 1667788"/>
                <a:gd name="connsiteX33" fmla="*/ 1026160 w 2397760"/>
                <a:gd name="connsiteY33" fmla="*/ 365760 h 1667788"/>
                <a:gd name="connsiteX34" fmla="*/ 1056640 w 2397760"/>
                <a:gd name="connsiteY34" fmla="*/ 345440 h 1667788"/>
                <a:gd name="connsiteX35" fmla="*/ 1076960 w 2397760"/>
                <a:gd name="connsiteY35" fmla="*/ 284480 h 1667788"/>
                <a:gd name="connsiteX36" fmla="*/ 1097280 w 2397760"/>
                <a:gd name="connsiteY36" fmla="*/ 254000 h 1667788"/>
                <a:gd name="connsiteX37" fmla="*/ 1107440 w 2397760"/>
                <a:gd name="connsiteY37" fmla="*/ 223520 h 1667788"/>
                <a:gd name="connsiteX38" fmla="*/ 1137920 w 2397760"/>
                <a:gd name="connsiteY38" fmla="*/ 203200 h 1667788"/>
                <a:gd name="connsiteX39" fmla="*/ 1209040 w 2397760"/>
                <a:gd name="connsiteY39" fmla="*/ 121920 h 1667788"/>
                <a:gd name="connsiteX40" fmla="*/ 1249680 w 2397760"/>
                <a:gd name="connsiteY40" fmla="*/ 71120 h 1667788"/>
                <a:gd name="connsiteX41" fmla="*/ 1270000 w 2397760"/>
                <a:gd name="connsiteY41" fmla="*/ 40640 h 1667788"/>
                <a:gd name="connsiteX42" fmla="*/ 1300480 w 2397760"/>
                <a:gd name="connsiteY42" fmla="*/ 30480 h 1667788"/>
                <a:gd name="connsiteX43" fmla="*/ 1361440 w 2397760"/>
                <a:gd name="connsiteY43" fmla="*/ 0 h 1667788"/>
                <a:gd name="connsiteX44" fmla="*/ 1432560 w 2397760"/>
                <a:gd name="connsiteY44" fmla="*/ 10160 h 1667788"/>
                <a:gd name="connsiteX45" fmla="*/ 1503680 w 2397760"/>
                <a:gd name="connsiteY45" fmla="*/ 30480 h 1667788"/>
                <a:gd name="connsiteX46" fmla="*/ 1564640 w 2397760"/>
                <a:gd name="connsiteY46" fmla="*/ 111760 h 1667788"/>
                <a:gd name="connsiteX47" fmla="*/ 1635760 w 2397760"/>
                <a:gd name="connsiteY47" fmla="*/ 254000 h 1667788"/>
                <a:gd name="connsiteX48" fmla="*/ 1656080 w 2397760"/>
                <a:gd name="connsiteY48" fmla="*/ 325120 h 1667788"/>
                <a:gd name="connsiteX49" fmla="*/ 1676400 w 2397760"/>
                <a:gd name="connsiteY49" fmla="*/ 447040 h 1667788"/>
                <a:gd name="connsiteX50" fmla="*/ 1706880 w 2397760"/>
                <a:gd name="connsiteY50" fmla="*/ 568960 h 1667788"/>
                <a:gd name="connsiteX51" fmla="*/ 1737360 w 2397760"/>
                <a:gd name="connsiteY51" fmla="*/ 670560 h 1667788"/>
                <a:gd name="connsiteX52" fmla="*/ 1767840 w 2397760"/>
                <a:gd name="connsiteY52" fmla="*/ 772160 h 1667788"/>
                <a:gd name="connsiteX53" fmla="*/ 1778000 w 2397760"/>
                <a:gd name="connsiteY53" fmla="*/ 802640 h 1667788"/>
                <a:gd name="connsiteX54" fmla="*/ 1798320 w 2397760"/>
                <a:gd name="connsiteY54" fmla="*/ 833120 h 1667788"/>
                <a:gd name="connsiteX55" fmla="*/ 1788160 w 2397760"/>
                <a:gd name="connsiteY55" fmla="*/ 863600 h 1667788"/>
                <a:gd name="connsiteX56" fmla="*/ 1808480 w 2397760"/>
                <a:gd name="connsiteY56" fmla="*/ 894080 h 1667788"/>
                <a:gd name="connsiteX57" fmla="*/ 1838960 w 2397760"/>
                <a:gd name="connsiteY57" fmla="*/ 985520 h 1667788"/>
                <a:gd name="connsiteX58" fmla="*/ 1859280 w 2397760"/>
                <a:gd name="connsiteY58" fmla="*/ 1046480 h 1667788"/>
                <a:gd name="connsiteX59" fmla="*/ 1869440 w 2397760"/>
                <a:gd name="connsiteY59" fmla="*/ 1076960 h 1667788"/>
                <a:gd name="connsiteX60" fmla="*/ 1889760 w 2397760"/>
                <a:gd name="connsiteY60" fmla="*/ 1107440 h 1667788"/>
                <a:gd name="connsiteX61" fmla="*/ 1910080 w 2397760"/>
                <a:gd name="connsiteY61" fmla="*/ 1168400 h 1667788"/>
                <a:gd name="connsiteX62" fmla="*/ 1930400 w 2397760"/>
                <a:gd name="connsiteY62" fmla="*/ 1198880 h 1667788"/>
                <a:gd name="connsiteX63" fmla="*/ 1950720 w 2397760"/>
                <a:gd name="connsiteY63" fmla="*/ 1259840 h 1667788"/>
                <a:gd name="connsiteX64" fmla="*/ 1971040 w 2397760"/>
                <a:gd name="connsiteY64" fmla="*/ 1290320 h 1667788"/>
                <a:gd name="connsiteX65" fmla="*/ 1981200 w 2397760"/>
                <a:gd name="connsiteY65" fmla="*/ 1320800 h 1667788"/>
                <a:gd name="connsiteX66" fmla="*/ 2021840 w 2397760"/>
                <a:gd name="connsiteY66" fmla="*/ 1381760 h 1667788"/>
                <a:gd name="connsiteX67" fmla="*/ 2042160 w 2397760"/>
                <a:gd name="connsiteY67" fmla="*/ 1412240 h 1667788"/>
                <a:gd name="connsiteX68" fmla="*/ 2062480 w 2397760"/>
                <a:gd name="connsiteY68" fmla="*/ 1442720 h 1667788"/>
                <a:gd name="connsiteX69" fmla="*/ 2092960 w 2397760"/>
                <a:gd name="connsiteY69" fmla="*/ 1463040 h 1667788"/>
                <a:gd name="connsiteX70" fmla="*/ 2133600 w 2397760"/>
                <a:gd name="connsiteY70" fmla="*/ 1503680 h 1667788"/>
                <a:gd name="connsiteX71" fmla="*/ 2164080 w 2397760"/>
                <a:gd name="connsiteY71" fmla="*/ 1534160 h 1667788"/>
                <a:gd name="connsiteX72" fmla="*/ 2194560 w 2397760"/>
                <a:gd name="connsiteY72" fmla="*/ 1544320 h 1667788"/>
                <a:gd name="connsiteX73" fmla="*/ 2225040 w 2397760"/>
                <a:gd name="connsiteY73" fmla="*/ 1564640 h 1667788"/>
                <a:gd name="connsiteX74" fmla="*/ 2255520 w 2397760"/>
                <a:gd name="connsiteY74" fmla="*/ 1574800 h 1667788"/>
                <a:gd name="connsiteX75" fmla="*/ 2316480 w 2397760"/>
                <a:gd name="connsiteY75" fmla="*/ 1615440 h 1667788"/>
                <a:gd name="connsiteX76" fmla="*/ 2346960 w 2397760"/>
                <a:gd name="connsiteY76" fmla="*/ 1635760 h 1667788"/>
                <a:gd name="connsiteX77" fmla="*/ 2377440 w 2397760"/>
                <a:gd name="connsiteY77" fmla="*/ 1666240 h 1667788"/>
                <a:gd name="connsiteX78" fmla="*/ 2397760 w 2397760"/>
                <a:gd name="connsiteY78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14400 w 2397760"/>
                <a:gd name="connsiteY26" fmla="*/ 680720 h 1667788"/>
                <a:gd name="connsiteX27" fmla="*/ 924560 w 2397760"/>
                <a:gd name="connsiteY27" fmla="*/ 650240 h 1667788"/>
                <a:gd name="connsiteX28" fmla="*/ 944880 w 2397760"/>
                <a:gd name="connsiteY28" fmla="*/ 568960 h 1667788"/>
                <a:gd name="connsiteX29" fmla="*/ 965200 w 2397760"/>
                <a:gd name="connsiteY29" fmla="*/ 487680 h 1667788"/>
                <a:gd name="connsiteX30" fmla="*/ 985520 w 2397760"/>
                <a:gd name="connsiteY30" fmla="*/ 457200 h 1667788"/>
                <a:gd name="connsiteX31" fmla="*/ 995680 w 2397760"/>
                <a:gd name="connsiteY31" fmla="*/ 426720 h 1667788"/>
                <a:gd name="connsiteX32" fmla="*/ 1016000 w 2397760"/>
                <a:gd name="connsiteY32" fmla="*/ 396240 h 1667788"/>
                <a:gd name="connsiteX33" fmla="*/ 1026160 w 2397760"/>
                <a:gd name="connsiteY33" fmla="*/ 365760 h 1667788"/>
                <a:gd name="connsiteX34" fmla="*/ 1056640 w 2397760"/>
                <a:gd name="connsiteY34" fmla="*/ 345440 h 1667788"/>
                <a:gd name="connsiteX35" fmla="*/ 1076960 w 2397760"/>
                <a:gd name="connsiteY35" fmla="*/ 284480 h 1667788"/>
                <a:gd name="connsiteX36" fmla="*/ 1097280 w 2397760"/>
                <a:gd name="connsiteY36" fmla="*/ 254000 h 1667788"/>
                <a:gd name="connsiteX37" fmla="*/ 1107440 w 2397760"/>
                <a:gd name="connsiteY37" fmla="*/ 223520 h 1667788"/>
                <a:gd name="connsiteX38" fmla="*/ 1137920 w 2397760"/>
                <a:gd name="connsiteY38" fmla="*/ 203200 h 1667788"/>
                <a:gd name="connsiteX39" fmla="*/ 1209040 w 2397760"/>
                <a:gd name="connsiteY39" fmla="*/ 121920 h 1667788"/>
                <a:gd name="connsiteX40" fmla="*/ 1249680 w 2397760"/>
                <a:gd name="connsiteY40" fmla="*/ 71120 h 1667788"/>
                <a:gd name="connsiteX41" fmla="*/ 1270000 w 2397760"/>
                <a:gd name="connsiteY41" fmla="*/ 40640 h 1667788"/>
                <a:gd name="connsiteX42" fmla="*/ 1300480 w 2397760"/>
                <a:gd name="connsiteY42" fmla="*/ 30480 h 1667788"/>
                <a:gd name="connsiteX43" fmla="*/ 1361440 w 2397760"/>
                <a:gd name="connsiteY43" fmla="*/ 0 h 1667788"/>
                <a:gd name="connsiteX44" fmla="*/ 1432560 w 2397760"/>
                <a:gd name="connsiteY44" fmla="*/ 10160 h 1667788"/>
                <a:gd name="connsiteX45" fmla="*/ 1503680 w 2397760"/>
                <a:gd name="connsiteY45" fmla="*/ 30480 h 1667788"/>
                <a:gd name="connsiteX46" fmla="*/ 1564640 w 2397760"/>
                <a:gd name="connsiteY46" fmla="*/ 111760 h 1667788"/>
                <a:gd name="connsiteX47" fmla="*/ 1635760 w 2397760"/>
                <a:gd name="connsiteY47" fmla="*/ 254000 h 1667788"/>
                <a:gd name="connsiteX48" fmla="*/ 1656080 w 2397760"/>
                <a:gd name="connsiteY48" fmla="*/ 325120 h 1667788"/>
                <a:gd name="connsiteX49" fmla="*/ 1676400 w 2397760"/>
                <a:gd name="connsiteY49" fmla="*/ 447040 h 1667788"/>
                <a:gd name="connsiteX50" fmla="*/ 1706880 w 2397760"/>
                <a:gd name="connsiteY50" fmla="*/ 568960 h 1667788"/>
                <a:gd name="connsiteX51" fmla="*/ 1737360 w 2397760"/>
                <a:gd name="connsiteY51" fmla="*/ 670560 h 1667788"/>
                <a:gd name="connsiteX52" fmla="*/ 1767840 w 2397760"/>
                <a:gd name="connsiteY52" fmla="*/ 772160 h 1667788"/>
                <a:gd name="connsiteX53" fmla="*/ 1778000 w 2397760"/>
                <a:gd name="connsiteY53" fmla="*/ 802640 h 1667788"/>
                <a:gd name="connsiteX54" fmla="*/ 1788160 w 2397760"/>
                <a:gd name="connsiteY54" fmla="*/ 863600 h 1667788"/>
                <a:gd name="connsiteX55" fmla="*/ 1808480 w 2397760"/>
                <a:gd name="connsiteY55" fmla="*/ 894080 h 1667788"/>
                <a:gd name="connsiteX56" fmla="*/ 1838960 w 2397760"/>
                <a:gd name="connsiteY56" fmla="*/ 985520 h 1667788"/>
                <a:gd name="connsiteX57" fmla="*/ 1859280 w 2397760"/>
                <a:gd name="connsiteY57" fmla="*/ 1046480 h 1667788"/>
                <a:gd name="connsiteX58" fmla="*/ 1869440 w 2397760"/>
                <a:gd name="connsiteY58" fmla="*/ 1076960 h 1667788"/>
                <a:gd name="connsiteX59" fmla="*/ 1889760 w 2397760"/>
                <a:gd name="connsiteY59" fmla="*/ 1107440 h 1667788"/>
                <a:gd name="connsiteX60" fmla="*/ 1910080 w 2397760"/>
                <a:gd name="connsiteY60" fmla="*/ 1168400 h 1667788"/>
                <a:gd name="connsiteX61" fmla="*/ 1930400 w 2397760"/>
                <a:gd name="connsiteY61" fmla="*/ 1198880 h 1667788"/>
                <a:gd name="connsiteX62" fmla="*/ 1950720 w 2397760"/>
                <a:gd name="connsiteY62" fmla="*/ 1259840 h 1667788"/>
                <a:gd name="connsiteX63" fmla="*/ 1971040 w 2397760"/>
                <a:gd name="connsiteY63" fmla="*/ 1290320 h 1667788"/>
                <a:gd name="connsiteX64" fmla="*/ 1981200 w 2397760"/>
                <a:gd name="connsiteY64" fmla="*/ 1320800 h 1667788"/>
                <a:gd name="connsiteX65" fmla="*/ 2021840 w 2397760"/>
                <a:gd name="connsiteY65" fmla="*/ 1381760 h 1667788"/>
                <a:gd name="connsiteX66" fmla="*/ 2042160 w 2397760"/>
                <a:gd name="connsiteY66" fmla="*/ 1412240 h 1667788"/>
                <a:gd name="connsiteX67" fmla="*/ 2062480 w 2397760"/>
                <a:gd name="connsiteY67" fmla="*/ 1442720 h 1667788"/>
                <a:gd name="connsiteX68" fmla="*/ 2092960 w 2397760"/>
                <a:gd name="connsiteY68" fmla="*/ 1463040 h 1667788"/>
                <a:gd name="connsiteX69" fmla="*/ 2133600 w 2397760"/>
                <a:gd name="connsiteY69" fmla="*/ 1503680 h 1667788"/>
                <a:gd name="connsiteX70" fmla="*/ 2164080 w 2397760"/>
                <a:gd name="connsiteY70" fmla="*/ 1534160 h 1667788"/>
                <a:gd name="connsiteX71" fmla="*/ 2194560 w 2397760"/>
                <a:gd name="connsiteY71" fmla="*/ 1544320 h 1667788"/>
                <a:gd name="connsiteX72" fmla="*/ 2225040 w 2397760"/>
                <a:gd name="connsiteY72" fmla="*/ 1564640 h 1667788"/>
                <a:gd name="connsiteX73" fmla="*/ 2255520 w 2397760"/>
                <a:gd name="connsiteY73" fmla="*/ 1574800 h 1667788"/>
                <a:gd name="connsiteX74" fmla="*/ 2316480 w 2397760"/>
                <a:gd name="connsiteY74" fmla="*/ 1615440 h 1667788"/>
                <a:gd name="connsiteX75" fmla="*/ 2346960 w 2397760"/>
                <a:gd name="connsiteY75" fmla="*/ 1635760 h 1667788"/>
                <a:gd name="connsiteX76" fmla="*/ 2377440 w 2397760"/>
                <a:gd name="connsiteY76" fmla="*/ 1666240 h 1667788"/>
                <a:gd name="connsiteX77" fmla="*/ 2397760 w 2397760"/>
                <a:gd name="connsiteY77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14400 w 2397760"/>
                <a:gd name="connsiteY26" fmla="*/ 680720 h 1667788"/>
                <a:gd name="connsiteX27" fmla="*/ 924560 w 2397760"/>
                <a:gd name="connsiteY27" fmla="*/ 650240 h 1667788"/>
                <a:gd name="connsiteX28" fmla="*/ 944880 w 2397760"/>
                <a:gd name="connsiteY28" fmla="*/ 568960 h 1667788"/>
                <a:gd name="connsiteX29" fmla="*/ 965200 w 2397760"/>
                <a:gd name="connsiteY29" fmla="*/ 487680 h 1667788"/>
                <a:gd name="connsiteX30" fmla="*/ 985520 w 2397760"/>
                <a:gd name="connsiteY30" fmla="*/ 457200 h 1667788"/>
                <a:gd name="connsiteX31" fmla="*/ 995680 w 2397760"/>
                <a:gd name="connsiteY31" fmla="*/ 426720 h 1667788"/>
                <a:gd name="connsiteX32" fmla="*/ 1016000 w 2397760"/>
                <a:gd name="connsiteY32" fmla="*/ 396240 h 1667788"/>
                <a:gd name="connsiteX33" fmla="*/ 1026160 w 2397760"/>
                <a:gd name="connsiteY33" fmla="*/ 365760 h 1667788"/>
                <a:gd name="connsiteX34" fmla="*/ 1056640 w 2397760"/>
                <a:gd name="connsiteY34" fmla="*/ 345440 h 1667788"/>
                <a:gd name="connsiteX35" fmla="*/ 1076960 w 2397760"/>
                <a:gd name="connsiteY35" fmla="*/ 284480 h 1667788"/>
                <a:gd name="connsiteX36" fmla="*/ 1097280 w 2397760"/>
                <a:gd name="connsiteY36" fmla="*/ 254000 h 1667788"/>
                <a:gd name="connsiteX37" fmla="*/ 1107440 w 2397760"/>
                <a:gd name="connsiteY37" fmla="*/ 223520 h 1667788"/>
                <a:gd name="connsiteX38" fmla="*/ 1137920 w 2397760"/>
                <a:gd name="connsiteY38" fmla="*/ 203200 h 1667788"/>
                <a:gd name="connsiteX39" fmla="*/ 1209040 w 2397760"/>
                <a:gd name="connsiteY39" fmla="*/ 121920 h 1667788"/>
                <a:gd name="connsiteX40" fmla="*/ 1249680 w 2397760"/>
                <a:gd name="connsiteY40" fmla="*/ 71120 h 1667788"/>
                <a:gd name="connsiteX41" fmla="*/ 1270000 w 2397760"/>
                <a:gd name="connsiteY41" fmla="*/ 40640 h 1667788"/>
                <a:gd name="connsiteX42" fmla="*/ 1300480 w 2397760"/>
                <a:gd name="connsiteY42" fmla="*/ 30480 h 1667788"/>
                <a:gd name="connsiteX43" fmla="*/ 1361440 w 2397760"/>
                <a:gd name="connsiteY43" fmla="*/ 0 h 1667788"/>
                <a:gd name="connsiteX44" fmla="*/ 1432560 w 2397760"/>
                <a:gd name="connsiteY44" fmla="*/ 10160 h 1667788"/>
                <a:gd name="connsiteX45" fmla="*/ 1503680 w 2397760"/>
                <a:gd name="connsiteY45" fmla="*/ 30480 h 1667788"/>
                <a:gd name="connsiteX46" fmla="*/ 1564640 w 2397760"/>
                <a:gd name="connsiteY46" fmla="*/ 111760 h 1667788"/>
                <a:gd name="connsiteX47" fmla="*/ 1635760 w 2397760"/>
                <a:gd name="connsiteY47" fmla="*/ 254000 h 1667788"/>
                <a:gd name="connsiteX48" fmla="*/ 1656080 w 2397760"/>
                <a:gd name="connsiteY48" fmla="*/ 325120 h 1667788"/>
                <a:gd name="connsiteX49" fmla="*/ 1676400 w 2397760"/>
                <a:gd name="connsiteY49" fmla="*/ 447040 h 1667788"/>
                <a:gd name="connsiteX50" fmla="*/ 1706880 w 2397760"/>
                <a:gd name="connsiteY50" fmla="*/ 568960 h 1667788"/>
                <a:gd name="connsiteX51" fmla="*/ 1737360 w 2397760"/>
                <a:gd name="connsiteY51" fmla="*/ 670560 h 1667788"/>
                <a:gd name="connsiteX52" fmla="*/ 1767840 w 2397760"/>
                <a:gd name="connsiteY52" fmla="*/ 772160 h 1667788"/>
                <a:gd name="connsiteX53" fmla="*/ 1788160 w 2397760"/>
                <a:gd name="connsiteY53" fmla="*/ 863600 h 1667788"/>
                <a:gd name="connsiteX54" fmla="*/ 1808480 w 2397760"/>
                <a:gd name="connsiteY54" fmla="*/ 894080 h 1667788"/>
                <a:gd name="connsiteX55" fmla="*/ 1838960 w 2397760"/>
                <a:gd name="connsiteY55" fmla="*/ 985520 h 1667788"/>
                <a:gd name="connsiteX56" fmla="*/ 1859280 w 2397760"/>
                <a:gd name="connsiteY56" fmla="*/ 1046480 h 1667788"/>
                <a:gd name="connsiteX57" fmla="*/ 1869440 w 2397760"/>
                <a:gd name="connsiteY57" fmla="*/ 1076960 h 1667788"/>
                <a:gd name="connsiteX58" fmla="*/ 1889760 w 2397760"/>
                <a:gd name="connsiteY58" fmla="*/ 1107440 h 1667788"/>
                <a:gd name="connsiteX59" fmla="*/ 1910080 w 2397760"/>
                <a:gd name="connsiteY59" fmla="*/ 1168400 h 1667788"/>
                <a:gd name="connsiteX60" fmla="*/ 1930400 w 2397760"/>
                <a:gd name="connsiteY60" fmla="*/ 1198880 h 1667788"/>
                <a:gd name="connsiteX61" fmla="*/ 1950720 w 2397760"/>
                <a:gd name="connsiteY61" fmla="*/ 1259840 h 1667788"/>
                <a:gd name="connsiteX62" fmla="*/ 1971040 w 2397760"/>
                <a:gd name="connsiteY62" fmla="*/ 1290320 h 1667788"/>
                <a:gd name="connsiteX63" fmla="*/ 1981200 w 2397760"/>
                <a:gd name="connsiteY63" fmla="*/ 1320800 h 1667788"/>
                <a:gd name="connsiteX64" fmla="*/ 2021840 w 2397760"/>
                <a:gd name="connsiteY64" fmla="*/ 1381760 h 1667788"/>
                <a:gd name="connsiteX65" fmla="*/ 2042160 w 2397760"/>
                <a:gd name="connsiteY65" fmla="*/ 1412240 h 1667788"/>
                <a:gd name="connsiteX66" fmla="*/ 2062480 w 2397760"/>
                <a:gd name="connsiteY66" fmla="*/ 1442720 h 1667788"/>
                <a:gd name="connsiteX67" fmla="*/ 2092960 w 2397760"/>
                <a:gd name="connsiteY67" fmla="*/ 1463040 h 1667788"/>
                <a:gd name="connsiteX68" fmla="*/ 2133600 w 2397760"/>
                <a:gd name="connsiteY68" fmla="*/ 1503680 h 1667788"/>
                <a:gd name="connsiteX69" fmla="*/ 2164080 w 2397760"/>
                <a:gd name="connsiteY69" fmla="*/ 1534160 h 1667788"/>
                <a:gd name="connsiteX70" fmla="*/ 2194560 w 2397760"/>
                <a:gd name="connsiteY70" fmla="*/ 1544320 h 1667788"/>
                <a:gd name="connsiteX71" fmla="*/ 2225040 w 2397760"/>
                <a:gd name="connsiteY71" fmla="*/ 1564640 h 1667788"/>
                <a:gd name="connsiteX72" fmla="*/ 2255520 w 2397760"/>
                <a:gd name="connsiteY72" fmla="*/ 1574800 h 1667788"/>
                <a:gd name="connsiteX73" fmla="*/ 2316480 w 2397760"/>
                <a:gd name="connsiteY73" fmla="*/ 1615440 h 1667788"/>
                <a:gd name="connsiteX74" fmla="*/ 2346960 w 2397760"/>
                <a:gd name="connsiteY74" fmla="*/ 1635760 h 1667788"/>
                <a:gd name="connsiteX75" fmla="*/ 2377440 w 2397760"/>
                <a:gd name="connsiteY75" fmla="*/ 1666240 h 1667788"/>
                <a:gd name="connsiteX76" fmla="*/ 2397760 w 2397760"/>
                <a:gd name="connsiteY76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14400 w 2397760"/>
                <a:gd name="connsiteY26" fmla="*/ 680720 h 1667788"/>
                <a:gd name="connsiteX27" fmla="*/ 924560 w 2397760"/>
                <a:gd name="connsiteY27" fmla="*/ 650240 h 1667788"/>
                <a:gd name="connsiteX28" fmla="*/ 944880 w 2397760"/>
                <a:gd name="connsiteY28" fmla="*/ 568960 h 1667788"/>
                <a:gd name="connsiteX29" fmla="*/ 965200 w 2397760"/>
                <a:gd name="connsiteY29" fmla="*/ 487680 h 1667788"/>
                <a:gd name="connsiteX30" fmla="*/ 985520 w 2397760"/>
                <a:gd name="connsiteY30" fmla="*/ 457200 h 1667788"/>
                <a:gd name="connsiteX31" fmla="*/ 995680 w 2397760"/>
                <a:gd name="connsiteY31" fmla="*/ 426720 h 1667788"/>
                <a:gd name="connsiteX32" fmla="*/ 1016000 w 2397760"/>
                <a:gd name="connsiteY32" fmla="*/ 396240 h 1667788"/>
                <a:gd name="connsiteX33" fmla="*/ 1026160 w 2397760"/>
                <a:gd name="connsiteY33" fmla="*/ 365760 h 1667788"/>
                <a:gd name="connsiteX34" fmla="*/ 1056640 w 2397760"/>
                <a:gd name="connsiteY34" fmla="*/ 345440 h 1667788"/>
                <a:gd name="connsiteX35" fmla="*/ 1076960 w 2397760"/>
                <a:gd name="connsiteY35" fmla="*/ 284480 h 1667788"/>
                <a:gd name="connsiteX36" fmla="*/ 1097280 w 2397760"/>
                <a:gd name="connsiteY36" fmla="*/ 254000 h 1667788"/>
                <a:gd name="connsiteX37" fmla="*/ 1107440 w 2397760"/>
                <a:gd name="connsiteY37" fmla="*/ 223520 h 1667788"/>
                <a:gd name="connsiteX38" fmla="*/ 1137920 w 2397760"/>
                <a:gd name="connsiteY38" fmla="*/ 203200 h 1667788"/>
                <a:gd name="connsiteX39" fmla="*/ 1209040 w 2397760"/>
                <a:gd name="connsiteY39" fmla="*/ 121920 h 1667788"/>
                <a:gd name="connsiteX40" fmla="*/ 1249680 w 2397760"/>
                <a:gd name="connsiteY40" fmla="*/ 71120 h 1667788"/>
                <a:gd name="connsiteX41" fmla="*/ 1270000 w 2397760"/>
                <a:gd name="connsiteY41" fmla="*/ 40640 h 1667788"/>
                <a:gd name="connsiteX42" fmla="*/ 1300480 w 2397760"/>
                <a:gd name="connsiteY42" fmla="*/ 30480 h 1667788"/>
                <a:gd name="connsiteX43" fmla="*/ 1361440 w 2397760"/>
                <a:gd name="connsiteY43" fmla="*/ 0 h 1667788"/>
                <a:gd name="connsiteX44" fmla="*/ 1432560 w 2397760"/>
                <a:gd name="connsiteY44" fmla="*/ 10160 h 1667788"/>
                <a:gd name="connsiteX45" fmla="*/ 1503680 w 2397760"/>
                <a:gd name="connsiteY45" fmla="*/ 30480 h 1667788"/>
                <a:gd name="connsiteX46" fmla="*/ 1564640 w 2397760"/>
                <a:gd name="connsiteY46" fmla="*/ 111760 h 1667788"/>
                <a:gd name="connsiteX47" fmla="*/ 1635760 w 2397760"/>
                <a:gd name="connsiteY47" fmla="*/ 254000 h 1667788"/>
                <a:gd name="connsiteX48" fmla="*/ 1656080 w 2397760"/>
                <a:gd name="connsiteY48" fmla="*/ 325120 h 1667788"/>
                <a:gd name="connsiteX49" fmla="*/ 1676400 w 2397760"/>
                <a:gd name="connsiteY49" fmla="*/ 447040 h 1667788"/>
                <a:gd name="connsiteX50" fmla="*/ 1706880 w 2397760"/>
                <a:gd name="connsiteY50" fmla="*/ 568960 h 1667788"/>
                <a:gd name="connsiteX51" fmla="*/ 1767840 w 2397760"/>
                <a:gd name="connsiteY51" fmla="*/ 772160 h 1667788"/>
                <a:gd name="connsiteX52" fmla="*/ 1788160 w 2397760"/>
                <a:gd name="connsiteY52" fmla="*/ 863600 h 1667788"/>
                <a:gd name="connsiteX53" fmla="*/ 1808480 w 2397760"/>
                <a:gd name="connsiteY53" fmla="*/ 894080 h 1667788"/>
                <a:gd name="connsiteX54" fmla="*/ 1838960 w 2397760"/>
                <a:gd name="connsiteY54" fmla="*/ 985520 h 1667788"/>
                <a:gd name="connsiteX55" fmla="*/ 1859280 w 2397760"/>
                <a:gd name="connsiteY55" fmla="*/ 1046480 h 1667788"/>
                <a:gd name="connsiteX56" fmla="*/ 1869440 w 2397760"/>
                <a:gd name="connsiteY56" fmla="*/ 1076960 h 1667788"/>
                <a:gd name="connsiteX57" fmla="*/ 1889760 w 2397760"/>
                <a:gd name="connsiteY57" fmla="*/ 1107440 h 1667788"/>
                <a:gd name="connsiteX58" fmla="*/ 1910080 w 2397760"/>
                <a:gd name="connsiteY58" fmla="*/ 1168400 h 1667788"/>
                <a:gd name="connsiteX59" fmla="*/ 1930400 w 2397760"/>
                <a:gd name="connsiteY59" fmla="*/ 1198880 h 1667788"/>
                <a:gd name="connsiteX60" fmla="*/ 1950720 w 2397760"/>
                <a:gd name="connsiteY60" fmla="*/ 1259840 h 1667788"/>
                <a:gd name="connsiteX61" fmla="*/ 1971040 w 2397760"/>
                <a:gd name="connsiteY61" fmla="*/ 1290320 h 1667788"/>
                <a:gd name="connsiteX62" fmla="*/ 1981200 w 2397760"/>
                <a:gd name="connsiteY62" fmla="*/ 1320800 h 1667788"/>
                <a:gd name="connsiteX63" fmla="*/ 2021840 w 2397760"/>
                <a:gd name="connsiteY63" fmla="*/ 1381760 h 1667788"/>
                <a:gd name="connsiteX64" fmla="*/ 2042160 w 2397760"/>
                <a:gd name="connsiteY64" fmla="*/ 1412240 h 1667788"/>
                <a:gd name="connsiteX65" fmla="*/ 2062480 w 2397760"/>
                <a:gd name="connsiteY65" fmla="*/ 1442720 h 1667788"/>
                <a:gd name="connsiteX66" fmla="*/ 2092960 w 2397760"/>
                <a:gd name="connsiteY66" fmla="*/ 1463040 h 1667788"/>
                <a:gd name="connsiteX67" fmla="*/ 2133600 w 2397760"/>
                <a:gd name="connsiteY67" fmla="*/ 1503680 h 1667788"/>
                <a:gd name="connsiteX68" fmla="*/ 2164080 w 2397760"/>
                <a:gd name="connsiteY68" fmla="*/ 1534160 h 1667788"/>
                <a:gd name="connsiteX69" fmla="*/ 2194560 w 2397760"/>
                <a:gd name="connsiteY69" fmla="*/ 1544320 h 1667788"/>
                <a:gd name="connsiteX70" fmla="*/ 2225040 w 2397760"/>
                <a:gd name="connsiteY70" fmla="*/ 1564640 h 1667788"/>
                <a:gd name="connsiteX71" fmla="*/ 2255520 w 2397760"/>
                <a:gd name="connsiteY71" fmla="*/ 1574800 h 1667788"/>
                <a:gd name="connsiteX72" fmla="*/ 2316480 w 2397760"/>
                <a:gd name="connsiteY72" fmla="*/ 1615440 h 1667788"/>
                <a:gd name="connsiteX73" fmla="*/ 2346960 w 2397760"/>
                <a:gd name="connsiteY73" fmla="*/ 1635760 h 1667788"/>
                <a:gd name="connsiteX74" fmla="*/ 2377440 w 2397760"/>
                <a:gd name="connsiteY74" fmla="*/ 1666240 h 1667788"/>
                <a:gd name="connsiteX75" fmla="*/ 2397760 w 2397760"/>
                <a:gd name="connsiteY75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14400 w 2397760"/>
                <a:gd name="connsiteY26" fmla="*/ 680720 h 1667788"/>
                <a:gd name="connsiteX27" fmla="*/ 924560 w 2397760"/>
                <a:gd name="connsiteY27" fmla="*/ 650240 h 1667788"/>
                <a:gd name="connsiteX28" fmla="*/ 944880 w 2397760"/>
                <a:gd name="connsiteY28" fmla="*/ 568960 h 1667788"/>
                <a:gd name="connsiteX29" fmla="*/ 965200 w 2397760"/>
                <a:gd name="connsiteY29" fmla="*/ 487680 h 1667788"/>
                <a:gd name="connsiteX30" fmla="*/ 985520 w 2397760"/>
                <a:gd name="connsiteY30" fmla="*/ 457200 h 1667788"/>
                <a:gd name="connsiteX31" fmla="*/ 995680 w 2397760"/>
                <a:gd name="connsiteY31" fmla="*/ 426720 h 1667788"/>
                <a:gd name="connsiteX32" fmla="*/ 1016000 w 2397760"/>
                <a:gd name="connsiteY32" fmla="*/ 396240 h 1667788"/>
                <a:gd name="connsiteX33" fmla="*/ 1026160 w 2397760"/>
                <a:gd name="connsiteY33" fmla="*/ 365760 h 1667788"/>
                <a:gd name="connsiteX34" fmla="*/ 1056640 w 2397760"/>
                <a:gd name="connsiteY34" fmla="*/ 345440 h 1667788"/>
                <a:gd name="connsiteX35" fmla="*/ 1076960 w 2397760"/>
                <a:gd name="connsiteY35" fmla="*/ 284480 h 1667788"/>
                <a:gd name="connsiteX36" fmla="*/ 1097280 w 2397760"/>
                <a:gd name="connsiteY36" fmla="*/ 254000 h 1667788"/>
                <a:gd name="connsiteX37" fmla="*/ 1107440 w 2397760"/>
                <a:gd name="connsiteY37" fmla="*/ 223520 h 1667788"/>
                <a:gd name="connsiteX38" fmla="*/ 1137920 w 2397760"/>
                <a:gd name="connsiteY38" fmla="*/ 203200 h 1667788"/>
                <a:gd name="connsiteX39" fmla="*/ 1209040 w 2397760"/>
                <a:gd name="connsiteY39" fmla="*/ 121920 h 1667788"/>
                <a:gd name="connsiteX40" fmla="*/ 1249680 w 2397760"/>
                <a:gd name="connsiteY40" fmla="*/ 71120 h 1667788"/>
                <a:gd name="connsiteX41" fmla="*/ 1270000 w 2397760"/>
                <a:gd name="connsiteY41" fmla="*/ 40640 h 1667788"/>
                <a:gd name="connsiteX42" fmla="*/ 1300480 w 2397760"/>
                <a:gd name="connsiteY42" fmla="*/ 30480 h 1667788"/>
                <a:gd name="connsiteX43" fmla="*/ 1361440 w 2397760"/>
                <a:gd name="connsiteY43" fmla="*/ 0 h 1667788"/>
                <a:gd name="connsiteX44" fmla="*/ 1432560 w 2397760"/>
                <a:gd name="connsiteY44" fmla="*/ 10160 h 1667788"/>
                <a:gd name="connsiteX45" fmla="*/ 1503680 w 2397760"/>
                <a:gd name="connsiteY45" fmla="*/ 30480 h 1667788"/>
                <a:gd name="connsiteX46" fmla="*/ 1564640 w 2397760"/>
                <a:gd name="connsiteY46" fmla="*/ 111760 h 1667788"/>
                <a:gd name="connsiteX47" fmla="*/ 1635760 w 2397760"/>
                <a:gd name="connsiteY47" fmla="*/ 254000 h 1667788"/>
                <a:gd name="connsiteX48" fmla="*/ 1656080 w 2397760"/>
                <a:gd name="connsiteY48" fmla="*/ 325120 h 1667788"/>
                <a:gd name="connsiteX49" fmla="*/ 1676400 w 2397760"/>
                <a:gd name="connsiteY49" fmla="*/ 447040 h 1667788"/>
                <a:gd name="connsiteX50" fmla="*/ 1706880 w 2397760"/>
                <a:gd name="connsiteY50" fmla="*/ 568960 h 1667788"/>
                <a:gd name="connsiteX51" fmla="*/ 1788160 w 2397760"/>
                <a:gd name="connsiteY51" fmla="*/ 863600 h 1667788"/>
                <a:gd name="connsiteX52" fmla="*/ 1808480 w 2397760"/>
                <a:gd name="connsiteY52" fmla="*/ 894080 h 1667788"/>
                <a:gd name="connsiteX53" fmla="*/ 1838960 w 2397760"/>
                <a:gd name="connsiteY53" fmla="*/ 985520 h 1667788"/>
                <a:gd name="connsiteX54" fmla="*/ 1859280 w 2397760"/>
                <a:gd name="connsiteY54" fmla="*/ 1046480 h 1667788"/>
                <a:gd name="connsiteX55" fmla="*/ 1869440 w 2397760"/>
                <a:gd name="connsiteY55" fmla="*/ 1076960 h 1667788"/>
                <a:gd name="connsiteX56" fmla="*/ 1889760 w 2397760"/>
                <a:gd name="connsiteY56" fmla="*/ 1107440 h 1667788"/>
                <a:gd name="connsiteX57" fmla="*/ 1910080 w 2397760"/>
                <a:gd name="connsiteY57" fmla="*/ 1168400 h 1667788"/>
                <a:gd name="connsiteX58" fmla="*/ 1930400 w 2397760"/>
                <a:gd name="connsiteY58" fmla="*/ 1198880 h 1667788"/>
                <a:gd name="connsiteX59" fmla="*/ 1950720 w 2397760"/>
                <a:gd name="connsiteY59" fmla="*/ 1259840 h 1667788"/>
                <a:gd name="connsiteX60" fmla="*/ 1971040 w 2397760"/>
                <a:gd name="connsiteY60" fmla="*/ 1290320 h 1667788"/>
                <a:gd name="connsiteX61" fmla="*/ 1981200 w 2397760"/>
                <a:gd name="connsiteY61" fmla="*/ 1320800 h 1667788"/>
                <a:gd name="connsiteX62" fmla="*/ 2021840 w 2397760"/>
                <a:gd name="connsiteY62" fmla="*/ 1381760 h 1667788"/>
                <a:gd name="connsiteX63" fmla="*/ 2042160 w 2397760"/>
                <a:gd name="connsiteY63" fmla="*/ 1412240 h 1667788"/>
                <a:gd name="connsiteX64" fmla="*/ 2062480 w 2397760"/>
                <a:gd name="connsiteY64" fmla="*/ 1442720 h 1667788"/>
                <a:gd name="connsiteX65" fmla="*/ 2092960 w 2397760"/>
                <a:gd name="connsiteY65" fmla="*/ 1463040 h 1667788"/>
                <a:gd name="connsiteX66" fmla="*/ 2133600 w 2397760"/>
                <a:gd name="connsiteY66" fmla="*/ 1503680 h 1667788"/>
                <a:gd name="connsiteX67" fmla="*/ 2164080 w 2397760"/>
                <a:gd name="connsiteY67" fmla="*/ 1534160 h 1667788"/>
                <a:gd name="connsiteX68" fmla="*/ 2194560 w 2397760"/>
                <a:gd name="connsiteY68" fmla="*/ 1544320 h 1667788"/>
                <a:gd name="connsiteX69" fmla="*/ 2225040 w 2397760"/>
                <a:gd name="connsiteY69" fmla="*/ 1564640 h 1667788"/>
                <a:gd name="connsiteX70" fmla="*/ 2255520 w 2397760"/>
                <a:gd name="connsiteY70" fmla="*/ 1574800 h 1667788"/>
                <a:gd name="connsiteX71" fmla="*/ 2316480 w 2397760"/>
                <a:gd name="connsiteY71" fmla="*/ 1615440 h 1667788"/>
                <a:gd name="connsiteX72" fmla="*/ 2346960 w 2397760"/>
                <a:gd name="connsiteY72" fmla="*/ 1635760 h 1667788"/>
                <a:gd name="connsiteX73" fmla="*/ 2377440 w 2397760"/>
                <a:gd name="connsiteY73" fmla="*/ 1666240 h 1667788"/>
                <a:gd name="connsiteX74" fmla="*/ 2397760 w 2397760"/>
                <a:gd name="connsiteY74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14400 w 2397760"/>
                <a:gd name="connsiteY26" fmla="*/ 680720 h 1667788"/>
                <a:gd name="connsiteX27" fmla="*/ 924560 w 2397760"/>
                <a:gd name="connsiteY27" fmla="*/ 650240 h 1667788"/>
                <a:gd name="connsiteX28" fmla="*/ 944880 w 2397760"/>
                <a:gd name="connsiteY28" fmla="*/ 568960 h 1667788"/>
                <a:gd name="connsiteX29" fmla="*/ 965200 w 2397760"/>
                <a:gd name="connsiteY29" fmla="*/ 487680 h 1667788"/>
                <a:gd name="connsiteX30" fmla="*/ 985520 w 2397760"/>
                <a:gd name="connsiteY30" fmla="*/ 457200 h 1667788"/>
                <a:gd name="connsiteX31" fmla="*/ 1016000 w 2397760"/>
                <a:gd name="connsiteY31" fmla="*/ 396240 h 1667788"/>
                <a:gd name="connsiteX32" fmla="*/ 1026160 w 2397760"/>
                <a:gd name="connsiteY32" fmla="*/ 365760 h 1667788"/>
                <a:gd name="connsiteX33" fmla="*/ 1056640 w 2397760"/>
                <a:gd name="connsiteY33" fmla="*/ 345440 h 1667788"/>
                <a:gd name="connsiteX34" fmla="*/ 1076960 w 2397760"/>
                <a:gd name="connsiteY34" fmla="*/ 284480 h 1667788"/>
                <a:gd name="connsiteX35" fmla="*/ 1097280 w 2397760"/>
                <a:gd name="connsiteY35" fmla="*/ 254000 h 1667788"/>
                <a:gd name="connsiteX36" fmla="*/ 1107440 w 2397760"/>
                <a:gd name="connsiteY36" fmla="*/ 223520 h 1667788"/>
                <a:gd name="connsiteX37" fmla="*/ 1137920 w 2397760"/>
                <a:gd name="connsiteY37" fmla="*/ 203200 h 1667788"/>
                <a:gd name="connsiteX38" fmla="*/ 1209040 w 2397760"/>
                <a:gd name="connsiteY38" fmla="*/ 121920 h 1667788"/>
                <a:gd name="connsiteX39" fmla="*/ 1249680 w 2397760"/>
                <a:gd name="connsiteY39" fmla="*/ 71120 h 1667788"/>
                <a:gd name="connsiteX40" fmla="*/ 1270000 w 2397760"/>
                <a:gd name="connsiteY40" fmla="*/ 40640 h 1667788"/>
                <a:gd name="connsiteX41" fmla="*/ 1300480 w 2397760"/>
                <a:gd name="connsiteY41" fmla="*/ 30480 h 1667788"/>
                <a:gd name="connsiteX42" fmla="*/ 1361440 w 2397760"/>
                <a:gd name="connsiteY42" fmla="*/ 0 h 1667788"/>
                <a:gd name="connsiteX43" fmla="*/ 1432560 w 2397760"/>
                <a:gd name="connsiteY43" fmla="*/ 10160 h 1667788"/>
                <a:gd name="connsiteX44" fmla="*/ 1503680 w 2397760"/>
                <a:gd name="connsiteY44" fmla="*/ 30480 h 1667788"/>
                <a:gd name="connsiteX45" fmla="*/ 1564640 w 2397760"/>
                <a:gd name="connsiteY45" fmla="*/ 111760 h 1667788"/>
                <a:gd name="connsiteX46" fmla="*/ 1635760 w 2397760"/>
                <a:gd name="connsiteY46" fmla="*/ 254000 h 1667788"/>
                <a:gd name="connsiteX47" fmla="*/ 1656080 w 2397760"/>
                <a:gd name="connsiteY47" fmla="*/ 325120 h 1667788"/>
                <a:gd name="connsiteX48" fmla="*/ 1676400 w 2397760"/>
                <a:gd name="connsiteY48" fmla="*/ 447040 h 1667788"/>
                <a:gd name="connsiteX49" fmla="*/ 1706880 w 2397760"/>
                <a:gd name="connsiteY49" fmla="*/ 568960 h 1667788"/>
                <a:gd name="connsiteX50" fmla="*/ 1788160 w 2397760"/>
                <a:gd name="connsiteY50" fmla="*/ 863600 h 1667788"/>
                <a:gd name="connsiteX51" fmla="*/ 1808480 w 2397760"/>
                <a:gd name="connsiteY51" fmla="*/ 894080 h 1667788"/>
                <a:gd name="connsiteX52" fmla="*/ 1838960 w 2397760"/>
                <a:gd name="connsiteY52" fmla="*/ 985520 h 1667788"/>
                <a:gd name="connsiteX53" fmla="*/ 1859280 w 2397760"/>
                <a:gd name="connsiteY53" fmla="*/ 1046480 h 1667788"/>
                <a:gd name="connsiteX54" fmla="*/ 1869440 w 2397760"/>
                <a:gd name="connsiteY54" fmla="*/ 1076960 h 1667788"/>
                <a:gd name="connsiteX55" fmla="*/ 1889760 w 2397760"/>
                <a:gd name="connsiteY55" fmla="*/ 1107440 h 1667788"/>
                <a:gd name="connsiteX56" fmla="*/ 1910080 w 2397760"/>
                <a:gd name="connsiteY56" fmla="*/ 1168400 h 1667788"/>
                <a:gd name="connsiteX57" fmla="*/ 1930400 w 2397760"/>
                <a:gd name="connsiteY57" fmla="*/ 1198880 h 1667788"/>
                <a:gd name="connsiteX58" fmla="*/ 1950720 w 2397760"/>
                <a:gd name="connsiteY58" fmla="*/ 1259840 h 1667788"/>
                <a:gd name="connsiteX59" fmla="*/ 1971040 w 2397760"/>
                <a:gd name="connsiteY59" fmla="*/ 1290320 h 1667788"/>
                <a:gd name="connsiteX60" fmla="*/ 1981200 w 2397760"/>
                <a:gd name="connsiteY60" fmla="*/ 1320800 h 1667788"/>
                <a:gd name="connsiteX61" fmla="*/ 2021840 w 2397760"/>
                <a:gd name="connsiteY61" fmla="*/ 1381760 h 1667788"/>
                <a:gd name="connsiteX62" fmla="*/ 2042160 w 2397760"/>
                <a:gd name="connsiteY62" fmla="*/ 1412240 h 1667788"/>
                <a:gd name="connsiteX63" fmla="*/ 2062480 w 2397760"/>
                <a:gd name="connsiteY63" fmla="*/ 1442720 h 1667788"/>
                <a:gd name="connsiteX64" fmla="*/ 2092960 w 2397760"/>
                <a:gd name="connsiteY64" fmla="*/ 1463040 h 1667788"/>
                <a:gd name="connsiteX65" fmla="*/ 2133600 w 2397760"/>
                <a:gd name="connsiteY65" fmla="*/ 1503680 h 1667788"/>
                <a:gd name="connsiteX66" fmla="*/ 2164080 w 2397760"/>
                <a:gd name="connsiteY66" fmla="*/ 1534160 h 1667788"/>
                <a:gd name="connsiteX67" fmla="*/ 2194560 w 2397760"/>
                <a:gd name="connsiteY67" fmla="*/ 1544320 h 1667788"/>
                <a:gd name="connsiteX68" fmla="*/ 2225040 w 2397760"/>
                <a:gd name="connsiteY68" fmla="*/ 1564640 h 1667788"/>
                <a:gd name="connsiteX69" fmla="*/ 2255520 w 2397760"/>
                <a:gd name="connsiteY69" fmla="*/ 1574800 h 1667788"/>
                <a:gd name="connsiteX70" fmla="*/ 2316480 w 2397760"/>
                <a:gd name="connsiteY70" fmla="*/ 1615440 h 1667788"/>
                <a:gd name="connsiteX71" fmla="*/ 2346960 w 2397760"/>
                <a:gd name="connsiteY71" fmla="*/ 1635760 h 1667788"/>
                <a:gd name="connsiteX72" fmla="*/ 2377440 w 2397760"/>
                <a:gd name="connsiteY72" fmla="*/ 1666240 h 1667788"/>
                <a:gd name="connsiteX73" fmla="*/ 2397760 w 2397760"/>
                <a:gd name="connsiteY73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14400 w 2397760"/>
                <a:gd name="connsiteY26" fmla="*/ 680720 h 1667788"/>
                <a:gd name="connsiteX27" fmla="*/ 924560 w 2397760"/>
                <a:gd name="connsiteY27" fmla="*/ 650240 h 1667788"/>
                <a:gd name="connsiteX28" fmla="*/ 944880 w 2397760"/>
                <a:gd name="connsiteY28" fmla="*/ 568960 h 1667788"/>
                <a:gd name="connsiteX29" fmla="*/ 965200 w 2397760"/>
                <a:gd name="connsiteY29" fmla="*/ 487680 h 1667788"/>
                <a:gd name="connsiteX30" fmla="*/ 985520 w 2397760"/>
                <a:gd name="connsiteY30" fmla="*/ 457200 h 1667788"/>
                <a:gd name="connsiteX31" fmla="*/ 1016000 w 2397760"/>
                <a:gd name="connsiteY31" fmla="*/ 396240 h 1667788"/>
                <a:gd name="connsiteX32" fmla="*/ 1026160 w 2397760"/>
                <a:gd name="connsiteY32" fmla="*/ 365760 h 1667788"/>
                <a:gd name="connsiteX33" fmla="*/ 1076960 w 2397760"/>
                <a:gd name="connsiteY33" fmla="*/ 284480 h 1667788"/>
                <a:gd name="connsiteX34" fmla="*/ 1097280 w 2397760"/>
                <a:gd name="connsiteY34" fmla="*/ 254000 h 1667788"/>
                <a:gd name="connsiteX35" fmla="*/ 1107440 w 2397760"/>
                <a:gd name="connsiteY35" fmla="*/ 223520 h 1667788"/>
                <a:gd name="connsiteX36" fmla="*/ 1137920 w 2397760"/>
                <a:gd name="connsiteY36" fmla="*/ 203200 h 1667788"/>
                <a:gd name="connsiteX37" fmla="*/ 1209040 w 2397760"/>
                <a:gd name="connsiteY37" fmla="*/ 121920 h 1667788"/>
                <a:gd name="connsiteX38" fmla="*/ 1249680 w 2397760"/>
                <a:gd name="connsiteY38" fmla="*/ 71120 h 1667788"/>
                <a:gd name="connsiteX39" fmla="*/ 1270000 w 2397760"/>
                <a:gd name="connsiteY39" fmla="*/ 40640 h 1667788"/>
                <a:gd name="connsiteX40" fmla="*/ 1300480 w 2397760"/>
                <a:gd name="connsiteY40" fmla="*/ 30480 h 1667788"/>
                <a:gd name="connsiteX41" fmla="*/ 1361440 w 2397760"/>
                <a:gd name="connsiteY41" fmla="*/ 0 h 1667788"/>
                <a:gd name="connsiteX42" fmla="*/ 1432560 w 2397760"/>
                <a:gd name="connsiteY42" fmla="*/ 10160 h 1667788"/>
                <a:gd name="connsiteX43" fmla="*/ 1503680 w 2397760"/>
                <a:gd name="connsiteY43" fmla="*/ 30480 h 1667788"/>
                <a:gd name="connsiteX44" fmla="*/ 1564640 w 2397760"/>
                <a:gd name="connsiteY44" fmla="*/ 111760 h 1667788"/>
                <a:gd name="connsiteX45" fmla="*/ 1635760 w 2397760"/>
                <a:gd name="connsiteY45" fmla="*/ 254000 h 1667788"/>
                <a:gd name="connsiteX46" fmla="*/ 1656080 w 2397760"/>
                <a:gd name="connsiteY46" fmla="*/ 325120 h 1667788"/>
                <a:gd name="connsiteX47" fmla="*/ 1676400 w 2397760"/>
                <a:gd name="connsiteY47" fmla="*/ 447040 h 1667788"/>
                <a:gd name="connsiteX48" fmla="*/ 1706880 w 2397760"/>
                <a:gd name="connsiteY48" fmla="*/ 568960 h 1667788"/>
                <a:gd name="connsiteX49" fmla="*/ 1788160 w 2397760"/>
                <a:gd name="connsiteY49" fmla="*/ 863600 h 1667788"/>
                <a:gd name="connsiteX50" fmla="*/ 1808480 w 2397760"/>
                <a:gd name="connsiteY50" fmla="*/ 894080 h 1667788"/>
                <a:gd name="connsiteX51" fmla="*/ 1838960 w 2397760"/>
                <a:gd name="connsiteY51" fmla="*/ 985520 h 1667788"/>
                <a:gd name="connsiteX52" fmla="*/ 1859280 w 2397760"/>
                <a:gd name="connsiteY52" fmla="*/ 1046480 h 1667788"/>
                <a:gd name="connsiteX53" fmla="*/ 1869440 w 2397760"/>
                <a:gd name="connsiteY53" fmla="*/ 1076960 h 1667788"/>
                <a:gd name="connsiteX54" fmla="*/ 1889760 w 2397760"/>
                <a:gd name="connsiteY54" fmla="*/ 1107440 h 1667788"/>
                <a:gd name="connsiteX55" fmla="*/ 1910080 w 2397760"/>
                <a:gd name="connsiteY55" fmla="*/ 1168400 h 1667788"/>
                <a:gd name="connsiteX56" fmla="*/ 1930400 w 2397760"/>
                <a:gd name="connsiteY56" fmla="*/ 1198880 h 1667788"/>
                <a:gd name="connsiteX57" fmla="*/ 1950720 w 2397760"/>
                <a:gd name="connsiteY57" fmla="*/ 1259840 h 1667788"/>
                <a:gd name="connsiteX58" fmla="*/ 1971040 w 2397760"/>
                <a:gd name="connsiteY58" fmla="*/ 1290320 h 1667788"/>
                <a:gd name="connsiteX59" fmla="*/ 1981200 w 2397760"/>
                <a:gd name="connsiteY59" fmla="*/ 1320800 h 1667788"/>
                <a:gd name="connsiteX60" fmla="*/ 2021840 w 2397760"/>
                <a:gd name="connsiteY60" fmla="*/ 1381760 h 1667788"/>
                <a:gd name="connsiteX61" fmla="*/ 2042160 w 2397760"/>
                <a:gd name="connsiteY61" fmla="*/ 1412240 h 1667788"/>
                <a:gd name="connsiteX62" fmla="*/ 2062480 w 2397760"/>
                <a:gd name="connsiteY62" fmla="*/ 1442720 h 1667788"/>
                <a:gd name="connsiteX63" fmla="*/ 2092960 w 2397760"/>
                <a:gd name="connsiteY63" fmla="*/ 1463040 h 1667788"/>
                <a:gd name="connsiteX64" fmla="*/ 2133600 w 2397760"/>
                <a:gd name="connsiteY64" fmla="*/ 1503680 h 1667788"/>
                <a:gd name="connsiteX65" fmla="*/ 2164080 w 2397760"/>
                <a:gd name="connsiteY65" fmla="*/ 1534160 h 1667788"/>
                <a:gd name="connsiteX66" fmla="*/ 2194560 w 2397760"/>
                <a:gd name="connsiteY66" fmla="*/ 1544320 h 1667788"/>
                <a:gd name="connsiteX67" fmla="*/ 2225040 w 2397760"/>
                <a:gd name="connsiteY67" fmla="*/ 1564640 h 1667788"/>
                <a:gd name="connsiteX68" fmla="*/ 2255520 w 2397760"/>
                <a:gd name="connsiteY68" fmla="*/ 1574800 h 1667788"/>
                <a:gd name="connsiteX69" fmla="*/ 2316480 w 2397760"/>
                <a:gd name="connsiteY69" fmla="*/ 1615440 h 1667788"/>
                <a:gd name="connsiteX70" fmla="*/ 2346960 w 2397760"/>
                <a:gd name="connsiteY70" fmla="*/ 1635760 h 1667788"/>
                <a:gd name="connsiteX71" fmla="*/ 2377440 w 2397760"/>
                <a:gd name="connsiteY71" fmla="*/ 1666240 h 1667788"/>
                <a:gd name="connsiteX72" fmla="*/ 2397760 w 2397760"/>
                <a:gd name="connsiteY72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14400 w 2397760"/>
                <a:gd name="connsiteY26" fmla="*/ 680720 h 1667788"/>
                <a:gd name="connsiteX27" fmla="*/ 924560 w 2397760"/>
                <a:gd name="connsiteY27" fmla="*/ 650240 h 1667788"/>
                <a:gd name="connsiteX28" fmla="*/ 944880 w 2397760"/>
                <a:gd name="connsiteY28" fmla="*/ 568960 h 1667788"/>
                <a:gd name="connsiteX29" fmla="*/ 965200 w 2397760"/>
                <a:gd name="connsiteY29" fmla="*/ 487680 h 1667788"/>
                <a:gd name="connsiteX30" fmla="*/ 985520 w 2397760"/>
                <a:gd name="connsiteY30" fmla="*/ 457200 h 1667788"/>
                <a:gd name="connsiteX31" fmla="*/ 1016000 w 2397760"/>
                <a:gd name="connsiteY31" fmla="*/ 396240 h 1667788"/>
                <a:gd name="connsiteX32" fmla="*/ 1026160 w 2397760"/>
                <a:gd name="connsiteY32" fmla="*/ 365760 h 1667788"/>
                <a:gd name="connsiteX33" fmla="*/ 1076960 w 2397760"/>
                <a:gd name="connsiteY33" fmla="*/ 284480 h 1667788"/>
                <a:gd name="connsiteX34" fmla="*/ 1097280 w 2397760"/>
                <a:gd name="connsiteY34" fmla="*/ 254000 h 1667788"/>
                <a:gd name="connsiteX35" fmla="*/ 1107440 w 2397760"/>
                <a:gd name="connsiteY35" fmla="*/ 223520 h 1667788"/>
                <a:gd name="connsiteX36" fmla="*/ 1209040 w 2397760"/>
                <a:gd name="connsiteY36" fmla="*/ 121920 h 1667788"/>
                <a:gd name="connsiteX37" fmla="*/ 1249680 w 2397760"/>
                <a:gd name="connsiteY37" fmla="*/ 71120 h 1667788"/>
                <a:gd name="connsiteX38" fmla="*/ 1270000 w 2397760"/>
                <a:gd name="connsiteY38" fmla="*/ 40640 h 1667788"/>
                <a:gd name="connsiteX39" fmla="*/ 1300480 w 2397760"/>
                <a:gd name="connsiteY39" fmla="*/ 30480 h 1667788"/>
                <a:gd name="connsiteX40" fmla="*/ 1361440 w 2397760"/>
                <a:gd name="connsiteY40" fmla="*/ 0 h 1667788"/>
                <a:gd name="connsiteX41" fmla="*/ 1432560 w 2397760"/>
                <a:gd name="connsiteY41" fmla="*/ 10160 h 1667788"/>
                <a:gd name="connsiteX42" fmla="*/ 1503680 w 2397760"/>
                <a:gd name="connsiteY42" fmla="*/ 30480 h 1667788"/>
                <a:gd name="connsiteX43" fmla="*/ 1564640 w 2397760"/>
                <a:gd name="connsiteY43" fmla="*/ 111760 h 1667788"/>
                <a:gd name="connsiteX44" fmla="*/ 1635760 w 2397760"/>
                <a:gd name="connsiteY44" fmla="*/ 254000 h 1667788"/>
                <a:gd name="connsiteX45" fmla="*/ 1656080 w 2397760"/>
                <a:gd name="connsiteY45" fmla="*/ 325120 h 1667788"/>
                <a:gd name="connsiteX46" fmla="*/ 1676400 w 2397760"/>
                <a:gd name="connsiteY46" fmla="*/ 447040 h 1667788"/>
                <a:gd name="connsiteX47" fmla="*/ 1706880 w 2397760"/>
                <a:gd name="connsiteY47" fmla="*/ 568960 h 1667788"/>
                <a:gd name="connsiteX48" fmla="*/ 1788160 w 2397760"/>
                <a:gd name="connsiteY48" fmla="*/ 863600 h 1667788"/>
                <a:gd name="connsiteX49" fmla="*/ 1808480 w 2397760"/>
                <a:gd name="connsiteY49" fmla="*/ 894080 h 1667788"/>
                <a:gd name="connsiteX50" fmla="*/ 1838960 w 2397760"/>
                <a:gd name="connsiteY50" fmla="*/ 985520 h 1667788"/>
                <a:gd name="connsiteX51" fmla="*/ 1859280 w 2397760"/>
                <a:gd name="connsiteY51" fmla="*/ 1046480 h 1667788"/>
                <a:gd name="connsiteX52" fmla="*/ 1869440 w 2397760"/>
                <a:gd name="connsiteY52" fmla="*/ 1076960 h 1667788"/>
                <a:gd name="connsiteX53" fmla="*/ 1889760 w 2397760"/>
                <a:gd name="connsiteY53" fmla="*/ 1107440 h 1667788"/>
                <a:gd name="connsiteX54" fmla="*/ 1910080 w 2397760"/>
                <a:gd name="connsiteY54" fmla="*/ 1168400 h 1667788"/>
                <a:gd name="connsiteX55" fmla="*/ 1930400 w 2397760"/>
                <a:gd name="connsiteY55" fmla="*/ 1198880 h 1667788"/>
                <a:gd name="connsiteX56" fmla="*/ 1950720 w 2397760"/>
                <a:gd name="connsiteY56" fmla="*/ 1259840 h 1667788"/>
                <a:gd name="connsiteX57" fmla="*/ 1971040 w 2397760"/>
                <a:gd name="connsiteY57" fmla="*/ 1290320 h 1667788"/>
                <a:gd name="connsiteX58" fmla="*/ 1981200 w 2397760"/>
                <a:gd name="connsiteY58" fmla="*/ 1320800 h 1667788"/>
                <a:gd name="connsiteX59" fmla="*/ 2021840 w 2397760"/>
                <a:gd name="connsiteY59" fmla="*/ 1381760 h 1667788"/>
                <a:gd name="connsiteX60" fmla="*/ 2042160 w 2397760"/>
                <a:gd name="connsiteY60" fmla="*/ 1412240 h 1667788"/>
                <a:gd name="connsiteX61" fmla="*/ 2062480 w 2397760"/>
                <a:gd name="connsiteY61" fmla="*/ 1442720 h 1667788"/>
                <a:gd name="connsiteX62" fmla="*/ 2092960 w 2397760"/>
                <a:gd name="connsiteY62" fmla="*/ 1463040 h 1667788"/>
                <a:gd name="connsiteX63" fmla="*/ 2133600 w 2397760"/>
                <a:gd name="connsiteY63" fmla="*/ 1503680 h 1667788"/>
                <a:gd name="connsiteX64" fmla="*/ 2164080 w 2397760"/>
                <a:gd name="connsiteY64" fmla="*/ 1534160 h 1667788"/>
                <a:gd name="connsiteX65" fmla="*/ 2194560 w 2397760"/>
                <a:gd name="connsiteY65" fmla="*/ 1544320 h 1667788"/>
                <a:gd name="connsiteX66" fmla="*/ 2225040 w 2397760"/>
                <a:gd name="connsiteY66" fmla="*/ 1564640 h 1667788"/>
                <a:gd name="connsiteX67" fmla="*/ 2255520 w 2397760"/>
                <a:gd name="connsiteY67" fmla="*/ 1574800 h 1667788"/>
                <a:gd name="connsiteX68" fmla="*/ 2316480 w 2397760"/>
                <a:gd name="connsiteY68" fmla="*/ 1615440 h 1667788"/>
                <a:gd name="connsiteX69" fmla="*/ 2346960 w 2397760"/>
                <a:gd name="connsiteY69" fmla="*/ 1635760 h 1667788"/>
                <a:gd name="connsiteX70" fmla="*/ 2377440 w 2397760"/>
                <a:gd name="connsiteY70" fmla="*/ 1666240 h 1667788"/>
                <a:gd name="connsiteX71" fmla="*/ 2397760 w 2397760"/>
                <a:gd name="connsiteY71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24560 w 2397760"/>
                <a:gd name="connsiteY26" fmla="*/ 650240 h 1667788"/>
                <a:gd name="connsiteX27" fmla="*/ 944880 w 2397760"/>
                <a:gd name="connsiteY27" fmla="*/ 568960 h 1667788"/>
                <a:gd name="connsiteX28" fmla="*/ 965200 w 2397760"/>
                <a:gd name="connsiteY28" fmla="*/ 487680 h 1667788"/>
                <a:gd name="connsiteX29" fmla="*/ 985520 w 2397760"/>
                <a:gd name="connsiteY29" fmla="*/ 457200 h 1667788"/>
                <a:gd name="connsiteX30" fmla="*/ 1016000 w 2397760"/>
                <a:gd name="connsiteY30" fmla="*/ 396240 h 1667788"/>
                <a:gd name="connsiteX31" fmla="*/ 1026160 w 2397760"/>
                <a:gd name="connsiteY31" fmla="*/ 365760 h 1667788"/>
                <a:gd name="connsiteX32" fmla="*/ 1076960 w 2397760"/>
                <a:gd name="connsiteY32" fmla="*/ 284480 h 1667788"/>
                <a:gd name="connsiteX33" fmla="*/ 1097280 w 2397760"/>
                <a:gd name="connsiteY33" fmla="*/ 254000 h 1667788"/>
                <a:gd name="connsiteX34" fmla="*/ 1107440 w 2397760"/>
                <a:gd name="connsiteY34" fmla="*/ 223520 h 1667788"/>
                <a:gd name="connsiteX35" fmla="*/ 1209040 w 2397760"/>
                <a:gd name="connsiteY35" fmla="*/ 121920 h 1667788"/>
                <a:gd name="connsiteX36" fmla="*/ 1249680 w 2397760"/>
                <a:gd name="connsiteY36" fmla="*/ 71120 h 1667788"/>
                <a:gd name="connsiteX37" fmla="*/ 1270000 w 2397760"/>
                <a:gd name="connsiteY37" fmla="*/ 40640 h 1667788"/>
                <a:gd name="connsiteX38" fmla="*/ 1300480 w 2397760"/>
                <a:gd name="connsiteY38" fmla="*/ 30480 h 1667788"/>
                <a:gd name="connsiteX39" fmla="*/ 1361440 w 2397760"/>
                <a:gd name="connsiteY39" fmla="*/ 0 h 1667788"/>
                <a:gd name="connsiteX40" fmla="*/ 1432560 w 2397760"/>
                <a:gd name="connsiteY40" fmla="*/ 10160 h 1667788"/>
                <a:gd name="connsiteX41" fmla="*/ 1503680 w 2397760"/>
                <a:gd name="connsiteY41" fmla="*/ 30480 h 1667788"/>
                <a:gd name="connsiteX42" fmla="*/ 1564640 w 2397760"/>
                <a:gd name="connsiteY42" fmla="*/ 111760 h 1667788"/>
                <a:gd name="connsiteX43" fmla="*/ 1635760 w 2397760"/>
                <a:gd name="connsiteY43" fmla="*/ 254000 h 1667788"/>
                <a:gd name="connsiteX44" fmla="*/ 1656080 w 2397760"/>
                <a:gd name="connsiteY44" fmla="*/ 325120 h 1667788"/>
                <a:gd name="connsiteX45" fmla="*/ 1676400 w 2397760"/>
                <a:gd name="connsiteY45" fmla="*/ 447040 h 1667788"/>
                <a:gd name="connsiteX46" fmla="*/ 1706880 w 2397760"/>
                <a:gd name="connsiteY46" fmla="*/ 568960 h 1667788"/>
                <a:gd name="connsiteX47" fmla="*/ 1788160 w 2397760"/>
                <a:gd name="connsiteY47" fmla="*/ 863600 h 1667788"/>
                <a:gd name="connsiteX48" fmla="*/ 1808480 w 2397760"/>
                <a:gd name="connsiteY48" fmla="*/ 894080 h 1667788"/>
                <a:gd name="connsiteX49" fmla="*/ 1838960 w 2397760"/>
                <a:gd name="connsiteY49" fmla="*/ 985520 h 1667788"/>
                <a:gd name="connsiteX50" fmla="*/ 1859280 w 2397760"/>
                <a:gd name="connsiteY50" fmla="*/ 1046480 h 1667788"/>
                <a:gd name="connsiteX51" fmla="*/ 1869440 w 2397760"/>
                <a:gd name="connsiteY51" fmla="*/ 1076960 h 1667788"/>
                <a:gd name="connsiteX52" fmla="*/ 1889760 w 2397760"/>
                <a:gd name="connsiteY52" fmla="*/ 1107440 h 1667788"/>
                <a:gd name="connsiteX53" fmla="*/ 1910080 w 2397760"/>
                <a:gd name="connsiteY53" fmla="*/ 1168400 h 1667788"/>
                <a:gd name="connsiteX54" fmla="*/ 1930400 w 2397760"/>
                <a:gd name="connsiteY54" fmla="*/ 1198880 h 1667788"/>
                <a:gd name="connsiteX55" fmla="*/ 1950720 w 2397760"/>
                <a:gd name="connsiteY55" fmla="*/ 1259840 h 1667788"/>
                <a:gd name="connsiteX56" fmla="*/ 1971040 w 2397760"/>
                <a:gd name="connsiteY56" fmla="*/ 1290320 h 1667788"/>
                <a:gd name="connsiteX57" fmla="*/ 1981200 w 2397760"/>
                <a:gd name="connsiteY57" fmla="*/ 1320800 h 1667788"/>
                <a:gd name="connsiteX58" fmla="*/ 2021840 w 2397760"/>
                <a:gd name="connsiteY58" fmla="*/ 1381760 h 1667788"/>
                <a:gd name="connsiteX59" fmla="*/ 2042160 w 2397760"/>
                <a:gd name="connsiteY59" fmla="*/ 1412240 h 1667788"/>
                <a:gd name="connsiteX60" fmla="*/ 2062480 w 2397760"/>
                <a:gd name="connsiteY60" fmla="*/ 1442720 h 1667788"/>
                <a:gd name="connsiteX61" fmla="*/ 2092960 w 2397760"/>
                <a:gd name="connsiteY61" fmla="*/ 1463040 h 1667788"/>
                <a:gd name="connsiteX62" fmla="*/ 2133600 w 2397760"/>
                <a:gd name="connsiteY62" fmla="*/ 1503680 h 1667788"/>
                <a:gd name="connsiteX63" fmla="*/ 2164080 w 2397760"/>
                <a:gd name="connsiteY63" fmla="*/ 1534160 h 1667788"/>
                <a:gd name="connsiteX64" fmla="*/ 2194560 w 2397760"/>
                <a:gd name="connsiteY64" fmla="*/ 1544320 h 1667788"/>
                <a:gd name="connsiteX65" fmla="*/ 2225040 w 2397760"/>
                <a:gd name="connsiteY65" fmla="*/ 1564640 h 1667788"/>
                <a:gd name="connsiteX66" fmla="*/ 2255520 w 2397760"/>
                <a:gd name="connsiteY66" fmla="*/ 1574800 h 1667788"/>
                <a:gd name="connsiteX67" fmla="*/ 2316480 w 2397760"/>
                <a:gd name="connsiteY67" fmla="*/ 1615440 h 1667788"/>
                <a:gd name="connsiteX68" fmla="*/ 2346960 w 2397760"/>
                <a:gd name="connsiteY68" fmla="*/ 1635760 h 1667788"/>
                <a:gd name="connsiteX69" fmla="*/ 2377440 w 2397760"/>
                <a:gd name="connsiteY69" fmla="*/ 1666240 h 1667788"/>
                <a:gd name="connsiteX70" fmla="*/ 2397760 w 2397760"/>
                <a:gd name="connsiteY70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24560 w 2397760"/>
                <a:gd name="connsiteY26" fmla="*/ 650240 h 1667788"/>
                <a:gd name="connsiteX27" fmla="*/ 944880 w 2397760"/>
                <a:gd name="connsiteY27" fmla="*/ 568960 h 1667788"/>
                <a:gd name="connsiteX28" fmla="*/ 965200 w 2397760"/>
                <a:gd name="connsiteY28" fmla="*/ 487680 h 1667788"/>
                <a:gd name="connsiteX29" fmla="*/ 1016000 w 2397760"/>
                <a:gd name="connsiteY29" fmla="*/ 396240 h 1667788"/>
                <a:gd name="connsiteX30" fmla="*/ 1026160 w 2397760"/>
                <a:gd name="connsiteY30" fmla="*/ 365760 h 1667788"/>
                <a:gd name="connsiteX31" fmla="*/ 1076960 w 2397760"/>
                <a:gd name="connsiteY31" fmla="*/ 284480 h 1667788"/>
                <a:gd name="connsiteX32" fmla="*/ 1097280 w 2397760"/>
                <a:gd name="connsiteY32" fmla="*/ 254000 h 1667788"/>
                <a:gd name="connsiteX33" fmla="*/ 1107440 w 2397760"/>
                <a:gd name="connsiteY33" fmla="*/ 223520 h 1667788"/>
                <a:gd name="connsiteX34" fmla="*/ 1209040 w 2397760"/>
                <a:gd name="connsiteY34" fmla="*/ 121920 h 1667788"/>
                <a:gd name="connsiteX35" fmla="*/ 1249680 w 2397760"/>
                <a:gd name="connsiteY35" fmla="*/ 71120 h 1667788"/>
                <a:gd name="connsiteX36" fmla="*/ 1270000 w 2397760"/>
                <a:gd name="connsiteY36" fmla="*/ 40640 h 1667788"/>
                <a:gd name="connsiteX37" fmla="*/ 1300480 w 2397760"/>
                <a:gd name="connsiteY37" fmla="*/ 30480 h 1667788"/>
                <a:gd name="connsiteX38" fmla="*/ 1361440 w 2397760"/>
                <a:gd name="connsiteY38" fmla="*/ 0 h 1667788"/>
                <a:gd name="connsiteX39" fmla="*/ 1432560 w 2397760"/>
                <a:gd name="connsiteY39" fmla="*/ 10160 h 1667788"/>
                <a:gd name="connsiteX40" fmla="*/ 1503680 w 2397760"/>
                <a:gd name="connsiteY40" fmla="*/ 30480 h 1667788"/>
                <a:gd name="connsiteX41" fmla="*/ 1564640 w 2397760"/>
                <a:gd name="connsiteY41" fmla="*/ 111760 h 1667788"/>
                <a:gd name="connsiteX42" fmla="*/ 1635760 w 2397760"/>
                <a:gd name="connsiteY42" fmla="*/ 254000 h 1667788"/>
                <a:gd name="connsiteX43" fmla="*/ 1656080 w 2397760"/>
                <a:gd name="connsiteY43" fmla="*/ 325120 h 1667788"/>
                <a:gd name="connsiteX44" fmla="*/ 1676400 w 2397760"/>
                <a:gd name="connsiteY44" fmla="*/ 447040 h 1667788"/>
                <a:gd name="connsiteX45" fmla="*/ 1706880 w 2397760"/>
                <a:gd name="connsiteY45" fmla="*/ 568960 h 1667788"/>
                <a:gd name="connsiteX46" fmla="*/ 1788160 w 2397760"/>
                <a:gd name="connsiteY46" fmla="*/ 863600 h 1667788"/>
                <a:gd name="connsiteX47" fmla="*/ 1808480 w 2397760"/>
                <a:gd name="connsiteY47" fmla="*/ 894080 h 1667788"/>
                <a:gd name="connsiteX48" fmla="*/ 1838960 w 2397760"/>
                <a:gd name="connsiteY48" fmla="*/ 985520 h 1667788"/>
                <a:gd name="connsiteX49" fmla="*/ 1859280 w 2397760"/>
                <a:gd name="connsiteY49" fmla="*/ 1046480 h 1667788"/>
                <a:gd name="connsiteX50" fmla="*/ 1869440 w 2397760"/>
                <a:gd name="connsiteY50" fmla="*/ 1076960 h 1667788"/>
                <a:gd name="connsiteX51" fmla="*/ 1889760 w 2397760"/>
                <a:gd name="connsiteY51" fmla="*/ 1107440 h 1667788"/>
                <a:gd name="connsiteX52" fmla="*/ 1910080 w 2397760"/>
                <a:gd name="connsiteY52" fmla="*/ 1168400 h 1667788"/>
                <a:gd name="connsiteX53" fmla="*/ 1930400 w 2397760"/>
                <a:gd name="connsiteY53" fmla="*/ 1198880 h 1667788"/>
                <a:gd name="connsiteX54" fmla="*/ 1950720 w 2397760"/>
                <a:gd name="connsiteY54" fmla="*/ 1259840 h 1667788"/>
                <a:gd name="connsiteX55" fmla="*/ 1971040 w 2397760"/>
                <a:gd name="connsiteY55" fmla="*/ 1290320 h 1667788"/>
                <a:gd name="connsiteX56" fmla="*/ 1981200 w 2397760"/>
                <a:gd name="connsiteY56" fmla="*/ 1320800 h 1667788"/>
                <a:gd name="connsiteX57" fmla="*/ 2021840 w 2397760"/>
                <a:gd name="connsiteY57" fmla="*/ 1381760 h 1667788"/>
                <a:gd name="connsiteX58" fmla="*/ 2042160 w 2397760"/>
                <a:gd name="connsiteY58" fmla="*/ 1412240 h 1667788"/>
                <a:gd name="connsiteX59" fmla="*/ 2062480 w 2397760"/>
                <a:gd name="connsiteY59" fmla="*/ 1442720 h 1667788"/>
                <a:gd name="connsiteX60" fmla="*/ 2092960 w 2397760"/>
                <a:gd name="connsiteY60" fmla="*/ 1463040 h 1667788"/>
                <a:gd name="connsiteX61" fmla="*/ 2133600 w 2397760"/>
                <a:gd name="connsiteY61" fmla="*/ 1503680 h 1667788"/>
                <a:gd name="connsiteX62" fmla="*/ 2164080 w 2397760"/>
                <a:gd name="connsiteY62" fmla="*/ 1534160 h 1667788"/>
                <a:gd name="connsiteX63" fmla="*/ 2194560 w 2397760"/>
                <a:gd name="connsiteY63" fmla="*/ 1544320 h 1667788"/>
                <a:gd name="connsiteX64" fmla="*/ 2225040 w 2397760"/>
                <a:gd name="connsiteY64" fmla="*/ 1564640 h 1667788"/>
                <a:gd name="connsiteX65" fmla="*/ 2255520 w 2397760"/>
                <a:gd name="connsiteY65" fmla="*/ 1574800 h 1667788"/>
                <a:gd name="connsiteX66" fmla="*/ 2316480 w 2397760"/>
                <a:gd name="connsiteY66" fmla="*/ 1615440 h 1667788"/>
                <a:gd name="connsiteX67" fmla="*/ 2346960 w 2397760"/>
                <a:gd name="connsiteY67" fmla="*/ 1635760 h 1667788"/>
                <a:gd name="connsiteX68" fmla="*/ 2377440 w 2397760"/>
                <a:gd name="connsiteY68" fmla="*/ 1666240 h 1667788"/>
                <a:gd name="connsiteX69" fmla="*/ 2397760 w 2397760"/>
                <a:gd name="connsiteY69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24560 w 2397760"/>
                <a:gd name="connsiteY26" fmla="*/ 650240 h 1667788"/>
                <a:gd name="connsiteX27" fmla="*/ 944880 w 2397760"/>
                <a:gd name="connsiteY27" fmla="*/ 568960 h 1667788"/>
                <a:gd name="connsiteX28" fmla="*/ 965200 w 2397760"/>
                <a:gd name="connsiteY28" fmla="*/ 487680 h 1667788"/>
                <a:gd name="connsiteX29" fmla="*/ 1016000 w 2397760"/>
                <a:gd name="connsiteY29" fmla="*/ 396240 h 1667788"/>
                <a:gd name="connsiteX30" fmla="*/ 1026160 w 2397760"/>
                <a:gd name="connsiteY30" fmla="*/ 365760 h 1667788"/>
                <a:gd name="connsiteX31" fmla="*/ 1076960 w 2397760"/>
                <a:gd name="connsiteY31" fmla="*/ 284480 h 1667788"/>
                <a:gd name="connsiteX32" fmla="*/ 1097280 w 2397760"/>
                <a:gd name="connsiteY32" fmla="*/ 254000 h 1667788"/>
                <a:gd name="connsiteX33" fmla="*/ 1209040 w 2397760"/>
                <a:gd name="connsiteY33" fmla="*/ 121920 h 1667788"/>
                <a:gd name="connsiteX34" fmla="*/ 1249680 w 2397760"/>
                <a:gd name="connsiteY34" fmla="*/ 71120 h 1667788"/>
                <a:gd name="connsiteX35" fmla="*/ 1270000 w 2397760"/>
                <a:gd name="connsiteY35" fmla="*/ 40640 h 1667788"/>
                <a:gd name="connsiteX36" fmla="*/ 1300480 w 2397760"/>
                <a:gd name="connsiteY36" fmla="*/ 30480 h 1667788"/>
                <a:gd name="connsiteX37" fmla="*/ 1361440 w 2397760"/>
                <a:gd name="connsiteY37" fmla="*/ 0 h 1667788"/>
                <a:gd name="connsiteX38" fmla="*/ 1432560 w 2397760"/>
                <a:gd name="connsiteY38" fmla="*/ 10160 h 1667788"/>
                <a:gd name="connsiteX39" fmla="*/ 1503680 w 2397760"/>
                <a:gd name="connsiteY39" fmla="*/ 30480 h 1667788"/>
                <a:gd name="connsiteX40" fmla="*/ 1564640 w 2397760"/>
                <a:gd name="connsiteY40" fmla="*/ 111760 h 1667788"/>
                <a:gd name="connsiteX41" fmla="*/ 1635760 w 2397760"/>
                <a:gd name="connsiteY41" fmla="*/ 254000 h 1667788"/>
                <a:gd name="connsiteX42" fmla="*/ 1656080 w 2397760"/>
                <a:gd name="connsiteY42" fmla="*/ 325120 h 1667788"/>
                <a:gd name="connsiteX43" fmla="*/ 1676400 w 2397760"/>
                <a:gd name="connsiteY43" fmla="*/ 447040 h 1667788"/>
                <a:gd name="connsiteX44" fmla="*/ 1706880 w 2397760"/>
                <a:gd name="connsiteY44" fmla="*/ 568960 h 1667788"/>
                <a:gd name="connsiteX45" fmla="*/ 1788160 w 2397760"/>
                <a:gd name="connsiteY45" fmla="*/ 863600 h 1667788"/>
                <a:gd name="connsiteX46" fmla="*/ 1808480 w 2397760"/>
                <a:gd name="connsiteY46" fmla="*/ 894080 h 1667788"/>
                <a:gd name="connsiteX47" fmla="*/ 1838960 w 2397760"/>
                <a:gd name="connsiteY47" fmla="*/ 985520 h 1667788"/>
                <a:gd name="connsiteX48" fmla="*/ 1859280 w 2397760"/>
                <a:gd name="connsiteY48" fmla="*/ 1046480 h 1667788"/>
                <a:gd name="connsiteX49" fmla="*/ 1869440 w 2397760"/>
                <a:gd name="connsiteY49" fmla="*/ 1076960 h 1667788"/>
                <a:gd name="connsiteX50" fmla="*/ 1889760 w 2397760"/>
                <a:gd name="connsiteY50" fmla="*/ 1107440 h 1667788"/>
                <a:gd name="connsiteX51" fmla="*/ 1910080 w 2397760"/>
                <a:gd name="connsiteY51" fmla="*/ 1168400 h 1667788"/>
                <a:gd name="connsiteX52" fmla="*/ 1930400 w 2397760"/>
                <a:gd name="connsiteY52" fmla="*/ 1198880 h 1667788"/>
                <a:gd name="connsiteX53" fmla="*/ 1950720 w 2397760"/>
                <a:gd name="connsiteY53" fmla="*/ 1259840 h 1667788"/>
                <a:gd name="connsiteX54" fmla="*/ 1971040 w 2397760"/>
                <a:gd name="connsiteY54" fmla="*/ 1290320 h 1667788"/>
                <a:gd name="connsiteX55" fmla="*/ 1981200 w 2397760"/>
                <a:gd name="connsiteY55" fmla="*/ 1320800 h 1667788"/>
                <a:gd name="connsiteX56" fmla="*/ 2021840 w 2397760"/>
                <a:gd name="connsiteY56" fmla="*/ 1381760 h 1667788"/>
                <a:gd name="connsiteX57" fmla="*/ 2042160 w 2397760"/>
                <a:gd name="connsiteY57" fmla="*/ 1412240 h 1667788"/>
                <a:gd name="connsiteX58" fmla="*/ 2062480 w 2397760"/>
                <a:gd name="connsiteY58" fmla="*/ 1442720 h 1667788"/>
                <a:gd name="connsiteX59" fmla="*/ 2092960 w 2397760"/>
                <a:gd name="connsiteY59" fmla="*/ 1463040 h 1667788"/>
                <a:gd name="connsiteX60" fmla="*/ 2133600 w 2397760"/>
                <a:gd name="connsiteY60" fmla="*/ 1503680 h 1667788"/>
                <a:gd name="connsiteX61" fmla="*/ 2164080 w 2397760"/>
                <a:gd name="connsiteY61" fmla="*/ 1534160 h 1667788"/>
                <a:gd name="connsiteX62" fmla="*/ 2194560 w 2397760"/>
                <a:gd name="connsiteY62" fmla="*/ 1544320 h 1667788"/>
                <a:gd name="connsiteX63" fmla="*/ 2225040 w 2397760"/>
                <a:gd name="connsiteY63" fmla="*/ 1564640 h 1667788"/>
                <a:gd name="connsiteX64" fmla="*/ 2255520 w 2397760"/>
                <a:gd name="connsiteY64" fmla="*/ 1574800 h 1667788"/>
                <a:gd name="connsiteX65" fmla="*/ 2316480 w 2397760"/>
                <a:gd name="connsiteY65" fmla="*/ 1615440 h 1667788"/>
                <a:gd name="connsiteX66" fmla="*/ 2346960 w 2397760"/>
                <a:gd name="connsiteY66" fmla="*/ 1635760 h 1667788"/>
                <a:gd name="connsiteX67" fmla="*/ 2377440 w 2397760"/>
                <a:gd name="connsiteY67" fmla="*/ 1666240 h 1667788"/>
                <a:gd name="connsiteX68" fmla="*/ 2397760 w 2397760"/>
                <a:gd name="connsiteY68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24560 w 2397760"/>
                <a:gd name="connsiteY26" fmla="*/ 650240 h 1667788"/>
                <a:gd name="connsiteX27" fmla="*/ 944880 w 2397760"/>
                <a:gd name="connsiteY27" fmla="*/ 568960 h 1667788"/>
                <a:gd name="connsiteX28" fmla="*/ 965200 w 2397760"/>
                <a:gd name="connsiteY28" fmla="*/ 487680 h 1667788"/>
                <a:gd name="connsiteX29" fmla="*/ 1016000 w 2397760"/>
                <a:gd name="connsiteY29" fmla="*/ 396240 h 1667788"/>
                <a:gd name="connsiteX30" fmla="*/ 1026160 w 2397760"/>
                <a:gd name="connsiteY30" fmla="*/ 365760 h 1667788"/>
                <a:gd name="connsiteX31" fmla="*/ 1076960 w 2397760"/>
                <a:gd name="connsiteY31" fmla="*/ 284480 h 1667788"/>
                <a:gd name="connsiteX32" fmla="*/ 1097280 w 2397760"/>
                <a:gd name="connsiteY32" fmla="*/ 254000 h 1667788"/>
                <a:gd name="connsiteX33" fmla="*/ 1249680 w 2397760"/>
                <a:gd name="connsiteY33" fmla="*/ 71120 h 1667788"/>
                <a:gd name="connsiteX34" fmla="*/ 1270000 w 2397760"/>
                <a:gd name="connsiteY34" fmla="*/ 40640 h 1667788"/>
                <a:gd name="connsiteX35" fmla="*/ 1300480 w 2397760"/>
                <a:gd name="connsiteY35" fmla="*/ 30480 h 1667788"/>
                <a:gd name="connsiteX36" fmla="*/ 1361440 w 2397760"/>
                <a:gd name="connsiteY36" fmla="*/ 0 h 1667788"/>
                <a:gd name="connsiteX37" fmla="*/ 1432560 w 2397760"/>
                <a:gd name="connsiteY37" fmla="*/ 10160 h 1667788"/>
                <a:gd name="connsiteX38" fmla="*/ 1503680 w 2397760"/>
                <a:gd name="connsiteY38" fmla="*/ 30480 h 1667788"/>
                <a:gd name="connsiteX39" fmla="*/ 1564640 w 2397760"/>
                <a:gd name="connsiteY39" fmla="*/ 111760 h 1667788"/>
                <a:gd name="connsiteX40" fmla="*/ 1635760 w 2397760"/>
                <a:gd name="connsiteY40" fmla="*/ 254000 h 1667788"/>
                <a:gd name="connsiteX41" fmla="*/ 1656080 w 2397760"/>
                <a:gd name="connsiteY41" fmla="*/ 325120 h 1667788"/>
                <a:gd name="connsiteX42" fmla="*/ 1676400 w 2397760"/>
                <a:gd name="connsiteY42" fmla="*/ 447040 h 1667788"/>
                <a:gd name="connsiteX43" fmla="*/ 1706880 w 2397760"/>
                <a:gd name="connsiteY43" fmla="*/ 568960 h 1667788"/>
                <a:gd name="connsiteX44" fmla="*/ 1788160 w 2397760"/>
                <a:gd name="connsiteY44" fmla="*/ 863600 h 1667788"/>
                <a:gd name="connsiteX45" fmla="*/ 1808480 w 2397760"/>
                <a:gd name="connsiteY45" fmla="*/ 894080 h 1667788"/>
                <a:gd name="connsiteX46" fmla="*/ 1838960 w 2397760"/>
                <a:gd name="connsiteY46" fmla="*/ 985520 h 1667788"/>
                <a:gd name="connsiteX47" fmla="*/ 1859280 w 2397760"/>
                <a:gd name="connsiteY47" fmla="*/ 1046480 h 1667788"/>
                <a:gd name="connsiteX48" fmla="*/ 1869440 w 2397760"/>
                <a:gd name="connsiteY48" fmla="*/ 1076960 h 1667788"/>
                <a:gd name="connsiteX49" fmla="*/ 1889760 w 2397760"/>
                <a:gd name="connsiteY49" fmla="*/ 1107440 h 1667788"/>
                <a:gd name="connsiteX50" fmla="*/ 1910080 w 2397760"/>
                <a:gd name="connsiteY50" fmla="*/ 1168400 h 1667788"/>
                <a:gd name="connsiteX51" fmla="*/ 1930400 w 2397760"/>
                <a:gd name="connsiteY51" fmla="*/ 1198880 h 1667788"/>
                <a:gd name="connsiteX52" fmla="*/ 1950720 w 2397760"/>
                <a:gd name="connsiteY52" fmla="*/ 1259840 h 1667788"/>
                <a:gd name="connsiteX53" fmla="*/ 1971040 w 2397760"/>
                <a:gd name="connsiteY53" fmla="*/ 1290320 h 1667788"/>
                <a:gd name="connsiteX54" fmla="*/ 1981200 w 2397760"/>
                <a:gd name="connsiteY54" fmla="*/ 1320800 h 1667788"/>
                <a:gd name="connsiteX55" fmla="*/ 2021840 w 2397760"/>
                <a:gd name="connsiteY55" fmla="*/ 1381760 h 1667788"/>
                <a:gd name="connsiteX56" fmla="*/ 2042160 w 2397760"/>
                <a:gd name="connsiteY56" fmla="*/ 1412240 h 1667788"/>
                <a:gd name="connsiteX57" fmla="*/ 2062480 w 2397760"/>
                <a:gd name="connsiteY57" fmla="*/ 1442720 h 1667788"/>
                <a:gd name="connsiteX58" fmla="*/ 2092960 w 2397760"/>
                <a:gd name="connsiteY58" fmla="*/ 1463040 h 1667788"/>
                <a:gd name="connsiteX59" fmla="*/ 2133600 w 2397760"/>
                <a:gd name="connsiteY59" fmla="*/ 1503680 h 1667788"/>
                <a:gd name="connsiteX60" fmla="*/ 2164080 w 2397760"/>
                <a:gd name="connsiteY60" fmla="*/ 1534160 h 1667788"/>
                <a:gd name="connsiteX61" fmla="*/ 2194560 w 2397760"/>
                <a:gd name="connsiteY61" fmla="*/ 1544320 h 1667788"/>
                <a:gd name="connsiteX62" fmla="*/ 2225040 w 2397760"/>
                <a:gd name="connsiteY62" fmla="*/ 1564640 h 1667788"/>
                <a:gd name="connsiteX63" fmla="*/ 2255520 w 2397760"/>
                <a:gd name="connsiteY63" fmla="*/ 1574800 h 1667788"/>
                <a:gd name="connsiteX64" fmla="*/ 2316480 w 2397760"/>
                <a:gd name="connsiteY64" fmla="*/ 1615440 h 1667788"/>
                <a:gd name="connsiteX65" fmla="*/ 2346960 w 2397760"/>
                <a:gd name="connsiteY65" fmla="*/ 1635760 h 1667788"/>
                <a:gd name="connsiteX66" fmla="*/ 2377440 w 2397760"/>
                <a:gd name="connsiteY66" fmla="*/ 1666240 h 1667788"/>
                <a:gd name="connsiteX67" fmla="*/ 2397760 w 2397760"/>
                <a:gd name="connsiteY67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24560 w 2397760"/>
                <a:gd name="connsiteY26" fmla="*/ 650240 h 1667788"/>
                <a:gd name="connsiteX27" fmla="*/ 944880 w 2397760"/>
                <a:gd name="connsiteY27" fmla="*/ 568960 h 1667788"/>
                <a:gd name="connsiteX28" fmla="*/ 965200 w 2397760"/>
                <a:gd name="connsiteY28" fmla="*/ 487680 h 1667788"/>
                <a:gd name="connsiteX29" fmla="*/ 1016000 w 2397760"/>
                <a:gd name="connsiteY29" fmla="*/ 396240 h 1667788"/>
                <a:gd name="connsiteX30" fmla="*/ 1026160 w 2397760"/>
                <a:gd name="connsiteY30" fmla="*/ 365760 h 1667788"/>
                <a:gd name="connsiteX31" fmla="*/ 1076960 w 2397760"/>
                <a:gd name="connsiteY31" fmla="*/ 284480 h 1667788"/>
                <a:gd name="connsiteX32" fmla="*/ 1097280 w 2397760"/>
                <a:gd name="connsiteY32" fmla="*/ 254000 h 1667788"/>
                <a:gd name="connsiteX33" fmla="*/ 1249680 w 2397760"/>
                <a:gd name="connsiteY33" fmla="*/ 71120 h 1667788"/>
                <a:gd name="connsiteX34" fmla="*/ 1270000 w 2397760"/>
                <a:gd name="connsiteY34" fmla="*/ 40640 h 1667788"/>
                <a:gd name="connsiteX35" fmla="*/ 1300480 w 2397760"/>
                <a:gd name="connsiteY35" fmla="*/ 30480 h 1667788"/>
                <a:gd name="connsiteX36" fmla="*/ 1361440 w 2397760"/>
                <a:gd name="connsiteY36" fmla="*/ 0 h 1667788"/>
                <a:gd name="connsiteX37" fmla="*/ 1432560 w 2397760"/>
                <a:gd name="connsiteY37" fmla="*/ 10160 h 1667788"/>
                <a:gd name="connsiteX38" fmla="*/ 1503680 w 2397760"/>
                <a:gd name="connsiteY38" fmla="*/ 30480 h 1667788"/>
                <a:gd name="connsiteX39" fmla="*/ 1564640 w 2397760"/>
                <a:gd name="connsiteY39" fmla="*/ 111760 h 1667788"/>
                <a:gd name="connsiteX40" fmla="*/ 1635760 w 2397760"/>
                <a:gd name="connsiteY40" fmla="*/ 254000 h 1667788"/>
                <a:gd name="connsiteX41" fmla="*/ 1656080 w 2397760"/>
                <a:gd name="connsiteY41" fmla="*/ 325120 h 1667788"/>
                <a:gd name="connsiteX42" fmla="*/ 1676400 w 2397760"/>
                <a:gd name="connsiteY42" fmla="*/ 447040 h 1667788"/>
                <a:gd name="connsiteX43" fmla="*/ 1706880 w 2397760"/>
                <a:gd name="connsiteY43" fmla="*/ 568960 h 1667788"/>
                <a:gd name="connsiteX44" fmla="*/ 1788160 w 2397760"/>
                <a:gd name="connsiteY44" fmla="*/ 863600 h 1667788"/>
                <a:gd name="connsiteX45" fmla="*/ 1808480 w 2397760"/>
                <a:gd name="connsiteY45" fmla="*/ 894080 h 1667788"/>
                <a:gd name="connsiteX46" fmla="*/ 1859280 w 2397760"/>
                <a:gd name="connsiteY46" fmla="*/ 1046480 h 1667788"/>
                <a:gd name="connsiteX47" fmla="*/ 1869440 w 2397760"/>
                <a:gd name="connsiteY47" fmla="*/ 1076960 h 1667788"/>
                <a:gd name="connsiteX48" fmla="*/ 1889760 w 2397760"/>
                <a:gd name="connsiteY48" fmla="*/ 1107440 h 1667788"/>
                <a:gd name="connsiteX49" fmla="*/ 1910080 w 2397760"/>
                <a:gd name="connsiteY49" fmla="*/ 1168400 h 1667788"/>
                <a:gd name="connsiteX50" fmla="*/ 1930400 w 2397760"/>
                <a:gd name="connsiteY50" fmla="*/ 1198880 h 1667788"/>
                <a:gd name="connsiteX51" fmla="*/ 1950720 w 2397760"/>
                <a:gd name="connsiteY51" fmla="*/ 1259840 h 1667788"/>
                <a:gd name="connsiteX52" fmla="*/ 1971040 w 2397760"/>
                <a:gd name="connsiteY52" fmla="*/ 1290320 h 1667788"/>
                <a:gd name="connsiteX53" fmla="*/ 1981200 w 2397760"/>
                <a:gd name="connsiteY53" fmla="*/ 1320800 h 1667788"/>
                <a:gd name="connsiteX54" fmla="*/ 2021840 w 2397760"/>
                <a:gd name="connsiteY54" fmla="*/ 1381760 h 1667788"/>
                <a:gd name="connsiteX55" fmla="*/ 2042160 w 2397760"/>
                <a:gd name="connsiteY55" fmla="*/ 1412240 h 1667788"/>
                <a:gd name="connsiteX56" fmla="*/ 2062480 w 2397760"/>
                <a:gd name="connsiteY56" fmla="*/ 1442720 h 1667788"/>
                <a:gd name="connsiteX57" fmla="*/ 2092960 w 2397760"/>
                <a:gd name="connsiteY57" fmla="*/ 1463040 h 1667788"/>
                <a:gd name="connsiteX58" fmla="*/ 2133600 w 2397760"/>
                <a:gd name="connsiteY58" fmla="*/ 1503680 h 1667788"/>
                <a:gd name="connsiteX59" fmla="*/ 2164080 w 2397760"/>
                <a:gd name="connsiteY59" fmla="*/ 1534160 h 1667788"/>
                <a:gd name="connsiteX60" fmla="*/ 2194560 w 2397760"/>
                <a:gd name="connsiteY60" fmla="*/ 1544320 h 1667788"/>
                <a:gd name="connsiteX61" fmla="*/ 2225040 w 2397760"/>
                <a:gd name="connsiteY61" fmla="*/ 1564640 h 1667788"/>
                <a:gd name="connsiteX62" fmla="*/ 2255520 w 2397760"/>
                <a:gd name="connsiteY62" fmla="*/ 1574800 h 1667788"/>
                <a:gd name="connsiteX63" fmla="*/ 2316480 w 2397760"/>
                <a:gd name="connsiteY63" fmla="*/ 1615440 h 1667788"/>
                <a:gd name="connsiteX64" fmla="*/ 2346960 w 2397760"/>
                <a:gd name="connsiteY64" fmla="*/ 1635760 h 1667788"/>
                <a:gd name="connsiteX65" fmla="*/ 2377440 w 2397760"/>
                <a:gd name="connsiteY65" fmla="*/ 1666240 h 1667788"/>
                <a:gd name="connsiteX66" fmla="*/ 2397760 w 2397760"/>
                <a:gd name="connsiteY66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24560 w 2397760"/>
                <a:gd name="connsiteY26" fmla="*/ 650240 h 1667788"/>
                <a:gd name="connsiteX27" fmla="*/ 944880 w 2397760"/>
                <a:gd name="connsiteY27" fmla="*/ 568960 h 1667788"/>
                <a:gd name="connsiteX28" fmla="*/ 965200 w 2397760"/>
                <a:gd name="connsiteY28" fmla="*/ 487680 h 1667788"/>
                <a:gd name="connsiteX29" fmla="*/ 1016000 w 2397760"/>
                <a:gd name="connsiteY29" fmla="*/ 396240 h 1667788"/>
                <a:gd name="connsiteX30" fmla="*/ 1026160 w 2397760"/>
                <a:gd name="connsiteY30" fmla="*/ 365760 h 1667788"/>
                <a:gd name="connsiteX31" fmla="*/ 1076960 w 2397760"/>
                <a:gd name="connsiteY31" fmla="*/ 284480 h 1667788"/>
                <a:gd name="connsiteX32" fmla="*/ 1097280 w 2397760"/>
                <a:gd name="connsiteY32" fmla="*/ 254000 h 1667788"/>
                <a:gd name="connsiteX33" fmla="*/ 1249680 w 2397760"/>
                <a:gd name="connsiteY33" fmla="*/ 71120 h 1667788"/>
                <a:gd name="connsiteX34" fmla="*/ 1270000 w 2397760"/>
                <a:gd name="connsiteY34" fmla="*/ 40640 h 1667788"/>
                <a:gd name="connsiteX35" fmla="*/ 1300480 w 2397760"/>
                <a:gd name="connsiteY35" fmla="*/ 30480 h 1667788"/>
                <a:gd name="connsiteX36" fmla="*/ 1361440 w 2397760"/>
                <a:gd name="connsiteY36" fmla="*/ 0 h 1667788"/>
                <a:gd name="connsiteX37" fmla="*/ 1432560 w 2397760"/>
                <a:gd name="connsiteY37" fmla="*/ 10160 h 1667788"/>
                <a:gd name="connsiteX38" fmla="*/ 1503680 w 2397760"/>
                <a:gd name="connsiteY38" fmla="*/ 30480 h 1667788"/>
                <a:gd name="connsiteX39" fmla="*/ 1564640 w 2397760"/>
                <a:gd name="connsiteY39" fmla="*/ 111760 h 1667788"/>
                <a:gd name="connsiteX40" fmla="*/ 1635760 w 2397760"/>
                <a:gd name="connsiteY40" fmla="*/ 254000 h 1667788"/>
                <a:gd name="connsiteX41" fmla="*/ 1656080 w 2397760"/>
                <a:gd name="connsiteY41" fmla="*/ 325120 h 1667788"/>
                <a:gd name="connsiteX42" fmla="*/ 1676400 w 2397760"/>
                <a:gd name="connsiteY42" fmla="*/ 447040 h 1667788"/>
                <a:gd name="connsiteX43" fmla="*/ 1706880 w 2397760"/>
                <a:gd name="connsiteY43" fmla="*/ 568960 h 1667788"/>
                <a:gd name="connsiteX44" fmla="*/ 1788160 w 2397760"/>
                <a:gd name="connsiteY44" fmla="*/ 863600 h 1667788"/>
                <a:gd name="connsiteX45" fmla="*/ 1808480 w 2397760"/>
                <a:gd name="connsiteY45" fmla="*/ 894080 h 1667788"/>
                <a:gd name="connsiteX46" fmla="*/ 1859280 w 2397760"/>
                <a:gd name="connsiteY46" fmla="*/ 1046480 h 1667788"/>
                <a:gd name="connsiteX47" fmla="*/ 1869440 w 2397760"/>
                <a:gd name="connsiteY47" fmla="*/ 1076960 h 1667788"/>
                <a:gd name="connsiteX48" fmla="*/ 1910080 w 2397760"/>
                <a:gd name="connsiteY48" fmla="*/ 1168400 h 1667788"/>
                <a:gd name="connsiteX49" fmla="*/ 1930400 w 2397760"/>
                <a:gd name="connsiteY49" fmla="*/ 1198880 h 1667788"/>
                <a:gd name="connsiteX50" fmla="*/ 1950720 w 2397760"/>
                <a:gd name="connsiteY50" fmla="*/ 1259840 h 1667788"/>
                <a:gd name="connsiteX51" fmla="*/ 1971040 w 2397760"/>
                <a:gd name="connsiteY51" fmla="*/ 1290320 h 1667788"/>
                <a:gd name="connsiteX52" fmla="*/ 1981200 w 2397760"/>
                <a:gd name="connsiteY52" fmla="*/ 1320800 h 1667788"/>
                <a:gd name="connsiteX53" fmla="*/ 2021840 w 2397760"/>
                <a:gd name="connsiteY53" fmla="*/ 1381760 h 1667788"/>
                <a:gd name="connsiteX54" fmla="*/ 2042160 w 2397760"/>
                <a:gd name="connsiteY54" fmla="*/ 1412240 h 1667788"/>
                <a:gd name="connsiteX55" fmla="*/ 2062480 w 2397760"/>
                <a:gd name="connsiteY55" fmla="*/ 1442720 h 1667788"/>
                <a:gd name="connsiteX56" fmla="*/ 2092960 w 2397760"/>
                <a:gd name="connsiteY56" fmla="*/ 1463040 h 1667788"/>
                <a:gd name="connsiteX57" fmla="*/ 2133600 w 2397760"/>
                <a:gd name="connsiteY57" fmla="*/ 1503680 h 1667788"/>
                <a:gd name="connsiteX58" fmla="*/ 2164080 w 2397760"/>
                <a:gd name="connsiteY58" fmla="*/ 1534160 h 1667788"/>
                <a:gd name="connsiteX59" fmla="*/ 2194560 w 2397760"/>
                <a:gd name="connsiteY59" fmla="*/ 1544320 h 1667788"/>
                <a:gd name="connsiteX60" fmla="*/ 2225040 w 2397760"/>
                <a:gd name="connsiteY60" fmla="*/ 1564640 h 1667788"/>
                <a:gd name="connsiteX61" fmla="*/ 2255520 w 2397760"/>
                <a:gd name="connsiteY61" fmla="*/ 1574800 h 1667788"/>
                <a:gd name="connsiteX62" fmla="*/ 2316480 w 2397760"/>
                <a:gd name="connsiteY62" fmla="*/ 1615440 h 1667788"/>
                <a:gd name="connsiteX63" fmla="*/ 2346960 w 2397760"/>
                <a:gd name="connsiteY63" fmla="*/ 1635760 h 1667788"/>
                <a:gd name="connsiteX64" fmla="*/ 2377440 w 2397760"/>
                <a:gd name="connsiteY64" fmla="*/ 1666240 h 1667788"/>
                <a:gd name="connsiteX65" fmla="*/ 2397760 w 2397760"/>
                <a:gd name="connsiteY65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24560 w 2397760"/>
                <a:gd name="connsiteY26" fmla="*/ 650240 h 1667788"/>
                <a:gd name="connsiteX27" fmla="*/ 944880 w 2397760"/>
                <a:gd name="connsiteY27" fmla="*/ 568960 h 1667788"/>
                <a:gd name="connsiteX28" fmla="*/ 965200 w 2397760"/>
                <a:gd name="connsiteY28" fmla="*/ 487680 h 1667788"/>
                <a:gd name="connsiteX29" fmla="*/ 1016000 w 2397760"/>
                <a:gd name="connsiteY29" fmla="*/ 396240 h 1667788"/>
                <a:gd name="connsiteX30" fmla="*/ 1026160 w 2397760"/>
                <a:gd name="connsiteY30" fmla="*/ 365760 h 1667788"/>
                <a:gd name="connsiteX31" fmla="*/ 1076960 w 2397760"/>
                <a:gd name="connsiteY31" fmla="*/ 284480 h 1667788"/>
                <a:gd name="connsiteX32" fmla="*/ 1097280 w 2397760"/>
                <a:gd name="connsiteY32" fmla="*/ 254000 h 1667788"/>
                <a:gd name="connsiteX33" fmla="*/ 1249680 w 2397760"/>
                <a:gd name="connsiteY33" fmla="*/ 71120 h 1667788"/>
                <a:gd name="connsiteX34" fmla="*/ 1270000 w 2397760"/>
                <a:gd name="connsiteY34" fmla="*/ 40640 h 1667788"/>
                <a:gd name="connsiteX35" fmla="*/ 1300480 w 2397760"/>
                <a:gd name="connsiteY35" fmla="*/ 30480 h 1667788"/>
                <a:gd name="connsiteX36" fmla="*/ 1361440 w 2397760"/>
                <a:gd name="connsiteY36" fmla="*/ 0 h 1667788"/>
                <a:gd name="connsiteX37" fmla="*/ 1432560 w 2397760"/>
                <a:gd name="connsiteY37" fmla="*/ 10160 h 1667788"/>
                <a:gd name="connsiteX38" fmla="*/ 1503680 w 2397760"/>
                <a:gd name="connsiteY38" fmla="*/ 30480 h 1667788"/>
                <a:gd name="connsiteX39" fmla="*/ 1564640 w 2397760"/>
                <a:gd name="connsiteY39" fmla="*/ 111760 h 1667788"/>
                <a:gd name="connsiteX40" fmla="*/ 1635760 w 2397760"/>
                <a:gd name="connsiteY40" fmla="*/ 254000 h 1667788"/>
                <a:gd name="connsiteX41" fmla="*/ 1656080 w 2397760"/>
                <a:gd name="connsiteY41" fmla="*/ 325120 h 1667788"/>
                <a:gd name="connsiteX42" fmla="*/ 1676400 w 2397760"/>
                <a:gd name="connsiteY42" fmla="*/ 447040 h 1667788"/>
                <a:gd name="connsiteX43" fmla="*/ 1706880 w 2397760"/>
                <a:gd name="connsiteY43" fmla="*/ 568960 h 1667788"/>
                <a:gd name="connsiteX44" fmla="*/ 1788160 w 2397760"/>
                <a:gd name="connsiteY44" fmla="*/ 863600 h 1667788"/>
                <a:gd name="connsiteX45" fmla="*/ 1808480 w 2397760"/>
                <a:gd name="connsiteY45" fmla="*/ 894080 h 1667788"/>
                <a:gd name="connsiteX46" fmla="*/ 1859280 w 2397760"/>
                <a:gd name="connsiteY46" fmla="*/ 1046480 h 1667788"/>
                <a:gd name="connsiteX47" fmla="*/ 1869440 w 2397760"/>
                <a:gd name="connsiteY47" fmla="*/ 1076960 h 1667788"/>
                <a:gd name="connsiteX48" fmla="*/ 1910080 w 2397760"/>
                <a:gd name="connsiteY48" fmla="*/ 1168400 h 1667788"/>
                <a:gd name="connsiteX49" fmla="*/ 1930400 w 2397760"/>
                <a:gd name="connsiteY49" fmla="*/ 1198880 h 1667788"/>
                <a:gd name="connsiteX50" fmla="*/ 1971040 w 2397760"/>
                <a:gd name="connsiteY50" fmla="*/ 1290320 h 1667788"/>
                <a:gd name="connsiteX51" fmla="*/ 1981200 w 2397760"/>
                <a:gd name="connsiteY51" fmla="*/ 1320800 h 1667788"/>
                <a:gd name="connsiteX52" fmla="*/ 2021840 w 2397760"/>
                <a:gd name="connsiteY52" fmla="*/ 1381760 h 1667788"/>
                <a:gd name="connsiteX53" fmla="*/ 2042160 w 2397760"/>
                <a:gd name="connsiteY53" fmla="*/ 1412240 h 1667788"/>
                <a:gd name="connsiteX54" fmla="*/ 2062480 w 2397760"/>
                <a:gd name="connsiteY54" fmla="*/ 1442720 h 1667788"/>
                <a:gd name="connsiteX55" fmla="*/ 2092960 w 2397760"/>
                <a:gd name="connsiteY55" fmla="*/ 1463040 h 1667788"/>
                <a:gd name="connsiteX56" fmla="*/ 2133600 w 2397760"/>
                <a:gd name="connsiteY56" fmla="*/ 1503680 h 1667788"/>
                <a:gd name="connsiteX57" fmla="*/ 2164080 w 2397760"/>
                <a:gd name="connsiteY57" fmla="*/ 1534160 h 1667788"/>
                <a:gd name="connsiteX58" fmla="*/ 2194560 w 2397760"/>
                <a:gd name="connsiteY58" fmla="*/ 1544320 h 1667788"/>
                <a:gd name="connsiteX59" fmla="*/ 2225040 w 2397760"/>
                <a:gd name="connsiteY59" fmla="*/ 1564640 h 1667788"/>
                <a:gd name="connsiteX60" fmla="*/ 2255520 w 2397760"/>
                <a:gd name="connsiteY60" fmla="*/ 1574800 h 1667788"/>
                <a:gd name="connsiteX61" fmla="*/ 2316480 w 2397760"/>
                <a:gd name="connsiteY61" fmla="*/ 1615440 h 1667788"/>
                <a:gd name="connsiteX62" fmla="*/ 2346960 w 2397760"/>
                <a:gd name="connsiteY62" fmla="*/ 1635760 h 1667788"/>
                <a:gd name="connsiteX63" fmla="*/ 2377440 w 2397760"/>
                <a:gd name="connsiteY63" fmla="*/ 1666240 h 1667788"/>
                <a:gd name="connsiteX64" fmla="*/ 2397760 w 2397760"/>
                <a:gd name="connsiteY64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24560 w 2397760"/>
                <a:gd name="connsiteY26" fmla="*/ 650240 h 1667788"/>
                <a:gd name="connsiteX27" fmla="*/ 944880 w 2397760"/>
                <a:gd name="connsiteY27" fmla="*/ 568960 h 1667788"/>
                <a:gd name="connsiteX28" fmla="*/ 965200 w 2397760"/>
                <a:gd name="connsiteY28" fmla="*/ 487680 h 1667788"/>
                <a:gd name="connsiteX29" fmla="*/ 1016000 w 2397760"/>
                <a:gd name="connsiteY29" fmla="*/ 396240 h 1667788"/>
                <a:gd name="connsiteX30" fmla="*/ 1026160 w 2397760"/>
                <a:gd name="connsiteY30" fmla="*/ 365760 h 1667788"/>
                <a:gd name="connsiteX31" fmla="*/ 1076960 w 2397760"/>
                <a:gd name="connsiteY31" fmla="*/ 284480 h 1667788"/>
                <a:gd name="connsiteX32" fmla="*/ 1097280 w 2397760"/>
                <a:gd name="connsiteY32" fmla="*/ 254000 h 1667788"/>
                <a:gd name="connsiteX33" fmla="*/ 1249680 w 2397760"/>
                <a:gd name="connsiteY33" fmla="*/ 71120 h 1667788"/>
                <a:gd name="connsiteX34" fmla="*/ 1270000 w 2397760"/>
                <a:gd name="connsiteY34" fmla="*/ 40640 h 1667788"/>
                <a:gd name="connsiteX35" fmla="*/ 1300480 w 2397760"/>
                <a:gd name="connsiteY35" fmla="*/ 30480 h 1667788"/>
                <a:gd name="connsiteX36" fmla="*/ 1361440 w 2397760"/>
                <a:gd name="connsiteY36" fmla="*/ 0 h 1667788"/>
                <a:gd name="connsiteX37" fmla="*/ 1432560 w 2397760"/>
                <a:gd name="connsiteY37" fmla="*/ 10160 h 1667788"/>
                <a:gd name="connsiteX38" fmla="*/ 1503680 w 2397760"/>
                <a:gd name="connsiteY38" fmla="*/ 30480 h 1667788"/>
                <a:gd name="connsiteX39" fmla="*/ 1564640 w 2397760"/>
                <a:gd name="connsiteY39" fmla="*/ 111760 h 1667788"/>
                <a:gd name="connsiteX40" fmla="*/ 1635760 w 2397760"/>
                <a:gd name="connsiteY40" fmla="*/ 254000 h 1667788"/>
                <a:gd name="connsiteX41" fmla="*/ 1656080 w 2397760"/>
                <a:gd name="connsiteY41" fmla="*/ 325120 h 1667788"/>
                <a:gd name="connsiteX42" fmla="*/ 1676400 w 2397760"/>
                <a:gd name="connsiteY42" fmla="*/ 447040 h 1667788"/>
                <a:gd name="connsiteX43" fmla="*/ 1706880 w 2397760"/>
                <a:gd name="connsiteY43" fmla="*/ 568960 h 1667788"/>
                <a:gd name="connsiteX44" fmla="*/ 1788160 w 2397760"/>
                <a:gd name="connsiteY44" fmla="*/ 863600 h 1667788"/>
                <a:gd name="connsiteX45" fmla="*/ 1808480 w 2397760"/>
                <a:gd name="connsiteY45" fmla="*/ 894080 h 1667788"/>
                <a:gd name="connsiteX46" fmla="*/ 1859280 w 2397760"/>
                <a:gd name="connsiteY46" fmla="*/ 1046480 h 1667788"/>
                <a:gd name="connsiteX47" fmla="*/ 1869440 w 2397760"/>
                <a:gd name="connsiteY47" fmla="*/ 1076960 h 1667788"/>
                <a:gd name="connsiteX48" fmla="*/ 1910080 w 2397760"/>
                <a:gd name="connsiteY48" fmla="*/ 1168400 h 1667788"/>
                <a:gd name="connsiteX49" fmla="*/ 1930400 w 2397760"/>
                <a:gd name="connsiteY49" fmla="*/ 1198880 h 1667788"/>
                <a:gd name="connsiteX50" fmla="*/ 1971040 w 2397760"/>
                <a:gd name="connsiteY50" fmla="*/ 1290320 h 1667788"/>
                <a:gd name="connsiteX51" fmla="*/ 2021840 w 2397760"/>
                <a:gd name="connsiteY51" fmla="*/ 1381760 h 1667788"/>
                <a:gd name="connsiteX52" fmla="*/ 2042160 w 2397760"/>
                <a:gd name="connsiteY52" fmla="*/ 1412240 h 1667788"/>
                <a:gd name="connsiteX53" fmla="*/ 2062480 w 2397760"/>
                <a:gd name="connsiteY53" fmla="*/ 1442720 h 1667788"/>
                <a:gd name="connsiteX54" fmla="*/ 2092960 w 2397760"/>
                <a:gd name="connsiteY54" fmla="*/ 1463040 h 1667788"/>
                <a:gd name="connsiteX55" fmla="*/ 2133600 w 2397760"/>
                <a:gd name="connsiteY55" fmla="*/ 1503680 h 1667788"/>
                <a:gd name="connsiteX56" fmla="*/ 2164080 w 2397760"/>
                <a:gd name="connsiteY56" fmla="*/ 1534160 h 1667788"/>
                <a:gd name="connsiteX57" fmla="*/ 2194560 w 2397760"/>
                <a:gd name="connsiteY57" fmla="*/ 1544320 h 1667788"/>
                <a:gd name="connsiteX58" fmla="*/ 2225040 w 2397760"/>
                <a:gd name="connsiteY58" fmla="*/ 1564640 h 1667788"/>
                <a:gd name="connsiteX59" fmla="*/ 2255520 w 2397760"/>
                <a:gd name="connsiteY59" fmla="*/ 1574800 h 1667788"/>
                <a:gd name="connsiteX60" fmla="*/ 2316480 w 2397760"/>
                <a:gd name="connsiteY60" fmla="*/ 1615440 h 1667788"/>
                <a:gd name="connsiteX61" fmla="*/ 2346960 w 2397760"/>
                <a:gd name="connsiteY61" fmla="*/ 1635760 h 1667788"/>
                <a:gd name="connsiteX62" fmla="*/ 2377440 w 2397760"/>
                <a:gd name="connsiteY62" fmla="*/ 1666240 h 1667788"/>
                <a:gd name="connsiteX63" fmla="*/ 2397760 w 2397760"/>
                <a:gd name="connsiteY63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701040 w 2397760"/>
                <a:gd name="connsiteY15" fmla="*/ 1209040 h 1667788"/>
                <a:gd name="connsiteX16" fmla="*/ 721360 w 2397760"/>
                <a:gd name="connsiteY16" fmla="*/ 1178560 h 1667788"/>
                <a:gd name="connsiteX17" fmla="*/ 741680 w 2397760"/>
                <a:gd name="connsiteY17" fmla="*/ 1148080 h 1667788"/>
                <a:gd name="connsiteX18" fmla="*/ 772160 w 2397760"/>
                <a:gd name="connsiteY18" fmla="*/ 1087120 h 1667788"/>
                <a:gd name="connsiteX19" fmla="*/ 802640 w 2397760"/>
                <a:gd name="connsiteY19" fmla="*/ 995680 h 1667788"/>
                <a:gd name="connsiteX20" fmla="*/ 812800 w 2397760"/>
                <a:gd name="connsiteY20" fmla="*/ 965200 h 1667788"/>
                <a:gd name="connsiteX21" fmla="*/ 833120 w 2397760"/>
                <a:gd name="connsiteY21" fmla="*/ 934720 h 1667788"/>
                <a:gd name="connsiteX22" fmla="*/ 853440 w 2397760"/>
                <a:gd name="connsiteY22" fmla="*/ 873760 h 1667788"/>
                <a:gd name="connsiteX23" fmla="*/ 873760 w 2397760"/>
                <a:gd name="connsiteY23" fmla="*/ 843280 h 1667788"/>
                <a:gd name="connsiteX24" fmla="*/ 904240 w 2397760"/>
                <a:gd name="connsiteY24" fmla="*/ 741680 h 1667788"/>
                <a:gd name="connsiteX25" fmla="*/ 924560 w 2397760"/>
                <a:gd name="connsiteY25" fmla="*/ 650240 h 1667788"/>
                <a:gd name="connsiteX26" fmla="*/ 944880 w 2397760"/>
                <a:gd name="connsiteY26" fmla="*/ 568960 h 1667788"/>
                <a:gd name="connsiteX27" fmla="*/ 965200 w 2397760"/>
                <a:gd name="connsiteY27" fmla="*/ 487680 h 1667788"/>
                <a:gd name="connsiteX28" fmla="*/ 1016000 w 2397760"/>
                <a:gd name="connsiteY28" fmla="*/ 396240 h 1667788"/>
                <a:gd name="connsiteX29" fmla="*/ 1026160 w 2397760"/>
                <a:gd name="connsiteY29" fmla="*/ 365760 h 1667788"/>
                <a:gd name="connsiteX30" fmla="*/ 1076960 w 2397760"/>
                <a:gd name="connsiteY30" fmla="*/ 284480 h 1667788"/>
                <a:gd name="connsiteX31" fmla="*/ 1097280 w 2397760"/>
                <a:gd name="connsiteY31" fmla="*/ 254000 h 1667788"/>
                <a:gd name="connsiteX32" fmla="*/ 1249680 w 2397760"/>
                <a:gd name="connsiteY32" fmla="*/ 71120 h 1667788"/>
                <a:gd name="connsiteX33" fmla="*/ 1270000 w 2397760"/>
                <a:gd name="connsiteY33" fmla="*/ 40640 h 1667788"/>
                <a:gd name="connsiteX34" fmla="*/ 1300480 w 2397760"/>
                <a:gd name="connsiteY34" fmla="*/ 30480 h 1667788"/>
                <a:gd name="connsiteX35" fmla="*/ 1361440 w 2397760"/>
                <a:gd name="connsiteY35" fmla="*/ 0 h 1667788"/>
                <a:gd name="connsiteX36" fmla="*/ 1432560 w 2397760"/>
                <a:gd name="connsiteY36" fmla="*/ 10160 h 1667788"/>
                <a:gd name="connsiteX37" fmla="*/ 1503680 w 2397760"/>
                <a:gd name="connsiteY37" fmla="*/ 30480 h 1667788"/>
                <a:gd name="connsiteX38" fmla="*/ 1564640 w 2397760"/>
                <a:gd name="connsiteY38" fmla="*/ 111760 h 1667788"/>
                <a:gd name="connsiteX39" fmla="*/ 1635760 w 2397760"/>
                <a:gd name="connsiteY39" fmla="*/ 254000 h 1667788"/>
                <a:gd name="connsiteX40" fmla="*/ 1656080 w 2397760"/>
                <a:gd name="connsiteY40" fmla="*/ 325120 h 1667788"/>
                <a:gd name="connsiteX41" fmla="*/ 1676400 w 2397760"/>
                <a:gd name="connsiteY41" fmla="*/ 447040 h 1667788"/>
                <a:gd name="connsiteX42" fmla="*/ 1706880 w 2397760"/>
                <a:gd name="connsiteY42" fmla="*/ 568960 h 1667788"/>
                <a:gd name="connsiteX43" fmla="*/ 1788160 w 2397760"/>
                <a:gd name="connsiteY43" fmla="*/ 863600 h 1667788"/>
                <a:gd name="connsiteX44" fmla="*/ 1808480 w 2397760"/>
                <a:gd name="connsiteY44" fmla="*/ 894080 h 1667788"/>
                <a:gd name="connsiteX45" fmla="*/ 1859280 w 2397760"/>
                <a:gd name="connsiteY45" fmla="*/ 1046480 h 1667788"/>
                <a:gd name="connsiteX46" fmla="*/ 1869440 w 2397760"/>
                <a:gd name="connsiteY46" fmla="*/ 1076960 h 1667788"/>
                <a:gd name="connsiteX47" fmla="*/ 1910080 w 2397760"/>
                <a:gd name="connsiteY47" fmla="*/ 1168400 h 1667788"/>
                <a:gd name="connsiteX48" fmla="*/ 1930400 w 2397760"/>
                <a:gd name="connsiteY48" fmla="*/ 1198880 h 1667788"/>
                <a:gd name="connsiteX49" fmla="*/ 1971040 w 2397760"/>
                <a:gd name="connsiteY49" fmla="*/ 1290320 h 1667788"/>
                <a:gd name="connsiteX50" fmla="*/ 2021840 w 2397760"/>
                <a:gd name="connsiteY50" fmla="*/ 1381760 h 1667788"/>
                <a:gd name="connsiteX51" fmla="*/ 2042160 w 2397760"/>
                <a:gd name="connsiteY51" fmla="*/ 1412240 h 1667788"/>
                <a:gd name="connsiteX52" fmla="*/ 2062480 w 2397760"/>
                <a:gd name="connsiteY52" fmla="*/ 1442720 h 1667788"/>
                <a:gd name="connsiteX53" fmla="*/ 2092960 w 2397760"/>
                <a:gd name="connsiteY53" fmla="*/ 1463040 h 1667788"/>
                <a:gd name="connsiteX54" fmla="*/ 2133600 w 2397760"/>
                <a:gd name="connsiteY54" fmla="*/ 1503680 h 1667788"/>
                <a:gd name="connsiteX55" fmla="*/ 2164080 w 2397760"/>
                <a:gd name="connsiteY55" fmla="*/ 1534160 h 1667788"/>
                <a:gd name="connsiteX56" fmla="*/ 2194560 w 2397760"/>
                <a:gd name="connsiteY56" fmla="*/ 1544320 h 1667788"/>
                <a:gd name="connsiteX57" fmla="*/ 2225040 w 2397760"/>
                <a:gd name="connsiteY57" fmla="*/ 1564640 h 1667788"/>
                <a:gd name="connsiteX58" fmla="*/ 2255520 w 2397760"/>
                <a:gd name="connsiteY58" fmla="*/ 1574800 h 1667788"/>
                <a:gd name="connsiteX59" fmla="*/ 2316480 w 2397760"/>
                <a:gd name="connsiteY59" fmla="*/ 1615440 h 1667788"/>
                <a:gd name="connsiteX60" fmla="*/ 2346960 w 2397760"/>
                <a:gd name="connsiteY60" fmla="*/ 1635760 h 1667788"/>
                <a:gd name="connsiteX61" fmla="*/ 2377440 w 2397760"/>
                <a:gd name="connsiteY61" fmla="*/ 1666240 h 1667788"/>
                <a:gd name="connsiteX62" fmla="*/ 2397760 w 2397760"/>
                <a:gd name="connsiteY62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701040 w 2397760"/>
                <a:gd name="connsiteY15" fmla="*/ 1209040 h 1667788"/>
                <a:gd name="connsiteX16" fmla="*/ 721360 w 2397760"/>
                <a:gd name="connsiteY16" fmla="*/ 1178560 h 1667788"/>
                <a:gd name="connsiteX17" fmla="*/ 741680 w 2397760"/>
                <a:gd name="connsiteY17" fmla="*/ 1148080 h 1667788"/>
                <a:gd name="connsiteX18" fmla="*/ 772160 w 2397760"/>
                <a:gd name="connsiteY18" fmla="*/ 1087120 h 1667788"/>
                <a:gd name="connsiteX19" fmla="*/ 802640 w 2397760"/>
                <a:gd name="connsiteY19" fmla="*/ 995680 h 1667788"/>
                <a:gd name="connsiteX20" fmla="*/ 812800 w 2397760"/>
                <a:gd name="connsiteY20" fmla="*/ 965200 h 1667788"/>
                <a:gd name="connsiteX21" fmla="*/ 853440 w 2397760"/>
                <a:gd name="connsiteY21" fmla="*/ 873760 h 1667788"/>
                <a:gd name="connsiteX22" fmla="*/ 873760 w 2397760"/>
                <a:gd name="connsiteY22" fmla="*/ 843280 h 1667788"/>
                <a:gd name="connsiteX23" fmla="*/ 904240 w 2397760"/>
                <a:gd name="connsiteY23" fmla="*/ 741680 h 1667788"/>
                <a:gd name="connsiteX24" fmla="*/ 924560 w 2397760"/>
                <a:gd name="connsiteY24" fmla="*/ 650240 h 1667788"/>
                <a:gd name="connsiteX25" fmla="*/ 944880 w 2397760"/>
                <a:gd name="connsiteY25" fmla="*/ 568960 h 1667788"/>
                <a:gd name="connsiteX26" fmla="*/ 965200 w 2397760"/>
                <a:gd name="connsiteY26" fmla="*/ 487680 h 1667788"/>
                <a:gd name="connsiteX27" fmla="*/ 1016000 w 2397760"/>
                <a:gd name="connsiteY27" fmla="*/ 396240 h 1667788"/>
                <a:gd name="connsiteX28" fmla="*/ 1026160 w 2397760"/>
                <a:gd name="connsiteY28" fmla="*/ 365760 h 1667788"/>
                <a:gd name="connsiteX29" fmla="*/ 1076960 w 2397760"/>
                <a:gd name="connsiteY29" fmla="*/ 284480 h 1667788"/>
                <a:gd name="connsiteX30" fmla="*/ 1097280 w 2397760"/>
                <a:gd name="connsiteY30" fmla="*/ 254000 h 1667788"/>
                <a:gd name="connsiteX31" fmla="*/ 1249680 w 2397760"/>
                <a:gd name="connsiteY31" fmla="*/ 71120 h 1667788"/>
                <a:gd name="connsiteX32" fmla="*/ 1270000 w 2397760"/>
                <a:gd name="connsiteY32" fmla="*/ 40640 h 1667788"/>
                <a:gd name="connsiteX33" fmla="*/ 1300480 w 2397760"/>
                <a:gd name="connsiteY33" fmla="*/ 30480 h 1667788"/>
                <a:gd name="connsiteX34" fmla="*/ 1361440 w 2397760"/>
                <a:gd name="connsiteY34" fmla="*/ 0 h 1667788"/>
                <a:gd name="connsiteX35" fmla="*/ 1432560 w 2397760"/>
                <a:gd name="connsiteY35" fmla="*/ 10160 h 1667788"/>
                <a:gd name="connsiteX36" fmla="*/ 1503680 w 2397760"/>
                <a:gd name="connsiteY36" fmla="*/ 30480 h 1667788"/>
                <a:gd name="connsiteX37" fmla="*/ 1564640 w 2397760"/>
                <a:gd name="connsiteY37" fmla="*/ 111760 h 1667788"/>
                <a:gd name="connsiteX38" fmla="*/ 1635760 w 2397760"/>
                <a:gd name="connsiteY38" fmla="*/ 254000 h 1667788"/>
                <a:gd name="connsiteX39" fmla="*/ 1656080 w 2397760"/>
                <a:gd name="connsiteY39" fmla="*/ 325120 h 1667788"/>
                <a:gd name="connsiteX40" fmla="*/ 1676400 w 2397760"/>
                <a:gd name="connsiteY40" fmla="*/ 447040 h 1667788"/>
                <a:gd name="connsiteX41" fmla="*/ 1706880 w 2397760"/>
                <a:gd name="connsiteY41" fmla="*/ 568960 h 1667788"/>
                <a:gd name="connsiteX42" fmla="*/ 1788160 w 2397760"/>
                <a:gd name="connsiteY42" fmla="*/ 863600 h 1667788"/>
                <a:gd name="connsiteX43" fmla="*/ 1808480 w 2397760"/>
                <a:gd name="connsiteY43" fmla="*/ 894080 h 1667788"/>
                <a:gd name="connsiteX44" fmla="*/ 1859280 w 2397760"/>
                <a:gd name="connsiteY44" fmla="*/ 1046480 h 1667788"/>
                <a:gd name="connsiteX45" fmla="*/ 1869440 w 2397760"/>
                <a:gd name="connsiteY45" fmla="*/ 1076960 h 1667788"/>
                <a:gd name="connsiteX46" fmla="*/ 1910080 w 2397760"/>
                <a:gd name="connsiteY46" fmla="*/ 1168400 h 1667788"/>
                <a:gd name="connsiteX47" fmla="*/ 1930400 w 2397760"/>
                <a:gd name="connsiteY47" fmla="*/ 1198880 h 1667788"/>
                <a:gd name="connsiteX48" fmla="*/ 1971040 w 2397760"/>
                <a:gd name="connsiteY48" fmla="*/ 1290320 h 1667788"/>
                <a:gd name="connsiteX49" fmla="*/ 2021840 w 2397760"/>
                <a:gd name="connsiteY49" fmla="*/ 1381760 h 1667788"/>
                <a:gd name="connsiteX50" fmla="*/ 2042160 w 2397760"/>
                <a:gd name="connsiteY50" fmla="*/ 1412240 h 1667788"/>
                <a:gd name="connsiteX51" fmla="*/ 2062480 w 2397760"/>
                <a:gd name="connsiteY51" fmla="*/ 1442720 h 1667788"/>
                <a:gd name="connsiteX52" fmla="*/ 2092960 w 2397760"/>
                <a:gd name="connsiteY52" fmla="*/ 1463040 h 1667788"/>
                <a:gd name="connsiteX53" fmla="*/ 2133600 w 2397760"/>
                <a:gd name="connsiteY53" fmla="*/ 1503680 h 1667788"/>
                <a:gd name="connsiteX54" fmla="*/ 2164080 w 2397760"/>
                <a:gd name="connsiteY54" fmla="*/ 1534160 h 1667788"/>
                <a:gd name="connsiteX55" fmla="*/ 2194560 w 2397760"/>
                <a:gd name="connsiteY55" fmla="*/ 1544320 h 1667788"/>
                <a:gd name="connsiteX56" fmla="*/ 2225040 w 2397760"/>
                <a:gd name="connsiteY56" fmla="*/ 1564640 h 1667788"/>
                <a:gd name="connsiteX57" fmla="*/ 2255520 w 2397760"/>
                <a:gd name="connsiteY57" fmla="*/ 1574800 h 1667788"/>
                <a:gd name="connsiteX58" fmla="*/ 2316480 w 2397760"/>
                <a:gd name="connsiteY58" fmla="*/ 1615440 h 1667788"/>
                <a:gd name="connsiteX59" fmla="*/ 2346960 w 2397760"/>
                <a:gd name="connsiteY59" fmla="*/ 1635760 h 1667788"/>
                <a:gd name="connsiteX60" fmla="*/ 2377440 w 2397760"/>
                <a:gd name="connsiteY60" fmla="*/ 1666240 h 1667788"/>
                <a:gd name="connsiteX61" fmla="*/ 2397760 w 2397760"/>
                <a:gd name="connsiteY61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701040 w 2397760"/>
                <a:gd name="connsiteY15" fmla="*/ 1209040 h 1667788"/>
                <a:gd name="connsiteX16" fmla="*/ 721360 w 2397760"/>
                <a:gd name="connsiteY16" fmla="*/ 1178560 h 1667788"/>
                <a:gd name="connsiteX17" fmla="*/ 741680 w 2397760"/>
                <a:gd name="connsiteY17" fmla="*/ 1148080 h 1667788"/>
                <a:gd name="connsiteX18" fmla="*/ 772160 w 2397760"/>
                <a:gd name="connsiteY18" fmla="*/ 1087120 h 1667788"/>
                <a:gd name="connsiteX19" fmla="*/ 802640 w 2397760"/>
                <a:gd name="connsiteY19" fmla="*/ 995680 h 1667788"/>
                <a:gd name="connsiteX20" fmla="*/ 812800 w 2397760"/>
                <a:gd name="connsiteY20" fmla="*/ 965200 h 1667788"/>
                <a:gd name="connsiteX21" fmla="*/ 853440 w 2397760"/>
                <a:gd name="connsiteY21" fmla="*/ 873760 h 1667788"/>
                <a:gd name="connsiteX22" fmla="*/ 904240 w 2397760"/>
                <a:gd name="connsiteY22" fmla="*/ 741680 h 1667788"/>
                <a:gd name="connsiteX23" fmla="*/ 924560 w 2397760"/>
                <a:gd name="connsiteY23" fmla="*/ 650240 h 1667788"/>
                <a:gd name="connsiteX24" fmla="*/ 944880 w 2397760"/>
                <a:gd name="connsiteY24" fmla="*/ 568960 h 1667788"/>
                <a:gd name="connsiteX25" fmla="*/ 965200 w 2397760"/>
                <a:gd name="connsiteY25" fmla="*/ 487680 h 1667788"/>
                <a:gd name="connsiteX26" fmla="*/ 1016000 w 2397760"/>
                <a:gd name="connsiteY26" fmla="*/ 396240 h 1667788"/>
                <a:gd name="connsiteX27" fmla="*/ 1026160 w 2397760"/>
                <a:gd name="connsiteY27" fmla="*/ 365760 h 1667788"/>
                <a:gd name="connsiteX28" fmla="*/ 1076960 w 2397760"/>
                <a:gd name="connsiteY28" fmla="*/ 284480 h 1667788"/>
                <a:gd name="connsiteX29" fmla="*/ 1097280 w 2397760"/>
                <a:gd name="connsiteY29" fmla="*/ 254000 h 1667788"/>
                <a:gd name="connsiteX30" fmla="*/ 1249680 w 2397760"/>
                <a:gd name="connsiteY30" fmla="*/ 71120 h 1667788"/>
                <a:gd name="connsiteX31" fmla="*/ 1270000 w 2397760"/>
                <a:gd name="connsiteY31" fmla="*/ 40640 h 1667788"/>
                <a:gd name="connsiteX32" fmla="*/ 1300480 w 2397760"/>
                <a:gd name="connsiteY32" fmla="*/ 30480 h 1667788"/>
                <a:gd name="connsiteX33" fmla="*/ 1361440 w 2397760"/>
                <a:gd name="connsiteY33" fmla="*/ 0 h 1667788"/>
                <a:gd name="connsiteX34" fmla="*/ 1432560 w 2397760"/>
                <a:gd name="connsiteY34" fmla="*/ 10160 h 1667788"/>
                <a:gd name="connsiteX35" fmla="*/ 1503680 w 2397760"/>
                <a:gd name="connsiteY35" fmla="*/ 30480 h 1667788"/>
                <a:gd name="connsiteX36" fmla="*/ 1564640 w 2397760"/>
                <a:gd name="connsiteY36" fmla="*/ 111760 h 1667788"/>
                <a:gd name="connsiteX37" fmla="*/ 1635760 w 2397760"/>
                <a:gd name="connsiteY37" fmla="*/ 254000 h 1667788"/>
                <a:gd name="connsiteX38" fmla="*/ 1656080 w 2397760"/>
                <a:gd name="connsiteY38" fmla="*/ 325120 h 1667788"/>
                <a:gd name="connsiteX39" fmla="*/ 1676400 w 2397760"/>
                <a:gd name="connsiteY39" fmla="*/ 447040 h 1667788"/>
                <a:gd name="connsiteX40" fmla="*/ 1706880 w 2397760"/>
                <a:gd name="connsiteY40" fmla="*/ 568960 h 1667788"/>
                <a:gd name="connsiteX41" fmla="*/ 1788160 w 2397760"/>
                <a:gd name="connsiteY41" fmla="*/ 863600 h 1667788"/>
                <a:gd name="connsiteX42" fmla="*/ 1808480 w 2397760"/>
                <a:gd name="connsiteY42" fmla="*/ 894080 h 1667788"/>
                <a:gd name="connsiteX43" fmla="*/ 1859280 w 2397760"/>
                <a:gd name="connsiteY43" fmla="*/ 1046480 h 1667788"/>
                <a:gd name="connsiteX44" fmla="*/ 1869440 w 2397760"/>
                <a:gd name="connsiteY44" fmla="*/ 1076960 h 1667788"/>
                <a:gd name="connsiteX45" fmla="*/ 1910080 w 2397760"/>
                <a:gd name="connsiteY45" fmla="*/ 1168400 h 1667788"/>
                <a:gd name="connsiteX46" fmla="*/ 1930400 w 2397760"/>
                <a:gd name="connsiteY46" fmla="*/ 1198880 h 1667788"/>
                <a:gd name="connsiteX47" fmla="*/ 1971040 w 2397760"/>
                <a:gd name="connsiteY47" fmla="*/ 1290320 h 1667788"/>
                <a:gd name="connsiteX48" fmla="*/ 2021840 w 2397760"/>
                <a:gd name="connsiteY48" fmla="*/ 1381760 h 1667788"/>
                <a:gd name="connsiteX49" fmla="*/ 2042160 w 2397760"/>
                <a:gd name="connsiteY49" fmla="*/ 1412240 h 1667788"/>
                <a:gd name="connsiteX50" fmla="*/ 2062480 w 2397760"/>
                <a:gd name="connsiteY50" fmla="*/ 1442720 h 1667788"/>
                <a:gd name="connsiteX51" fmla="*/ 2092960 w 2397760"/>
                <a:gd name="connsiteY51" fmla="*/ 1463040 h 1667788"/>
                <a:gd name="connsiteX52" fmla="*/ 2133600 w 2397760"/>
                <a:gd name="connsiteY52" fmla="*/ 1503680 h 1667788"/>
                <a:gd name="connsiteX53" fmla="*/ 2164080 w 2397760"/>
                <a:gd name="connsiteY53" fmla="*/ 1534160 h 1667788"/>
                <a:gd name="connsiteX54" fmla="*/ 2194560 w 2397760"/>
                <a:gd name="connsiteY54" fmla="*/ 1544320 h 1667788"/>
                <a:gd name="connsiteX55" fmla="*/ 2225040 w 2397760"/>
                <a:gd name="connsiteY55" fmla="*/ 1564640 h 1667788"/>
                <a:gd name="connsiteX56" fmla="*/ 2255520 w 2397760"/>
                <a:gd name="connsiteY56" fmla="*/ 1574800 h 1667788"/>
                <a:gd name="connsiteX57" fmla="*/ 2316480 w 2397760"/>
                <a:gd name="connsiteY57" fmla="*/ 1615440 h 1667788"/>
                <a:gd name="connsiteX58" fmla="*/ 2346960 w 2397760"/>
                <a:gd name="connsiteY58" fmla="*/ 1635760 h 1667788"/>
                <a:gd name="connsiteX59" fmla="*/ 2377440 w 2397760"/>
                <a:gd name="connsiteY59" fmla="*/ 1666240 h 1667788"/>
                <a:gd name="connsiteX60" fmla="*/ 2397760 w 2397760"/>
                <a:gd name="connsiteY60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701040 w 2397760"/>
                <a:gd name="connsiteY15" fmla="*/ 1209040 h 1667788"/>
                <a:gd name="connsiteX16" fmla="*/ 721360 w 2397760"/>
                <a:gd name="connsiteY16" fmla="*/ 1178560 h 1667788"/>
                <a:gd name="connsiteX17" fmla="*/ 772160 w 2397760"/>
                <a:gd name="connsiteY17" fmla="*/ 1087120 h 1667788"/>
                <a:gd name="connsiteX18" fmla="*/ 802640 w 2397760"/>
                <a:gd name="connsiteY18" fmla="*/ 995680 h 1667788"/>
                <a:gd name="connsiteX19" fmla="*/ 812800 w 2397760"/>
                <a:gd name="connsiteY19" fmla="*/ 965200 h 1667788"/>
                <a:gd name="connsiteX20" fmla="*/ 853440 w 2397760"/>
                <a:gd name="connsiteY20" fmla="*/ 873760 h 1667788"/>
                <a:gd name="connsiteX21" fmla="*/ 904240 w 2397760"/>
                <a:gd name="connsiteY21" fmla="*/ 741680 h 1667788"/>
                <a:gd name="connsiteX22" fmla="*/ 924560 w 2397760"/>
                <a:gd name="connsiteY22" fmla="*/ 650240 h 1667788"/>
                <a:gd name="connsiteX23" fmla="*/ 944880 w 2397760"/>
                <a:gd name="connsiteY23" fmla="*/ 568960 h 1667788"/>
                <a:gd name="connsiteX24" fmla="*/ 965200 w 2397760"/>
                <a:gd name="connsiteY24" fmla="*/ 487680 h 1667788"/>
                <a:gd name="connsiteX25" fmla="*/ 1016000 w 2397760"/>
                <a:gd name="connsiteY25" fmla="*/ 396240 h 1667788"/>
                <a:gd name="connsiteX26" fmla="*/ 1026160 w 2397760"/>
                <a:gd name="connsiteY26" fmla="*/ 365760 h 1667788"/>
                <a:gd name="connsiteX27" fmla="*/ 1076960 w 2397760"/>
                <a:gd name="connsiteY27" fmla="*/ 284480 h 1667788"/>
                <a:gd name="connsiteX28" fmla="*/ 1097280 w 2397760"/>
                <a:gd name="connsiteY28" fmla="*/ 254000 h 1667788"/>
                <a:gd name="connsiteX29" fmla="*/ 1249680 w 2397760"/>
                <a:gd name="connsiteY29" fmla="*/ 71120 h 1667788"/>
                <a:gd name="connsiteX30" fmla="*/ 1270000 w 2397760"/>
                <a:gd name="connsiteY30" fmla="*/ 40640 h 1667788"/>
                <a:gd name="connsiteX31" fmla="*/ 1300480 w 2397760"/>
                <a:gd name="connsiteY31" fmla="*/ 30480 h 1667788"/>
                <a:gd name="connsiteX32" fmla="*/ 1361440 w 2397760"/>
                <a:gd name="connsiteY32" fmla="*/ 0 h 1667788"/>
                <a:gd name="connsiteX33" fmla="*/ 1432560 w 2397760"/>
                <a:gd name="connsiteY33" fmla="*/ 10160 h 1667788"/>
                <a:gd name="connsiteX34" fmla="*/ 1503680 w 2397760"/>
                <a:gd name="connsiteY34" fmla="*/ 30480 h 1667788"/>
                <a:gd name="connsiteX35" fmla="*/ 1564640 w 2397760"/>
                <a:gd name="connsiteY35" fmla="*/ 111760 h 1667788"/>
                <a:gd name="connsiteX36" fmla="*/ 1635760 w 2397760"/>
                <a:gd name="connsiteY36" fmla="*/ 254000 h 1667788"/>
                <a:gd name="connsiteX37" fmla="*/ 1656080 w 2397760"/>
                <a:gd name="connsiteY37" fmla="*/ 325120 h 1667788"/>
                <a:gd name="connsiteX38" fmla="*/ 1676400 w 2397760"/>
                <a:gd name="connsiteY38" fmla="*/ 447040 h 1667788"/>
                <a:gd name="connsiteX39" fmla="*/ 1706880 w 2397760"/>
                <a:gd name="connsiteY39" fmla="*/ 568960 h 1667788"/>
                <a:gd name="connsiteX40" fmla="*/ 1788160 w 2397760"/>
                <a:gd name="connsiteY40" fmla="*/ 863600 h 1667788"/>
                <a:gd name="connsiteX41" fmla="*/ 1808480 w 2397760"/>
                <a:gd name="connsiteY41" fmla="*/ 894080 h 1667788"/>
                <a:gd name="connsiteX42" fmla="*/ 1859280 w 2397760"/>
                <a:gd name="connsiteY42" fmla="*/ 1046480 h 1667788"/>
                <a:gd name="connsiteX43" fmla="*/ 1869440 w 2397760"/>
                <a:gd name="connsiteY43" fmla="*/ 1076960 h 1667788"/>
                <a:gd name="connsiteX44" fmla="*/ 1910080 w 2397760"/>
                <a:gd name="connsiteY44" fmla="*/ 1168400 h 1667788"/>
                <a:gd name="connsiteX45" fmla="*/ 1930400 w 2397760"/>
                <a:gd name="connsiteY45" fmla="*/ 1198880 h 1667788"/>
                <a:gd name="connsiteX46" fmla="*/ 1971040 w 2397760"/>
                <a:gd name="connsiteY46" fmla="*/ 1290320 h 1667788"/>
                <a:gd name="connsiteX47" fmla="*/ 2021840 w 2397760"/>
                <a:gd name="connsiteY47" fmla="*/ 1381760 h 1667788"/>
                <a:gd name="connsiteX48" fmla="*/ 2042160 w 2397760"/>
                <a:gd name="connsiteY48" fmla="*/ 1412240 h 1667788"/>
                <a:gd name="connsiteX49" fmla="*/ 2062480 w 2397760"/>
                <a:gd name="connsiteY49" fmla="*/ 1442720 h 1667788"/>
                <a:gd name="connsiteX50" fmla="*/ 2092960 w 2397760"/>
                <a:gd name="connsiteY50" fmla="*/ 1463040 h 1667788"/>
                <a:gd name="connsiteX51" fmla="*/ 2133600 w 2397760"/>
                <a:gd name="connsiteY51" fmla="*/ 1503680 h 1667788"/>
                <a:gd name="connsiteX52" fmla="*/ 2164080 w 2397760"/>
                <a:gd name="connsiteY52" fmla="*/ 1534160 h 1667788"/>
                <a:gd name="connsiteX53" fmla="*/ 2194560 w 2397760"/>
                <a:gd name="connsiteY53" fmla="*/ 1544320 h 1667788"/>
                <a:gd name="connsiteX54" fmla="*/ 2225040 w 2397760"/>
                <a:gd name="connsiteY54" fmla="*/ 1564640 h 1667788"/>
                <a:gd name="connsiteX55" fmla="*/ 2255520 w 2397760"/>
                <a:gd name="connsiteY55" fmla="*/ 1574800 h 1667788"/>
                <a:gd name="connsiteX56" fmla="*/ 2316480 w 2397760"/>
                <a:gd name="connsiteY56" fmla="*/ 1615440 h 1667788"/>
                <a:gd name="connsiteX57" fmla="*/ 2346960 w 2397760"/>
                <a:gd name="connsiteY57" fmla="*/ 1635760 h 1667788"/>
                <a:gd name="connsiteX58" fmla="*/ 2377440 w 2397760"/>
                <a:gd name="connsiteY58" fmla="*/ 1666240 h 1667788"/>
                <a:gd name="connsiteX59" fmla="*/ 2397760 w 2397760"/>
                <a:gd name="connsiteY59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518160 w 2397760"/>
                <a:gd name="connsiteY10" fmla="*/ 1452880 h 1667788"/>
                <a:gd name="connsiteX11" fmla="*/ 558800 w 2397760"/>
                <a:gd name="connsiteY11" fmla="*/ 1402080 h 1667788"/>
                <a:gd name="connsiteX12" fmla="*/ 609600 w 2397760"/>
                <a:gd name="connsiteY12" fmla="*/ 1361440 h 1667788"/>
                <a:gd name="connsiteX13" fmla="*/ 619760 w 2397760"/>
                <a:gd name="connsiteY13" fmla="*/ 1330960 h 1667788"/>
                <a:gd name="connsiteX14" fmla="*/ 701040 w 2397760"/>
                <a:gd name="connsiteY14" fmla="*/ 1209040 h 1667788"/>
                <a:gd name="connsiteX15" fmla="*/ 721360 w 2397760"/>
                <a:gd name="connsiteY15" fmla="*/ 1178560 h 1667788"/>
                <a:gd name="connsiteX16" fmla="*/ 772160 w 2397760"/>
                <a:gd name="connsiteY16" fmla="*/ 1087120 h 1667788"/>
                <a:gd name="connsiteX17" fmla="*/ 802640 w 2397760"/>
                <a:gd name="connsiteY17" fmla="*/ 995680 h 1667788"/>
                <a:gd name="connsiteX18" fmla="*/ 812800 w 2397760"/>
                <a:gd name="connsiteY18" fmla="*/ 965200 h 1667788"/>
                <a:gd name="connsiteX19" fmla="*/ 853440 w 2397760"/>
                <a:gd name="connsiteY19" fmla="*/ 873760 h 1667788"/>
                <a:gd name="connsiteX20" fmla="*/ 904240 w 2397760"/>
                <a:gd name="connsiteY20" fmla="*/ 741680 h 1667788"/>
                <a:gd name="connsiteX21" fmla="*/ 924560 w 2397760"/>
                <a:gd name="connsiteY21" fmla="*/ 650240 h 1667788"/>
                <a:gd name="connsiteX22" fmla="*/ 944880 w 2397760"/>
                <a:gd name="connsiteY22" fmla="*/ 568960 h 1667788"/>
                <a:gd name="connsiteX23" fmla="*/ 965200 w 2397760"/>
                <a:gd name="connsiteY23" fmla="*/ 487680 h 1667788"/>
                <a:gd name="connsiteX24" fmla="*/ 1016000 w 2397760"/>
                <a:gd name="connsiteY24" fmla="*/ 396240 h 1667788"/>
                <a:gd name="connsiteX25" fmla="*/ 1026160 w 2397760"/>
                <a:gd name="connsiteY25" fmla="*/ 365760 h 1667788"/>
                <a:gd name="connsiteX26" fmla="*/ 1076960 w 2397760"/>
                <a:gd name="connsiteY26" fmla="*/ 284480 h 1667788"/>
                <a:gd name="connsiteX27" fmla="*/ 1097280 w 2397760"/>
                <a:gd name="connsiteY27" fmla="*/ 254000 h 1667788"/>
                <a:gd name="connsiteX28" fmla="*/ 1249680 w 2397760"/>
                <a:gd name="connsiteY28" fmla="*/ 71120 h 1667788"/>
                <a:gd name="connsiteX29" fmla="*/ 1270000 w 2397760"/>
                <a:gd name="connsiteY29" fmla="*/ 40640 h 1667788"/>
                <a:gd name="connsiteX30" fmla="*/ 1300480 w 2397760"/>
                <a:gd name="connsiteY30" fmla="*/ 30480 h 1667788"/>
                <a:gd name="connsiteX31" fmla="*/ 1361440 w 2397760"/>
                <a:gd name="connsiteY31" fmla="*/ 0 h 1667788"/>
                <a:gd name="connsiteX32" fmla="*/ 1432560 w 2397760"/>
                <a:gd name="connsiteY32" fmla="*/ 10160 h 1667788"/>
                <a:gd name="connsiteX33" fmla="*/ 1503680 w 2397760"/>
                <a:gd name="connsiteY33" fmla="*/ 30480 h 1667788"/>
                <a:gd name="connsiteX34" fmla="*/ 1564640 w 2397760"/>
                <a:gd name="connsiteY34" fmla="*/ 111760 h 1667788"/>
                <a:gd name="connsiteX35" fmla="*/ 1635760 w 2397760"/>
                <a:gd name="connsiteY35" fmla="*/ 254000 h 1667788"/>
                <a:gd name="connsiteX36" fmla="*/ 1656080 w 2397760"/>
                <a:gd name="connsiteY36" fmla="*/ 325120 h 1667788"/>
                <a:gd name="connsiteX37" fmla="*/ 1676400 w 2397760"/>
                <a:gd name="connsiteY37" fmla="*/ 447040 h 1667788"/>
                <a:gd name="connsiteX38" fmla="*/ 1706880 w 2397760"/>
                <a:gd name="connsiteY38" fmla="*/ 568960 h 1667788"/>
                <a:gd name="connsiteX39" fmla="*/ 1788160 w 2397760"/>
                <a:gd name="connsiteY39" fmla="*/ 863600 h 1667788"/>
                <a:gd name="connsiteX40" fmla="*/ 1808480 w 2397760"/>
                <a:gd name="connsiteY40" fmla="*/ 894080 h 1667788"/>
                <a:gd name="connsiteX41" fmla="*/ 1859280 w 2397760"/>
                <a:gd name="connsiteY41" fmla="*/ 1046480 h 1667788"/>
                <a:gd name="connsiteX42" fmla="*/ 1869440 w 2397760"/>
                <a:gd name="connsiteY42" fmla="*/ 1076960 h 1667788"/>
                <a:gd name="connsiteX43" fmla="*/ 1910080 w 2397760"/>
                <a:gd name="connsiteY43" fmla="*/ 1168400 h 1667788"/>
                <a:gd name="connsiteX44" fmla="*/ 1930400 w 2397760"/>
                <a:gd name="connsiteY44" fmla="*/ 1198880 h 1667788"/>
                <a:gd name="connsiteX45" fmla="*/ 1971040 w 2397760"/>
                <a:gd name="connsiteY45" fmla="*/ 1290320 h 1667788"/>
                <a:gd name="connsiteX46" fmla="*/ 2021840 w 2397760"/>
                <a:gd name="connsiteY46" fmla="*/ 1381760 h 1667788"/>
                <a:gd name="connsiteX47" fmla="*/ 2042160 w 2397760"/>
                <a:gd name="connsiteY47" fmla="*/ 1412240 h 1667788"/>
                <a:gd name="connsiteX48" fmla="*/ 2062480 w 2397760"/>
                <a:gd name="connsiteY48" fmla="*/ 1442720 h 1667788"/>
                <a:gd name="connsiteX49" fmla="*/ 2092960 w 2397760"/>
                <a:gd name="connsiteY49" fmla="*/ 1463040 h 1667788"/>
                <a:gd name="connsiteX50" fmla="*/ 2133600 w 2397760"/>
                <a:gd name="connsiteY50" fmla="*/ 1503680 h 1667788"/>
                <a:gd name="connsiteX51" fmla="*/ 2164080 w 2397760"/>
                <a:gd name="connsiteY51" fmla="*/ 1534160 h 1667788"/>
                <a:gd name="connsiteX52" fmla="*/ 2194560 w 2397760"/>
                <a:gd name="connsiteY52" fmla="*/ 1544320 h 1667788"/>
                <a:gd name="connsiteX53" fmla="*/ 2225040 w 2397760"/>
                <a:gd name="connsiteY53" fmla="*/ 1564640 h 1667788"/>
                <a:gd name="connsiteX54" fmla="*/ 2255520 w 2397760"/>
                <a:gd name="connsiteY54" fmla="*/ 1574800 h 1667788"/>
                <a:gd name="connsiteX55" fmla="*/ 2316480 w 2397760"/>
                <a:gd name="connsiteY55" fmla="*/ 1615440 h 1667788"/>
                <a:gd name="connsiteX56" fmla="*/ 2346960 w 2397760"/>
                <a:gd name="connsiteY56" fmla="*/ 1635760 h 1667788"/>
                <a:gd name="connsiteX57" fmla="*/ 2377440 w 2397760"/>
                <a:gd name="connsiteY57" fmla="*/ 1666240 h 1667788"/>
                <a:gd name="connsiteX58" fmla="*/ 2397760 w 2397760"/>
                <a:gd name="connsiteY58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65760 w 2397760"/>
                <a:gd name="connsiteY7" fmla="*/ 1544320 h 1667788"/>
                <a:gd name="connsiteX8" fmla="*/ 426720 w 2397760"/>
                <a:gd name="connsiteY8" fmla="*/ 1503680 h 1667788"/>
                <a:gd name="connsiteX9" fmla="*/ 518160 w 2397760"/>
                <a:gd name="connsiteY9" fmla="*/ 1452880 h 1667788"/>
                <a:gd name="connsiteX10" fmla="*/ 558800 w 2397760"/>
                <a:gd name="connsiteY10" fmla="*/ 1402080 h 1667788"/>
                <a:gd name="connsiteX11" fmla="*/ 609600 w 2397760"/>
                <a:gd name="connsiteY11" fmla="*/ 1361440 h 1667788"/>
                <a:gd name="connsiteX12" fmla="*/ 619760 w 2397760"/>
                <a:gd name="connsiteY12" fmla="*/ 1330960 h 1667788"/>
                <a:gd name="connsiteX13" fmla="*/ 701040 w 2397760"/>
                <a:gd name="connsiteY13" fmla="*/ 1209040 h 1667788"/>
                <a:gd name="connsiteX14" fmla="*/ 721360 w 2397760"/>
                <a:gd name="connsiteY14" fmla="*/ 1178560 h 1667788"/>
                <a:gd name="connsiteX15" fmla="*/ 772160 w 2397760"/>
                <a:gd name="connsiteY15" fmla="*/ 1087120 h 1667788"/>
                <a:gd name="connsiteX16" fmla="*/ 802640 w 2397760"/>
                <a:gd name="connsiteY16" fmla="*/ 995680 h 1667788"/>
                <a:gd name="connsiteX17" fmla="*/ 812800 w 2397760"/>
                <a:gd name="connsiteY17" fmla="*/ 965200 h 1667788"/>
                <a:gd name="connsiteX18" fmla="*/ 853440 w 2397760"/>
                <a:gd name="connsiteY18" fmla="*/ 873760 h 1667788"/>
                <a:gd name="connsiteX19" fmla="*/ 904240 w 2397760"/>
                <a:gd name="connsiteY19" fmla="*/ 741680 h 1667788"/>
                <a:gd name="connsiteX20" fmla="*/ 924560 w 2397760"/>
                <a:gd name="connsiteY20" fmla="*/ 650240 h 1667788"/>
                <a:gd name="connsiteX21" fmla="*/ 944880 w 2397760"/>
                <a:gd name="connsiteY21" fmla="*/ 568960 h 1667788"/>
                <a:gd name="connsiteX22" fmla="*/ 965200 w 2397760"/>
                <a:gd name="connsiteY22" fmla="*/ 487680 h 1667788"/>
                <a:gd name="connsiteX23" fmla="*/ 1016000 w 2397760"/>
                <a:gd name="connsiteY23" fmla="*/ 396240 h 1667788"/>
                <a:gd name="connsiteX24" fmla="*/ 1026160 w 2397760"/>
                <a:gd name="connsiteY24" fmla="*/ 365760 h 1667788"/>
                <a:gd name="connsiteX25" fmla="*/ 1076960 w 2397760"/>
                <a:gd name="connsiteY25" fmla="*/ 284480 h 1667788"/>
                <a:gd name="connsiteX26" fmla="*/ 1097280 w 2397760"/>
                <a:gd name="connsiteY26" fmla="*/ 254000 h 1667788"/>
                <a:gd name="connsiteX27" fmla="*/ 1249680 w 2397760"/>
                <a:gd name="connsiteY27" fmla="*/ 71120 h 1667788"/>
                <a:gd name="connsiteX28" fmla="*/ 1270000 w 2397760"/>
                <a:gd name="connsiteY28" fmla="*/ 40640 h 1667788"/>
                <a:gd name="connsiteX29" fmla="*/ 1300480 w 2397760"/>
                <a:gd name="connsiteY29" fmla="*/ 30480 h 1667788"/>
                <a:gd name="connsiteX30" fmla="*/ 1361440 w 2397760"/>
                <a:gd name="connsiteY30" fmla="*/ 0 h 1667788"/>
                <a:gd name="connsiteX31" fmla="*/ 1432560 w 2397760"/>
                <a:gd name="connsiteY31" fmla="*/ 10160 h 1667788"/>
                <a:gd name="connsiteX32" fmla="*/ 1503680 w 2397760"/>
                <a:gd name="connsiteY32" fmla="*/ 30480 h 1667788"/>
                <a:gd name="connsiteX33" fmla="*/ 1564640 w 2397760"/>
                <a:gd name="connsiteY33" fmla="*/ 111760 h 1667788"/>
                <a:gd name="connsiteX34" fmla="*/ 1635760 w 2397760"/>
                <a:gd name="connsiteY34" fmla="*/ 254000 h 1667788"/>
                <a:gd name="connsiteX35" fmla="*/ 1656080 w 2397760"/>
                <a:gd name="connsiteY35" fmla="*/ 325120 h 1667788"/>
                <a:gd name="connsiteX36" fmla="*/ 1676400 w 2397760"/>
                <a:gd name="connsiteY36" fmla="*/ 447040 h 1667788"/>
                <a:gd name="connsiteX37" fmla="*/ 1706880 w 2397760"/>
                <a:gd name="connsiteY37" fmla="*/ 568960 h 1667788"/>
                <a:gd name="connsiteX38" fmla="*/ 1788160 w 2397760"/>
                <a:gd name="connsiteY38" fmla="*/ 863600 h 1667788"/>
                <a:gd name="connsiteX39" fmla="*/ 1808480 w 2397760"/>
                <a:gd name="connsiteY39" fmla="*/ 894080 h 1667788"/>
                <a:gd name="connsiteX40" fmla="*/ 1859280 w 2397760"/>
                <a:gd name="connsiteY40" fmla="*/ 1046480 h 1667788"/>
                <a:gd name="connsiteX41" fmla="*/ 1869440 w 2397760"/>
                <a:gd name="connsiteY41" fmla="*/ 1076960 h 1667788"/>
                <a:gd name="connsiteX42" fmla="*/ 1910080 w 2397760"/>
                <a:gd name="connsiteY42" fmla="*/ 1168400 h 1667788"/>
                <a:gd name="connsiteX43" fmla="*/ 1930400 w 2397760"/>
                <a:gd name="connsiteY43" fmla="*/ 1198880 h 1667788"/>
                <a:gd name="connsiteX44" fmla="*/ 1971040 w 2397760"/>
                <a:gd name="connsiteY44" fmla="*/ 1290320 h 1667788"/>
                <a:gd name="connsiteX45" fmla="*/ 2021840 w 2397760"/>
                <a:gd name="connsiteY45" fmla="*/ 1381760 h 1667788"/>
                <a:gd name="connsiteX46" fmla="*/ 2042160 w 2397760"/>
                <a:gd name="connsiteY46" fmla="*/ 1412240 h 1667788"/>
                <a:gd name="connsiteX47" fmla="*/ 2062480 w 2397760"/>
                <a:gd name="connsiteY47" fmla="*/ 1442720 h 1667788"/>
                <a:gd name="connsiteX48" fmla="*/ 2092960 w 2397760"/>
                <a:gd name="connsiteY48" fmla="*/ 1463040 h 1667788"/>
                <a:gd name="connsiteX49" fmla="*/ 2133600 w 2397760"/>
                <a:gd name="connsiteY49" fmla="*/ 1503680 h 1667788"/>
                <a:gd name="connsiteX50" fmla="*/ 2164080 w 2397760"/>
                <a:gd name="connsiteY50" fmla="*/ 1534160 h 1667788"/>
                <a:gd name="connsiteX51" fmla="*/ 2194560 w 2397760"/>
                <a:gd name="connsiteY51" fmla="*/ 1544320 h 1667788"/>
                <a:gd name="connsiteX52" fmla="*/ 2225040 w 2397760"/>
                <a:gd name="connsiteY52" fmla="*/ 1564640 h 1667788"/>
                <a:gd name="connsiteX53" fmla="*/ 2255520 w 2397760"/>
                <a:gd name="connsiteY53" fmla="*/ 1574800 h 1667788"/>
                <a:gd name="connsiteX54" fmla="*/ 2316480 w 2397760"/>
                <a:gd name="connsiteY54" fmla="*/ 1615440 h 1667788"/>
                <a:gd name="connsiteX55" fmla="*/ 2346960 w 2397760"/>
                <a:gd name="connsiteY55" fmla="*/ 1635760 h 1667788"/>
                <a:gd name="connsiteX56" fmla="*/ 2377440 w 2397760"/>
                <a:gd name="connsiteY56" fmla="*/ 1666240 h 1667788"/>
                <a:gd name="connsiteX57" fmla="*/ 2397760 w 2397760"/>
                <a:gd name="connsiteY57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65760 w 2397760"/>
                <a:gd name="connsiteY7" fmla="*/ 1544320 h 1667788"/>
                <a:gd name="connsiteX8" fmla="*/ 426720 w 2397760"/>
                <a:gd name="connsiteY8" fmla="*/ 1503680 h 1667788"/>
                <a:gd name="connsiteX9" fmla="*/ 518160 w 2397760"/>
                <a:gd name="connsiteY9" fmla="*/ 1452880 h 1667788"/>
                <a:gd name="connsiteX10" fmla="*/ 558800 w 2397760"/>
                <a:gd name="connsiteY10" fmla="*/ 1402080 h 1667788"/>
                <a:gd name="connsiteX11" fmla="*/ 609600 w 2397760"/>
                <a:gd name="connsiteY11" fmla="*/ 1361440 h 1667788"/>
                <a:gd name="connsiteX12" fmla="*/ 701040 w 2397760"/>
                <a:gd name="connsiteY12" fmla="*/ 1209040 h 1667788"/>
                <a:gd name="connsiteX13" fmla="*/ 721360 w 2397760"/>
                <a:gd name="connsiteY13" fmla="*/ 1178560 h 1667788"/>
                <a:gd name="connsiteX14" fmla="*/ 772160 w 2397760"/>
                <a:gd name="connsiteY14" fmla="*/ 1087120 h 1667788"/>
                <a:gd name="connsiteX15" fmla="*/ 802640 w 2397760"/>
                <a:gd name="connsiteY15" fmla="*/ 995680 h 1667788"/>
                <a:gd name="connsiteX16" fmla="*/ 812800 w 2397760"/>
                <a:gd name="connsiteY16" fmla="*/ 965200 h 1667788"/>
                <a:gd name="connsiteX17" fmla="*/ 853440 w 2397760"/>
                <a:gd name="connsiteY17" fmla="*/ 873760 h 1667788"/>
                <a:gd name="connsiteX18" fmla="*/ 904240 w 2397760"/>
                <a:gd name="connsiteY18" fmla="*/ 741680 h 1667788"/>
                <a:gd name="connsiteX19" fmla="*/ 924560 w 2397760"/>
                <a:gd name="connsiteY19" fmla="*/ 650240 h 1667788"/>
                <a:gd name="connsiteX20" fmla="*/ 944880 w 2397760"/>
                <a:gd name="connsiteY20" fmla="*/ 568960 h 1667788"/>
                <a:gd name="connsiteX21" fmla="*/ 965200 w 2397760"/>
                <a:gd name="connsiteY21" fmla="*/ 487680 h 1667788"/>
                <a:gd name="connsiteX22" fmla="*/ 1016000 w 2397760"/>
                <a:gd name="connsiteY22" fmla="*/ 396240 h 1667788"/>
                <a:gd name="connsiteX23" fmla="*/ 1026160 w 2397760"/>
                <a:gd name="connsiteY23" fmla="*/ 365760 h 1667788"/>
                <a:gd name="connsiteX24" fmla="*/ 1076960 w 2397760"/>
                <a:gd name="connsiteY24" fmla="*/ 284480 h 1667788"/>
                <a:gd name="connsiteX25" fmla="*/ 1097280 w 2397760"/>
                <a:gd name="connsiteY25" fmla="*/ 254000 h 1667788"/>
                <a:gd name="connsiteX26" fmla="*/ 1249680 w 2397760"/>
                <a:gd name="connsiteY26" fmla="*/ 71120 h 1667788"/>
                <a:gd name="connsiteX27" fmla="*/ 1270000 w 2397760"/>
                <a:gd name="connsiteY27" fmla="*/ 40640 h 1667788"/>
                <a:gd name="connsiteX28" fmla="*/ 1300480 w 2397760"/>
                <a:gd name="connsiteY28" fmla="*/ 30480 h 1667788"/>
                <a:gd name="connsiteX29" fmla="*/ 1361440 w 2397760"/>
                <a:gd name="connsiteY29" fmla="*/ 0 h 1667788"/>
                <a:gd name="connsiteX30" fmla="*/ 1432560 w 2397760"/>
                <a:gd name="connsiteY30" fmla="*/ 10160 h 1667788"/>
                <a:gd name="connsiteX31" fmla="*/ 1503680 w 2397760"/>
                <a:gd name="connsiteY31" fmla="*/ 30480 h 1667788"/>
                <a:gd name="connsiteX32" fmla="*/ 1564640 w 2397760"/>
                <a:gd name="connsiteY32" fmla="*/ 111760 h 1667788"/>
                <a:gd name="connsiteX33" fmla="*/ 1635760 w 2397760"/>
                <a:gd name="connsiteY33" fmla="*/ 254000 h 1667788"/>
                <a:gd name="connsiteX34" fmla="*/ 1656080 w 2397760"/>
                <a:gd name="connsiteY34" fmla="*/ 325120 h 1667788"/>
                <a:gd name="connsiteX35" fmla="*/ 1676400 w 2397760"/>
                <a:gd name="connsiteY35" fmla="*/ 447040 h 1667788"/>
                <a:gd name="connsiteX36" fmla="*/ 1706880 w 2397760"/>
                <a:gd name="connsiteY36" fmla="*/ 568960 h 1667788"/>
                <a:gd name="connsiteX37" fmla="*/ 1788160 w 2397760"/>
                <a:gd name="connsiteY37" fmla="*/ 863600 h 1667788"/>
                <a:gd name="connsiteX38" fmla="*/ 1808480 w 2397760"/>
                <a:gd name="connsiteY38" fmla="*/ 894080 h 1667788"/>
                <a:gd name="connsiteX39" fmla="*/ 1859280 w 2397760"/>
                <a:gd name="connsiteY39" fmla="*/ 1046480 h 1667788"/>
                <a:gd name="connsiteX40" fmla="*/ 1869440 w 2397760"/>
                <a:gd name="connsiteY40" fmla="*/ 1076960 h 1667788"/>
                <a:gd name="connsiteX41" fmla="*/ 1910080 w 2397760"/>
                <a:gd name="connsiteY41" fmla="*/ 1168400 h 1667788"/>
                <a:gd name="connsiteX42" fmla="*/ 1930400 w 2397760"/>
                <a:gd name="connsiteY42" fmla="*/ 1198880 h 1667788"/>
                <a:gd name="connsiteX43" fmla="*/ 1971040 w 2397760"/>
                <a:gd name="connsiteY43" fmla="*/ 1290320 h 1667788"/>
                <a:gd name="connsiteX44" fmla="*/ 2021840 w 2397760"/>
                <a:gd name="connsiteY44" fmla="*/ 1381760 h 1667788"/>
                <a:gd name="connsiteX45" fmla="*/ 2042160 w 2397760"/>
                <a:gd name="connsiteY45" fmla="*/ 1412240 h 1667788"/>
                <a:gd name="connsiteX46" fmla="*/ 2062480 w 2397760"/>
                <a:gd name="connsiteY46" fmla="*/ 1442720 h 1667788"/>
                <a:gd name="connsiteX47" fmla="*/ 2092960 w 2397760"/>
                <a:gd name="connsiteY47" fmla="*/ 1463040 h 1667788"/>
                <a:gd name="connsiteX48" fmla="*/ 2133600 w 2397760"/>
                <a:gd name="connsiteY48" fmla="*/ 1503680 h 1667788"/>
                <a:gd name="connsiteX49" fmla="*/ 2164080 w 2397760"/>
                <a:gd name="connsiteY49" fmla="*/ 1534160 h 1667788"/>
                <a:gd name="connsiteX50" fmla="*/ 2194560 w 2397760"/>
                <a:gd name="connsiteY50" fmla="*/ 1544320 h 1667788"/>
                <a:gd name="connsiteX51" fmla="*/ 2225040 w 2397760"/>
                <a:gd name="connsiteY51" fmla="*/ 1564640 h 1667788"/>
                <a:gd name="connsiteX52" fmla="*/ 2255520 w 2397760"/>
                <a:gd name="connsiteY52" fmla="*/ 1574800 h 1667788"/>
                <a:gd name="connsiteX53" fmla="*/ 2316480 w 2397760"/>
                <a:gd name="connsiteY53" fmla="*/ 1615440 h 1667788"/>
                <a:gd name="connsiteX54" fmla="*/ 2346960 w 2397760"/>
                <a:gd name="connsiteY54" fmla="*/ 1635760 h 1667788"/>
                <a:gd name="connsiteX55" fmla="*/ 2377440 w 2397760"/>
                <a:gd name="connsiteY55" fmla="*/ 1666240 h 1667788"/>
                <a:gd name="connsiteX56" fmla="*/ 2397760 w 2397760"/>
                <a:gd name="connsiteY56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65760 w 2397760"/>
                <a:gd name="connsiteY7" fmla="*/ 1544320 h 1667788"/>
                <a:gd name="connsiteX8" fmla="*/ 426720 w 2397760"/>
                <a:gd name="connsiteY8" fmla="*/ 1503680 h 1667788"/>
                <a:gd name="connsiteX9" fmla="*/ 518160 w 2397760"/>
                <a:gd name="connsiteY9" fmla="*/ 1452880 h 1667788"/>
                <a:gd name="connsiteX10" fmla="*/ 558800 w 2397760"/>
                <a:gd name="connsiteY10" fmla="*/ 1402080 h 1667788"/>
                <a:gd name="connsiteX11" fmla="*/ 609600 w 2397760"/>
                <a:gd name="connsiteY11" fmla="*/ 1361440 h 1667788"/>
                <a:gd name="connsiteX12" fmla="*/ 701040 w 2397760"/>
                <a:gd name="connsiteY12" fmla="*/ 1209040 h 1667788"/>
                <a:gd name="connsiteX13" fmla="*/ 721360 w 2397760"/>
                <a:gd name="connsiteY13" fmla="*/ 1178560 h 1667788"/>
                <a:gd name="connsiteX14" fmla="*/ 772160 w 2397760"/>
                <a:gd name="connsiteY14" fmla="*/ 1087120 h 1667788"/>
                <a:gd name="connsiteX15" fmla="*/ 802640 w 2397760"/>
                <a:gd name="connsiteY15" fmla="*/ 995680 h 1667788"/>
                <a:gd name="connsiteX16" fmla="*/ 812800 w 2397760"/>
                <a:gd name="connsiteY16" fmla="*/ 965200 h 1667788"/>
                <a:gd name="connsiteX17" fmla="*/ 853440 w 2397760"/>
                <a:gd name="connsiteY17" fmla="*/ 873760 h 1667788"/>
                <a:gd name="connsiteX18" fmla="*/ 904240 w 2397760"/>
                <a:gd name="connsiteY18" fmla="*/ 741680 h 1667788"/>
                <a:gd name="connsiteX19" fmla="*/ 924560 w 2397760"/>
                <a:gd name="connsiteY19" fmla="*/ 650240 h 1667788"/>
                <a:gd name="connsiteX20" fmla="*/ 944880 w 2397760"/>
                <a:gd name="connsiteY20" fmla="*/ 568960 h 1667788"/>
                <a:gd name="connsiteX21" fmla="*/ 965200 w 2397760"/>
                <a:gd name="connsiteY21" fmla="*/ 487680 h 1667788"/>
                <a:gd name="connsiteX22" fmla="*/ 1016000 w 2397760"/>
                <a:gd name="connsiteY22" fmla="*/ 396240 h 1667788"/>
                <a:gd name="connsiteX23" fmla="*/ 1026160 w 2397760"/>
                <a:gd name="connsiteY23" fmla="*/ 365760 h 1667788"/>
                <a:gd name="connsiteX24" fmla="*/ 1076960 w 2397760"/>
                <a:gd name="connsiteY24" fmla="*/ 284480 h 1667788"/>
                <a:gd name="connsiteX25" fmla="*/ 1097280 w 2397760"/>
                <a:gd name="connsiteY25" fmla="*/ 254000 h 1667788"/>
                <a:gd name="connsiteX26" fmla="*/ 1249680 w 2397760"/>
                <a:gd name="connsiteY26" fmla="*/ 71120 h 1667788"/>
                <a:gd name="connsiteX27" fmla="*/ 1270000 w 2397760"/>
                <a:gd name="connsiteY27" fmla="*/ 40640 h 1667788"/>
                <a:gd name="connsiteX28" fmla="*/ 1361440 w 2397760"/>
                <a:gd name="connsiteY28" fmla="*/ 0 h 1667788"/>
                <a:gd name="connsiteX29" fmla="*/ 1432560 w 2397760"/>
                <a:gd name="connsiteY29" fmla="*/ 10160 h 1667788"/>
                <a:gd name="connsiteX30" fmla="*/ 1503680 w 2397760"/>
                <a:gd name="connsiteY30" fmla="*/ 30480 h 1667788"/>
                <a:gd name="connsiteX31" fmla="*/ 1564640 w 2397760"/>
                <a:gd name="connsiteY31" fmla="*/ 111760 h 1667788"/>
                <a:gd name="connsiteX32" fmla="*/ 1635760 w 2397760"/>
                <a:gd name="connsiteY32" fmla="*/ 254000 h 1667788"/>
                <a:gd name="connsiteX33" fmla="*/ 1656080 w 2397760"/>
                <a:gd name="connsiteY33" fmla="*/ 325120 h 1667788"/>
                <a:gd name="connsiteX34" fmla="*/ 1676400 w 2397760"/>
                <a:gd name="connsiteY34" fmla="*/ 447040 h 1667788"/>
                <a:gd name="connsiteX35" fmla="*/ 1706880 w 2397760"/>
                <a:gd name="connsiteY35" fmla="*/ 568960 h 1667788"/>
                <a:gd name="connsiteX36" fmla="*/ 1788160 w 2397760"/>
                <a:gd name="connsiteY36" fmla="*/ 863600 h 1667788"/>
                <a:gd name="connsiteX37" fmla="*/ 1808480 w 2397760"/>
                <a:gd name="connsiteY37" fmla="*/ 894080 h 1667788"/>
                <a:gd name="connsiteX38" fmla="*/ 1859280 w 2397760"/>
                <a:gd name="connsiteY38" fmla="*/ 1046480 h 1667788"/>
                <a:gd name="connsiteX39" fmla="*/ 1869440 w 2397760"/>
                <a:gd name="connsiteY39" fmla="*/ 1076960 h 1667788"/>
                <a:gd name="connsiteX40" fmla="*/ 1910080 w 2397760"/>
                <a:gd name="connsiteY40" fmla="*/ 1168400 h 1667788"/>
                <a:gd name="connsiteX41" fmla="*/ 1930400 w 2397760"/>
                <a:gd name="connsiteY41" fmla="*/ 1198880 h 1667788"/>
                <a:gd name="connsiteX42" fmla="*/ 1971040 w 2397760"/>
                <a:gd name="connsiteY42" fmla="*/ 1290320 h 1667788"/>
                <a:gd name="connsiteX43" fmla="*/ 2021840 w 2397760"/>
                <a:gd name="connsiteY43" fmla="*/ 1381760 h 1667788"/>
                <a:gd name="connsiteX44" fmla="*/ 2042160 w 2397760"/>
                <a:gd name="connsiteY44" fmla="*/ 1412240 h 1667788"/>
                <a:gd name="connsiteX45" fmla="*/ 2062480 w 2397760"/>
                <a:gd name="connsiteY45" fmla="*/ 1442720 h 1667788"/>
                <a:gd name="connsiteX46" fmla="*/ 2092960 w 2397760"/>
                <a:gd name="connsiteY46" fmla="*/ 1463040 h 1667788"/>
                <a:gd name="connsiteX47" fmla="*/ 2133600 w 2397760"/>
                <a:gd name="connsiteY47" fmla="*/ 1503680 h 1667788"/>
                <a:gd name="connsiteX48" fmla="*/ 2164080 w 2397760"/>
                <a:gd name="connsiteY48" fmla="*/ 1534160 h 1667788"/>
                <a:gd name="connsiteX49" fmla="*/ 2194560 w 2397760"/>
                <a:gd name="connsiteY49" fmla="*/ 1544320 h 1667788"/>
                <a:gd name="connsiteX50" fmla="*/ 2225040 w 2397760"/>
                <a:gd name="connsiteY50" fmla="*/ 1564640 h 1667788"/>
                <a:gd name="connsiteX51" fmla="*/ 2255520 w 2397760"/>
                <a:gd name="connsiteY51" fmla="*/ 1574800 h 1667788"/>
                <a:gd name="connsiteX52" fmla="*/ 2316480 w 2397760"/>
                <a:gd name="connsiteY52" fmla="*/ 1615440 h 1667788"/>
                <a:gd name="connsiteX53" fmla="*/ 2346960 w 2397760"/>
                <a:gd name="connsiteY53" fmla="*/ 1635760 h 1667788"/>
                <a:gd name="connsiteX54" fmla="*/ 2377440 w 2397760"/>
                <a:gd name="connsiteY54" fmla="*/ 1666240 h 1667788"/>
                <a:gd name="connsiteX55" fmla="*/ 2397760 w 2397760"/>
                <a:gd name="connsiteY55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65760 w 2397760"/>
                <a:gd name="connsiteY7" fmla="*/ 1544320 h 1667788"/>
                <a:gd name="connsiteX8" fmla="*/ 426720 w 2397760"/>
                <a:gd name="connsiteY8" fmla="*/ 1503680 h 1667788"/>
                <a:gd name="connsiteX9" fmla="*/ 518160 w 2397760"/>
                <a:gd name="connsiteY9" fmla="*/ 1452880 h 1667788"/>
                <a:gd name="connsiteX10" fmla="*/ 558800 w 2397760"/>
                <a:gd name="connsiteY10" fmla="*/ 1402080 h 1667788"/>
                <a:gd name="connsiteX11" fmla="*/ 609600 w 2397760"/>
                <a:gd name="connsiteY11" fmla="*/ 1361440 h 1667788"/>
                <a:gd name="connsiteX12" fmla="*/ 701040 w 2397760"/>
                <a:gd name="connsiteY12" fmla="*/ 1209040 h 1667788"/>
                <a:gd name="connsiteX13" fmla="*/ 721360 w 2397760"/>
                <a:gd name="connsiteY13" fmla="*/ 1178560 h 1667788"/>
                <a:gd name="connsiteX14" fmla="*/ 772160 w 2397760"/>
                <a:gd name="connsiteY14" fmla="*/ 1087120 h 1667788"/>
                <a:gd name="connsiteX15" fmla="*/ 802640 w 2397760"/>
                <a:gd name="connsiteY15" fmla="*/ 995680 h 1667788"/>
                <a:gd name="connsiteX16" fmla="*/ 812800 w 2397760"/>
                <a:gd name="connsiteY16" fmla="*/ 965200 h 1667788"/>
                <a:gd name="connsiteX17" fmla="*/ 853440 w 2397760"/>
                <a:gd name="connsiteY17" fmla="*/ 873760 h 1667788"/>
                <a:gd name="connsiteX18" fmla="*/ 904240 w 2397760"/>
                <a:gd name="connsiteY18" fmla="*/ 741680 h 1667788"/>
                <a:gd name="connsiteX19" fmla="*/ 924560 w 2397760"/>
                <a:gd name="connsiteY19" fmla="*/ 650240 h 1667788"/>
                <a:gd name="connsiteX20" fmla="*/ 944880 w 2397760"/>
                <a:gd name="connsiteY20" fmla="*/ 568960 h 1667788"/>
                <a:gd name="connsiteX21" fmla="*/ 965200 w 2397760"/>
                <a:gd name="connsiteY21" fmla="*/ 487680 h 1667788"/>
                <a:gd name="connsiteX22" fmla="*/ 1016000 w 2397760"/>
                <a:gd name="connsiteY22" fmla="*/ 396240 h 1667788"/>
                <a:gd name="connsiteX23" fmla="*/ 1026160 w 2397760"/>
                <a:gd name="connsiteY23" fmla="*/ 365760 h 1667788"/>
                <a:gd name="connsiteX24" fmla="*/ 1076960 w 2397760"/>
                <a:gd name="connsiteY24" fmla="*/ 284480 h 1667788"/>
                <a:gd name="connsiteX25" fmla="*/ 1097280 w 2397760"/>
                <a:gd name="connsiteY25" fmla="*/ 254000 h 1667788"/>
                <a:gd name="connsiteX26" fmla="*/ 1249680 w 2397760"/>
                <a:gd name="connsiteY26" fmla="*/ 71120 h 1667788"/>
                <a:gd name="connsiteX27" fmla="*/ 1270000 w 2397760"/>
                <a:gd name="connsiteY27" fmla="*/ 40640 h 1667788"/>
                <a:gd name="connsiteX28" fmla="*/ 1361440 w 2397760"/>
                <a:gd name="connsiteY28" fmla="*/ 0 h 1667788"/>
                <a:gd name="connsiteX29" fmla="*/ 1432560 w 2397760"/>
                <a:gd name="connsiteY29" fmla="*/ 10160 h 1667788"/>
                <a:gd name="connsiteX30" fmla="*/ 1503680 w 2397760"/>
                <a:gd name="connsiteY30" fmla="*/ 30480 h 1667788"/>
                <a:gd name="connsiteX31" fmla="*/ 1564640 w 2397760"/>
                <a:gd name="connsiteY31" fmla="*/ 111760 h 1667788"/>
                <a:gd name="connsiteX32" fmla="*/ 1635760 w 2397760"/>
                <a:gd name="connsiteY32" fmla="*/ 254000 h 1667788"/>
                <a:gd name="connsiteX33" fmla="*/ 1676400 w 2397760"/>
                <a:gd name="connsiteY33" fmla="*/ 447040 h 1667788"/>
                <a:gd name="connsiteX34" fmla="*/ 1706880 w 2397760"/>
                <a:gd name="connsiteY34" fmla="*/ 568960 h 1667788"/>
                <a:gd name="connsiteX35" fmla="*/ 1788160 w 2397760"/>
                <a:gd name="connsiteY35" fmla="*/ 863600 h 1667788"/>
                <a:gd name="connsiteX36" fmla="*/ 1808480 w 2397760"/>
                <a:gd name="connsiteY36" fmla="*/ 894080 h 1667788"/>
                <a:gd name="connsiteX37" fmla="*/ 1859280 w 2397760"/>
                <a:gd name="connsiteY37" fmla="*/ 1046480 h 1667788"/>
                <a:gd name="connsiteX38" fmla="*/ 1869440 w 2397760"/>
                <a:gd name="connsiteY38" fmla="*/ 1076960 h 1667788"/>
                <a:gd name="connsiteX39" fmla="*/ 1910080 w 2397760"/>
                <a:gd name="connsiteY39" fmla="*/ 1168400 h 1667788"/>
                <a:gd name="connsiteX40" fmla="*/ 1930400 w 2397760"/>
                <a:gd name="connsiteY40" fmla="*/ 1198880 h 1667788"/>
                <a:gd name="connsiteX41" fmla="*/ 1971040 w 2397760"/>
                <a:gd name="connsiteY41" fmla="*/ 1290320 h 1667788"/>
                <a:gd name="connsiteX42" fmla="*/ 2021840 w 2397760"/>
                <a:gd name="connsiteY42" fmla="*/ 1381760 h 1667788"/>
                <a:gd name="connsiteX43" fmla="*/ 2042160 w 2397760"/>
                <a:gd name="connsiteY43" fmla="*/ 1412240 h 1667788"/>
                <a:gd name="connsiteX44" fmla="*/ 2062480 w 2397760"/>
                <a:gd name="connsiteY44" fmla="*/ 1442720 h 1667788"/>
                <a:gd name="connsiteX45" fmla="*/ 2092960 w 2397760"/>
                <a:gd name="connsiteY45" fmla="*/ 1463040 h 1667788"/>
                <a:gd name="connsiteX46" fmla="*/ 2133600 w 2397760"/>
                <a:gd name="connsiteY46" fmla="*/ 1503680 h 1667788"/>
                <a:gd name="connsiteX47" fmla="*/ 2164080 w 2397760"/>
                <a:gd name="connsiteY47" fmla="*/ 1534160 h 1667788"/>
                <a:gd name="connsiteX48" fmla="*/ 2194560 w 2397760"/>
                <a:gd name="connsiteY48" fmla="*/ 1544320 h 1667788"/>
                <a:gd name="connsiteX49" fmla="*/ 2225040 w 2397760"/>
                <a:gd name="connsiteY49" fmla="*/ 1564640 h 1667788"/>
                <a:gd name="connsiteX50" fmla="*/ 2255520 w 2397760"/>
                <a:gd name="connsiteY50" fmla="*/ 1574800 h 1667788"/>
                <a:gd name="connsiteX51" fmla="*/ 2316480 w 2397760"/>
                <a:gd name="connsiteY51" fmla="*/ 1615440 h 1667788"/>
                <a:gd name="connsiteX52" fmla="*/ 2346960 w 2397760"/>
                <a:gd name="connsiteY52" fmla="*/ 1635760 h 1667788"/>
                <a:gd name="connsiteX53" fmla="*/ 2377440 w 2397760"/>
                <a:gd name="connsiteY53" fmla="*/ 1666240 h 1667788"/>
                <a:gd name="connsiteX54" fmla="*/ 2397760 w 2397760"/>
                <a:gd name="connsiteY54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65760 w 2397760"/>
                <a:gd name="connsiteY7" fmla="*/ 1544320 h 1667788"/>
                <a:gd name="connsiteX8" fmla="*/ 426720 w 2397760"/>
                <a:gd name="connsiteY8" fmla="*/ 1503680 h 1667788"/>
                <a:gd name="connsiteX9" fmla="*/ 518160 w 2397760"/>
                <a:gd name="connsiteY9" fmla="*/ 1452880 h 1667788"/>
                <a:gd name="connsiteX10" fmla="*/ 558800 w 2397760"/>
                <a:gd name="connsiteY10" fmla="*/ 1402080 h 1667788"/>
                <a:gd name="connsiteX11" fmla="*/ 609600 w 2397760"/>
                <a:gd name="connsiteY11" fmla="*/ 1361440 h 1667788"/>
                <a:gd name="connsiteX12" fmla="*/ 701040 w 2397760"/>
                <a:gd name="connsiteY12" fmla="*/ 1209040 h 1667788"/>
                <a:gd name="connsiteX13" fmla="*/ 721360 w 2397760"/>
                <a:gd name="connsiteY13" fmla="*/ 1178560 h 1667788"/>
                <a:gd name="connsiteX14" fmla="*/ 772160 w 2397760"/>
                <a:gd name="connsiteY14" fmla="*/ 1087120 h 1667788"/>
                <a:gd name="connsiteX15" fmla="*/ 802640 w 2397760"/>
                <a:gd name="connsiteY15" fmla="*/ 995680 h 1667788"/>
                <a:gd name="connsiteX16" fmla="*/ 812800 w 2397760"/>
                <a:gd name="connsiteY16" fmla="*/ 965200 h 1667788"/>
                <a:gd name="connsiteX17" fmla="*/ 853440 w 2397760"/>
                <a:gd name="connsiteY17" fmla="*/ 873760 h 1667788"/>
                <a:gd name="connsiteX18" fmla="*/ 904240 w 2397760"/>
                <a:gd name="connsiteY18" fmla="*/ 741680 h 1667788"/>
                <a:gd name="connsiteX19" fmla="*/ 924560 w 2397760"/>
                <a:gd name="connsiteY19" fmla="*/ 650240 h 1667788"/>
                <a:gd name="connsiteX20" fmla="*/ 944880 w 2397760"/>
                <a:gd name="connsiteY20" fmla="*/ 568960 h 1667788"/>
                <a:gd name="connsiteX21" fmla="*/ 965200 w 2397760"/>
                <a:gd name="connsiteY21" fmla="*/ 487680 h 1667788"/>
                <a:gd name="connsiteX22" fmla="*/ 1016000 w 2397760"/>
                <a:gd name="connsiteY22" fmla="*/ 396240 h 1667788"/>
                <a:gd name="connsiteX23" fmla="*/ 1026160 w 2397760"/>
                <a:gd name="connsiteY23" fmla="*/ 365760 h 1667788"/>
                <a:gd name="connsiteX24" fmla="*/ 1097280 w 2397760"/>
                <a:gd name="connsiteY24" fmla="*/ 254000 h 1667788"/>
                <a:gd name="connsiteX25" fmla="*/ 1249680 w 2397760"/>
                <a:gd name="connsiteY25" fmla="*/ 71120 h 1667788"/>
                <a:gd name="connsiteX26" fmla="*/ 1270000 w 2397760"/>
                <a:gd name="connsiteY26" fmla="*/ 40640 h 1667788"/>
                <a:gd name="connsiteX27" fmla="*/ 1361440 w 2397760"/>
                <a:gd name="connsiteY27" fmla="*/ 0 h 1667788"/>
                <a:gd name="connsiteX28" fmla="*/ 1432560 w 2397760"/>
                <a:gd name="connsiteY28" fmla="*/ 10160 h 1667788"/>
                <a:gd name="connsiteX29" fmla="*/ 1503680 w 2397760"/>
                <a:gd name="connsiteY29" fmla="*/ 30480 h 1667788"/>
                <a:gd name="connsiteX30" fmla="*/ 1564640 w 2397760"/>
                <a:gd name="connsiteY30" fmla="*/ 111760 h 1667788"/>
                <a:gd name="connsiteX31" fmla="*/ 1635760 w 2397760"/>
                <a:gd name="connsiteY31" fmla="*/ 254000 h 1667788"/>
                <a:gd name="connsiteX32" fmla="*/ 1676400 w 2397760"/>
                <a:gd name="connsiteY32" fmla="*/ 447040 h 1667788"/>
                <a:gd name="connsiteX33" fmla="*/ 1706880 w 2397760"/>
                <a:gd name="connsiteY33" fmla="*/ 568960 h 1667788"/>
                <a:gd name="connsiteX34" fmla="*/ 1788160 w 2397760"/>
                <a:gd name="connsiteY34" fmla="*/ 863600 h 1667788"/>
                <a:gd name="connsiteX35" fmla="*/ 1808480 w 2397760"/>
                <a:gd name="connsiteY35" fmla="*/ 894080 h 1667788"/>
                <a:gd name="connsiteX36" fmla="*/ 1859280 w 2397760"/>
                <a:gd name="connsiteY36" fmla="*/ 1046480 h 1667788"/>
                <a:gd name="connsiteX37" fmla="*/ 1869440 w 2397760"/>
                <a:gd name="connsiteY37" fmla="*/ 1076960 h 1667788"/>
                <a:gd name="connsiteX38" fmla="*/ 1910080 w 2397760"/>
                <a:gd name="connsiteY38" fmla="*/ 1168400 h 1667788"/>
                <a:gd name="connsiteX39" fmla="*/ 1930400 w 2397760"/>
                <a:gd name="connsiteY39" fmla="*/ 1198880 h 1667788"/>
                <a:gd name="connsiteX40" fmla="*/ 1971040 w 2397760"/>
                <a:gd name="connsiteY40" fmla="*/ 1290320 h 1667788"/>
                <a:gd name="connsiteX41" fmla="*/ 2021840 w 2397760"/>
                <a:gd name="connsiteY41" fmla="*/ 1381760 h 1667788"/>
                <a:gd name="connsiteX42" fmla="*/ 2042160 w 2397760"/>
                <a:gd name="connsiteY42" fmla="*/ 1412240 h 1667788"/>
                <a:gd name="connsiteX43" fmla="*/ 2062480 w 2397760"/>
                <a:gd name="connsiteY43" fmla="*/ 1442720 h 1667788"/>
                <a:gd name="connsiteX44" fmla="*/ 2092960 w 2397760"/>
                <a:gd name="connsiteY44" fmla="*/ 1463040 h 1667788"/>
                <a:gd name="connsiteX45" fmla="*/ 2133600 w 2397760"/>
                <a:gd name="connsiteY45" fmla="*/ 1503680 h 1667788"/>
                <a:gd name="connsiteX46" fmla="*/ 2164080 w 2397760"/>
                <a:gd name="connsiteY46" fmla="*/ 1534160 h 1667788"/>
                <a:gd name="connsiteX47" fmla="*/ 2194560 w 2397760"/>
                <a:gd name="connsiteY47" fmla="*/ 1544320 h 1667788"/>
                <a:gd name="connsiteX48" fmla="*/ 2225040 w 2397760"/>
                <a:gd name="connsiteY48" fmla="*/ 1564640 h 1667788"/>
                <a:gd name="connsiteX49" fmla="*/ 2255520 w 2397760"/>
                <a:gd name="connsiteY49" fmla="*/ 1574800 h 1667788"/>
                <a:gd name="connsiteX50" fmla="*/ 2316480 w 2397760"/>
                <a:gd name="connsiteY50" fmla="*/ 1615440 h 1667788"/>
                <a:gd name="connsiteX51" fmla="*/ 2346960 w 2397760"/>
                <a:gd name="connsiteY51" fmla="*/ 1635760 h 1667788"/>
                <a:gd name="connsiteX52" fmla="*/ 2377440 w 2397760"/>
                <a:gd name="connsiteY52" fmla="*/ 1666240 h 1667788"/>
                <a:gd name="connsiteX53" fmla="*/ 2397760 w 2397760"/>
                <a:gd name="connsiteY53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365760 w 2397760"/>
                <a:gd name="connsiteY6" fmla="*/ 1544320 h 1667788"/>
                <a:gd name="connsiteX7" fmla="*/ 426720 w 2397760"/>
                <a:gd name="connsiteY7" fmla="*/ 1503680 h 1667788"/>
                <a:gd name="connsiteX8" fmla="*/ 518160 w 2397760"/>
                <a:gd name="connsiteY8" fmla="*/ 1452880 h 1667788"/>
                <a:gd name="connsiteX9" fmla="*/ 558800 w 2397760"/>
                <a:gd name="connsiteY9" fmla="*/ 1402080 h 1667788"/>
                <a:gd name="connsiteX10" fmla="*/ 609600 w 2397760"/>
                <a:gd name="connsiteY10" fmla="*/ 1361440 h 1667788"/>
                <a:gd name="connsiteX11" fmla="*/ 701040 w 2397760"/>
                <a:gd name="connsiteY11" fmla="*/ 1209040 h 1667788"/>
                <a:gd name="connsiteX12" fmla="*/ 721360 w 2397760"/>
                <a:gd name="connsiteY12" fmla="*/ 1178560 h 1667788"/>
                <a:gd name="connsiteX13" fmla="*/ 772160 w 2397760"/>
                <a:gd name="connsiteY13" fmla="*/ 1087120 h 1667788"/>
                <a:gd name="connsiteX14" fmla="*/ 802640 w 2397760"/>
                <a:gd name="connsiteY14" fmla="*/ 995680 h 1667788"/>
                <a:gd name="connsiteX15" fmla="*/ 812800 w 2397760"/>
                <a:gd name="connsiteY15" fmla="*/ 965200 h 1667788"/>
                <a:gd name="connsiteX16" fmla="*/ 853440 w 2397760"/>
                <a:gd name="connsiteY16" fmla="*/ 873760 h 1667788"/>
                <a:gd name="connsiteX17" fmla="*/ 904240 w 2397760"/>
                <a:gd name="connsiteY17" fmla="*/ 741680 h 1667788"/>
                <a:gd name="connsiteX18" fmla="*/ 924560 w 2397760"/>
                <a:gd name="connsiteY18" fmla="*/ 650240 h 1667788"/>
                <a:gd name="connsiteX19" fmla="*/ 944880 w 2397760"/>
                <a:gd name="connsiteY19" fmla="*/ 568960 h 1667788"/>
                <a:gd name="connsiteX20" fmla="*/ 965200 w 2397760"/>
                <a:gd name="connsiteY20" fmla="*/ 487680 h 1667788"/>
                <a:gd name="connsiteX21" fmla="*/ 1016000 w 2397760"/>
                <a:gd name="connsiteY21" fmla="*/ 396240 h 1667788"/>
                <a:gd name="connsiteX22" fmla="*/ 1026160 w 2397760"/>
                <a:gd name="connsiteY22" fmla="*/ 365760 h 1667788"/>
                <a:gd name="connsiteX23" fmla="*/ 1097280 w 2397760"/>
                <a:gd name="connsiteY23" fmla="*/ 254000 h 1667788"/>
                <a:gd name="connsiteX24" fmla="*/ 1249680 w 2397760"/>
                <a:gd name="connsiteY24" fmla="*/ 71120 h 1667788"/>
                <a:gd name="connsiteX25" fmla="*/ 1270000 w 2397760"/>
                <a:gd name="connsiteY25" fmla="*/ 40640 h 1667788"/>
                <a:gd name="connsiteX26" fmla="*/ 1361440 w 2397760"/>
                <a:gd name="connsiteY26" fmla="*/ 0 h 1667788"/>
                <a:gd name="connsiteX27" fmla="*/ 1432560 w 2397760"/>
                <a:gd name="connsiteY27" fmla="*/ 10160 h 1667788"/>
                <a:gd name="connsiteX28" fmla="*/ 1503680 w 2397760"/>
                <a:gd name="connsiteY28" fmla="*/ 30480 h 1667788"/>
                <a:gd name="connsiteX29" fmla="*/ 1564640 w 2397760"/>
                <a:gd name="connsiteY29" fmla="*/ 111760 h 1667788"/>
                <a:gd name="connsiteX30" fmla="*/ 1635760 w 2397760"/>
                <a:gd name="connsiteY30" fmla="*/ 254000 h 1667788"/>
                <a:gd name="connsiteX31" fmla="*/ 1676400 w 2397760"/>
                <a:gd name="connsiteY31" fmla="*/ 447040 h 1667788"/>
                <a:gd name="connsiteX32" fmla="*/ 1706880 w 2397760"/>
                <a:gd name="connsiteY32" fmla="*/ 568960 h 1667788"/>
                <a:gd name="connsiteX33" fmla="*/ 1788160 w 2397760"/>
                <a:gd name="connsiteY33" fmla="*/ 863600 h 1667788"/>
                <a:gd name="connsiteX34" fmla="*/ 1808480 w 2397760"/>
                <a:gd name="connsiteY34" fmla="*/ 894080 h 1667788"/>
                <a:gd name="connsiteX35" fmla="*/ 1859280 w 2397760"/>
                <a:gd name="connsiteY35" fmla="*/ 1046480 h 1667788"/>
                <a:gd name="connsiteX36" fmla="*/ 1869440 w 2397760"/>
                <a:gd name="connsiteY36" fmla="*/ 1076960 h 1667788"/>
                <a:gd name="connsiteX37" fmla="*/ 1910080 w 2397760"/>
                <a:gd name="connsiteY37" fmla="*/ 1168400 h 1667788"/>
                <a:gd name="connsiteX38" fmla="*/ 1930400 w 2397760"/>
                <a:gd name="connsiteY38" fmla="*/ 1198880 h 1667788"/>
                <a:gd name="connsiteX39" fmla="*/ 1971040 w 2397760"/>
                <a:gd name="connsiteY39" fmla="*/ 1290320 h 1667788"/>
                <a:gd name="connsiteX40" fmla="*/ 2021840 w 2397760"/>
                <a:gd name="connsiteY40" fmla="*/ 1381760 h 1667788"/>
                <a:gd name="connsiteX41" fmla="*/ 2042160 w 2397760"/>
                <a:gd name="connsiteY41" fmla="*/ 1412240 h 1667788"/>
                <a:gd name="connsiteX42" fmla="*/ 2062480 w 2397760"/>
                <a:gd name="connsiteY42" fmla="*/ 1442720 h 1667788"/>
                <a:gd name="connsiteX43" fmla="*/ 2092960 w 2397760"/>
                <a:gd name="connsiteY43" fmla="*/ 1463040 h 1667788"/>
                <a:gd name="connsiteX44" fmla="*/ 2133600 w 2397760"/>
                <a:gd name="connsiteY44" fmla="*/ 1503680 h 1667788"/>
                <a:gd name="connsiteX45" fmla="*/ 2164080 w 2397760"/>
                <a:gd name="connsiteY45" fmla="*/ 1534160 h 1667788"/>
                <a:gd name="connsiteX46" fmla="*/ 2194560 w 2397760"/>
                <a:gd name="connsiteY46" fmla="*/ 1544320 h 1667788"/>
                <a:gd name="connsiteX47" fmla="*/ 2225040 w 2397760"/>
                <a:gd name="connsiteY47" fmla="*/ 1564640 h 1667788"/>
                <a:gd name="connsiteX48" fmla="*/ 2255520 w 2397760"/>
                <a:gd name="connsiteY48" fmla="*/ 1574800 h 1667788"/>
                <a:gd name="connsiteX49" fmla="*/ 2316480 w 2397760"/>
                <a:gd name="connsiteY49" fmla="*/ 1615440 h 1667788"/>
                <a:gd name="connsiteX50" fmla="*/ 2346960 w 2397760"/>
                <a:gd name="connsiteY50" fmla="*/ 1635760 h 1667788"/>
                <a:gd name="connsiteX51" fmla="*/ 2377440 w 2397760"/>
                <a:gd name="connsiteY51" fmla="*/ 1666240 h 1667788"/>
                <a:gd name="connsiteX52" fmla="*/ 2397760 w 2397760"/>
                <a:gd name="connsiteY52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243840 w 2397760"/>
                <a:gd name="connsiteY4" fmla="*/ 1595120 h 1667788"/>
                <a:gd name="connsiteX5" fmla="*/ 365760 w 2397760"/>
                <a:gd name="connsiteY5" fmla="*/ 1544320 h 1667788"/>
                <a:gd name="connsiteX6" fmla="*/ 426720 w 2397760"/>
                <a:gd name="connsiteY6" fmla="*/ 1503680 h 1667788"/>
                <a:gd name="connsiteX7" fmla="*/ 518160 w 2397760"/>
                <a:gd name="connsiteY7" fmla="*/ 1452880 h 1667788"/>
                <a:gd name="connsiteX8" fmla="*/ 558800 w 2397760"/>
                <a:gd name="connsiteY8" fmla="*/ 1402080 h 1667788"/>
                <a:gd name="connsiteX9" fmla="*/ 609600 w 2397760"/>
                <a:gd name="connsiteY9" fmla="*/ 1361440 h 1667788"/>
                <a:gd name="connsiteX10" fmla="*/ 701040 w 2397760"/>
                <a:gd name="connsiteY10" fmla="*/ 1209040 h 1667788"/>
                <a:gd name="connsiteX11" fmla="*/ 721360 w 2397760"/>
                <a:gd name="connsiteY11" fmla="*/ 1178560 h 1667788"/>
                <a:gd name="connsiteX12" fmla="*/ 772160 w 2397760"/>
                <a:gd name="connsiteY12" fmla="*/ 1087120 h 1667788"/>
                <a:gd name="connsiteX13" fmla="*/ 802640 w 2397760"/>
                <a:gd name="connsiteY13" fmla="*/ 995680 h 1667788"/>
                <a:gd name="connsiteX14" fmla="*/ 812800 w 2397760"/>
                <a:gd name="connsiteY14" fmla="*/ 965200 h 1667788"/>
                <a:gd name="connsiteX15" fmla="*/ 853440 w 2397760"/>
                <a:gd name="connsiteY15" fmla="*/ 873760 h 1667788"/>
                <a:gd name="connsiteX16" fmla="*/ 904240 w 2397760"/>
                <a:gd name="connsiteY16" fmla="*/ 741680 h 1667788"/>
                <a:gd name="connsiteX17" fmla="*/ 924560 w 2397760"/>
                <a:gd name="connsiteY17" fmla="*/ 650240 h 1667788"/>
                <a:gd name="connsiteX18" fmla="*/ 944880 w 2397760"/>
                <a:gd name="connsiteY18" fmla="*/ 568960 h 1667788"/>
                <a:gd name="connsiteX19" fmla="*/ 965200 w 2397760"/>
                <a:gd name="connsiteY19" fmla="*/ 487680 h 1667788"/>
                <a:gd name="connsiteX20" fmla="*/ 1016000 w 2397760"/>
                <a:gd name="connsiteY20" fmla="*/ 396240 h 1667788"/>
                <a:gd name="connsiteX21" fmla="*/ 1026160 w 2397760"/>
                <a:gd name="connsiteY21" fmla="*/ 365760 h 1667788"/>
                <a:gd name="connsiteX22" fmla="*/ 1097280 w 2397760"/>
                <a:gd name="connsiteY22" fmla="*/ 254000 h 1667788"/>
                <a:gd name="connsiteX23" fmla="*/ 1249680 w 2397760"/>
                <a:gd name="connsiteY23" fmla="*/ 71120 h 1667788"/>
                <a:gd name="connsiteX24" fmla="*/ 1270000 w 2397760"/>
                <a:gd name="connsiteY24" fmla="*/ 40640 h 1667788"/>
                <a:gd name="connsiteX25" fmla="*/ 1361440 w 2397760"/>
                <a:gd name="connsiteY25" fmla="*/ 0 h 1667788"/>
                <a:gd name="connsiteX26" fmla="*/ 1432560 w 2397760"/>
                <a:gd name="connsiteY26" fmla="*/ 10160 h 1667788"/>
                <a:gd name="connsiteX27" fmla="*/ 1503680 w 2397760"/>
                <a:gd name="connsiteY27" fmla="*/ 30480 h 1667788"/>
                <a:gd name="connsiteX28" fmla="*/ 1564640 w 2397760"/>
                <a:gd name="connsiteY28" fmla="*/ 111760 h 1667788"/>
                <a:gd name="connsiteX29" fmla="*/ 1635760 w 2397760"/>
                <a:gd name="connsiteY29" fmla="*/ 254000 h 1667788"/>
                <a:gd name="connsiteX30" fmla="*/ 1676400 w 2397760"/>
                <a:gd name="connsiteY30" fmla="*/ 447040 h 1667788"/>
                <a:gd name="connsiteX31" fmla="*/ 1706880 w 2397760"/>
                <a:gd name="connsiteY31" fmla="*/ 568960 h 1667788"/>
                <a:gd name="connsiteX32" fmla="*/ 1788160 w 2397760"/>
                <a:gd name="connsiteY32" fmla="*/ 863600 h 1667788"/>
                <a:gd name="connsiteX33" fmla="*/ 1808480 w 2397760"/>
                <a:gd name="connsiteY33" fmla="*/ 894080 h 1667788"/>
                <a:gd name="connsiteX34" fmla="*/ 1859280 w 2397760"/>
                <a:gd name="connsiteY34" fmla="*/ 1046480 h 1667788"/>
                <a:gd name="connsiteX35" fmla="*/ 1869440 w 2397760"/>
                <a:gd name="connsiteY35" fmla="*/ 1076960 h 1667788"/>
                <a:gd name="connsiteX36" fmla="*/ 1910080 w 2397760"/>
                <a:gd name="connsiteY36" fmla="*/ 1168400 h 1667788"/>
                <a:gd name="connsiteX37" fmla="*/ 1930400 w 2397760"/>
                <a:gd name="connsiteY37" fmla="*/ 1198880 h 1667788"/>
                <a:gd name="connsiteX38" fmla="*/ 1971040 w 2397760"/>
                <a:gd name="connsiteY38" fmla="*/ 1290320 h 1667788"/>
                <a:gd name="connsiteX39" fmla="*/ 2021840 w 2397760"/>
                <a:gd name="connsiteY39" fmla="*/ 1381760 h 1667788"/>
                <a:gd name="connsiteX40" fmla="*/ 2042160 w 2397760"/>
                <a:gd name="connsiteY40" fmla="*/ 1412240 h 1667788"/>
                <a:gd name="connsiteX41" fmla="*/ 2062480 w 2397760"/>
                <a:gd name="connsiteY41" fmla="*/ 1442720 h 1667788"/>
                <a:gd name="connsiteX42" fmla="*/ 2092960 w 2397760"/>
                <a:gd name="connsiteY42" fmla="*/ 1463040 h 1667788"/>
                <a:gd name="connsiteX43" fmla="*/ 2133600 w 2397760"/>
                <a:gd name="connsiteY43" fmla="*/ 1503680 h 1667788"/>
                <a:gd name="connsiteX44" fmla="*/ 2164080 w 2397760"/>
                <a:gd name="connsiteY44" fmla="*/ 1534160 h 1667788"/>
                <a:gd name="connsiteX45" fmla="*/ 2194560 w 2397760"/>
                <a:gd name="connsiteY45" fmla="*/ 1544320 h 1667788"/>
                <a:gd name="connsiteX46" fmla="*/ 2225040 w 2397760"/>
                <a:gd name="connsiteY46" fmla="*/ 1564640 h 1667788"/>
                <a:gd name="connsiteX47" fmla="*/ 2255520 w 2397760"/>
                <a:gd name="connsiteY47" fmla="*/ 1574800 h 1667788"/>
                <a:gd name="connsiteX48" fmla="*/ 2316480 w 2397760"/>
                <a:gd name="connsiteY48" fmla="*/ 1615440 h 1667788"/>
                <a:gd name="connsiteX49" fmla="*/ 2346960 w 2397760"/>
                <a:gd name="connsiteY49" fmla="*/ 1635760 h 1667788"/>
                <a:gd name="connsiteX50" fmla="*/ 2377440 w 2397760"/>
                <a:gd name="connsiteY50" fmla="*/ 1666240 h 1667788"/>
                <a:gd name="connsiteX51" fmla="*/ 2397760 w 2397760"/>
                <a:gd name="connsiteY51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243840 w 2397760"/>
                <a:gd name="connsiteY4" fmla="*/ 1595120 h 1667788"/>
                <a:gd name="connsiteX5" fmla="*/ 365760 w 2397760"/>
                <a:gd name="connsiteY5" fmla="*/ 1544320 h 1667788"/>
                <a:gd name="connsiteX6" fmla="*/ 426720 w 2397760"/>
                <a:gd name="connsiteY6" fmla="*/ 1503680 h 1667788"/>
                <a:gd name="connsiteX7" fmla="*/ 518160 w 2397760"/>
                <a:gd name="connsiteY7" fmla="*/ 1452880 h 1667788"/>
                <a:gd name="connsiteX8" fmla="*/ 609600 w 2397760"/>
                <a:gd name="connsiteY8" fmla="*/ 1361440 h 1667788"/>
                <a:gd name="connsiteX9" fmla="*/ 701040 w 2397760"/>
                <a:gd name="connsiteY9" fmla="*/ 1209040 h 1667788"/>
                <a:gd name="connsiteX10" fmla="*/ 721360 w 2397760"/>
                <a:gd name="connsiteY10" fmla="*/ 1178560 h 1667788"/>
                <a:gd name="connsiteX11" fmla="*/ 772160 w 2397760"/>
                <a:gd name="connsiteY11" fmla="*/ 1087120 h 1667788"/>
                <a:gd name="connsiteX12" fmla="*/ 802640 w 2397760"/>
                <a:gd name="connsiteY12" fmla="*/ 995680 h 1667788"/>
                <a:gd name="connsiteX13" fmla="*/ 812800 w 2397760"/>
                <a:gd name="connsiteY13" fmla="*/ 965200 h 1667788"/>
                <a:gd name="connsiteX14" fmla="*/ 853440 w 2397760"/>
                <a:gd name="connsiteY14" fmla="*/ 873760 h 1667788"/>
                <a:gd name="connsiteX15" fmla="*/ 904240 w 2397760"/>
                <a:gd name="connsiteY15" fmla="*/ 741680 h 1667788"/>
                <a:gd name="connsiteX16" fmla="*/ 924560 w 2397760"/>
                <a:gd name="connsiteY16" fmla="*/ 650240 h 1667788"/>
                <a:gd name="connsiteX17" fmla="*/ 944880 w 2397760"/>
                <a:gd name="connsiteY17" fmla="*/ 568960 h 1667788"/>
                <a:gd name="connsiteX18" fmla="*/ 965200 w 2397760"/>
                <a:gd name="connsiteY18" fmla="*/ 487680 h 1667788"/>
                <a:gd name="connsiteX19" fmla="*/ 1016000 w 2397760"/>
                <a:gd name="connsiteY19" fmla="*/ 396240 h 1667788"/>
                <a:gd name="connsiteX20" fmla="*/ 1026160 w 2397760"/>
                <a:gd name="connsiteY20" fmla="*/ 365760 h 1667788"/>
                <a:gd name="connsiteX21" fmla="*/ 1097280 w 2397760"/>
                <a:gd name="connsiteY21" fmla="*/ 254000 h 1667788"/>
                <a:gd name="connsiteX22" fmla="*/ 1249680 w 2397760"/>
                <a:gd name="connsiteY22" fmla="*/ 71120 h 1667788"/>
                <a:gd name="connsiteX23" fmla="*/ 1270000 w 2397760"/>
                <a:gd name="connsiteY23" fmla="*/ 40640 h 1667788"/>
                <a:gd name="connsiteX24" fmla="*/ 1361440 w 2397760"/>
                <a:gd name="connsiteY24" fmla="*/ 0 h 1667788"/>
                <a:gd name="connsiteX25" fmla="*/ 1432560 w 2397760"/>
                <a:gd name="connsiteY25" fmla="*/ 10160 h 1667788"/>
                <a:gd name="connsiteX26" fmla="*/ 1503680 w 2397760"/>
                <a:gd name="connsiteY26" fmla="*/ 30480 h 1667788"/>
                <a:gd name="connsiteX27" fmla="*/ 1564640 w 2397760"/>
                <a:gd name="connsiteY27" fmla="*/ 111760 h 1667788"/>
                <a:gd name="connsiteX28" fmla="*/ 1635760 w 2397760"/>
                <a:gd name="connsiteY28" fmla="*/ 254000 h 1667788"/>
                <a:gd name="connsiteX29" fmla="*/ 1676400 w 2397760"/>
                <a:gd name="connsiteY29" fmla="*/ 447040 h 1667788"/>
                <a:gd name="connsiteX30" fmla="*/ 1706880 w 2397760"/>
                <a:gd name="connsiteY30" fmla="*/ 568960 h 1667788"/>
                <a:gd name="connsiteX31" fmla="*/ 1788160 w 2397760"/>
                <a:gd name="connsiteY31" fmla="*/ 863600 h 1667788"/>
                <a:gd name="connsiteX32" fmla="*/ 1808480 w 2397760"/>
                <a:gd name="connsiteY32" fmla="*/ 894080 h 1667788"/>
                <a:gd name="connsiteX33" fmla="*/ 1859280 w 2397760"/>
                <a:gd name="connsiteY33" fmla="*/ 1046480 h 1667788"/>
                <a:gd name="connsiteX34" fmla="*/ 1869440 w 2397760"/>
                <a:gd name="connsiteY34" fmla="*/ 1076960 h 1667788"/>
                <a:gd name="connsiteX35" fmla="*/ 1910080 w 2397760"/>
                <a:gd name="connsiteY35" fmla="*/ 1168400 h 1667788"/>
                <a:gd name="connsiteX36" fmla="*/ 1930400 w 2397760"/>
                <a:gd name="connsiteY36" fmla="*/ 1198880 h 1667788"/>
                <a:gd name="connsiteX37" fmla="*/ 1971040 w 2397760"/>
                <a:gd name="connsiteY37" fmla="*/ 1290320 h 1667788"/>
                <a:gd name="connsiteX38" fmla="*/ 2021840 w 2397760"/>
                <a:gd name="connsiteY38" fmla="*/ 1381760 h 1667788"/>
                <a:gd name="connsiteX39" fmla="*/ 2042160 w 2397760"/>
                <a:gd name="connsiteY39" fmla="*/ 1412240 h 1667788"/>
                <a:gd name="connsiteX40" fmla="*/ 2062480 w 2397760"/>
                <a:gd name="connsiteY40" fmla="*/ 1442720 h 1667788"/>
                <a:gd name="connsiteX41" fmla="*/ 2092960 w 2397760"/>
                <a:gd name="connsiteY41" fmla="*/ 1463040 h 1667788"/>
                <a:gd name="connsiteX42" fmla="*/ 2133600 w 2397760"/>
                <a:gd name="connsiteY42" fmla="*/ 1503680 h 1667788"/>
                <a:gd name="connsiteX43" fmla="*/ 2164080 w 2397760"/>
                <a:gd name="connsiteY43" fmla="*/ 1534160 h 1667788"/>
                <a:gd name="connsiteX44" fmla="*/ 2194560 w 2397760"/>
                <a:gd name="connsiteY44" fmla="*/ 1544320 h 1667788"/>
                <a:gd name="connsiteX45" fmla="*/ 2225040 w 2397760"/>
                <a:gd name="connsiteY45" fmla="*/ 1564640 h 1667788"/>
                <a:gd name="connsiteX46" fmla="*/ 2255520 w 2397760"/>
                <a:gd name="connsiteY46" fmla="*/ 1574800 h 1667788"/>
                <a:gd name="connsiteX47" fmla="*/ 2316480 w 2397760"/>
                <a:gd name="connsiteY47" fmla="*/ 1615440 h 1667788"/>
                <a:gd name="connsiteX48" fmla="*/ 2346960 w 2397760"/>
                <a:gd name="connsiteY48" fmla="*/ 1635760 h 1667788"/>
                <a:gd name="connsiteX49" fmla="*/ 2377440 w 2397760"/>
                <a:gd name="connsiteY49" fmla="*/ 1666240 h 1667788"/>
                <a:gd name="connsiteX50" fmla="*/ 2397760 w 2397760"/>
                <a:gd name="connsiteY50" fmla="*/ 1666240 h 1667788"/>
                <a:gd name="connsiteX0" fmla="*/ 0 w 2397760"/>
                <a:gd name="connsiteY0" fmla="*/ 1645920 h 1667788"/>
                <a:gd name="connsiteX1" fmla="*/ 111760 w 2397760"/>
                <a:gd name="connsiteY1" fmla="*/ 1635760 h 1667788"/>
                <a:gd name="connsiteX2" fmla="*/ 142240 w 2397760"/>
                <a:gd name="connsiteY2" fmla="*/ 1625600 h 1667788"/>
                <a:gd name="connsiteX3" fmla="*/ 243840 w 2397760"/>
                <a:gd name="connsiteY3" fmla="*/ 1595120 h 1667788"/>
                <a:gd name="connsiteX4" fmla="*/ 365760 w 2397760"/>
                <a:gd name="connsiteY4" fmla="*/ 1544320 h 1667788"/>
                <a:gd name="connsiteX5" fmla="*/ 426720 w 2397760"/>
                <a:gd name="connsiteY5" fmla="*/ 1503680 h 1667788"/>
                <a:gd name="connsiteX6" fmla="*/ 518160 w 2397760"/>
                <a:gd name="connsiteY6" fmla="*/ 1452880 h 1667788"/>
                <a:gd name="connsiteX7" fmla="*/ 609600 w 2397760"/>
                <a:gd name="connsiteY7" fmla="*/ 1361440 h 1667788"/>
                <a:gd name="connsiteX8" fmla="*/ 701040 w 2397760"/>
                <a:gd name="connsiteY8" fmla="*/ 1209040 h 1667788"/>
                <a:gd name="connsiteX9" fmla="*/ 721360 w 2397760"/>
                <a:gd name="connsiteY9" fmla="*/ 1178560 h 1667788"/>
                <a:gd name="connsiteX10" fmla="*/ 772160 w 2397760"/>
                <a:gd name="connsiteY10" fmla="*/ 1087120 h 1667788"/>
                <a:gd name="connsiteX11" fmla="*/ 802640 w 2397760"/>
                <a:gd name="connsiteY11" fmla="*/ 995680 h 1667788"/>
                <a:gd name="connsiteX12" fmla="*/ 812800 w 2397760"/>
                <a:gd name="connsiteY12" fmla="*/ 965200 h 1667788"/>
                <a:gd name="connsiteX13" fmla="*/ 853440 w 2397760"/>
                <a:gd name="connsiteY13" fmla="*/ 873760 h 1667788"/>
                <a:gd name="connsiteX14" fmla="*/ 904240 w 2397760"/>
                <a:gd name="connsiteY14" fmla="*/ 741680 h 1667788"/>
                <a:gd name="connsiteX15" fmla="*/ 924560 w 2397760"/>
                <a:gd name="connsiteY15" fmla="*/ 650240 h 1667788"/>
                <a:gd name="connsiteX16" fmla="*/ 944880 w 2397760"/>
                <a:gd name="connsiteY16" fmla="*/ 568960 h 1667788"/>
                <a:gd name="connsiteX17" fmla="*/ 965200 w 2397760"/>
                <a:gd name="connsiteY17" fmla="*/ 487680 h 1667788"/>
                <a:gd name="connsiteX18" fmla="*/ 1016000 w 2397760"/>
                <a:gd name="connsiteY18" fmla="*/ 396240 h 1667788"/>
                <a:gd name="connsiteX19" fmla="*/ 1026160 w 2397760"/>
                <a:gd name="connsiteY19" fmla="*/ 365760 h 1667788"/>
                <a:gd name="connsiteX20" fmla="*/ 1097280 w 2397760"/>
                <a:gd name="connsiteY20" fmla="*/ 254000 h 1667788"/>
                <a:gd name="connsiteX21" fmla="*/ 1249680 w 2397760"/>
                <a:gd name="connsiteY21" fmla="*/ 71120 h 1667788"/>
                <a:gd name="connsiteX22" fmla="*/ 1270000 w 2397760"/>
                <a:gd name="connsiteY22" fmla="*/ 40640 h 1667788"/>
                <a:gd name="connsiteX23" fmla="*/ 1361440 w 2397760"/>
                <a:gd name="connsiteY23" fmla="*/ 0 h 1667788"/>
                <a:gd name="connsiteX24" fmla="*/ 1432560 w 2397760"/>
                <a:gd name="connsiteY24" fmla="*/ 10160 h 1667788"/>
                <a:gd name="connsiteX25" fmla="*/ 1503680 w 2397760"/>
                <a:gd name="connsiteY25" fmla="*/ 30480 h 1667788"/>
                <a:gd name="connsiteX26" fmla="*/ 1564640 w 2397760"/>
                <a:gd name="connsiteY26" fmla="*/ 111760 h 1667788"/>
                <a:gd name="connsiteX27" fmla="*/ 1635760 w 2397760"/>
                <a:gd name="connsiteY27" fmla="*/ 254000 h 1667788"/>
                <a:gd name="connsiteX28" fmla="*/ 1676400 w 2397760"/>
                <a:gd name="connsiteY28" fmla="*/ 447040 h 1667788"/>
                <a:gd name="connsiteX29" fmla="*/ 1706880 w 2397760"/>
                <a:gd name="connsiteY29" fmla="*/ 568960 h 1667788"/>
                <a:gd name="connsiteX30" fmla="*/ 1788160 w 2397760"/>
                <a:gd name="connsiteY30" fmla="*/ 863600 h 1667788"/>
                <a:gd name="connsiteX31" fmla="*/ 1808480 w 2397760"/>
                <a:gd name="connsiteY31" fmla="*/ 894080 h 1667788"/>
                <a:gd name="connsiteX32" fmla="*/ 1859280 w 2397760"/>
                <a:gd name="connsiteY32" fmla="*/ 1046480 h 1667788"/>
                <a:gd name="connsiteX33" fmla="*/ 1869440 w 2397760"/>
                <a:gd name="connsiteY33" fmla="*/ 1076960 h 1667788"/>
                <a:gd name="connsiteX34" fmla="*/ 1910080 w 2397760"/>
                <a:gd name="connsiteY34" fmla="*/ 1168400 h 1667788"/>
                <a:gd name="connsiteX35" fmla="*/ 1930400 w 2397760"/>
                <a:gd name="connsiteY35" fmla="*/ 1198880 h 1667788"/>
                <a:gd name="connsiteX36" fmla="*/ 1971040 w 2397760"/>
                <a:gd name="connsiteY36" fmla="*/ 1290320 h 1667788"/>
                <a:gd name="connsiteX37" fmla="*/ 2021840 w 2397760"/>
                <a:gd name="connsiteY37" fmla="*/ 1381760 h 1667788"/>
                <a:gd name="connsiteX38" fmla="*/ 2042160 w 2397760"/>
                <a:gd name="connsiteY38" fmla="*/ 1412240 h 1667788"/>
                <a:gd name="connsiteX39" fmla="*/ 2062480 w 2397760"/>
                <a:gd name="connsiteY39" fmla="*/ 1442720 h 1667788"/>
                <a:gd name="connsiteX40" fmla="*/ 2092960 w 2397760"/>
                <a:gd name="connsiteY40" fmla="*/ 1463040 h 1667788"/>
                <a:gd name="connsiteX41" fmla="*/ 2133600 w 2397760"/>
                <a:gd name="connsiteY41" fmla="*/ 1503680 h 1667788"/>
                <a:gd name="connsiteX42" fmla="*/ 2164080 w 2397760"/>
                <a:gd name="connsiteY42" fmla="*/ 1534160 h 1667788"/>
                <a:gd name="connsiteX43" fmla="*/ 2194560 w 2397760"/>
                <a:gd name="connsiteY43" fmla="*/ 1544320 h 1667788"/>
                <a:gd name="connsiteX44" fmla="*/ 2225040 w 2397760"/>
                <a:gd name="connsiteY44" fmla="*/ 1564640 h 1667788"/>
                <a:gd name="connsiteX45" fmla="*/ 2255520 w 2397760"/>
                <a:gd name="connsiteY45" fmla="*/ 1574800 h 1667788"/>
                <a:gd name="connsiteX46" fmla="*/ 2316480 w 2397760"/>
                <a:gd name="connsiteY46" fmla="*/ 1615440 h 1667788"/>
                <a:gd name="connsiteX47" fmla="*/ 2346960 w 2397760"/>
                <a:gd name="connsiteY47" fmla="*/ 1635760 h 1667788"/>
                <a:gd name="connsiteX48" fmla="*/ 2377440 w 2397760"/>
                <a:gd name="connsiteY48" fmla="*/ 1666240 h 1667788"/>
                <a:gd name="connsiteX49" fmla="*/ 2397760 w 2397760"/>
                <a:gd name="connsiteY49" fmla="*/ 1666240 h 1667788"/>
                <a:gd name="connsiteX0" fmla="*/ 0 w 2397760"/>
                <a:gd name="connsiteY0" fmla="*/ 1645920 h 1667788"/>
                <a:gd name="connsiteX1" fmla="*/ 111760 w 2397760"/>
                <a:gd name="connsiteY1" fmla="*/ 1635760 h 1667788"/>
                <a:gd name="connsiteX2" fmla="*/ 243840 w 2397760"/>
                <a:gd name="connsiteY2" fmla="*/ 1595120 h 1667788"/>
                <a:gd name="connsiteX3" fmla="*/ 365760 w 2397760"/>
                <a:gd name="connsiteY3" fmla="*/ 1544320 h 1667788"/>
                <a:gd name="connsiteX4" fmla="*/ 426720 w 2397760"/>
                <a:gd name="connsiteY4" fmla="*/ 1503680 h 1667788"/>
                <a:gd name="connsiteX5" fmla="*/ 518160 w 2397760"/>
                <a:gd name="connsiteY5" fmla="*/ 1452880 h 1667788"/>
                <a:gd name="connsiteX6" fmla="*/ 609600 w 2397760"/>
                <a:gd name="connsiteY6" fmla="*/ 1361440 h 1667788"/>
                <a:gd name="connsiteX7" fmla="*/ 701040 w 2397760"/>
                <a:gd name="connsiteY7" fmla="*/ 1209040 h 1667788"/>
                <a:gd name="connsiteX8" fmla="*/ 721360 w 2397760"/>
                <a:gd name="connsiteY8" fmla="*/ 1178560 h 1667788"/>
                <a:gd name="connsiteX9" fmla="*/ 772160 w 2397760"/>
                <a:gd name="connsiteY9" fmla="*/ 1087120 h 1667788"/>
                <a:gd name="connsiteX10" fmla="*/ 802640 w 2397760"/>
                <a:gd name="connsiteY10" fmla="*/ 995680 h 1667788"/>
                <a:gd name="connsiteX11" fmla="*/ 812800 w 2397760"/>
                <a:gd name="connsiteY11" fmla="*/ 965200 h 1667788"/>
                <a:gd name="connsiteX12" fmla="*/ 853440 w 2397760"/>
                <a:gd name="connsiteY12" fmla="*/ 873760 h 1667788"/>
                <a:gd name="connsiteX13" fmla="*/ 904240 w 2397760"/>
                <a:gd name="connsiteY13" fmla="*/ 741680 h 1667788"/>
                <a:gd name="connsiteX14" fmla="*/ 924560 w 2397760"/>
                <a:gd name="connsiteY14" fmla="*/ 650240 h 1667788"/>
                <a:gd name="connsiteX15" fmla="*/ 944880 w 2397760"/>
                <a:gd name="connsiteY15" fmla="*/ 568960 h 1667788"/>
                <a:gd name="connsiteX16" fmla="*/ 965200 w 2397760"/>
                <a:gd name="connsiteY16" fmla="*/ 487680 h 1667788"/>
                <a:gd name="connsiteX17" fmla="*/ 1016000 w 2397760"/>
                <a:gd name="connsiteY17" fmla="*/ 396240 h 1667788"/>
                <a:gd name="connsiteX18" fmla="*/ 1026160 w 2397760"/>
                <a:gd name="connsiteY18" fmla="*/ 365760 h 1667788"/>
                <a:gd name="connsiteX19" fmla="*/ 1097280 w 2397760"/>
                <a:gd name="connsiteY19" fmla="*/ 254000 h 1667788"/>
                <a:gd name="connsiteX20" fmla="*/ 1249680 w 2397760"/>
                <a:gd name="connsiteY20" fmla="*/ 71120 h 1667788"/>
                <a:gd name="connsiteX21" fmla="*/ 1270000 w 2397760"/>
                <a:gd name="connsiteY21" fmla="*/ 40640 h 1667788"/>
                <a:gd name="connsiteX22" fmla="*/ 1361440 w 2397760"/>
                <a:gd name="connsiteY22" fmla="*/ 0 h 1667788"/>
                <a:gd name="connsiteX23" fmla="*/ 1432560 w 2397760"/>
                <a:gd name="connsiteY23" fmla="*/ 10160 h 1667788"/>
                <a:gd name="connsiteX24" fmla="*/ 1503680 w 2397760"/>
                <a:gd name="connsiteY24" fmla="*/ 30480 h 1667788"/>
                <a:gd name="connsiteX25" fmla="*/ 1564640 w 2397760"/>
                <a:gd name="connsiteY25" fmla="*/ 111760 h 1667788"/>
                <a:gd name="connsiteX26" fmla="*/ 1635760 w 2397760"/>
                <a:gd name="connsiteY26" fmla="*/ 254000 h 1667788"/>
                <a:gd name="connsiteX27" fmla="*/ 1676400 w 2397760"/>
                <a:gd name="connsiteY27" fmla="*/ 447040 h 1667788"/>
                <a:gd name="connsiteX28" fmla="*/ 1706880 w 2397760"/>
                <a:gd name="connsiteY28" fmla="*/ 568960 h 1667788"/>
                <a:gd name="connsiteX29" fmla="*/ 1788160 w 2397760"/>
                <a:gd name="connsiteY29" fmla="*/ 863600 h 1667788"/>
                <a:gd name="connsiteX30" fmla="*/ 1808480 w 2397760"/>
                <a:gd name="connsiteY30" fmla="*/ 894080 h 1667788"/>
                <a:gd name="connsiteX31" fmla="*/ 1859280 w 2397760"/>
                <a:gd name="connsiteY31" fmla="*/ 1046480 h 1667788"/>
                <a:gd name="connsiteX32" fmla="*/ 1869440 w 2397760"/>
                <a:gd name="connsiteY32" fmla="*/ 1076960 h 1667788"/>
                <a:gd name="connsiteX33" fmla="*/ 1910080 w 2397760"/>
                <a:gd name="connsiteY33" fmla="*/ 1168400 h 1667788"/>
                <a:gd name="connsiteX34" fmla="*/ 1930400 w 2397760"/>
                <a:gd name="connsiteY34" fmla="*/ 1198880 h 1667788"/>
                <a:gd name="connsiteX35" fmla="*/ 1971040 w 2397760"/>
                <a:gd name="connsiteY35" fmla="*/ 1290320 h 1667788"/>
                <a:gd name="connsiteX36" fmla="*/ 2021840 w 2397760"/>
                <a:gd name="connsiteY36" fmla="*/ 1381760 h 1667788"/>
                <a:gd name="connsiteX37" fmla="*/ 2042160 w 2397760"/>
                <a:gd name="connsiteY37" fmla="*/ 1412240 h 1667788"/>
                <a:gd name="connsiteX38" fmla="*/ 2062480 w 2397760"/>
                <a:gd name="connsiteY38" fmla="*/ 1442720 h 1667788"/>
                <a:gd name="connsiteX39" fmla="*/ 2092960 w 2397760"/>
                <a:gd name="connsiteY39" fmla="*/ 1463040 h 1667788"/>
                <a:gd name="connsiteX40" fmla="*/ 2133600 w 2397760"/>
                <a:gd name="connsiteY40" fmla="*/ 1503680 h 1667788"/>
                <a:gd name="connsiteX41" fmla="*/ 2164080 w 2397760"/>
                <a:gd name="connsiteY41" fmla="*/ 1534160 h 1667788"/>
                <a:gd name="connsiteX42" fmla="*/ 2194560 w 2397760"/>
                <a:gd name="connsiteY42" fmla="*/ 1544320 h 1667788"/>
                <a:gd name="connsiteX43" fmla="*/ 2225040 w 2397760"/>
                <a:gd name="connsiteY43" fmla="*/ 1564640 h 1667788"/>
                <a:gd name="connsiteX44" fmla="*/ 2255520 w 2397760"/>
                <a:gd name="connsiteY44" fmla="*/ 1574800 h 1667788"/>
                <a:gd name="connsiteX45" fmla="*/ 2316480 w 2397760"/>
                <a:gd name="connsiteY45" fmla="*/ 1615440 h 1667788"/>
                <a:gd name="connsiteX46" fmla="*/ 2346960 w 2397760"/>
                <a:gd name="connsiteY46" fmla="*/ 1635760 h 1667788"/>
                <a:gd name="connsiteX47" fmla="*/ 2377440 w 2397760"/>
                <a:gd name="connsiteY47" fmla="*/ 1666240 h 1667788"/>
                <a:gd name="connsiteX48" fmla="*/ 2397760 w 2397760"/>
                <a:gd name="connsiteY48" fmla="*/ 1666240 h 1667788"/>
                <a:gd name="connsiteX0" fmla="*/ 0 w 2397760"/>
                <a:gd name="connsiteY0" fmla="*/ 1645920 h 1667788"/>
                <a:gd name="connsiteX1" fmla="*/ 111760 w 2397760"/>
                <a:gd name="connsiteY1" fmla="*/ 1635760 h 1667788"/>
                <a:gd name="connsiteX2" fmla="*/ 243840 w 2397760"/>
                <a:gd name="connsiteY2" fmla="*/ 1595120 h 1667788"/>
                <a:gd name="connsiteX3" fmla="*/ 365760 w 2397760"/>
                <a:gd name="connsiteY3" fmla="*/ 1544320 h 1667788"/>
                <a:gd name="connsiteX4" fmla="*/ 426720 w 2397760"/>
                <a:gd name="connsiteY4" fmla="*/ 1503680 h 1667788"/>
                <a:gd name="connsiteX5" fmla="*/ 518160 w 2397760"/>
                <a:gd name="connsiteY5" fmla="*/ 1452880 h 1667788"/>
                <a:gd name="connsiteX6" fmla="*/ 609600 w 2397760"/>
                <a:gd name="connsiteY6" fmla="*/ 1361440 h 1667788"/>
                <a:gd name="connsiteX7" fmla="*/ 701040 w 2397760"/>
                <a:gd name="connsiteY7" fmla="*/ 1209040 h 1667788"/>
                <a:gd name="connsiteX8" fmla="*/ 772160 w 2397760"/>
                <a:gd name="connsiteY8" fmla="*/ 1087120 h 1667788"/>
                <a:gd name="connsiteX9" fmla="*/ 802640 w 2397760"/>
                <a:gd name="connsiteY9" fmla="*/ 995680 h 1667788"/>
                <a:gd name="connsiteX10" fmla="*/ 812800 w 2397760"/>
                <a:gd name="connsiteY10" fmla="*/ 965200 h 1667788"/>
                <a:gd name="connsiteX11" fmla="*/ 853440 w 2397760"/>
                <a:gd name="connsiteY11" fmla="*/ 873760 h 1667788"/>
                <a:gd name="connsiteX12" fmla="*/ 904240 w 2397760"/>
                <a:gd name="connsiteY12" fmla="*/ 741680 h 1667788"/>
                <a:gd name="connsiteX13" fmla="*/ 924560 w 2397760"/>
                <a:gd name="connsiteY13" fmla="*/ 650240 h 1667788"/>
                <a:gd name="connsiteX14" fmla="*/ 944880 w 2397760"/>
                <a:gd name="connsiteY14" fmla="*/ 568960 h 1667788"/>
                <a:gd name="connsiteX15" fmla="*/ 965200 w 2397760"/>
                <a:gd name="connsiteY15" fmla="*/ 487680 h 1667788"/>
                <a:gd name="connsiteX16" fmla="*/ 1016000 w 2397760"/>
                <a:gd name="connsiteY16" fmla="*/ 396240 h 1667788"/>
                <a:gd name="connsiteX17" fmla="*/ 1026160 w 2397760"/>
                <a:gd name="connsiteY17" fmla="*/ 365760 h 1667788"/>
                <a:gd name="connsiteX18" fmla="*/ 1097280 w 2397760"/>
                <a:gd name="connsiteY18" fmla="*/ 254000 h 1667788"/>
                <a:gd name="connsiteX19" fmla="*/ 1249680 w 2397760"/>
                <a:gd name="connsiteY19" fmla="*/ 71120 h 1667788"/>
                <a:gd name="connsiteX20" fmla="*/ 1270000 w 2397760"/>
                <a:gd name="connsiteY20" fmla="*/ 40640 h 1667788"/>
                <a:gd name="connsiteX21" fmla="*/ 1361440 w 2397760"/>
                <a:gd name="connsiteY21" fmla="*/ 0 h 1667788"/>
                <a:gd name="connsiteX22" fmla="*/ 1432560 w 2397760"/>
                <a:gd name="connsiteY22" fmla="*/ 10160 h 1667788"/>
                <a:gd name="connsiteX23" fmla="*/ 1503680 w 2397760"/>
                <a:gd name="connsiteY23" fmla="*/ 30480 h 1667788"/>
                <a:gd name="connsiteX24" fmla="*/ 1564640 w 2397760"/>
                <a:gd name="connsiteY24" fmla="*/ 111760 h 1667788"/>
                <a:gd name="connsiteX25" fmla="*/ 1635760 w 2397760"/>
                <a:gd name="connsiteY25" fmla="*/ 254000 h 1667788"/>
                <a:gd name="connsiteX26" fmla="*/ 1676400 w 2397760"/>
                <a:gd name="connsiteY26" fmla="*/ 447040 h 1667788"/>
                <a:gd name="connsiteX27" fmla="*/ 1706880 w 2397760"/>
                <a:gd name="connsiteY27" fmla="*/ 568960 h 1667788"/>
                <a:gd name="connsiteX28" fmla="*/ 1788160 w 2397760"/>
                <a:gd name="connsiteY28" fmla="*/ 863600 h 1667788"/>
                <a:gd name="connsiteX29" fmla="*/ 1808480 w 2397760"/>
                <a:gd name="connsiteY29" fmla="*/ 894080 h 1667788"/>
                <a:gd name="connsiteX30" fmla="*/ 1859280 w 2397760"/>
                <a:gd name="connsiteY30" fmla="*/ 1046480 h 1667788"/>
                <a:gd name="connsiteX31" fmla="*/ 1869440 w 2397760"/>
                <a:gd name="connsiteY31" fmla="*/ 1076960 h 1667788"/>
                <a:gd name="connsiteX32" fmla="*/ 1910080 w 2397760"/>
                <a:gd name="connsiteY32" fmla="*/ 1168400 h 1667788"/>
                <a:gd name="connsiteX33" fmla="*/ 1930400 w 2397760"/>
                <a:gd name="connsiteY33" fmla="*/ 1198880 h 1667788"/>
                <a:gd name="connsiteX34" fmla="*/ 1971040 w 2397760"/>
                <a:gd name="connsiteY34" fmla="*/ 1290320 h 1667788"/>
                <a:gd name="connsiteX35" fmla="*/ 2021840 w 2397760"/>
                <a:gd name="connsiteY35" fmla="*/ 1381760 h 1667788"/>
                <a:gd name="connsiteX36" fmla="*/ 2042160 w 2397760"/>
                <a:gd name="connsiteY36" fmla="*/ 1412240 h 1667788"/>
                <a:gd name="connsiteX37" fmla="*/ 2062480 w 2397760"/>
                <a:gd name="connsiteY37" fmla="*/ 1442720 h 1667788"/>
                <a:gd name="connsiteX38" fmla="*/ 2092960 w 2397760"/>
                <a:gd name="connsiteY38" fmla="*/ 1463040 h 1667788"/>
                <a:gd name="connsiteX39" fmla="*/ 2133600 w 2397760"/>
                <a:gd name="connsiteY39" fmla="*/ 1503680 h 1667788"/>
                <a:gd name="connsiteX40" fmla="*/ 2164080 w 2397760"/>
                <a:gd name="connsiteY40" fmla="*/ 1534160 h 1667788"/>
                <a:gd name="connsiteX41" fmla="*/ 2194560 w 2397760"/>
                <a:gd name="connsiteY41" fmla="*/ 1544320 h 1667788"/>
                <a:gd name="connsiteX42" fmla="*/ 2225040 w 2397760"/>
                <a:gd name="connsiteY42" fmla="*/ 1564640 h 1667788"/>
                <a:gd name="connsiteX43" fmla="*/ 2255520 w 2397760"/>
                <a:gd name="connsiteY43" fmla="*/ 1574800 h 1667788"/>
                <a:gd name="connsiteX44" fmla="*/ 2316480 w 2397760"/>
                <a:gd name="connsiteY44" fmla="*/ 1615440 h 1667788"/>
                <a:gd name="connsiteX45" fmla="*/ 2346960 w 2397760"/>
                <a:gd name="connsiteY45" fmla="*/ 1635760 h 1667788"/>
                <a:gd name="connsiteX46" fmla="*/ 2377440 w 2397760"/>
                <a:gd name="connsiteY46" fmla="*/ 1666240 h 1667788"/>
                <a:gd name="connsiteX47" fmla="*/ 2397760 w 2397760"/>
                <a:gd name="connsiteY47" fmla="*/ 1666240 h 1667788"/>
                <a:gd name="connsiteX0" fmla="*/ 0 w 2397760"/>
                <a:gd name="connsiteY0" fmla="*/ 1645920 h 1667788"/>
                <a:gd name="connsiteX1" fmla="*/ 111760 w 2397760"/>
                <a:gd name="connsiteY1" fmla="*/ 1635760 h 1667788"/>
                <a:gd name="connsiteX2" fmla="*/ 243840 w 2397760"/>
                <a:gd name="connsiteY2" fmla="*/ 1595120 h 1667788"/>
                <a:gd name="connsiteX3" fmla="*/ 365760 w 2397760"/>
                <a:gd name="connsiteY3" fmla="*/ 1544320 h 1667788"/>
                <a:gd name="connsiteX4" fmla="*/ 426720 w 2397760"/>
                <a:gd name="connsiteY4" fmla="*/ 1503680 h 1667788"/>
                <a:gd name="connsiteX5" fmla="*/ 518160 w 2397760"/>
                <a:gd name="connsiteY5" fmla="*/ 1452880 h 1667788"/>
                <a:gd name="connsiteX6" fmla="*/ 609600 w 2397760"/>
                <a:gd name="connsiteY6" fmla="*/ 1361440 h 1667788"/>
                <a:gd name="connsiteX7" fmla="*/ 701040 w 2397760"/>
                <a:gd name="connsiteY7" fmla="*/ 1209040 h 1667788"/>
                <a:gd name="connsiteX8" fmla="*/ 772160 w 2397760"/>
                <a:gd name="connsiteY8" fmla="*/ 1087120 h 1667788"/>
                <a:gd name="connsiteX9" fmla="*/ 802640 w 2397760"/>
                <a:gd name="connsiteY9" fmla="*/ 995680 h 1667788"/>
                <a:gd name="connsiteX10" fmla="*/ 812800 w 2397760"/>
                <a:gd name="connsiteY10" fmla="*/ 965200 h 1667788"/>
                <a:gd name="connsiteX11" fmla="*/ 853440 w 2397760"/>
                <a:gd name="connsiteY11" fmla="*/ 873760 h 1667788"/>
                <a:gd name="connsiteX12" fmla="*/ 904240 w 2397760"/>
                <a:gd name="connsiteY12" fmla="*/ 741680 h 1667788"/>
                <a:gd name="connsiteX13" fmla="*/ 924560 w 2397760"/>
                <a:gd name="connsiteY13" fmla="*/ 650240 h 1667788"/>
                <a:gd name="connsiteX14" fmla="*/ 944880 w 2397760"/>
                <a:gd name="connsiteY14" fmla="*/ 568960 h 1667788"/>
                <a:gd name="connsiteX15" fmla="*/ 965200 w 2397760"/>
                <a:gd name="connsiteY15" fmla="*/ 487680 h 1667788"/>
                <a:gd name="connsiteX16" fmla="*/ 1016000 w 2397760"/>
                <a:gd name="connsiteY16" fmla="*/ 396240 h 1667788"/>
                <a:gd name="connsiteX17" fmla="*/ 1026160 w 2397760"/>
                <a:gd name="connsiteY17" fmla="*/ 365760 h 1667788"/>
                <a:gd name="connsiteX18" fmla="*/ 1097280 w 2397760"/>
                <a:gd name="connsiteY18" fmla="*/ 254000 h 1667788"/>
                <a:gd name="connsiteX19" fmla="*/ 1249680 w 2397760"/>
                <a:gd name="connsiteY19" fmla="*/ 71120 h 1667788"/>
                <a:gd name="connsiteX20" fmla="*/ 1270000 w 2397760"/>
                <a:gd name="connsiteY20" fmla="*/ 40640 h 1667788"/>
                <a:gd name="connsiteX21" fmla="*/ 1361440 w 2397760"/>
                <a:gd name="connsiteY21" fmla="*/ 0 h 1667788"/>
                <a:gd name="connsiteX22" fmla="*/ 1432560 w 2397760"/>
                <a:gd name="connsiteY22" fmla="*/ 10160 h 1667788"/>
                <a:gd name="connsiteX23" fmla="*/ 1503680 w 2397760"/>
                <a:gd name="connsiteY23" fmla="*/ 30480 h 1667788"/>
                <a:gd name="connsiteX24" fmla="*/ 1564640 w 2397760"/>
                <a:gd name="connsiteY24" fmla="*/ 111760 h 1667788"/>
                <a:gd name="connsiteX25" fmla="*/ 1635760 w 2397760"/>
                <a:gd name="connsiteY25" fmla="*/ 254000 h 1667788"/>
                <a:gd name="connsiteX26" fmla="*/ 1676400 w 2397760"/>
                <a:gd name="connsiteY26" fmla="*/ 447040 h 1667788"/>
                <a:gd name="connsiteX27" fmla="*/ 1706880 w 2397760"/>
                <a:gd name="connsiteY27" fmla="*/ 568960 h 1667788"/>
                <a:gd name="connsiteX28" fmla="*/ 1788160 w 2397760"/>
                <a:gd name="connsiteY28" fmla="*/ 863600 h 1667788"/>
                <a:gd name="connsiteX29" fmla="*/ 1859280 w 2397760"/>
                <a:gd name="connsiteY29" fmla="*/ 1046480 h 1667788"/>
                <a:gd name="connsiteX30" fmla="*/ 1869440 w 2397760"/>
                <a:gd name="connsiteY30" fmla="*/ 1076960 h 1667788"/>
                <a:gd name="connsiteX31" fmla="*/ 1910080 w 2397760"/>
                <a:gd name="connsiteY31" fmla="*/ 1168400 h 1667788"/>
                <a:gd name="connsiteX32" fmla="*/ 1930400 w 2397760"/>
                <a:gd name="connsiteY32" fmla="*/ 1198880 h 1667788"/>
                <a:gd name="connsiteX33" fmla="*/ 1971040 w 2397760"/>
                <a:gd name="connsiteY33" fmla="*/ 1290320 h 1667788"/>
                <a:gd name="connsiteX34" fmla="*/ 2021840 w 2397760"/>
                <a:gd name="connsiteY34" fmla="*/ 1381760 h 1667788"/>
                <a:gd name="connsiteX35" fmla="*/ 2042160 w 2397760"/>
                <a:gd name="connsiteY35" fmla="*/ 1412240 h 1667788"/>
                <a:gd name="connsiteX36" fmla="*/ 2062480 w 2397760"/>
                <a:gd name="connsiteY36" fmla="*/ 1442720 h 1667788"/>
                <a:gd name="connsiteX37" fmla="*/ 2092960 w 2397760"/>
                <a:gd name="connsiteY37" fmla="*/ 1463040 h 1667788"/>
                <a:gd name="connsiteX38" fmla="*/ 2133600 w 2397760"/>
                <a:gd name="connsiteY38" fmla="*/ 1503680 h 1667788"/>
                <a:gd name="connsiteX39" fmla="*/ 2164080 w 2397760"/>
                <a:gd name="connsiteY39" fmla="*/ 1534160 h 1667788"/>
                <a:gd name="connsiteX40" fmla="*/ 2194560 w 2397760"/>
                <a:gd name="connsiteY40" fmla="*/ 1544320 h 1667788"/>
                <a:gd name="connsiteX41" fmla="*/ 2225040 w 2397760"/>
                <a:gd name="connsiteY41" fmla="*/ 1564640 h 1667788"/>
                <a:gd name="connsiteX42" fmla="*/ 2255520 w 2397760"/>
                <a:gd name="connsiteY42" fmla="*/ 1574800 h 1667788"/>
                <a:gd name="connsiteX43" fmla="*/ 2316480 w 2397760"/>
                <a:gd name="connsiteY43" fmla="*/ 1615440 h 1667788"/>
                <a:gd name="connsiteX44" fmla="*/ 2346960 w 2397760"/>
                <a:gd name="connsiteY44" fmla="*/ 1635760 h 1667788"/>
                <a:gd name="connsiteX45" fmla="*/ 2377440 w 2397760"/>
                <a:gd name="connsiteY45" fmla="*/ 1666240 h 1667788"/>
                <a:gd name="connsiteX46" fmla="*/ 2397760 w 2397760"/>
                <a:gd name="connsiteY46" fmla="*/ 1666240 h 1667788"/>
                <a:gd name="connsiteX0" fmla="*/ 0 w 2397760"/>
                <a:gd name="connsiteY0" fmla="*/ 1645920 h 1667788"/>
                <a:gd name="connsiteX1" fmla="*/ 111760 w 2397760"/>
                <a:gd name="connsiteY1" fmla="*/ 1635760 h 1667788"/>
                <a:gd name="connsiteX2" fmla="*/ 243840 w 2397760"/>
                <a:gd name="connsiteY2" fmla="*/ 1595120 h 1667788"/>
                <a:gd name="connsiteX3" fmla="*/ 365760 w 2397760"/>
                <a:gd name="connsiteY3" fmla="*/ 1544320 h 1667788"/>
                <a:gd name="connsiteX4" fmla="*/ 426720 w 2397760"/>
                <a:gd name="connsiteY4" fmla="*/ 1503680 h 1667788"/>
                <a:gd name="connsiteX5" fmla="*/ 518160 w 2397760"/>
                <a:gd name="connsiteY5" fmla="*/ 1452880 h 1667788"/>
                <a:gd name="connsiteX6" fmla="*/ 609600 w 2397760"/>
                <a:gd name="connsiteY6" fmla="*/ 1361440 h 1667788"/>
                <a:gd name="connsiteX7" fmla="*/ 701040 w 2397760"/>
                <a:gd name="connsiteY7" fmla="*/ 1209040 h 1667788"/>
                <a:gd name="connsiteX8" fmla="*/ 772160 w 2397760"/>
                <a:gd name="connsiteY8" fmla="*/ 1087120 h 1667788"/>
                <a:gd name="connsiteX9" fmla="*/ 802640 w 2397760"/>
                <a:gd name="connsiteY9" fmla="*/ 995680 h 1667788"/>
                <a:gd name="connsiteX10" fmla="*/ 812800 w 2397760"/>
                <a:gd name="connsiteY10" fmla="*/ 965200 h 1667788"/>
                <a:gd name="connsiteX11" fmla="*/ 853440 w 2397760"/>
                <a:gd name="connsiteY11" fmla="*/ 873760 h 1667788"/>
                <a:gd name="connsiteX12" fmla="*/ 904240 w 2397760"/>
                <a:gd name="connsiteY12" fmla="*/ 741680 h 1667788"/>
                <a:gd name="connsiteX13" fmla="*/ 924560 w 2397760"/>
                <a:gd name="connsiteY13" fmla="*/ 650240 h 1667788"/>
                <a:gd name="connsiteX14" fmla="*/ 944880 w 2397760"/>
                <a:gd name="connsiteY14" fmla="*/ 568960 h 1667788"/>
                <a:gd name="connsiteX15" fmla="*/ 965200 w 2397760"/>
                <a:gd name="connsiteY15" fmla="*/ 487680 h 1667788"/>
                <a:gd name="connsiteX16" fmla="*/ 1016000 w 2397760"/>
                <a:gd name="connsiteY16" fmla="*/ 396240 h 1667788"/>
                <a:gd name="connsiteX17" fmla="*/ 1026160 w 2397760"/>
                <a:gd name="connsiteY17" fmla="*/ 365760 h 1667788"/>
                <a:gd name="connsiteX18" fmla="*/ 1097280 w 2397760"/>
                <a:gd name="connsiteY18" fmla="*/ 254000 h 1667788"/>
                <a:gd name="connsiteX19" fmla="*/ 1249680 w 2397760"/>
                <a:gd name="connsiteY19" fmla="*/ 71120 h 1667788"/>
                <a:gd name="connsiteX20" fmla="*/ 1270000 w 2397760"/>
                <a:gd name="connsiteY20" fmla="*/ 40640 h 1667788"/>
                <a:gd name="connsiteX21" fmla="*/ 1361440 w 2397760"/>
                <a:gd name="connsiteY21" fmla="*/ 0 h 1667788"/>
                <a:gd name="connsiteX22" fmla="*/ 1432560 w 2397760"/>
                <a:gd name="connsiteY22" fmla="*/ 10160 h 1667788"/>
                <a:gd name="connsiteX23" fmla="*/ 1503680 w 2397760"/>
                <a:gd name="connsiteY23" fmla="*/ 30480 h 1667788"/>
                <a:gd name="connsiteX24" fmla="*/ 1564640 w 2397760"/>
                <a:gd name="connsiteY24" fmla="*/ 111760 h 1667788"/>
                <a:gd name="connsiteX25" fmla="*/ 1635760 w 2397760"/>
                <a:gd name="connsiteY25" fmla="*/ 254000 h 1667788"/>
                <a:gd name="connsiteX26" fmla="*/ 1676400 w 2397760"/>
                <a:gd name="connsiteY26" fmla="*/ 447040 h 1667788"/>
                <a:gd name="connsiteX27" fmla="*/ 1706880 w 2397760"/>
                <a:gd name="connsiteY27" fmla="*/ 568960 h 1667788"/>
                <a:gd name="connsiteX28" fmla="*/ 1788160 w 2397760"/>
                <a:gd name="connsiteY28" fmla="*/ 863600 h 1667788"/>
                <a:gd name="connsiteX29" fmla="*/ 1859280 w 2397760"/>
                <a:gd name="connsiteY29" fmla="*/ 1046480 h 1667788"/>
                <a:gd name="connsiteX30" fmla="*/ 1869440 w 2397760"/>
                <a:gd name="connsiteY30" fmla="*/ 1076960 h 1667788"/>
                <a:gd name="connsiteX31" fmla="*/ 1910080 w 2397760"/>
                <a:gd name="connsiteY31" fmla="*/ 1168400 h 1667788"/>
                <a:gd name="connsiteX32" fmla="*/ 1930400 w 2397760"/>
                <a:gd name="connsiteY32" fmla="*/ 1198880 h 1667788"/>
                <a:gd name="connsiteX33" fmla="*/ 1971040 w 2397760"/>
                <a:gd name="connsiteY33" fmla="*/ 1290320 h 1667788"/>
                <a:gd name="connsiteX34" fmla="*/ 2021840 w 2397760"/>
                <a:gd name="connsiteY34" fmla="*/ 1381760 h 1667788"/>
                <a:gd name="connsiteX35" fmla="*/ 2042160 w 2397760"/>
                <a:gd name="connsiteY35" fmla="*/ 1412240 h 1667788"/>
                <a:gd name="connsiteX36" fmla="*/ 2092960 w 2397760"/>
                <a:gd name="connsiteY36" fmla="*/ 1463040 h 1667788"/>
                <a:gd name="connsiteX37" fmla="*/ 2133600 w 2397760"/>
                <a:gd name="connsiteY37" fmla="*/ 1503680 h 1667788"/>
                <a:gd name="connsiteX38" fmla="*/ 2164080 w 2397760"/>
                <a:gd name="connsiteY38" fmla="*/ 1534160 h 1667788"/>
                <a:gd name="connsiteX39" fmla="*/ 2194560 w 2397760"/>
                <a:gd name="connsiteY39" fmla="*/ 1544320 h 1667788"/>
                <a:gd name="connsiteX40" fmla="*/ 2225040 w 2397760"/>
                <a:gd name="connsiteY40" fmla="*/ 1564640 h 1667788"/>
                <a:gd name="connsiteX41" fmla="*/ 2255520 w 2397760"/>
                <a:gd name="connsiteY41" fmla="*/ 1574800 h 1667788"/>
                <a:gd name="connsiteX42" fmla="*/ 2316480 w 2397760"/>
                <a:gd name="connsiteY42" fmla="*/ 1615440 h 1667788"/>
                <a:gd name="connsiteX43" fmla="*/ 2346960 w 2397760"/>
                <a:gd name="connsiteY43" fmla="*/ 1635760 h 1667788"/>
                <a:gd name="connsiteX44" fmla="*/ 2377440 w 2397760"/>
                <a:gd name="connsiteY44" fmla="*/ 1666240 h 1667788"/>
                <a:gd name="connsiteX45" fmla="*/ 2397760 w 2397760"/>
                <a:gd name="connsiteY45" fmla="*/ 1666240 h 1667788"/>
                <a:gd name="connsiteX0" fmla="*/ 0 w 2397760"/>
                <a:gd name="connsiteY0" fmla="*/ 1645920 h 1667788"/>
                <a:gd name="connsiteX1" fmla="*/ 111760 w 2397760"/>
                <a:gd name="connsiteY1" fmla="*/ 1635760 h 1667788"/>
                <a:gd name="connsiteX2" fmla="*/ 243840 w 2397760"/>
                <a:gd name="connsiteY2" fmla="*/ 1595120 h 1667788"/>
                <a:gd name="connsiteX3" fmla="*/ 365760 w 2397760"/>
                <a:gd name="connsiteY3" fmla="*/ 1544320 h 1667788"/>
                <a:gd name="connsiteX4" fmla="*/ 426720 w 2397760"/>
                <a:gd name="connsiteY4" fmla="*/ 1503680 h 1667788"/>
                <a:gd name="connsiteX5" fmla="*/ 518160 w 2397760"/>
                <a:gd name="connsiteY5" fmla="*/ 1452880 h 1667788"/>
                <a:gd name="connsiteX6" fmla="*/ 609600 w 2397760"/>
                <a:gd name="connsiteY6" fmla="*/ 1361440 h 1667788"/>
                <a:gd name="connsiteX7" fmla="*/ 701040 w 2397760"/>
                <a:gd name="connsiteY7" fmla="*/ 1209040 h 1667788"/>
                <a:gd name="connsiteX8" fmla="*/ 772160 w 2397760"/>
                <a:gd name="connsiteY8" fmla="*/ 1087120 h 1667788"/>
                <a:gd name="connsiteX9" fmla="*/ 802640 w 2397760"/>
                <a:gd name="connsiteY9" fmla="*/ 995680 h 1667788"/>
                <a:gd name="connsiteX10" fmla="*/ 812800 w 2397760"/>
                <a:gd name="connsiteY10" fmla="*/ 965200 h 1667788"/>
                <a:gd name="connsiteX11" fmla="*/ 853440 w 2397760"/>
                <a:gd name="connsiteY11" fmla="*/ 873760 h 1667788"/>
                <a:gd name="connsiteX12" fmla="*/ 904240 w 2397760"/>
                <a:gd name="connsiteY12" fmla="*/ 741680 h 1667788"/>
                <a:gd name="connsiteX13" fmla="*/ 924560 w 2397760"/>
                <a:gd name="connsiteY13" fmla="*/ 650240 h 1667788"/>
                <a:gd name="connsiteX14" fmla="*/ 944880 w 2397760"/>
                <a:gd name="connsiteY14" fmla="*/ 568960 h 1667788"/>
                <a:gd name="connsiteX15" fmla="*/ 965200 w 2397760"/>
                <a:gd name="connsiteY15" fmla="*/ 487680 h 1667788"/>
                <a:gd name="connsiteX16" fmla="*/ 1016000 w 2397760"/>
                <a:gd name="connsiteY16" fmla="*/ 396240 h 1667788"/>
                <a:gd name="connsiteX17" fmla="*/ 1026160 w 2397760"/>
                <a:gd name="connsiteY17" fmla="*/ 365760 h 1667788"/>
                <a:gd name="connsiteX18" fmla="*/ 1097280 w 2397760"/>
                <a:gd name="connsiteY18" fmla="*/ 254000 h 1667788"/>
                <a:gd name="connsiteX19" fmla="*/ 1249680 w 2397760"/>
                <a:gd name="connsiteY19" fmla="*/ 71120 h 1667788"/>
                <a:gd name="connsiteX20" fmla="*/ 1270000 w 2397760"/>
                <a:gd name="connsiteY20" fmla="*/ 40640 h 1667788"/>
                <a:gd name="connsiteX21" fmla="*/ 1361440 w 2397760"/>
                <a:gd name="connsiteY21" fmla="*/ 0 h 1667788"/>
                <a:gd name="connsiteX22" fmla="*/ 1432560 w 2397760"/>
                <a:gd name="connsiteY22" fmla="*/ 10160 h 1667788"/>
                <a:gd name="connsiteX23" fmla="*/ 1503680 w 2397760"/>
                <a:gd name="connsiteY23" fmla="*/ 30480 h 1667788"/>
                <a:gd name="connsiteX24" fmla="*/ 1564640 w 2397760"/>
                <a:gd name="connsiteY24" fmla="*/ 111760 h 1667788"/>
                <a:gd name="connsiteX25" fmla="*/ 1635760 w 2397760"/>
                <a:gd name="connsiteY25" fmla="*/ 254000 h 1667788"/>
                <a:gd name="connsiteX26" fmla="*/ 1676400 w 2397760"/>
                <a:gd name="connsiteY26" fmla="*/ 447040 h 1667788"/>
                <a:gd name="connsiteX27" fmla="*/ 1706880 w 2397760"/>
                <a:gd name="connsiteY27" fmla="*/ 568960 h 1667788"/>
                <a:gd name="connsiteX28" fmla="*/ 1788160 w 2397760"/>
                <a:gd name="connsiteY28" fmla="*/ 863600 h 1667788"/>
                <a:gd name="connsiteX29" fmla="*/ 1859280 w 2397760"/>
                <a:gd name="connsiteY29" fmla="*/ 1046480 h 1667788"/>
                <a:gd name="connsiteX30" fmla="*/ 1869440 w 2397760"/>
                <a:gd name="connsiteY30" fmla="*/ 1076960 h 1667788"/>
                <a:gd name="connsiteX31" fmla="*/ 1910080 w 2397760"/>
                <a:gd name="connsiteY31" fmla="*/ 1168400 h 1667788"/>
                <a:gd name="connsiteX32" fmla="*/ 1930400 w 2397760"/>
                <a:gd name="connsiteY32" fmla="*/ 1198880 h 1667788"/>
                <a:gd name="connsiteX33" fmla="*/ 1971040 w 2397760"/>
                <a:gd name="connsiteY33" fmla="*/ 1290320 h 1667788"/>
                <a:gd name="connsiteX34" fmla="*/ 2021840 w 2397760"/>
                <a:gd name="connsiteY34" fmla="*/ 1381760 h 1667788"/>
                <a:gd name="connsiteX35" fmla="*/ 2042160 w 2397760"/>
                <a:gd name="connsiteY35" fmla="*/ 1412240 h 1667788"/>
                <a:gd name="connsiteX36" fmla="*/ 2092960 w 2397760"/>
                <a:gd name="connsiteY36" fmla="*/ 1463040 h 1667788"/>
                <a:gd name="connsiteX37" fmla="*/ 2133600 w 2397760"/>
                <a:gd name="connsiteY37" fmla="*/ 1503680 h 1667788"/>
                <a:gd name="connsiteX38" fmla="*/ 2164080 w 2397760"/>
                <a:gd name="connsiteY38" fmla="*/ 1534160 h 1667788"/>
                <a:gd name="connsiteX39" fmla="*/ 2225040 w 2397760"/>
                <a:gd name="connsiteY39" fmla="*/ 1564640 h 1667788"/>
                <a:gd name="connsiteX40" fmla="*/ 2255520 w 2397760"/>
                <a:gd name="connsiteY40" fmla="*/ 1574800 h 1667788"/>
                <a:gd name="connsiteX41" fmla="*/ 2316480 w 2397760"/>
                <a:gd name="connsiteY41" fmla="*/ 1615440 h 1667788"/>
                <a:gd name="connsiteX42" fmla="*/ 2346960 w 2397760"/>
                <a:gd name="connsiteY42" fmla="*/ 1635760 h 1667788"/>
                <a:gd name="connsiteX43" fmla="*/ 2377440 w 2397760"/>
                <a:gd name="connsiteY43" fmla="*/ 1666240 h 1667788"/>
                <a:gd name="connsiteX44" fmla="*/ 2397760 w 2397760"/>
                <a:gd name="connsiteY44" fmla="*/ 1666240 h 1667788"/>
                <a:gd name="connsiteX0" fmla="*/ 0 w 2397760"/>
                <a:gd name="connsiteY0" fmla="*/ 1645920 h 1667788"/>
                <a:gd name="connsiteX1" fmla="*/ 111760 w 2397760"/>
                <a:gd name="connsiteY1" fmla="*/ 1635760 h 1667788"/>
                <a:gd name="connsiteX2" fmla="*/ 243840 w 2397760"/>
                <a:gd name="connsiteY2" fmla="*/ 1595120 h 1667788"/>
                <a:gd name="connsiteX3" fmla="*/ 365760 w 2397760"/>
                <a:gd name="connsiteY3" fmla="*/ 1544320 h 1667788"/>
                <a:gd name="connsiteX4" fmla="*/ 426720 w 2397760"/>
                <a:gd name="connsiteY4" fmla="*/ 1503680 h 1667788"/>
                <a:gd name="connsiteX5" fmla="*/ 518160 w 2397760"/>
                <a:gd name="connsiteY5" fmla="*/ 1452880 h 1667788"/>
                <a:gd name="connsiteX6" fmla="*/ 609600 w 2397760"/>
                <a:gd name="connsiteY6" fmla="*/ 1361440 h 1667788"/>
                <a:gd name="connsiteX7" fmla="*/ 701040 w 2397760"/>
                <a:gd name="connsiteY7" fmla="*/ 1209040 h 1667788"/>
                <a:gd name="connsiteX8" fmla="*/ 772160 w 2397760"/>
                <a:gd name="connsiteY8" fmla="*/ 1087120 h 1667788"/>
                <a:gd name="connsiteX9" fmla="*/ 802640 w 2397760"/>
                <a:gd name="connsiteY9" fmla="*/ 995680 h 1667788"/>
                <a:gd name="connsiteX10" fmla="*/ 812800 w 2397760"/>
                <a:gd name="connsiteY10" fmla="*/ 965200 h 1667788"/>
                <a:gd name="connsiteX11" fmla="*/ 853440 w 2397760"/>
                <a:gd name="connsiteY11" fmla="*/ 873760 h 1667788"/>
                <a:gd name="connsiteX12" fmla="*/ 904240 w 2397760"/>
                <a:gd name="connsiteY12" fmla="*/ 741680 h 1667788"/>
                <a:gd name="connsiteX13" fmla="*/ 924560 w 2397760"/>
                <a:gd name="connsiteY13" fmla="*/ 650240 h 1667788"/>
                <a:gd name="connsiteX14" fmla="*/ 944880 w 2397760"/>
                <a:gd name="connsiteY14" fmla="*/ 568960 h 1667788"/>
                <a:gd name="connsiteX15" fmla="*/ 965200 w 2397760"/>
                <a:gd name="connsiteY15" fmla="*/ 487680 h 1667788"/>
                <a:gd name="connsiteX16" fmla="*/ 1016000 w 2397760"/>
                <a:gd name="connsiteY16" fmla="*/ 396240 h 1667788"/>
                <a:gd name="connsiteX17" fmla="*/ 1026160 w 2397760"/>
                <a:gd name="connsiteY17" fmla="*/ 365760 h 1667788"/>
                <a:gd name="connsiteX18" fmla="*/ 1097280 w 2397760"/>
                <a:gd name="connsiteY18" fmla="*/ 254000 h 1667788"/>
                <a:gd name="connsiteX19" fmla="*/ 1249680 w 2397760"/>
                <a:gd name="connsiteY19" fmla="*/ 71120 h 1667788"/>
                <a:gd name="connsiteX20" fmla="*/ 1270000 w 2397760"/>
                <a:gd name="connsiteY20" fmla="*/ 40640 h 1667788"/>
                <a:gd name="connsiteX21" fmla="*/ 1361440 w 2397760"/>
                <a:gd name="connsiteY21" fmla="*/ 0 h 1667788"/>
                <a:gd name="connsiteX22" fmla="*/ 1432560 w 2397760"/>
                <a:gd name="connsiteY22" fmla="*/ 10160 h 1667788"/>
                <a:gd name="connsiteX23" fmla="*/ 1503680 w 2397760"/>
                <a:gd name="connsiteY23" fmla="*/ 30480 h 1667788"/>
                <a:gd name="connsiteX24" fmla="*/ 1564640 w 2397760"/>
                <a:gd name="connsiteY24" fmla="*/ 111760 h 1667788"/>
                <a:gd name="connsiteX25" fmla="*/ 1635760 w 2397760"/>
                <a:gd name="connsiteY25" fmla="*/ 254000 h 1667788"/>
                <a:gd name="connsiteX26" fmla="*/ 1676400 w 2397760"/>
                <a:gd name="connsiteY26" fmla="*/ 447040 h 1667788"/>
                <a:gd name="connsiteX27" fmla="*/ 1706880 w 2397760"/>
                <a:gd name="connsiteY27" fmla="*/ 568960 h 1667788"/>
                <a:gd name="connsiteX28" fmla="*/ 1788160 w 2397760"/>
                <a:gd name="connsiteY28" fmla="*/ 863600 h 1667788"/>
                <a:gd name="connsiteX29" fmla="*/ 1859280 w 2397760"/>
                <a:gd name="connsiteY29" fmla="*/ 1046480 h 1667788"/>
                <a:gd name="connsiteX30" fmla="*/ 1869440 w 2397760"/>
                <a:gd name="connsiteY30" fmla="*/ 1076960 h 1667788"/>
                <a:gd name="connsiteX31" fmla="*/ 1910080 w 2397760"/>
                <a:gd name="connsiteY31" fmla="*/ 1168400 h 1667788"/>
                <a:gd name="connsiteX32" fmla="*/ 1930400 w 2397760"/>
                <a:gd name="connsiteY32" fmla="*/ 1198880 h 1667788"/>
                <a:gd name="connsiteX33" fmla="*/ 1971040 w 2397760"/>
                <a:gd name="connsiteY33" fmla="*/ 1290320 h 1667788"/>
                <a:gd name="connsiteX34" fmla="*/ 2021840 w 2397760"/>
                <a:gd name="connsiteY34" fmla="*/ 1381760 h 1667788"/>
                <a:gd name="connsiteX35" fmla="*/ 2042160 w 2397760"/>
                <a:gd name="connsiteY35" fmla="*/ 1412240 h 1667788"/>
                <a:gd name="connsiteX36" fmla="*/ 2092960 w 2397760"/>
                <a:gd name="connsiteY36" fmla="*/ 1463040 h 1667788"/>
                <a:gd name="connsiteX37" fmla="*/ 2133600 w 2397760"/>
                <a:gd name="connsiteY37" fmla="*/ 1503680 h 1667788"/>
                <a:gd name="connsiteX38" fmla="*/ 2225040 w 2397760"/>
                <a:gd name="connsiteY38" fmla="*/ 1564640 h 1667788"/>
                <a:gd name="connsiteX39" fmla="*/ 2255520 w 2397760"/>
                <a:gd name="connsiteY39" fmla="*/ 1574800 h 1667788"/>
                <a:gd name="connsiteX40" fmla="*/ 2316480 w 2397760"/>
                <a:gd name="connsiteY40" fmla="*/ 1615440 h 1667788"/>
                <a:gd name="connsiteX41" fmla="*/ 2346960 w 2397760"/>
                <a:gd name="connsiteY41" fmla="*/ 1635760 h 1667788"/>
                <a:gd name="connsiteX42" fmla="*/ 2377440 w 2397760"/>
                <a:gd name="connsiteY42" fmla="*/ 1666240 h 1667788"/>
                <a:gd name="connsiteX43" fmla="*/ 2397760 w 2397760"/>
                <a:gd name="connsiteY43" fmla="*/ 1666240 h 1667788"/>
                <a:gd name="connsiteX0" fmla="*/ 0 w 2397760"/>
                <a:gd name="connsiteY0" fmla="*/ 1645920 h 1667788"/>
                <a:gd name="connsiteX1" fmla="*/ 111760 w 2397760"/>
                <a:gd name="connsiteY1" fmla="*/ 1635760 h 1667788"/>
                <a:gd name="connsiteX2" fmla="*/ 243840 w 2397760"/>
                <a:gd name="connsiteY2" fmla="*/ 1595120 h 1667788"/>
                <a:gd name="connsiteX3" fmla="*/ 365760 w 2397760"/>
                <a:gd name="connsiteY3" fmla="*/ 1544320 h 1667788"/>
                <a:gd name="connsiteX4" fmla="*/ 426720 w 2397760"/>
                <a:gd name="connsiteY4" fmla="*/ 1503680 h 1667788"/>
                <a:gd name="connsiteX5" fmla="*/ 518160 w 2397760"/>
                <a:gd name="connsiteY5" fmla="*/ 1452880 h 1667788"/>
                <a:gd name="connsiteX6" fmla="*/ 609600 w 2397760"/>
                <a:gd name="connsiteY6" fmla="*/ 1361440 h 1667788"/>
                <a:gd name="connsiteX7" fmla="*/ 701040 w 2397760"/>
                <a:gd name="connsiteY7" fmla="*/ 1209040 h 1667788"/>
                <a:gd name="connsiteX8" fmla="*/ 772160 w 2397760"/>
                <a:gd name="connsiteY8" fmla="*/ 1087120 h 1667788"/>
                <a:gd name="connsiteX9" fmla="*/ 802640 w 2397760"/>
                <a:gd name="connsiteY9" fmla="*/ 995680 h 1667788"/>
                <a:gd name="connsiteX10" fmla="*/ 812800 w 2397760"/>
                <a:gd name="connsiteY10" fmla="*/ 965200 h 1667788"/>
                <a:gd name="connsiteX11" fmla="*/ 853440 w 2397760"/>
                <a:gd name="connsiteY11" fmla="*/ 873760 h 1667788"/>
                <a:gd name="connsiteX12" fmla="*/ 904240 w 2397760"/>
                <a:gd name="connsiteY12" fmla="*/ 741680 h 1667788"/>
                <a:gd name="connsiteX13" fmla="*/ 924560 w 2397760"/>
                <a:gd name="connsiteY13" fmla="*/ 650240 h 1667788"/>
                <a:gd name="connsiteX14" fmla="*/ 944880 w 2397760"/>
                <a:gd name="connsiteY14" fmla="*/ 568960 h 1667788"/>
                <a:gd name="connsiteX15" fmla="*/ 965200 w 2397760"/>
                <a:gd name="connsiteY15" fmla="*/ 487680 h 1667788"/>
                <a:gd name="connsiteX16" fmla="*/ 1016000 w 2397760"/>
                <a:gd name="connsiteY16" fmla="*/ 396240 h 1667788"/>
                <a:gd name="connsiteX17" fmla="*/ 1026160 w 2397760"/>
                <a:gd name="connsiteY17" fmla="*/ 365760 h 1667788"/>
                <a:gd name="connsiteX18" fmla="*/ 1097280 w 2397760"/>
                <a:gd name="connsiteY18" fmla="*/ 254000 h 1667788"/>
                <a:gd name="connsiteX19" fmla="*/ 1249680 w 2397760"/>
                <a:gd name="connsiteY19" fmla="*/ 71120 h 1667788"/>
                <a:gd name="connsiteX20" fmla="*/ 1270000 w 2397760"/>
                <a:gd name="connsiteY20" fmla="*/ 40640 h 1667788"/>
                <a:gd name="connsiteX21" fmla="*/ 1361440 w 2397760"/>
                <a:gd name="connsiteY21" fmla="*/ 0 h 1667788"/>
                <a:gd name="connsiteX22" fmla="*/ 1432560 w 2397760"/>
                <a:gd name="connsiteY22" fmla="*/ 10160 h 1667788"/>
                <a:gd name="connsiteX23" fmla="*/ 1503680 w 2397760"/>
                <a:gd name="connsiteY23" fmla="*/ 30480 h 1667788"/>
                <a:gd name="connsiteX24" fmla="*/ 1564640 w 2397760"/>
                <a:gd name="connsiteY24" fmla="*/ 111760 h 1667788"/>
                <a:gd name="connsiteX25" fmla="*/ 1635760 w 2397760"/>
                <a:gd name="connsiteY25" fmla="*/ 254000 h 1667788"/>
                <a:gd name="connsiteX26" fmla="*/ 1676400 w 2397760"/>
                <a:gd name="connsiteY26" fmla="*/ 447040 h 1667788"/>
                <a:gd name="connsiteX27" fmla="*/ 1706880 w 2397760"/>
                <a:gd name="connsiteY27" fmla="*/ 568960 h 1667788"/>
                <a:gd name="connsiteX28" fmla="*/ 1788160 w 2397760"/>
                <a:gd name="connsiteY28" fmla="*/ 863600 h 1667788"/>
                <a:gd name="connsiteX29" fmla="*/ 1859280 w 2397760"/>
                <a:gd name="connsiteY29" fmla="*/ 1046480 h 1667788"/>
                <a:gd name="connsiteX30" fmla="*/ 1869440 w 2397760"/>
                <a:gd name="connsiteY30" fmla="*/ 1076960 h 1667788"/>
                <a:gd name="connsiteX31" fmla="*/ 1910080 w 2397760"/>
                <a:gd name="connsiteY31" fmla="*/ 1168400 h 1667788"/>
                <a:gd name="connsiteX32" fmla="*/ 1930400 w 2397760"/>
                <a:gd name="connsiteY32" fmla="*/ 1198880 h 1667788"/>
                <a:gd name="connsiteX33" fmla="*/ 1971040 w 2397760"/>
                <a:gd name="connsiteY33" fmla="*/ 1290320 h 1667788"/>
                <a:gd name="connsiteX34" fmla="*/ 2021840 w 2397760"/>
                <a:gd name="connsiteY34" fmla="*/ 1381760 h 1667788"/>
                <a:gd name="connsiteX35" fmla="*/ 2042160 w 2397760"/>
                <a:gd name="connsiteY35" fmla="*/ 1412240 h 1667788"/>
                <a:gd name="connsiteX36" fmla="*/ 2092960 w 2397760"/>
                <a:gd name="connsiteY36" fmla="*/ 1463040 h 1667788"/>
                <a:gd name="connsiteX37" fmla="*/ 2225040 w 2397760"/>
                <a:gd name="connsiteY37" fmla="*/ 1564640 h 1667788"/>
                <a:gd name="connsiteX38" fmla="*/ 2255520 w 2397760"/>
                <a:gd name="connsiteY38" fmla="*/ 1574800 h 1667788"/>
                <a:gd name="connsiteX39" fmla="*/ 2316480 w 2397760"/>
                <a:gd name="connsiteY39" fmla="*/ 1615440 h 1667788"/>
                <a:gd name="connsiteX40" fmla="*/ 2346960 w 2397760"/>
                <a:gd name="connsiteY40" fmla="*/ 1635760 h 1667788"/>
                <a:gd name="connsiteX41" fmla="*/ 2377440 w 2397760"/>
                <a:gd name="connsiteY41" fmla="*/ 1666240 h 1667788"/>
                <a:gd name="connsiteX42" fmla="*/ 2397760 w 2397760"/>
                <a:gd name="connsiteY42" fmla="*/ 1666240 h 1667788"/>
                <a:gd name="connsiteX0" fmla="*/ 0 w 2397760"/>
                <a:gd name="connsiteY0" fmla="*/ 1645920 h 1667788"/>
                <a:gd name="connsiteX1" fmla="*/ 111760 w 2397760"/>
                <a:gd name="connsiteY1" fmla="*/ 1635760 h 1667788"/>
                <a:gd name="connsiteX2" fmla="*/ 243840 w 2397760"/>
                <a:gd name="connsiteY2" fmla="*/ 1595120 h 1667788"/>
                <a:gd name="connsiteX3" fmla="*/ 365760 w 2397760"/>
                <a:gd name="connsiteY3" fmla="*/ 1544320 h 1667788"/>
                <a:gd name="connsiteX4" fmla="*/ 426720 w 2397760"/>
                <a:gd name="connsiteY4" fmla="*/ 1503680 h 1667788"/>
                <a:gd name="connsiteX5" fmla="*/ 518160 w 2397760"/>
                <a:gd name="connsiteY5" fmla="*/ 1452880 h 1667788"/>
                <a:gd name="connsiteX6" fmla="*/ 609600 w 2397760"/>
                <a:gd name="connsiteY6" fmla="*/ 1361440 h 1667788"/>
                <a:gd name="connsiteX7" fmla="*/ 701040 w 2397760"/>
                <a:gd name="connsiteY7" fmla="*/ 1209040 h 1667788"/>
                <a:gd name="connsiteX8" fmla="*/ 772160 w 2397760"/>
                <a:gd name="connsiteY8" fmla="*/ 1087120 h 1667788"/>
                <a:gd name="connsiteX9" fmla="*/ 802640 w 2397760"/>
                <a:gd name="connsiteY9" fmla="*/ 995680 h 1667788"/>
                <a:gd name="connsiteX10" fmla="*/ 812800 w 2397760"/>
                <a:gd name="connsiteY10" fmla="*/ 965200 h 1667788"/>
                <a:gd name="connsiteX11" fmla="*/ 853440 w 2397760"/>
                <a:gd name="connsiteY11" fmla="*/ 873760 h 1667788"/>
                <a:gd name="connsiteX12" fmla="*/ 904240 w 2397760"/>
                <a:gd name="connsiteY12" fmla="*/ 741680 h 1667788"/>
                <a:gd name="connsiteX13" fmla="*/ 924560 w 2397760"/>
                <a:gd name="connsiteY13" fmla="*/ 650240 h 1667788"/>
                <a:gd name="connsiteX14" fmla="*/ 944880 w 2397760"/>
                <a:gd name="connsiteY14" fmla="*/ 568960 h 1667788"/>
                <a:gd name="connsiteX15" fmla="*/ 965200 w 2397760"/>
                <a:gd name="connsiteY15" fmla="*/ 487680 h 1667788"/>
                <a:gd name="connsiteX16" fmla="*/ 1016000 w 2397760"/>
                <a:gd name="connsiteY16" fmla="*/ 396240 h 1667788"/>
                <a:gd name="connsiteX17" fmla="*/ 1026160 w 2397760"/>
                <a:gd name="connsiteY17" fmla="*/ 365760 h 1667788"/>
                <a:gd name="connsiteX18" fmla="*/ 1097280 w 2397760"/>
                <a:gd name="connsiteY18" fmla="*/ 254000 h 1667788"/>
                <a:gd name="connsiteX19" fmla="*/ 1249680 w 2397760"/>
                <a:gd name="connsiteY19" fmla="*/ 71120 h 1667788"/>
                <a:gd name="connsiteX20" fmla="*/ 1270000 w 2397760"/>
                <a:gd name="connsiteY20" fmla="*/ 40640 h 1667788"/>
                <a:gd name="connsiteX21" fmla="*/ 1361440 w 2397760"/>
                <a:gd name="connsiteY21" fmla="*/ 0 h 1667788"/>
                <a:gd name="connsiteX22" fmla="*/ 1432560 w 2397760"/>
                <a:gd name="connsiteY22" fmla="*/ 10160 h 1667788"/>
                <a:gd name="connsiteX23" fmla="*/ 1503680 w 2397760"/>
                <a:gd name="connsiteY23" fmla="*/ 30480 h 1667788"/>
                <a:gd name="connsiteX24" fmla="*/ 1564640 w 2397760"/>
                <a:gd name="connsiteY24" fmla="*/ 111760 h 1667788"/>
                <a:gd name="connsiteX25" fmla="*/ 1635760 w 2397760"/>
                <a:gd name="connsiteY25" fmla="*/ 254000 h 1667788"/>
                <a:gd name="connsiteX26" fmla="*/ 1676400 w 2397760"/>
                <a:gd name="connsiteY26" fmla="*/ 447040 h 1667788"/>
                <a:gd name="connsiteX27" fmla="*/ 1706880 w 2397760"/>
                <a:gd name="connsiteY27" fmla="*/ 568960 h 1667788"/>
                <a:gd name="connsiteX28" fmla="*/ 1788160 w 2397760"/>
                <a:gd name="connsiteY28" fmla="*/ 863600 h 1667788"/>
                <a:gd name="connsiteX29" fmla="*/ 1859280 w 2397760"/>
                <a:gd name="connsiteY29" fmla="*/ 1046480 h 1667788"/>
                <a:gd name="connsiteX30" fmla="*/ 1869440 w 2397760"/>
                <a:gd name="connsiteY30" fmla="*/ 1076960 h 1667788"/>
                <a:gd name="connsiteX31" fmla="*/ 1910080 w 2397760"/>
                <a:gd name="connsiteY31" fmla="*/ 1168400 h 1667788"/>
                <a:gd name="connsiteX32" fmla="*/ 1930400 w 2397760"/>
                <a:gd name="connsiteY32" fmla="*/ 1198880 h 1667788"/>
                <a:gd name="connsiteX33" fmla="*/ 1971040 w 2397760"/>
                <a:gd name="connsiteY33" fmla="*/ 1290320 h 1667788"/>
                <a:gd name="connsiteX34" fmla="*/ 2042160 w 2397760"/>
                <a:gd name="connsiteY34" fmla="*/ 1412240 h 1667788"/>
                <a:gd name="connsiteX35" fmla="*/ 2092960 w 2397760"/>
                <a:gd name="connsiteY35" fmla="*/ 1463040 h 1667788"/>
                <a:gd name="connsiteX36" fmla="*/ 2225040 w 2397760"/>
                <a:gd name="connsiteY36" fmla="*/ 1564640 h 1667788"/>
                <a:gd name="connsiteX37" fmla="*/ 2255520 w 2397760"/>
                <a:gd name="connsiteY37" fmla="*/ 1574800 h 1667788"/>
                <a:gd name="connsiteX38" fmla="*/ 2316480 w 2397760"/>
                <a:gd name="connsiteY38" fmla="*/ 1615440 h 1667788"/>
                <a:gd name="connsiteX39" fmla="*/ 2346960 w 2397760"/>
                <a:gd name="connsiteY39" fmla="*/ 1635760 h 1667788"/>
                <a:gd name="connsiteX40" fmla="*/ 2377440 w 2397760"/>
                <a:gd name="connsiteY40" fmla="*/ 1666240 h 1667788"/>
                <a:gd name="connsiteX41" fmla="*/ 2397760 w 2397760"/>
                <a:gd name="connsiteY41" fmla="*/ 1666240 h 1667788"/>
                <a:gd name="connsiteX0" fmla="*/ 0 w 2397760"/>
                <a:gd name="connsiteY0" fmla="*/ 1645920 h 1670003"/>
                <a:gd name="connsiteX1" fmla="*/ 111760 w 2397760"/>
                <a:gd name="connsiteY1" fmla="*/ 1635760 h 1670003"/>
                <a:gd name="connsiteX2" fmla="*/ 243840 w 2397760"/>
                <a:gd name="connsiteY2" fmla="*/ 1595120 h 1670003"/>
                <a:gd name="connsiteX3" fmla="*/ 365760 w 2397760"/>
                <a:gd name="connsiteY3" fmla="*/ 1544320 h 1670003"/>
                <a:gd name="connsiteX4" fmla="*/ 426720 w 2397760"/>
                <a:gd name="connsiteY4" fmla="*/ 1503680 h 1670003"/>
                <a:gd name="connsiteX5" fmla="*/ 518160 w 2397760"/>
                <a:gd name="connsiteY5" fmla="*/ 1452880 h 1670003"/>
                <a:gd name="connsiteX6" fmla="*/ 609600 w 2397760"/>
                <a:gd name="connsiteY6" fmla="*/ 1361440 h 1670003"/>
                <a:gd name="connsiteX7" fmla="*/ 701040 w 2397760"/>
                <a:gd name="connsiteY7" fmla="*/ 1209040 h 1670003"/>
                <a:gd name="connsiteX8" fmla="*/ 772160 w 2397760"/>
                <a:gd name="connsiteY8" fmla="*/ 1087120 h 1670003"/>
                <a:gd name="connsiteX9" fmla="*/ 802640 w 2397760"/>
                <a:gd name="connsiteY9" fmla="*/ 995680 h 1670003"/>
                <a:gd name="connsiteX10" fmla="*/ 812800 w 2397760"/>
                <a:gd name="connsiteY10" fmla="*/ 965200 h 1670003"/>
                <a:gd name="connsiteX11" fmla="*/ 853440 w 2397760"/>
                <a:gd name="connsiteY11" fmla="*/ 873760 h 1670003"/>
                <a:gd name="connsiteX12" fmla="*/ 904240 w 2397760"/>
                <a:gd name="connsiteY12" fmla="*/ 741680 h 1670003"/>
                <a:gd name="connsiteX13" fmla="*/ 924560 w 2397760"/>
                <a:gd name="connsiteY13" fmla="*/ 650240 h 1670003"/>
                <a:gd name="connsiteX14" fmla="*/ 944880 w 2397760"/>
                <a:gd name="connsiteY14" fmla="*/ 568960 h 1670003"/>
                <a:gd name="connsiteX15" fmla="*/ 965200 w 2397760"/>
                <a:gd name="connsiteY15" fmla="*/ 487680 h 1670003"/>
                <a:gd name="connsiteX16" fmla="*/ 1016000 w 2397760"/>
                <a:gd name="connsiteY16" fmla="*/ 396240 h 1670003"/>
                <a:gd name="connsiteX17" fmla="*/ 1026160 w 2397760"/>
                <a:gd name="connsiteY17" fmla="*/ 365760 h 1670003"/>
                <a:gd name="connsiteX18" fmla="*/ 1097280 w 2397760"/>
                <a:gd name="connsiteY18" fmla="*/ 254000 h 1670003"/>
                <a:gd name="connsiteX19" fmla="*/ 1249680 w 2397760"/>
                <a:gd name="connsiteY19" fmla="*/ 71120 h 1670003"/>
                <a:gd name="connsiteX20" fmla="*/ 1270000 w 2397760"/>
                <a:gd name="connsiteY20" fmla="*/ 40640 h 1670003"/>
                <a:gd name="connsiteX21" fmla="*/ 1361440 w 2397760"/>
                <a:gd name="connsiteY21" fmla="*/ 0 h 1670003"/>
                <a:gd name="connsiteX22" fmla="*/ 1432560 w 2397760"/>
                <a:gd name="connsiteY22" fmla="*/ 10160 h 1670003"/>
                <a:gd name="connsiteX23" fmla="*/ 1503680 w 2397760"/>
                <a:gd name="connsiteY23" fmla="*/ 30480 h 1670003"/>
                <a:gd name="connsiteX24" fmla="*/ 1564640 w 2397760"/>
                <a:gd name="connsiteY24" fmla="*/ 111760 h 1670003"/>
                <a:gd name="connsiteX25" fmla="*/ 1635760 w 2397760"/>
                <a:gd name="connsiteY25" fmla="*/ 254000 h 1670003"/>
                <a:gd name="connsiteX26" fmla="*/ 1676400 w 2397760"/>
                <a:gd name="connsiteY26" fmla="*/ 447040 h 1670003"/>
                <a:gd name="connsiteX27" fmla="*/ 1706880 w 2397760"/>
                <a:gd name="connsiteY27" fmla="*/ 568960 h 1670003"/>
                <a:gd name="connsiteX28" fmla="*/ 1788160 w 2397760"/>
                <a:gd name="connsiteY28" fmla="*/ 863600 h 1670003"/>
                <a:gd name="connsiteX29" fmla="*/ 1859280 w 2397760"/>
                <a:gd name="connsiteY29" fmla="*/ 1046480 h 1670003"/>
                <a:gd name="connsiteX30" fmla="*/ 1869440 w 2397760"/>
                <a:gd name="connsiteY30" fmla="*/ 1076960 h 1670003"/>
                <a:gd name="connsiteX31" fmla="*/ 1910080 w 2397760"/>
                <a:gd name="connsiteY31" fmla="*/ 1168400 h 1670003"/>
                <a:gd name="connsiteX32" fmla="*/ 1930400 w 2397760"/>
                <a:gd name="connsiteY32" fmla="*/ 1198880 h 1670003"/>
                <a:gd name="connsiteX33" fmla="*/ 1971040 w 2397760"/>
                <a:gd name="connsiteY33" fmla="*/ 1290320 h 1670003"/>
                <a:gd name="connsiteX34" fmla="*/ 2042160 w 2397760"/>
                <a:gd name="connsiteY34" fmla="*/ 1412240 h 1670003"/>
                <a:gd name="connsiteX35" fmla="*/ 2092960 w 2397760"/>
                <a:gd name="connsiteY35" fmla="*/ 1463040 h 1670003"/>
                <a:gd name="connsiteX36" fmla="*/ 2225040 w 2397760"/>
                <a:gd name="connsiteY36" fmla="*/ 1564640 h 1670003"/>
                <a:gd name="connsiteX37" fmla="*/ 2255520 w 2397760"/>
                <a:gd name="connsiteY37" fmla="*/ 1574800 h 1670003"/>
                <a:gd name="connsiteX38" fmla="*/ 2316480 w 2397760"/>
                <a:gd name="connsiteY38" fmla="*/ 1615440 h 1670003"/>
                <a:gd name="connsiteX39" fmla="*/ 2377440 w 2397760"/>
                <a:gd name="connsiteY39" fmla="*/ 1666240 h 1670003"/>
                <a:gd name="connsiteX40" fmla="*/ 2397760 w 2397760"/>
                <a:gd name="connsiteY40" fmla="*/ 1666240 h 1670003"/>
                <a:gd name="connsiteX0" fmla="*/ 0 w 2397760"/>
                <a:gd name="connsiteY0" fmla="*/ 1645920 h 1673013"/>
                <a:gd name="connsiteX1" fmla="*/ 111760 w 2397760"/>
                <a:gd name="connsiteY1" fmla="*/ 1635760 h 1673013"/>
                <a:gd name="connsiteX2" fmla="*/ 243840 w 2397760"/>
                <a:gd name="connsiteY2" fmla="*/ 1595120 h 1673013"/>
                <a:gd name="connsiteX3" fmla="*/ 365760 w 2397760"/>
                <a:gd name="connsiteY3" fmla="*/ 1544320 h 1673013"/>
                <a:gd name="connsiteX4" fmla="*/ 426720 w 2397760"/>
                <a:gd name="connsiteY4" fmla="*/ 1503680 h 1673013"/>
                <a:gd name="connsiteX5" fmla="*/ 518160 w 2397760"/>
                <a:gd name="connsiteY5" fmla="*/ 1452880 h 1673013"/>
                <a:gd name="connsiteX6" fmla="*/ 609600 w 2397760"/>
                <a:gd name="connsiteY6" fmla="*/ 1361440 h 1673013"/>
                <a:gd name="connsiteX7" fmla="*/ 701040 w 2397760"/>
                <a:gd name="connsiteY7" fmla="*/ 1209040 h 1673013"/>
                <a:gd name="connsiteX8" fmla="*/ 772160 w 2397760"/>
                <a:gd name="connsiteY8" fmla="*/ 1087120 h 1673013"/>
                <a:gd name="connsiteX9" fmla="*/ 802640 w 2397760"/>
                <a:gd name="connsiteY9" fmla="*/ 995680 h 1673013"/>
                <a:gd name="connsiteX10" fmla="*/ 812800 w 2397760"/>
                <a:gd name="connsiteY10" fmla="*/ 965200 h 1673013"/>
                <a:gd name="connsiteX11" fmla="*/ 853440 w 2397760"/>
                <a:gd name="connsiteY11" fmla="*/ 873760 h 1673013"/>
                <a:gd name="connsiteX12" fmla="*/ 904240 w 2397760"/>
                <a:gd name="connsiteY12" fmla="*/ 741680 h 1673013"/>
                <a:gd name="connsiteX13" fmla="*/ 924560 w 2397760"/>
                <a:gd name="connsiteY13" fmla="*/ 650240 h 1673013"/>
                <a:gd name="connsiteX14" fmla="*/ 944880 w 2397760"/>
                <a:gd name="connsiteY14" fmla="*/ 568960 h 1673013"/>
                <a:gd name="connsiteX15" fmla="*/ 965200 w 2397760"/>
                <a:gd name="connsiteY15" fmla="*/ 487680 h 1673013"/>
                <a:gd name="connsiteX16" fmla="*/ 1016000 w 2397760"/>
                <a:gd name="connsiteY16" fmla="*/ 396240 h 1673013"/>
                <a:gd name="connsiteX17" fmla="*/ 1026160 w 2397760"/>
                <a:gd name="connsiteY17" fmla="*/ 365760 h 1673013"/>
                <a:gd name="connsiteX18" fmla="*/ 1097280 w 2397760"/>
                <a:gd name="connsiteY18" fmla="*/ 254000 h 1673013"/>
                <a:gd name="connsiteX19" fmla="*/ 1249680 w 2397760"/>
                <a:gd name="connsiteY19" fmla="*/ 71120 h 1673013"/>
                <a:gd name="connsiteX20" fmla="*/ 1270000 w 2397760"/>
                <a:gd name="connsiteY20" fmla="*/ 40640 h 1673013"/>
                <a:gd name="connsiteX21" fmla="*/ 1361440 w 2397760"/>
                <a:gd name="connsiteY21" fmla="*/ 0 h 1673013"/>
                <a:gd name="connsiteX22" fmla="*/ 1432560 w 2397760"/>
                <a:gd name="connsiteY22" fmla="*/ 10160 h 1673013"/>
                <a:gd name="connsiteX23" fmla="*/ 1503680 w 2397760"/>
                <a:gd name="connsiteY23" fmla="*/ 30480 h 1673013"/>
                <a:gd name="connsiteX24" fmla="*/ 1564640 w 2397760"/>
                <a:gd name="connsiteY24" fmla="*/ 111760 h 1673013"/>
                <a:gd name="connsiteX25" fmla="*/ 1635760 w 2397760"/>
                <a:gd name="connsiteY25" fmla="*/ 254000 h 1673013"/>
                <a:gd name="connsiteX26" fmla="*/ 1676400 w 2397760"/>
                <a:gd name="connsiteY26" fmla="*/ 447040 h 1673013"/>
                <a:gd name="connsiteX27" fmla="*/ 1706880 w 2397760"/>
                <a:gd name="connsiteY27" fmla="*/ 568960 h 1673013"/>
                <a:gd name="connsiteX28" fmla="*/ 1788160 w 2397760"/>
                <a:gd name="connsiteY28" fmla="*/ 863600 h 1673013"/>
                <a:gd name="connsiteX29" fmla="*/ 1859280 w 2397760"/>
                <a:gd name="connsiteY29" fmla="*/ 1046480 h 1673013"/>
                <a:gd name="connsiteX30" fmla="*/ 1869440 w 2397760"/>
                <a:gd name="connsiteY30" fmla="*/ 1076960 h 1673013"/>
                <a:gd name="connsiteX31" fmla="*/ 1910080 w 2397760"/>
                <a:gd name="connsiteY31" fmla="*/ 1168400 h 1673013"/>
                <a:gd name="connsiteX32" fmla="*/ 1930400 w 2397760"/>
                <a:gd name="connsiteY32" fmla="*/ 1198880 h 1673013"/>
                <a:gd name="connsiteX33" fmla="*/ 1971040 w 2397760"/>
                <a:gd name="connsiteY33" fmla="*/ 1290320 h 1673013"/>
                <a:gd name="connsiteX34" fmla="*/ 2042160 w 2397760"/>
                <a:gd name="connsiteY34" fmla="*/ 1412240 h 1673013"/>
                <a:gd name="connsiteX35" fmla="*/ 2092960 w 2397760"/>
                <a:gd name="connsiteY35" fmla="*/ 1463040 h 1673013"/>
                <a:gd name="connsiteX36" fmla="*/ 2225040 w 2397760"/>
                <a:gd name="connsiteY36" fmla="*/ 1564640 h 1673013"/>
                <a:gd name="connsiteX37" fmla="*/ 2255520 w 2397760"/>
                <a:gd name="connsiteY37" fmla="*/ 1574800 h 1673013"/>
                <a:gd name="connsiteX38" fmla="*/ 2377440 w 2397760"/>
                <a:gd name="connsiteY38" fmla="*/ 1666240 h 1673013"/>
                <a:gd name="connsiteX39" fmla="*/ 2397760 w 2397760"/>
                <a:gd name="connsiteY39" fmla="*/ 1666240 h 1673013"/>
                <a:gd name="connsiteX0" fmla="*/ 0 w 2397760"/>
                <a:gd name="connsiteY0" fmla="*/ 1645920 h 1673013"/>
                <a:gd name="connsiteX1" fmla="*/ 111760 w 2397760"/>
                <a:gd name="connsiteY1" fmla="*/ 1635760 h 1673013"/>
                <a:gd name="connsiteX2" fmla="*/ 243840 w 2397760"/>
                <a:gd name="connsiteY2" fmla="*/ 1595120 h 1673013"/>
                <a:gd name="connsiteX3" fmla="*/ 365760 w 2397760"/>
                <a:gd name="connsiteY3" fmla="*/ 1544320 h 1673013"/>
                <a:gd name="connsiteX4" fmla="*/ 426720 w 2397760"/>
                <a:gd name="connsiteY4" fmla="*/ 1503680 h 1673013"/>
                <a:gd name="connsiteX5" fmla="*/ 518160 w 2397760"/>
                <a:gd name="connsiteY5" fmla="*/ 1452880 h 1673013"/>
                <a:gd name="connsiteX6" fmla="*/ 609600 w 2397760"/>
                <a:gd name="connsiteY6" fmla="*/ 1361440 h 1673013"/>
                <a:gd name="connsiteX7" fmla="*/ 701040 w 2397760"/>
                <a:gd name="connsiteY7" fmla="*/ 1209040 h 1673013"/>
                <a:gd name="connsiteX8" fmla="*/ 772160 w 2397760"/>
                <a:gd name="connsiteY8" fmla="*/ 1087120 h 1673013"/>
                <a:gd name="connsiteX9" fmla="*/ 802640 w 2397760"/>
                <a:gd name="connsiteY9" fmla="*/ 995680 h 1673013"/>
                <a:gd name="connsiteX10" fmla="*/ 812800 w 2397760"/>
                <a:gd name="connsiteY10" fmla="*/ 965200 h 1673013"/>
                <a:gd name="connsiteX11" fmla="*/ 853440 w 2397760"/>
                <a:gd name="connsiteY11" fmla="*/ 873760 h 1673013"/>
                <a:gd name="connsiteX12" fmla="*/ 904240 w 2397760"/>
                <a:gd name="connsiteY12" fmla="*/ 741680 h 1673013"/>
                <a:gd name="connsiteX13" fmla="*/ 924560 w 2397760"/>
                <a:gd name="connsiteY13" fmla="*/ 650240 h 1673013"/>
                <a:gd name="connsiteX14" fmla="*/ 944880 w 2397760"/>
                <a:gd name="connsiteY14" fmla="*/ 568960 h 1673013"/>
                <a:gd name="connsiteX15" fmla="*/ 965200 w 2397760"/>
                <a:gd name="connsiteY15" fmla="*/ 487680 h 1673013"/>
                <a:gd name="connsiteX16" fmla="*/ 1016000 w 2397760"/>
                <a:gd name="connsiteY16" fmla="*/ 396240 h 1673013"/>
                <a:gd name="connsiteX17" fmla="*/ 1026160 w 2397760"/>
                <a:gd name="connsiteY17" fmla="*/ 365760 h 1673013"/>
                <a:gd name="connsiteX18" fmla="*/ 1097280 w 2397760"/>
                <a:gd name="connsiteY18" fmla="*/ 254000 h 1673013"/>
                <a:gd name="connsiteX19" fmla="*/ 1249680 w 2397760"/>
                <a:gd name="connsiteY19" fmla="*/ 71120 h 1673013"/>
                <a:gd name="connsiteX20" fmla="*/ 1270000 w 2397760"/>
                <a:gd name="connsiteY20" fmla="*/ 40640 h 1673013"/>
                <a:gd name="connsiteX21" fmla="*/ 1361440 w 2397760"/>
                <a:gd name="connsiteY21" fmla="*/ 0 h 1673013"/>
                <a:gd name="connsiteX22" fmla="*/ 1432560 w 2397760"/>
                <a:gd name="connsiteY22" fmla="*/ 10160 h 1673013"/>
                <a:gd name="connsiteX23" fmla="*/ 1503680 w 2397760"/>
                <a:gd name="connsiteY23" fmla="*/ 30480 h 1673013"/>
                <a:gd name="connsiteX24" fmla="*/ 1564640 w 2397760"/>
                <a:gd name="connsiteY24" fmla="*/ 111760 h 1673013"/>
                <a:gd name="connsiteX25" fmla="*/ 1635760 w 2397760"/>
                <a:gd name="connsiteY25" fmla="*/ 254000 h 1673013"/>
                <a:gd name="connsiteX26" fmla="*/ 1676400 w 2397760"/>
                <a:gd name="connsiteY26" fmla="*/ 447040 h 1673013"/>
                <a:gd name="connsiteX27" fmla="*/ 1706880 w 2397760"/>
                <a:gd name="connsiteY27" fmla="*/ 568960 h 1673013"/>
                <a:gd name="connsiteX28" fmla="*/ 1788160 w 2397760"/>
                <a:gd name="connsiteY28" fmla="*/ 863600 h 1673013"/>
                <a:gd name="connsiteX29" fmla="*/ 1859280 w 2397760"/>
                <a:gd name="connsiteY29" fmla="*/ 1046480 h 1673013"/>
                <a:gd name="connsiteX30" fmla="*/ 1869440 w 2397760"/>
                <a:gd name="connsiteY30" fmla="*/ 1076960 h 1673013"/>
                <a:gd name="connsiteX31" fmla="*/ 1910080 w 2397760"/>
                <a:gd name="connsiteY31" fmla="*/ 1168400 h 1673013"/>
                <a:gd name="connsiteX32" fmla="*/ 1971040 w 2397760"/>
                <a:gd name="connsiteY32" fmla="*/ 1290320 h 1673013"/>
                <a:gd name="connsiteX33" fmla="*/ 2042160 w 2397760"/>
                <a:gd name="connsiteY33" fmla="*/ 1412240 h 1673013"/>
                <a:gd name="connsiteX34" fmla="*/ 2092960 w 2397760"/>
                <a:gd name="connsiteY34" fmla="*/ 1463040 h 1673013"/>
                <a:gd name="connsiteX35" fmla="*/ 2225040 w 2397760"/>
                <a:gd name="connsiteY35" fmla="*/ 1564640 h 1673013"/>
                <a:gd name="connsiteX36" fmla="*/ 2255520 w 2397760"/>
                <a:gd name="connsiteY36" fmla="*/ 1574800 h 1673013"/>
                <a:gd name="connsiteX37" fmla="*/ 2377440 w 2397760"/>
                <a:gd name="connsiteY37" fmla="*/ 1666240 h 1673013"/>
                <a:gd name="connsiteX38" fmla="*/ 2397760 w 2397760"/>
                <a:gd name="connsiteY38" fmla="*/ 1666240 h 1673013"/>
                <a:gd name="connsiteX0" fmla="*/ 0 w 2397760"/>
                <a:gd name="connsiteY0" fmla="*/ 1645920 h 1673013"/>
                <a:gd name="connsiteX1" fmla="*/ 111760 w 2397760"/>
                <a:gd name="connsiteY1" fmla="*/ 1635760 h 1673013"/>
                <a:gd name="connsiteX2" fmla="*/ 243840 w 2397760"/>
                <a:gd name="connsiteY2" fmla="*/ 1595120 h 1673013"/>
                <a:gd name="connsiteX3" fmla="*/ 365760 w 2397760"/>
                <a:gd name="connsiteY3" fmla="*/ 1544320 h 1673013"/>
                <a:gd name="connsiteX4" fmla="*/ 426720 w 2397760"/>
                <a:gd name="connsiteY4" fmla="*/ 1503680 h 1673013"/>
                <a:gd name="connsiteX5" fmla="*/ 518160 w 2397760"/>
                <a:gd name="connsiteY5" fmla="*/ 1452880 h 1673013"/>
                <a:gd name="connsiteX6" fmla="*/ 609600 w 2397760"/>
                <a:gd name="connsiteY6" fmla="*/ 1361440 h 1673013"/>
                <a:gd name="connsiteX7" fmla="*/ 701040 w 2397760"/>
                <a:gd name="connsiteY7" fmla="*/ 1209040 h 1673013"/>
                <a:gd name="connsiteX8" fmla="*/ 772160 w 2397760"/>
                <a:gd name="connsiteY8" fmla="*/ 1087120 h 1673013"/>
                <a:gd name="connsiteX9" fmla="*/ 802640 w 2397760"/>
                <a:gd name="connsiteY9" fmla="*/ 995680 h 1673013"/>
                <a:gd name="connsiteX10" fmla="*/ 812800 w 2397760"/>
                <a:gd name="connsiteY10" fmla="*/ 965200 h 1673013"/>
                <a:gd name="connsiteX11" fmla="*/ 853440 w 2397760"/>
                <a:gd name="connsiteY11" fmla="*/ 873760 h 1673013"/>
                <a:gd name="connsiteX12" fmla="*/ 904240 w 2397760"/>
                <a:gd name="connsiteY12" fmla="*/ 741680 h 1673013"/>
                <a:gd name="connsiteX13" fmla="*/ 924560 w 2397760"/>
                <a:gd name="connsiteY13" fmla="*/ 650240 h 1673013"/>
                <a:gd name="connsiteX14" fmla="*/ 965200 w 2397760"/>
                <a:gd name="connsiteY14" fmla="*/ 487680 h 1673013"/>
                <a:gd name="connsiteX15" fmla="*/ 1016000 w 2397760"/>
                <a:gd name="connsiteY15" fmla="*/ 396240 h 1673013"/>
                <a:gd name="connsiteX16" fmla="*/ 1026160 w 2397760"/>
                <a:gd name="connsiteY16" fmla="*/ 365760 h 1673013"/>
                <a:gd name="connsiteX17" fmla="*/ 1097280 w 2397760"/>
                <a:gd name="connsiteY17" fmla="*/ 254000 h 1673013"/>
                <a:gd name="connsiteX18" fmla="*/ 1249680 w 2397760"/>
                <a:gd name="connsiteY18" fmla="*/ 71120 h 1673013"/>
                <a:gd name="connsiteX19" fmla="*/ 1270000 w 2397760"/>
                <a:gd name="connsiteY19" fmla="*/ 40640 h 1673013"/>
                <a:gd name="connsiteX20" fmla="*/ 1361440 w 2397760"/>
                <a:gd name="connsiteY20" fmla="*/ 0 h 1673013"/>
                <a:gd name="connsiteX21" fmla="*/ 1432560 w 2397760"/>
                <a:gd name="connsiteY21" fmla="*/ 10160 h 1673013"/>
                <a:gd name="connsiteX22" fmla="*/ 1503680 w 2397760"/>
                <a:gd name="connsiteY22" fmla="*/ 30480 h 1673013"/>
                <a:gd name="connsiteX23" fmla="*/ 1564640 w 2397760"/>
                <a:gd name="connsiteY23" fmla="*/ 111760 h 1673013"/>
                <a:gd name="connsiteX24" fmla="*/ 1635760 w 2397760"/>
                <a:gd name="connsiteY24" fmla="*/ 254000 h 1673013"/>
                <a:gd name="connsiteX25" fmla="*/ 1676400 w 2397760"/>
                <a:gd name="connsiteY25" fmla="*/ 447040 h 1673013"/>
                <a:gd name="connsiteX26" fmla="*/ 1706880 w 2397760"/>
                <a:gd name="connsiteY26" fmla="*/ 568960 h 1673013"/>
                <a:gd name="connsiteX27" fmla="*/ 1788160 w 2397760"/>
                <a:gd name="connsiteY27" fmla="*/ 863600 h 1673013"/>
                <a:gd name="connsiteX28" fmla="*/ 1859280 w 2397760"/>
                <a:gd name="connsiteY28" fmla="*/ 1046480 h 1673013"/>
                <a:gd name="connsiteX29" fmla="*/ 1869440 w 2397760"/>
                <a:gd name="connsiteY29" fmla="*/ 1076960 h 1673013"/>
                <a:gd name="connsiteX30" fmla="*/ 1910080 w 2397760"/>
                <a:gd name="connsiteY30" fmla="*/ 1168400 h 1673013"/>
                <a:gd name="connsiteX31" fmla="*/ 1971040 w 2397760"/>
                <a:gd name="connsiteY31" fmla="*/ 1290320 h 1673013"/>
                <a:gd name="connsiteX32" fmla="*/ 2042160 w 2397760"/>
                <a:gd name="connsiteY32" fmla="*/ 1412240 h 1673013"/>
                <a:gd name="connsiteX33" fmla="*/ 2092960 w 2397760"/>
                <a:gd name="connsiteY33" fmla="*/ 1463040 h 1673013"/>
                <a:gd name="connsiteX34" fmla="*/ 2225040 w 2397760"/>
                <a:gd name="connsiteY34" fmla="*/ 1564640 h 1673013"/>
                <a:gd name="connsiteX35" fmla="*/ 2255520 w 2397760"/>
                <a:gd name="connsiteY35" fmla="*/ 1574800 h 1673013"/>
                <a:gd name="connsiteX36" fmla="*/ 2377440 w 2397760"/>
                <a:gd name="connsiteY36" fmla="*/ 1666240 h 1673013"/>
                <a:gd name="connsiteX37" fmla="*/ 2397760 w 2397760"/>
                <a:gd name="connsiteY37" fmla="*/ 1666240 h 1673013"/>
                <a:gd name="connsiteX0" fmla="*/ 0 w 2397760"/>
                <a:gd name="connsiteY0" fmla="*/ 1645920 h 1673013"/>
                <a:gd name="connsiteX1" fmla="*/ 111760 w 2397760"/>
                <a:gd name="connsiteY1" fmla="*/ 1635760 h 1673013"/>
                <a:gd name="connsiteX2" fmla="*/ 243840 w 2397760"/>
                <a:gd name="connsiteY2" fmla="*/ 1595120 h 1673013"/>
                <a:gd name="connsiteX3" fmla="*/ 365760 w 2397760"/>
                <a:gd name="connsiteY3" fmla="*/ 1544320 h 1673013"/>
                <a:gd name="connsiteX4" fmla="*/ 426720 w 2397760"/>
                <a:gd name="connsiteY4" fmla="*/ 1503680 h 1673013"/>
                <a:gd name="connsiteX5" fmla="*/ 518160 w 2397760"/>
                <a:gd name="connsiteY5" fmla="*/ 1452880 h 1673013"/>
                <a:gd name="connsiteX6" fmla="*/ 609600 w 2397760"/>
                <a:gd name="connsiteY6" fmla="*/ 1361440 h 1673013"/>
                <a:gd name="connsiteX7" fmla="*/ 701040 w 2397760"/>
                <a:gd name="connsiteY7" fmla="*/ 1209040 h 1673013"/>
                <a:gd name="connsiteX8" fmla="*/ 772160 w 2397760"/>
                <a:gd name="connsiteY8" fmla="*/ 1087120 h 1673013"/>
                <a:gd name="connsiteX9" fmla="*/ 802640 w 2397760"/>
                <a:gd name="connsiteY9" fmla="*/ 995680 h 1673013"/>
                <a:gd name="connsiteX10" fmla="*/ 812800 w 2397760"/>
                <a:gd name="connsiteY10" fmla="*/ 965200 h 1673013"/>
                <a:gd name="connsiteX11" fmla="*/ 853440 w 2397760"/>
                <a:gd name="connsiteY11" fmla="*/ 873760 h 1673013"/>
                <a:gd name="connsiteX12" fmla="*/ 924560 w 2397760"/>
                <a:gd name="connsiteY12" fmla="*/ 650240 h 1673013"/>
                <a:gd name="connsiteX13" fmla="*/ 965200 w 2397760"/>
                <a:gd name="connsiteY13" fmla="*/ 487680 h 1673013"/>
                <a:gd name="connsiteX14" fmla="*/ 1016000 w 2397760"/>
                <a:gd name="connsiteY14" fmla="*/ 396240 h 1673013"/>
                <a:gd name="connsiteX15" fmla="*/ 1026160 w 2397760"/>
                <a:gd name="connsiteY15" fmla="*/ 365760 h 1673013"/>
                <a:gd name="connsiteX16" fmla="*/ 1097280 w 2397760"/>
                <a:gd name="connsiteY16" fmla="*/ 254000 h 1673013"/>
                <a:gd name="connsiteX17" fmla="*/ 1249680 w 2397760"/>
                <a:gd name="connsiteY17" fmla="*/ 71120 h 1673013"/>
                <a:gd name="connsiteX18" fmla="*/ 1270000 w 2397760"/>
                <a:gd name="connsiteY18" fmla="*/ 40640 h 1673013"/>
                <a:gd name="connsiteX19" fmla="*/ 1361440 w 2397760"/>
                <a:gd name="connsiteY19" fmla="*/ 0 h 1673013"/>
                <a:gd name="connsiteX20" fmla="*/ 1432560 w 2397760"/>
                <a:gd name="connsiteY20" fmla="*/ 10160 h 1673013"/>
                <a:gd name="connsiteX21" fmla="*/ 1503680 w 2397760"/>
                <a:gd name="connsiteY21" fmla="*/ 30480 h 1673013"/>
                <a:gd name="connsiteX22" fmla="*/ 1564640 w 2397760"/>
                <a:gd name="connsiteY22" fmla="*/ 111760 h 1673013"/>
                <a:gd name="connsiteX23" fmla="*/ 1635760 w 2397760"/>
                <a:gd name="connsiteY23" fmla="*/ 254000 h 1673013"/>
                <a:gd name="connsiteX24" fmla="*/ 1676400 w 2397760"/>
                <a:gd name="connsiteY24" fmla="*/ 447040 h 1673013"/>
                <a:gd name="connsiteX25" fmla="*/ 1706880 w 2397760"/>
                <a:gd name="connsiteY25" fmla="*/ 568960 h 1673013"/>
                <a:gd name="connsiteX26" fmla="*/ 1788160 w 2397760"/>
                <a:gd name="connsiteY26" fmla="*/ 863600 h 1673013"/>
                <a:gd name="connsiteX27" fmla="*/ 1859280 w 2397760"/>
                <a:gd name="connsiteY27" fmla="*/ 1046480 h 1673013"/>
                <a:gd name="connsiteX28" fmla="*/ 1869440 w 2397760"/>
                <a:gd name="connsiteY28" fmla="*/ 1076960 h 1673013"/>
                <a:gd name="connsiteX29" fmla="*/ 1910080 w 2397760"/>
                <a:gd name="connsiteY29" fmla="*/ 1168400 h 1673013"/>
                <a:gd name="connsiteX30" fmla="*/ 1971040 w 2397760"/>
                <a:gd name="connsiteY30" fmla="*/ 1290320 h 1673013"/>
                <a:gd name="connsiteX31" fmla="*/ 2042160 w 2397760"/>
                <a:gd name="connsiteY31" fmla="*/ 1412240 h 1673013"/>
                <a:gd name="connsiteX32" fmla="*/ 2092960 w 2397760"/>
                <a:gd name="connsiteY32" fmla="*/ 1463040 h 1673013"/>
                <a:gd name="connsiteX33" fmla="*/ 2225040 w 2397760"/>
                <a:gd name="connsiteY33" fmla="*/ 1564640 h 1673013"/>
                <a:gd name="connsiteX34" fmla="*/ 2255520 w 2397760"/>
                <a:gd name="connsiteY34" fmla="*/ 1574800 h 1673013"/>
                <a:gd name="connsiteX35" fmla="*/ 2377440 w 2397760"/>
                <a:gd name="connsiteY35" fmla="*/ 1666240 h 1673013"/>
                <a:gd name="connsiteX36" fmla="*/ 2397760 w 2397760"/>
                <a:gd name="connsiteY36" fmla="*/ 1666240 h 1673013"/>
                <a:gd name="connsiteX0" fmla="*/ 0 w 2397760"/>
                <a:gd name="connsiteY0" fmla="*/ 1645920 h 1673013"/>
                <a:gd name="connsiteX1" fmla="*/ 111760 w 2397760"/>
                <a:gd name="connsiteY1" fmla="*/ 1635760 h 1673013"/>
                <a:gd name="connsiteX2" fmla="*/ 243840 w 2397760"/>
                <a:gd name="connsiteY2" fmla="*/ 1595120 h 1673013"/>
                <a:gd name="connsiteX3" fmla="*/ 365760 w 2397760"/>
                <a:gd name="connsiteY3" fmla="*/ 1544320 h 1673013"/>
                <a:gd name="connsiteX4" fmla="*/ 426720 w 2397760"/>
                <a:gd name="connsiteY4" fmla="*/ 1503680 h 1673013"/>
                <a:gd name="connsiteX5" fmla="*/ 518160 w 2397760"/>
                <a:gd name="connsiteY5" fmla="*/ 1452880 h 1673013"/>
                <a:gd name="connsiteX6" fmla="*/ 609600 w 2397760"/>
                <a:gd name="connsiteY6" fmla="*/ 1361440 h 1673013"/>
                <a:gd name="connsiteX7" fmla="*/ 701040 w 2397760"/>
                <a:gd name="connsiteY7" fmla="*/ 1209040 h 1673013"/>
                <a:gd name="connsiteX8" fmla="*/ 772160 w 2397760"/>
                <a:gd name="connsiteY8" fmla="*/ 1087120 h 1673013"/>
                <a:gd name="connsiteX9" fmla="*/ 802640 w 2397760"/>
                <a:gd name="connsiteY9" fmla="*/ 995680 h 1673013"/>
                <a:gd name="connsiteX10" fmla="*/ 812800 w 2397760"/>
                <a:gd name="connsiteY10" fmla="*/ 965200 h 1673013"/>
                <a:gd name="connsiteX11" fmla="*/ 853440 w 2397760"/>
                <a:gd name="connsiteY11" fmla="*/ 873760 h 1673013"/>
                <a:gd name="connsiteX12" fmla="*/ 924560 w 2397760"/>
                <a:gd name="connsiteY12" fmla="*/ 650240 h 1673013"/>
                <a:gd name="connsiteX13" fmla="*/ 965200 w 2397760"/>
                <a:gd name="connsiteY13" fmla="*/ 487680 h 1673013"/>
                <a:gd name="connsiteX14" fmla="*/ 1016000 w 2397760"/>
                <a:gd name="connsiteY14" fmla="*/ 396240 h 1673013"/>
                <a:gd name="connsiteX15" fmla="*/ 1026160 w 2397760"/>
                <a:gd name="connsiteY15" fmla="*/ 365760 h 1673013"/>
                <a:gd name="connsiteX16" fmla="*/ 1097280 w 2397760"/>
                <a:gd name="connsiteY16" fmla="*/ 254000 h 1673013"/>
                <a:gd name="connsiteX17" fmla="*/ 1249680 w 2397760"/>
                <a:gd name="connsiteY17" fmla="*/ 71120 h 1673013"/>
                <a:gd name="connsiteX18" fmla="*/ 1361440 w 2397760"/>
                <a:gd name="connsiteY18" fmla="*/ 0 h 1673013"/>
                <a:gd name="connsiteX19" fmla="*/ 1432560 w 2397760"/>
                <a:gd name="connsiteY19" fmla="*/ 10160 h 1673013"/>
                <a:gd name="connsiteX20" fmla="*/ 1503680 w 2397760"/>
                <a:gd name="connsiteY20" fmla="*/ 30480 h 1673013"/>
                <a:gd name="connsiteX21" fmla="*/ 1564640 w 2397760"/>
                <a:gd name="connsiteY21" fmla="*/ 111760 h 1673013"/>
                <a:gd name="connsiteX22" fmla="*/ 1635760 w 2397760"/>
                <a:gd name="connsiteY22" fmla="*/ 254000 h 1673013"/>
                <a:gd name="connsiteX23" fmla="*/ 1676400 w 2397760"/>
                <a:gd name="connsiteY23" fmla="*/ 447040 h 1673013"/>
                <a:gd name="connsiteX24" fmla="*/ 1706880 w 2397760"/>
                <a:gd name="connsiteY24" fmla="*/ 568960 h 1673013"/>
                <a:gd name="connsiteX25" fmla="*/ 1788160 w 2397760"/>
                <a:gd name="connsiteY25" fmla="*/ 863600 h 1673013"/>
                <a:gd name="connsiteX26" fmla="*/ 1859280 w 2397760"/>
                <a:gd name="connsiteY26" fmla="*/ 1046480 h 1673013"/>
                <a:gd name="connsiteX27" fmla="*/ 1869440 w 2397760"/>
                <a:gd name="connsiteY27" fmla="*/ 1076960 h 1673013"/>
                <a:gd name="connsiteX28" fmla="*/ 1910080 w 2397760"/>
                <a:gd name="connsiteY28" fmla="*/ 1168400 h 1673013"/>
                <a:gd name="connsiteX29" fmla="*/ 1971040 w 2397760"/>
                <a:gd name="connsiteY29" fmla="*/ 1290320 h 1673013"/>
                <a:gd name="connsiteX30" fmla="*/ 2042160 w 2397760"/>
                <a:gd name="connsiteY30" fmla="*/ 1412240 h 1673013"/>
                <a:gd name="connsiteX31" fmla="*/ 2092960 w 2397760"/>
                <a:gd name="connsiteY31" fmla="*/ 1463040 h 1673013"/>
                <a:gd name="connsiteX32" fmla="*/ 2225040 w 2397760"/>
                <a:gd name="connsiteY32" fmla="*/ 1564640 h 1673013"/>
                <a:gd name="connsiteX33" fmla="*/ 2255520 w 2397760"/>
                <a:gd name="connsiteY33" fmla="*/ 1574800 h 1673013"/>
                <a:gd name="connsiteX34" fmla="*/ 2377440 w 2397760"/>
                <a:gd name="connsiteY34" fmla="*/ 1666240 h 1673013"/>
                <a:gd name="connsiteX35" fmla="*/ 2397760 w 2397760"/>
                <a:gd name="connsiteY35" fmla="*/ 1666240 h 1673013"/>
                <a:gd name="connsiteX0" fmla="*/ 0 w 2397760"/>
                <a:gd name="connsiteY0" fmla="*/ 1647341 h 1674434"/>
                <a:gd name="connsiteX1" fmla="*/ 111760 w 2397760"/>
                <a:gd name="connsiteY1" fmla="*/ 1637181 h 1674434"/>
                <a:gd name="connsiteX2" fmla="*/ 243840 w 2397760"/>
                <a:gd name="connsiteY2" fmla="*/ 1596541 h 1674434"/>
                <a:gd name="connsiteX3" fmla="*/ 365760 w 2397760"/>
                <a:gd name="connsiteY3" fmla="*/ 1545741 h 1674434"/>
                <a:gd name="connsiteX4" fmla="*/ 426720 w 2397760"/>
                <a:gd name="connsiteY4" fmla="*/ 1505101 h 1674434"/>
                <a:gd name="connsiteX5" fmla="*/ 518160 w 2397760"/>
                <a:gd name="connsiteY5" fmla="*/ 1454301 h 1674434"/>
                <a:gd name="connsiteX6" fmla="*/ 609600 w 2397760"/>
                <a:gd name="connsiteY6" fmla="*/ 1362861 h 1674434"/>
                <a:gd name="connsiteX7" fmla="*/ 701040 w 2397760"/>
                <a:gd name="connsiteY7" fmla="*/ 1210461 h 1674434"/>
                <a:gd name="connsiteX8" fmla="*/ 772160 w 2397760"/>
                <a:gd name="connsiteY8" fmla="*/ 1088541 h 1674434"/>
                <a:gd name="connsiteX9" fmla="*/ 802640 w 2397760"/>
                <a:gd name="connsiteY9" fmla="*/ 997101 h 1674434"/>
                <a:gd name="connsiteX10" fmla="*/ 812800 w 2397760"/>
                <a:gd name="connsiteY10" fmla="*/ 966621 h 1674434"/>
                <a:gd name="connsiteX11" fmla="*/ 853440 w 2397760"/>
                <a:gd name="connsiteY11" fmla="*/ 875181 h 1674434"/>
                <a:gd name="connsiteX12" fmla="*/ 924560 w 2397760"/>
                <a:gd name="connsiteY12" fmla="*/ 651661 h 1674434"/>
                <a:gd name="connsiteX13" fmla="*/ 965200 w 2397760"/>
                <a:gd name="connsiteY13" fmla="*/ 489101 h 1674434"/>
                <a:gd name="connsiteX14" fmla="*/ 1016000 w 2397760"/>
                <a:gd name="connsiteY14" fmla="*/ 397661 h 1674434"/>
                <a:gd name="connsiteX15" fmla="*/ 1026160 w 2397760"/>
                <a:gd name="connsiteY15" fmla="*/ 367181 h 1674434"/>
                <a:gd name="connsiteX16" fmla="*/ 1097280 w 2397760"/>
                <a:gd name="connsiteY16" fmla="*/ 255421 h 1674434"/>
                <a:gd name="connsiteX17" fmla="*/ 1249680 w 2397760"/>
                <a:gd name="connsiteY17" fmla="*/ 72541 h 1674434"/>
                <a:gd name="connsiteX18" fmla="*/ 1361440 w 2397760"/>
                <a:gd name="connsiteY18" fmla="*/ 1421 h 1674434"/>
                <a:gd name="connsiteX19" fmla="*/ 1503680 w 2397760"/>
                <a:gd name="connsiteY19" fmla="*/ 31901 h 1674434"/>
                <a:gd name="connsiteX20" fmla="*/ 1564640 w 2397760"/>
                <a:gd name="connsiteY20" fmla="*/ 113181 h 1674434"/>
                <a:gd name="connsiteX21" fmla="*/ 1635760 w 2397760"/>
                <a:gd name="connsiteY21" fmla="*/ 255421 h 1674434"/>
                <a:gd name="connsiteX22" fmla="*/ 1676400 w 2397760"/>
                <a:gd name="connsiteY22" fmla="*/ 448461 h 1674434"/>
                <a:gd name="connsiteX23" fmla="*/ 1706880 w 2397760"/>
                <a:gd name="connsiteY23" fmla="*/ 570381 h 1674434"/>
                <a:gd name="connsiteX24" fmla="*/ 1788160 w 2397760"/>
                <a:gd name="connsiteY24" fmla="*/ 865021 h 1674434"/>
                <a:gd name="connsiteX25" fmla="*/ 1859280 w 2397760"/>
                <a:gd name="connsiteY25" fmla="*/ 1047901 h 1674434"/>
                <a:gd name="connsiteX26" fmla="*/ 1869440 w 2397760"/>
                <a:gd name="connsiteY26" fmla="*/ 1078381 h 1674434"/>
                <a:gd name="connsiteX27" fmla="*/ 1910080 w 2397760"/>
                <a:gd name="connsiteY27" fmla="*/ 1169821 h 1674434"/>
                <a:gd name="connsiteX28" fmla="*/ 1971040 w 2397760"/>
                <a:gd name="connsiteY28" fmla="*/ 1291741 h 1674434"/>
                <a:gd name="connsiteX29" fmla="*/ 2042160 w 2397760"/>
                <a:gd name="connsiteY29" fmla="*/ 1413661 h 1674434"/>
                <a:gd name="connsiteX30" fmla="*/ 2092960 w 2397760"/>
                <a:gd name="connsiteY30" fmla="*/ 1464461 h 1674434"/>
                <a:gd name="connsiteX31" fmla="*/ 2225040 w 2397760"/>
                <a:gd name="connsiteY31" fmla="*/ 1566061 h 1674434"/>
                <a:gd name="connsiteX32" fmla="*/ 2255520 w 2397760"/>
                <a:gd name="connsiteY32" fmla="*/ 1576221 h 1674434"/>
                <a:gd name="connsiteX33" fmla="*/ 2377440 w 2397760"/>
                <a:gd name="connsiteY33" fmla="*/ 1667661 h 1674434"/>
                <a:gd name="connsiteX34" fmla="*/ 2397760 w 2397760"/>
                <a:gd name="connsiteY34" fmla="*/ 1667661 h 1674434"/>
                <a:gd name="connsiteX0" fmla="*/ 0 w 2397760"/>
                <a:gd name="connsiteY0" fmla="*/ 1647341 h 1674434"/>
                <a:gd name="connsiteX1" fmla="*/ 111760 w 2397760"/>
                <a:gd name="connsiteY1" fmla="*/ 1637181 h 1674434"/>
                <a:gd name="connsiteX2" fmla="*/ 243840 w 2397760"/>
                <a:gd name="connsiteY2" fmla="*/ 1596541 h 1674434"/>
                <a:gd name="connsiteX3" fmla="*/ 365760 w 2397760"/>
                <a:gd name="connsiteY3" fmla="*/ 1545741 h 1674434"/>
                <a:gd name="connsiteX4" fmla="*/ 426720 w 2397760"/>
                <a:gd name="connsiteY4" fmla="*/ 1505101 h 1674434"/>
                <a:gd name="connsiteX5" fmla="*/ 518160 w 2397760"/>
                <a:gd name="connsiteY5" fmla="*/ 1454301 h 1674434"/>
                <a:gd name="connsiteX6" fmla="*/ 609600 w 2397760"/>
                <a:gd name="connsiteY6" fmla="*/ 1362861 h 1674434"/>
                <a:gd name="connsiteX7" fmla="*/ 701040 w 2397760"/>
                <a:gd name="connsiteY7" fmla="*/ 1210461 h 1674434"/>
                <a:gd name="connsiteX8" fmla="*/ 772160 w 2397760"/>
                <a:gd name="connsiteY8" fmla="*/ 1088541 h 1674434"/>
                <a:gd name="connsiteX9" fmla="*/ 802640 w 2397760"/>
                <a:gd name="connsiteY9" fmla="*/ 997101 h 1674434"/>
                <a:gd name="connsiteX10" fmla="*/ 812800 w 2397760"/>
                <a:gd name="connsiteY10" fmla="*/ 966621 h 1674434"/>
                <a:gd name="connsiteX11" fmla="*/ 853440 w 2397760"/>
                <a:gd name="connsiteY11" fmla="*/ 875181 h 1674434"/>
                <a:gd name="connsiteX12" fmla="*/ 924560 w 2397760"/>
                <a:gd name="connsiteY12" fmla="*/ 651661 h 1674434"/>
                <a:gd name="connsiteX13" fmla="*/ 965200 w 2397760"/>
                <a:gd name="connsiteY13" fmla="*/ 489101 h 1674434"/>
                <a:gd name="connsiteX14" fmla="*/ 1016000 w 2397760"/>
                <a:gd name="connsiteY14" fmla="*/ 397661 h 1674434"/>
                <a:gd name="connsiteX15" fmla="*/ 1097280 w 2397760"/>
                <a:gd name="connsiteY15" fmla="*/ 255421 h 1674434"/>
                <a:gd name="connsiteX16" fmla="*/ 1249680 w 2397760"/>
                <a:gd name="connsiteY16" fmla="*/ 72541 h 1674434"/>
                <a:gd name="connsiteX17" fmla="*/ 1361440 w 2397760"/>
                <a:gd name="connsiteY17" fmla="*/ 1421 h 1674434"/>
                <a:gd name="connsiteX18" fmla="*/ 1503680 w 2397760"/>
                <a:gd name="connsiteY18" fmla="*/ 31901 h 1674434"/>
                <a:gd name="connsiteX19" fmla="*/ 1564640 w 2397760"/>
                <a:gd name="connsiteY19" fmla="*/ 113181 h 1674434"/>
                <a:gd name="connsiteX20" fmla="*/ 1635760 w 2397760"/>
                <a:gd name="connsiteY20" fmla="*/ 255421 h 1674434"/>
                <a:gd name="connsiteX21" fmla="*/ 1676400 w 2397760"/>
                <a:gd name="connsiteY21" fmla="*/ 448461 h 1674434"/>
                <a:gd name="connsiteX22" fmla="*/ 1706880 w 2397760"/>
                <a:gd name="connsiteY22" fmla="*/ 570381 h 1674434"/>
                <a:gd name="connsiteX23" fmla="*/ 1788160 w 2397760"/>
                <a:gd name="connsiteY23" fmla="*/ 865021 h 1674434"/>
                <a:gd name="connsiteX24" fmla="*/ 1859280 w 2397760"/>
                <a:gd name="connsiteY24" fmla="*/ 1047901 h 1674434"/>
                <a:gd name="connsiteX25" fmla="*/ 1869440 w 2397760"/>
                <a:gd name="connsiteY25" fmla="*/ 1078381 h 1674434"/>
                <a:gd name="connsiteX26" fmla="*/ 1910080 w 2397760"/>
                <a:gd name="connsiteY26" fmla="*/ 1169821 h 1674434"/>
                <a:gd name="connsiteX27" fmla="*/ 1971040 w 2397760"/>
                <a:gd name="connsiteY27" fmla="*/ 1291741 h 1674434"/>
                <a:gd name="connsiteX28" fmla="*/ 2042160 w 2397760"/>
                <a:gd name="connsiteY28" fmla="*/ 1413661 h 1674434"/>
                <a:gd name="connsiteX29" fmla="*/ 2092960 w 2397760"/>
                <a:gd name="connsiteY29" fmla="*/ 1464461 h 1674434"/>
                <a:gd name="connsiteX30" fmla="*/ 2225040 w 2397760"/>
                <a:gd name="connsiteY30" fmla="*/ 1566061 h 1674434"/>
                <a:gd name="connsiteX31" fmla="*/ 2255520 w 2397760"/>
                <a:gd name="connsiteY31" fmla="*/ 1576221 h 1674434"/>
                <a:gd name="connsiteX32" fmla="*/ 2377440 w 2397760"/>
                <a:gd name="connsiteY32" fmla="*/ 1667661 h 1674434"/>
                <a:gd name="connsiteX33" fmla="*/ 2397760 w 2397760"/>
                <a:gd name="connsiteY33" fmla="*/ 1667661 h 1674434"/>
                <a:gd name="connsiteX0" fmla="*/ 0 w 2397760"/>
                <a:gd name="connsiteY0" fmla="*/ 1647341 h 1674434"/>
                <a:gd name="connsiteX1" fmla="*/ 111760 w 2397760"/>
                <a:gd name="connsiteY1" fmla="*/ 1637181 h 1674434"/>
                <a:gd name="connsiteX2" fmla="*/ 243840 w 2397760"/>
                <a:gd name="connsiteY2" fmla="*/ 1596541 h 1674434"/>
                <a:gd name="connsiteX3" fmla="*/ 365760 w 2397760"/>
                <a:gd name="connsiteY3" fmla="*/ 1545741 h 1674434"/>
                <a:gd name="connsiteX4" fmla="*/ 426720 w 2397760"/>
                <a:gd name="connsiteY4" fmla="*/ 1505101 h 1674434"/>
                <a:gd name="connsiteX5" fmla="*/ 518160 w 2397760"/>
                <a:gd name="connsiteY5" fmla="*/ 1454301 h 1674434"/>
                <a:gd name="connsiteX6" fmla="*/ 609600 w 2397760"/>
                <a:gd name="connsiteY6" fmla="*/ 1362861 h 1674434"/>
                <a:gd name="connsiteX7" fmla="*/ 701040 w 2397760"/>
                <a:gd name="connsiteY7" fmla="*/ 1210461 h 1674434"/>
                <a:gd name="connsiteX8" fmla="*/ 772160 w 2397760"/>
                <a:gd name="connsiteY8" fmla="*/ 1088541 h 1674434"/>
                <a:gd name="connsiteX9" fmla="*/ 802640 w 2397760"/>
                <a:gd name="connsiteY9" fmla="*/ 997101 h 1674434"/>
                <a:gd name="connsiteX10" fmla="*/ 853440 w 2397760"/>
                <a:gd name="connsiteY10" fmla="*/ 875181 h 1674434"/>
                <a:gd name="connsiteX11" fmla="*/ 924560 w 2397760"/>
                <a:gd name="connsiteY11" fmla="*/ 651661 h 1674434"/>
                <a:gd name="connsiteX12" fmla="*/ 965200 w 2397760"/>
                <a:gd name="connsiteY12" fmla="*/ 489101 h 1674434"/>
                <a:gd name="connsiteX13" fmla="*/ 1016000 w 2397760"/>
                <a:gd name="connsiteY13" fmla="*/ 397661 h 1674434"/>
                <a:gd name="connsiteX14" fmla="*/ 1097280 w 2397760"/>
                <a:gd name="connsiteY14" fmla="*/ 255421 h 1674434"/>
                <a:gd name="connsiteX15" fmla="*/ 1249680 w 2397760"/>
                <a:gd name="connsiteY15" fmla="*/ 72541 h 1674434"/>
                <a:gd name="connsiteX16" fmla="*/ 1361440 w 2397760"/>
                <a:gd name="connsiteY16" fmla="*/ 1421 h 1674434"/>
                <a:gd name="connsiteX17" fmla="*/ 1503680 w 2397760"/>
                <a:gd name="connsiteY17" fmla="*/ 31901 h 1674434"/>
                <a:gd name="connsiteX18" fmla="*/ 1564640 w 2397760"/>
                <a:gd name="connsiteY18" fmla="*/ 113181 h 1674434"/>
                <a:gd name="connsiteX19" fmla="*/ 1635760 w 2397760"/>
                <a:gd name="connsiteY19" fmla="*/ 255421 h 1674434"/>
                <a:gd name="connsiteX20" fmla="*/ 1676400 w 2397760"/>
                <a:gd name="connsiteY20" fmla="*/ 448461 h 1674434"/>
                <a:gd name="connsiteX21" fmla="*/ 1706880 w 2397760"/>
                <a:gd name="connsiteY21" fmla="*/ 570381 h 1674434"/>
                <a:gd name="connsiteX22" fmla="*/ 1788160 w 2397760"/>
                <a:gd name="connsiteY22" fmla="*/ 865021 h 1674434"/>
                <a:gd name="connsiteX23" fmla="*/ 1859280 w 2397760"/>
                <a:gd name="connsiteY23" fmla="*/ 1047901 h 1674434"/>
                <a:gd name="connsiteX24" fmla="*/ 1869440 w 2397760"/>
                <a:gd name="connsiteY24" fmla="*/ 1078381 h 1674434"/>
                <a:gd name="connsiteX25" fmla="*/ 1910080 w 2397760"/>
                <a:gd name="connsiteY25" fmla="*/ 1169821 h 1674434"/>
                <a:gd name="connsiteX26" fmla="*/ 1971040 w 2397760"/>
                <a:gd name="connsiteY26" fmla="*/ 1291741 h 1674434"/>
                <a:gd name="connsiteX27" fmla="*/ 2042160 w 2397760"/>
                <a:gd name="connsiteY27" fmla="*/ 1413661 h 1674434"/>
                <a:gd name="connsiteX28" fmla="*/ 2092960 w 2397760"/>
                <a:gd name="connsiteY28" fmla="*/ 1464461 h 1674434"/>
                <a:gd name="connsiteX29" fmla="*/ 2225040 w 2397760"/>
                <a:gd name="connsiteY29" fmla="*/ 1566061 h 1674434"/>
                <a:gd name="connsiteX30" fmla="*/ 2255520 w 2397760"/>
                <a:gd name="connsiteY30" fmla="*/ 1576221 h 1674434"/>
                <a:gd name="connsiteX31" fmla="*/ 2377440 w 2397760"/>
                <a:gd name="connsiteY31" fmla="*/ 1667661 h 1674434"/>
                <a:gd name="connsiteX32" fmla="*/ 2397760 w 2397760"/>
                <a:gd name="connsiteY32" fmla="*/ 1667661 h 1674434"/>
                <a:gd name="connsiteX0" fmla="*/ 0 w 2397760"/>
                <a:gd name="connsiteY0" fmla="*/ 1647341 h 1674434"/>
                <a:gd name="connsiteX1" fmla="*/ 243840 w 2397760"/>
                <a:gd name="connsiteY1" fmla="*/ 1596541 h 1674434"/>
                <a:gd name="connsiteX2" fmla="*/ 365760 w 2397760"/>
                <a:gd name="connsiteY2" fmla="*/ 1545741 h 1674434"/>
                <a:gd name="connsiteX3" fmla="*/ 426720 w 2397760"/>
                <a:gd name="connsiteY3" fmla="*/ 1505101 h 1674434"/>
                <a:gd name="connsiteX4" fmla="*/ 518160 w 2397760"/>
                <a:gd name="connsiteY4" fmla="*/ 1454301 h 1674434"/>
                <a:gd name="connsiteX5" fmla="*/ 609600 w 2397760"/>
                <a:gd name="connsiteY5" fmla="*/ 1362861 h 1674434"/>
                <a:gd name="connsiteX6" fmla="*/ 701040 w 2397760"/>
                <a:gd name="connsiteY6" fmla="*/ 1210461 h 1674434"/>
                <a:gd name="connsiteX7" fmla="*/ 772160 w 2397760"/>
                <a:gd name="connsiteY7" fmla="*/ 1088541 h 1674434"/>
                <a:gd name="connsiteX8" fmla="*/ 802640 w 2397760"/>
                <a:gd name="connsiteY8" fmla="*/ 997101 h 1674434"/>
                <a:gd name="connsiteX9" fmla="*/ 853440 w 2397760"/>
                <a:gd name="connsiteY9" fmla="*/ 875181 h 1674434"/>
                <a:gd name="connsiteX10" fmla="*/ 924560 w 2397760"/>
                <a:gd name="connsiteY10" fmla="*/ 651661 h 1674434"/>
                <a:gd name="connsiteX11" fmla="*/ 965200 w 2397760"/>
                <a:gd name="connsiteY11" fmla="*/ 489101 h 1674434"/>
                <a:gd name="connsiteX12" fmla="*/ 1016000 w 2397760"/>
                <a:gd name="connsiteY12" fmla="*/ 397661 h 1674434"/>
                <a:gd name="connsiteX13" fmla="*/ 1097280 w 2397760"/>
                <a:gd name="connsiteY13" fmla="*/ 255421 h 1674434"/>
                <a:gd name="connsiteX14" fmla="*/ 1249680 w 2397760"/>
                <a:gd name="connsiteY14" fmla="*/ 72541 h 1674434"/>
                <a:gd name="connsiteX15" fmla="*/ 1361440 w 2397760"/>
                <a:gd name="connsiteY15" fmla="*/ 1421 h 1674434"/>
                <a:gd name="connsiteX16" fmla="*/ 1503680 w 2397760"/>
                <a:gd name="connsiteY16" fmla="*/ 31901 h 1674434"/>
                <a:gd name="connsiteX17" fmla="*/ 1564640 w 2397760"/>
                <a:gd name="connsiteY17" fmla="*/ 113181 h 1674434"/>
                <a:gd name="connsiteX18" fmla="*/ 1635760 w 2397760"/>
                <a:gd name="connsiteY18" fmla="*/ 255421 h 1674434"/>
                <a:gd name="connsiteX19" fmla="*/ 1676400 w 2397760"/>
                <a:gd name="connsiteY19" fmla="*/ 448461 h 1674434"/>
                <a:gd name="connsiteX20" fmla="*/ 1706880 w 2397760"/>
                <a:gd name="connsiteY20" fmla="*/ 570381 h 1674434"/>
                <a:gd name="connsiteX21" fmla="*/ 1788160 w 2397760"/>
                <a:gd name="connsiteY21" fmla="*/ 865021 h 1674434"/>
                <a:gd name="connsiteX22" fmla="*/ 1859280 w 2397760"/>
                <a:gd name="connsiteY22" fmla="*/ 1047901 h 1674434"/>
                <a:gd name="connsiteX23" fmla="*/ 1869440 w 2397760"/>
                <a:gd name="connsiteY23" fmla="*/ 1078381 h 1674434"/>
                <a:gd name="connsiteX24" fmla="*/ 1910080 w 2397760"/>
                <a:gd name="connsiteY24" fmla="*/ 1169821 h 1674434"/>
                <a:gd name="connsiteX25" fmla="*/ 1971040 w 2397760"/>
                <a:gd name="connsiteY25" fmla="*/ 1291741 h 1674434"/>
                <a:gd name="connsiteX26" fmla="*/ 2042160 w 2397760"/>
                <a:gd name="connsiteY26" fmla="*/ 1413661 h 1674434"/>
                <a:gd name="connsiteX27" fmla="*/ 2092960 w 2397760"/>
                <a:gd name="connsiteY27" fmla="*/ 1464461 h 1674434"/>
                <a:gd name="connsiteX28" fmla="*/ 2225040 w 2397760"/>
                <a:gd name="connsiteY28" fmla="*/ 1566061 h 1674434"/>
                <a:gd name="connsiteX29" fmla="*/ 2255520 w 2397760"/>
                <a:gd name="connsiteY29" fmla="*/ 1576221 h 1674434"/>
                <a:gd name="connsiteX30" fmla="*/ 2377440 w 2397760"/>
                <a:gd name="connsiteY30" fmla="*/ 1667661 h 1674434"/>
                <a:gd name="connsiteX31" fmla="*/ 2397760 w 2397760"/>
                <a:gd name="connsiteY31" fmla="*/ 1667661 h 1674434"/>
                <a:gd name="connsiteX0" fmla="*/ 0 w 2397760"/>
                <a:gd name="connsiteY0" fmla="*/ 1647341 h 1674434"/>
                <a:gd name="connsiteX1" fmla="*/ 243840 w 2397760"/>
                <a:gd name="connsiteY1" fmla="*/ 1596541 h 1674434"/>
                <a:gd name="connsiteX2" fmla="*/ 365760 w 2397760"/>
                <a:gd name="connsiteY2" fmla="*/ 1545741 h 1674434"/>
                <a:gd name="connsiteX3" fmla="*/ 426720 w 2397760"/>
                <a:gd name="connsiteY3" fmla="*/ 1505101 h 1674434"/>
                <a:gd name="connsiteX4" fmla="*/ 518160 w 2397760"/>
                <a:gd name="connsiteY4" fmla="*/ 1454301 h 1674434"/>
                <a:gd name="connsiteX5" fmla="*/ 609600 w 2397760"/>
                <a:gd name="connsiteY5" fmla="*/ 1362861 h 1674434"/>
                <a:gd name="connsiteX6" fmla="*/ 701040 w 2397760"/>
                <a:gd name="connsiteY6" fmla="*/ 1210461 h 1674434"/>
                <a:gd name="connsiteX7" fmla="*/ 772160 w 2397760"/>
                <a:gd name="connsiteY7" fmla="*/ 1088541 h 1674434"/>
                <a:gd name="connsiteX8" fmla="*/ 802640 w 2397760"/>
                <a:gd name="connsiteY8" fmla="*/ 997101 h 1674434"/>
                <a:gd name="connsiteX9" fmla="*/ 853440 w 2397760"/>
                <a:gd name="connsiteY9" fmla="*/ 875181 h 1674434"/>
                <a:gd name="connsiteX10" fmla="*/ 924560 w 2397760"/>
                <a:gd name="connsiteY10" fmla="*/ 651661 h 1674434"/>
                <a:gd name="connsiteX11" fmla="*/ 965200 w 2397760"/>
                <a:gd name="connsiteY11" fmla="*/ 489101 h 1674434"/>
                <a:gd name="connsiteX12" fmla="*/ 1016000 w 2397760"/>
                <a:gd name="connsiteY12" fmla="*/ 397661 h 1674434"/>
                <a:gd name="connsiteX13" fmla="*/ 1097280 w 2397760"/>
                <a:gd name="connsiteY13" fmla="*/ 255421 h 1674434"/>
                <a:gd name="connsiteX14" fmla="*/ 1249680 w 2397760"/>
                <a:gd name="connsiteY14" fmla="*/ 72541 h 1674434"/>
                <a:gd name="connsiteX15" fmla="*/ 1361440 w 2397760"/>
                <a:gd name="connsiteY15" fmla="*/ 1421 h 1674434"/>
                <a:gd name="connsiteX16" fmla="*/ 1503680 w 2397760"/>
                <a:gd name="connsiteY16" fmla="*/ 31901 h 1674434"/>
                <a:gd name="connsiteX17" fmla="*/ 1564640 w 2397760"/>
                <a:gd name="connsiteY17" fmla="*/ 113181 h 1674434"/>
                <a:gd name="connsiteX18" fmla="*/ 1635760 w 2397760"/>
                <a:gd name="connsiteY18" fmla="*/ 255421 h 1674434"/>
                <a:gd name="connsiteX19" fmla="*/ 1676400 w 2397760"/>
                <a:gd name="connsiteY19" fmla="*/ 448461 h 1674434"/>
                <a:gd name="connsiteX20" fmla="*/ 1706880 w 2397760"/>
                <a:gd name="connsiteY20" fmla="*/ 570381 h 1674434"/>
                <a:gd name="connsiteX21" fmla="*/ 1788160 w 2397760"/>
                <a:gd name="connsiteY21" fmla="*/ 865021 h 1674434"/>
                <a:gd name="connsiteX22" fmla="*/ 1859280 w 2397760"/>
                <a:gd name="connsiteY22" fmla="*/ 1047901 h 1674434"/>
                <a:gd name="connsiteX23" fmla="*/ 1869440 w 2397760"/>
                <a:gd name="connsiteY23" fmla="*/ 1078381 h 1674434"/>
                <a:gd name="connsiteX24" fmla="*/ 1910080 w 2397760"/>
                <a:gd name="connsiteY24" fmla="*/ 1169821 h 1674434"/>
                <a:gd name="connsiteX25" fmla="*/ 1971040 w 2397760"/>
                <a:gd name="connsiteY25" fmla="*/ 1291741 h 1674434"/>
                <a:gd name="connsiteX26" fmla="*/ 2092960 w 2397760"/>
                <a:gd name="connsiteY26" fmla="*/ 1464461 h 1674434"/>
                <a:gd name="connsiteX27" fmla="*/ 2225040 w 2397760"/>
                <a:gd name="connsiteY27" fmla="*/ 1566061 h 1674434"/>
                <a:gd name="connsiteX28" fmla="*/ 2255520 w 2397760"/>
                <a:gd name="connsiteY28" fmla="*/ 1576221 h 1674434"/>
                <a:gd name="connsiteX29" fmla="*/ 2377440 w 2397760"/>
                <a:gd name="connsiteY29" fmla="*/ 1667661 h 1674434"/>
                <a:gd name="connsiteX30" fmla="*/ 2397760 w 2397760"/>
                <a:gd name="connsiteY30" fmla="*/ 1667661 h 1674434"/>
                <a:gd name="connsiteX0" fmla="*/ 0 w 2377440"/>
                <a:gd name="connsiteY0" fmla="*/ 1647341 h 1667661"/>
                <a:gd name="connsiteX1" fmla="*/ 243840 w 2377440"/>
                <a:gd name="connsiteY1" fmla="*/ 1596541 h 1667661"/>
                <a:gd name="connsiteX2" fmla="*/ 365760 w 2377440"/>
                <a:gd name="connsiteY2" fmla="*/ 1545741 h 1667661"/>
                <a:gd name="connsiteX3" fmla="*/ 426720 w 2377440"/>
                <a:gd name="connsiteY3" fmla="*/ 1505101 h 1667661"/>
                <a:gd name="connsiteX4" fmla="*/ 518160 w 2377440"/>
                <a:gd name="connsiteY4" fmla="*/ 1454301 h 1667661"/>
                <a:gd name="connsiteX5" fmla="*/ 609600 w 2377440"/>
                <a:gd name="connsiteY5" fmla="*/ 1362861 h 1667661"/>
                <a:gd name="connsiteX6" fmla="*/ 701040 w 2377440"/>
                <a:gd name="connsiteY6" fmla="*/ 1210461 h 1667661"/>
                <a:gd name="connsiteX7" fmla="*/ 772160 w 2377440"/>
                <a:gd name="connsiteY7" fmla="*/ 1088541 h 1667661"/>
                <a:gd name="connsiteX8" fmla="*/ 802640 w 2377440"/>
                <a:gd name="connsiteY8" fmla="*/ 997101 h 1667661"/>
                <a:gd name="connsiteX9" fmla="*/ 853440 w 2377440"/>
                <a:gd name="connsiteY9" fmla="*/ 875181 h 1667661"/>
                <a:gd name="connsiteX10" fmla="*/ 924560 w 2377440"/>
                <a:gd name="connsiteY10" fmla="*/ 651661 h 1667661"/>
                <a:gd name="connsiteX11" fmla="*/ 965200 w 2377440"/>
                <a:gd name="connsiteY11" fmla="*/ 489101 h 1667661"/>
                <a:gd name="connsiteX12" fmla="*/ 1016000 w 2377440"/>
                <a:gd name="connsiteY12" fmla="*/ 397661 h 1667661"/>
                <a:gd name="connsiteX13" fmla="*/ 1097280 w 2377440"/>
                <a:gd name="connsiteY13" fmla="*/ 255421 h 1667661"/>
                <a:gd name="connsiteX14" fmla="*/ 1249680 w 2377440"/>
                <a:gd name="connsiteY14" fmla="*/ 72541 h 1667661"/>
                <a:gd name="connsiteX15" fmla="*/ 1361440 w 2377440"/>
                <a:gd name="connsiteY15" fmla="*/ 1421 h 1667661"/>
                <a:gd name="connsiteX16" fmla="*/ 1503680 w 2377440"/>
                <a:gd name="connsiteY16" fmla="*/ 31901 h 1667661"/>
                <a:gd name="connsiteX17" fmla="*/ 1564640 w 2377440"/>
                <a:gd name="connsiteY17" fmla="*/ 113181 h 1667661"/>
                <a:gd name="connsiteX18" fmla="*/ 1635760 w 2377440"/>
                <a:gd name="connsiteY18" fmla="*/ 255421 h 1667661"/>
                <a:gd name="connsiteX19" fmla="*/ 1676400 w 2377440"/>
                <a:gd name="connsiteY19" fmla="*/ 448461 h 1667661"/>
                <a:gd name="connsiteX20" fmla="*/ 1706880 w 2377440"/>
                <a:gd name="connsiteY20" fmla="*/ 570381 h 1667661"/>
                <a:gd name="connsiteX21" fmla="*/ 1788160 w 2377440"/>
                <a:gd name="connsiteY21" fmla="*/ 865021 h 1667661"/>
                <a:gd name="connsiteX22" fmla="*/ 1859280 w 2377440"/>
                <a:gd name="connsiteY22" fmla="*/ 1047901 h 1667661"/>
                <a:gd name="connsiteX23" fmla="*/ 1869440 w 2377440"/>
                <a:gd name="connsiteY23" fmla="*/ 1078381 h 1667661"/>
                <a:gd name="connsiteX24" fmla="*/ 1910080 w 2377440"/>
                <a:gd name="connsiteY24" fmla="*/ 1169821 h 1667661"/>
                <a:gd name="connsiteX25" fmla="*/ 1971040 w 2377440"/>
                <a:gd name="connsiteY25" fmla="*/ 1291741 h 1667661"/>
                <a:gd name="connsiteX26" fmla="*/ 2092960 w 2377440"/>
                <a:gd name="connsiteY26" fmla="*/ 1464461 h 1667661"/>
                <a:gd name="connsiteX27" fmla="*/ 2225040 w 2377440"/>
                <a:gd name="connsiteY27" fmla="*/ 1566061 h 1667661"/>
                <a:gd name="connsiteX28" fmla="*/ 2255520 w 2377440"/>
                <a:gd name="connsiteY28" fmla="*/ 1576221 h 1667661"/>
                <a:gd name="connsiteX29" fmla="*/ 2377440 w 2377440"/>
                <a:gd name="connsiteY29" fmla="*/ 1667661 h 1667661"/>
                <a:gd name="connsiteX0" fmla="*/ 0 w 2377440"/>
                <a:gd name="connsiteY0" fmla="*/ 1647341 h 1667661"/>
                <a:gd name="connsiteX1" fmla="*/ 243840 w 2377440"/>
                <a:gd name="connsiteY1" fmla="*/ 1596541 h 1667661"/>
                <a:gd name="connsiteX2" fmla="*/ 365760 w 2377440"/>
                <a:gd name="connsiteY2" fmla="*/ 1545741 h 1667661"/>
                <a:gd name="connsiteX3" fmla="*/ 426720 w 2377440"/>
                <a:gd name="connsiteY3" fmla="*/ 1505101 h 1667661"/>
                <a:gd name="connsiteX4" fmla="*/ 518160 w 2377440"/>
                <a:gd name="connsiteY4" fmla="*/ 1454301 h 1667661"/>
                <a:gd name="connsiteX5" fmla="*/ 609600 w 2377440"/>
                <a:gd name="connsiteY5" fmla="*/ 1362861 h 1667661"/>
                <a:gd name="connsiteX6" fmla="*/ 701040 w 2377440"/>
                <a:gd name="connsiteY6" fmla="*/ 1210461 h 1667661"/>
                <a:gd name="connsiteX7" fmla="*/ 772160 w 2377440"/>
                <a:gd name="connsiteY7" fmla="*/ 1088541 h 1667661"/>
                <a:gd name="connsiteX8" fmla="*/ 802640 w 2377440"/>
                <a:gd name="connsiteY8" fmla="*/ 997101 h 1667661"/>
                <a:gd name="connsiteX9" fmla="*/ 853440 w 2377440"/>
                <a:gd name="connsiteY9" fmla="*/ 875181 h 1667661"/>
                <a:gd name="connsiteX10" fmla="*/ 924560 w 2377440"/>
                <a:gd name="connsiteY10" fmla="*/ 651661 h 1667661"/>
                <a:gd name="connsiteX11" fmla="*/ 965200 w 2377440"/>
                <a:gd name="connsiteY11" fmla="*/ 489101 h 1667661"/>
                <a:gd name="connsiteX12" fmla="*/ 1016000 w 2377440"/>
                <a:gd name="connsiteY12" fmla="*/ 397661 h 1667661"/>
                <a:gd name="connsiteX13" fmla="*/ 1097280 w 2377440"/>
                <a:gd name="connsiteY13" fmla="*/ 255421 h 1667661"/>
                <a:gd name="connsiteX14" fmla="*/ 1249680 w 2377440"/>
                <a:gd name="connsiteY14" fmla="*/ 72541 h 1667661"/>
                <a:gd name="connsiteX15" fmla="*/ 1361440 w 2377440"/>
                <a:gd name="connsiteY15" fmla="*/ 1421 h 1667661"/>
                <a:gd name="connsiteX16" fmla="*/ 1503680 w 2377440"/>
                <a:gd name="connsiteY16" fmla="*/ 31901 h 1667661"/>
                <a:gd name="connsiteX17" fmla="*/ 1564640 w 2377440"/>
                <a:gd name="connsiteY17" fmla="*/ 113181 h 1667661"/>
                <a:gd name="connsiteX18" fmla="*/ 1635760 w 2377440"/>
                <a:gd name="connsiteY18" fmla="*/ 255421 h 1667661"/>
                <a:gd name="connsiteX19" fmla="*/ 1676400 w 2377440"/>
                <a:gd name="connsiteY19" fmla="*/ 448461 h 1667661"/>
                <a:gd name="connsiteX20" fmla="*/ 1706880 w 2377440"/>
                <a:gd name="connsiteY20" fmla="*/ 570381 h 1667661"/>
                <a:gd name="connsiteX21" fmla="*/ 1788160 w 2377440"/>
                <a:gd name="connsiteY21" fmla="*/ 865021 h 1667661"/>
                <a:gd name="connsiteX22" fmla="*/ 1859280 w 2377440"/>
                <a:gd name="connsiteY22" fmla="*/ 1047901 h 1667661"/>
                <a:gd name="connsiteX23" fmla="*/ 1869440 w 2377440"/>
                <a:gd name="connsiteY23" fmla="*/ 1078381 h 1667661"/>
                <a:gd name="connsiteX24" fmla="*/ 1910080 w 2377440"/>
                <a:gd name="connsiteY24" fmla="*/ 1169821 h 1667661"/>
                <a:gd name="connsiteX25" fmla="*/ 1971040 w 2377440"/>
                <a:gd name="connsiteY25" fmla="*/ 1291741 h 1667661"/>
                <a:gd name="connsiteX26" fmla="*/ 2092960 w 2377440"/>
                <a:gd name="connsiteY26" fmla="*/ 1464461 h 1667661"/>
                <a:gd name="connsiteX27" fmla="*/ 2225040 w 2377440"/>
                <a:gd name="connsiteY27" fmla="*/ 1566061 h 1667661"/>
                <a:gd name="connsiteX28" fmla="*/ 2377440 w 2377440"/>
                <a:gd name="connsiteY28" fmla="*/ 1667661 h 1667661"/>
                <a:gd name="connsiteX0" fmla="*/ 0 w 2377440"/>
                <a:gd name="connsiteY0" fmla="*/ 1647341 h 1667661"/>
                <a:gd name="connsiteX1" fmla="*/ 243840 w 2377440"/>
                <a:gd name="connsiteY1" fmla="*/ 1596541 h 1667661"/>
                <a:gd name="connsiteX2" fmla="*/ 365760 w 2377440"/>
                <a:gd name="connsiteY2" fmla="*/ 1545741 h 1667661"/>
                <a:gd name="connsiteX3" fmla="*/ 426720 w 2377440"/>
                <a:gd name="connsiteY3" fmla="*/ 1505101 h 1667661"/>
                <a:gd name="connsiteX4" fmla="*/ 518160 w 2377440"/>
                <a:gd name="connsiteY4" fmla="*/ 1454301 h 1667661"/>
                <a:gd name="connsiteX5" fmla="*/ 609600 w 2377440"/>
                <a:gd name="connsiteY5" fmla="*/ 1362861 h 1667661"/>
                <a:gd name="connsiteX6" fmla="*/ 701040 w 2377440"/>
                <a:gd name="connsiteY6" fmla="*/ 1210461 h 1667661"/>
                <a:gd name="connsiteX7" fmla="*/ 772160 w 2377440"/>
                <a:gd name="connsiteY7" fmla="*/ 1088541 h 1667661"/>
                <a:gd name="connsiteX8" fmla="*/ 802640 w 2377440"/>
                <a:gd name="connsiteY8" fmla="*/ 997101 h 1667661"/>
                <a:gd name="connsiteX9" fmla="*/ 853440 w 2377440"/>
                <a:gd name="connsiteY9" fmla="*/ 875181 h 1667661"/>
                <a:gd name="connsiteX10" fmla="*/ 924560 w 2377440"/>
                <a:gd name="connsiteY10" fmla="*/ 651661 h 1667661"/>
                <a:gd name="connsiteX11" fmla="*/ 965200 w 2377440"/>
                <a:gd name="connsiteY11" fmla="*/ 489101 h 1667661"/>
                <a:gd name="connsiteX12" fmla="*/ 1016000 w 2377440"/>
                <a:gd name="connsiteY12" fmla="*/ 397661 h 1667661"/>
                <a:gd name="connsiteX13" fmla="*/ 1097280 w 2377440"/>
                <a:gd name="connsiteY13" fmla="*/ 255421 h 1667661"/>
                <a:gd name="connsiteX14" fmla="*/ 1249680 w 2377440"/>
                <a:gd name="connsiteY14" fmla="*/ 72541 h 1667661"/>
                <a:gd name="connsiteX15" fmla="*/ 1361440 w 2377440"/>
                <a:gd name="connsiteY15" fmla="*/ 1421 h 1667661"/>
                <a:gd name="connsiteX16" fmla="*/ 1503680 w 2377440"/>
                <a:gd name="connsiteY16" fmla="*/ 31901 h 1667661"/>
                <a:gd name="connsiteX17" fmla="*/ 1564640 w 2377440"/>
                <a:gd name="connsiteY17" fmla="*/ 113181 h 1667661"/>
                <a:gd name="connsiteX18" fmla="*/ 1635760 w 2377440"/>
                <a:gd name="connsiteY18" fmla="*/ 255421 h 1667661"/>
                <a:gd name="connsiteX19" fmla="*/ 1676400 w 2377440"/>
                <a:gd name="connsiteY19" fmla="*/ 448461 h 1667661"/>
                <a:gd name="connsiteX20" fmla="*/ 1706880 w 2377440"/>
                <a:gd name="connsiteY20" fmla="*/ 570381 h 1667661"/>
                <a:gd name="connsiteX21" fmla="*/ 1788160 w 2377440"/>
                <a:gd name="connsiteY21" fmla="*/ 865021 h 1667661"/>
                <a:gd name="connsiteX22" fmla="*/ 1859280 w 2377440"/>
                <a:gd name="connsiteY22" fmla="*/ 1047901 h 1667661"/>
                <a:gd name="connsiteX23" fmla="*/ 1910080 w 2377440"/>
                <a:gd name="connsiteY23" fmla="*/ 1169821 h 1667661"/>
                <a:gd name="connsiteX24" fmla="*/ 1971040 w 2377440"/>
                <a:gd name="connsiteY24" fmla="*/ 1291741 h 1667661"/>
                <a:gd name="connsiteX25" fmla="*/ 2092960 w 2377440"/>
                <a:gd name="connsiteY25" fmla="*/ 1464461 h 1667661"/>
                <a:gd name="connsiteX26" fmla="*/ 2225040 w 2377440"/>
                <a:gd name="connsiteY26" fmla="*/ 1566061 h 1667661"/>
                <a:gd name="connsiteX27" fmla="*/ 2377440 w 2377440"/>
                <a:gd name="connsiteY27" fmla="*/ 1667661 h 1667661"/>
                <a:gd name="connsiteX0" fmla="*/ 0 w 2377440"/>
                <a:gd name="connsiteY0" fmla="*/ 1647341 h 1667661"/>
                <a:gd name="connsiteX1" fmla="*/ 243840 w 2377440"/>
                <a:gd name="connsiteY1" fmla="*/ 1596541 h 1667661"/>
                <a:gd name="connsiteX2" fmla="*/ 365760 w 2377440"/>
                <a:gd name="connsiteY2" fmla="*/ 1545741 h 1667661"/>
                <a:gd name="connsiteX3" fmla="*/ 426720 w 2377440"/>
                <a:gd name="connsiteY3" fmla="*/ 1505101 h 1667661"/>
                <a:gd name="connsiteX4" fmla="*/ 518160 w 2377440"/>
                <a:gd name="connsiteY4" fmla="*/ 1454301 h 1667661"/>
                <a:gd name="connsiteX5" fmla="*/ 609600 w 2377440"/>
                <a:gd name="connsiteY5" fmla="*/ 1362861 h 1667661"/>
                <a:gd name="connsiteX6" fmla="*/ 701040 w 2377440"/>
                <a:gd name="connsiteY6" fmla="*/ 1210461 h 1667661"/>
                <a:gd name="connsiteX7" fmla="*/ 772160 w 2377440"/>
                <a:gd name="connsiteY7" fmla="*/ 1088541 h 1667661"/>
                <a:gd name="connsiteX8" fmla="*/ 802640 w 2377440"/>
                <a:gd name="connsiteY8" fmla="*/ 997101 h 1667661"/>
                <a:gd name="connsiteX9" fmla="*/ 853440 w 2377440"/>
                <a:gd name="connsiteY9" fmla="*/ 875181 h 1667661"/>
                <a:gd name="connsiteX10" fmla="*/ 924560 w 2377440"/>
                <a:gd name="connsiteY10" fmla="*/ 651661 h 1667661"/>
                <a:gd name="connsiteX11" fmla="*/ 1016000 w 2377440"/>
                <a:gd name="connsiteY11" fmla="*/ 397661 h 1667661"/>
                <a:gd name="connsiteX12" fmla="*/ 1097280 w 2377440"/>
                <a:gd name="connsiteY12" fmla="*/ 255421 h 1667661"/>
                <a:gd name="connsiteX13" fmla="*/ 1249680 w 2377440"/>
                <a:gd name="connsiteY13" fmla="*/ 72541 h 1667661"/>
                <a:gd name="connsiteX14" fmla="*/ 1361440 w 2377440"/>
                <a:gd name="connsiteY14" fmla="*/ 1421 h 1667661"/>
                <a:gd name="connsiteX15" fmla="*/ 1503680 w 2377440"/>
                <a:gd name="connsiteY15" fmla="*/ 31901 h 1667661"/>
                <a:gd name="connsiteX16" fmla="*/ 1564640 w 2377440"/>
                <a:gd name="connsiteY16" fmla="*/ 113181 h 1667661"/>
                <a:gd name="connsiteX17" fmla="*/ 1635760 w 2377440"/>
                <a:gd name="connsiteY17" fmla="*/ 255421 h 1667661"/>
                <a:gd name="connsiteX18" fmla="*/ 1676400 w 2377440"/>
                <a:gd name="connsiteY18" fmla="*/ 448461 h 1667661"/>
                <a:gd name="connsiteX19" fmla="*/ 1706880 w 2377440"/>
                <a:gd name="connsiteY19" fmla="*/ 570381 h 1667661"/>
                <a:gd name="connsiteX20" fmla="*/ 1788160 w 2377440"/>
                <a:gd name="connsiteY20" fmla="*/ 865021 h 1667661"/>
                <a:gd name="connsiteX21" fmla="*/ 1859280 w 2377440"/>
                <a:gd name="connsiteY21" fmla="*/ 1047901 h 1667661"/>
                <a:gd name="connsiteX22" fmla="*/ 1910080 w 2377440"/>
                <a:gd name="connsiteY22" fmla="*/ 1169821 h 1667661"/>
                <a:gd name="connsiteX23" fmla="*/ 1971040 w 2377440"/>
                <a:gd name="connsiteY23" fmla="*/ 1291741 h 1667661"/>
                <a:gd name="connsiteX24" fmla="*/ 2092960 w 2377440"/>
                <a:gd name="connsiteY24" fmla="*/ 1464461 h 1667661"/>
                <a:gd name="connsiteX25" fmla="*/ 2225040 w 2377440"/>
                <a:gd name="connsiteY25" fmla="*/ 1566061 h 1667661"/>
                <a:gd name="connsiteX26" fmla="*/ 2377440 w 2377440"/>
                <a:gd name="connsiteY26" fmla="*/ 1667661 h 1667661"/>
                <a:gd name="connsiteX0" fmla="*/ 0 w 2377440"/>
                <a:gd name="connsiteY0" fmla="*/ 1647341 h 1667661"/>
                <a:gd name="connsiteX1" fmla="*/ 243840 w 2377440"/>
                <a:gd name="connsiteY1" fmla="*/ 1596541 h 1667661"/>
                <a:gd name="connsiteX2" fmla="*/ 365760 w 2377440"/>
                <a:gd name="connsiteY2" fmla="*/ 1545741 h 1667661"/>
                <a:gd name="connsiteX3" fmla="*/ 426720 w 2377440"/>
                <a:gd name="connsiteY3" fmla="*/ 1505101 h 1667661"/>
                <a:gd name="connsiteX4" fmla="*/ 609600 w 2377440"/>
                <a:gd name="connsiteY4" fmla="*/ 1362861 h 1667661"/>
                <a:gd name="connsiteX5" fmla="*/ 701040 w 2377440"/>
                <a:gd name="connsiteY5" fmla="*/ 1210461 h 1667661"/>
                <a:gd name="connsiteX6" fmla="*/ 772160 w 2377440"/>
                <a:gd name="connsiteY6" fmla="*/ 1088541 h 1667661"/>
                <a:gd name="connsiteX7" fmla="*/ 802640 w 2377440"/>
                <a:gd name="connsiteY7" fmla="*/ 997101 h 1667661"/>
                <a:gd name="connsiteX8" fmla="*/ 853440 w 2377440"/>
                <a:gd name="connsiteY8" fmla="*/ 875181 h 1667661"/>
                <a:gd name="connsiteX9" fmla="*/ 924560 w 2377440"/>
                <a:gd name="connsiteY9" fmla="*/ 651661 h 1667661"/>
                <a:gd name="connsiteX10" fmla="*/ 1016000 w 2377440"/>
                <a:gd name="connsiteY10" fmla="*/ 397661 h 1667661"/>
                <a:gd name="connsiteX11" fmla="*/ 1097280 w 2377440"/>
                <a:gd name="connsiteY11" fmla="*/ 255421 h 1667661"/>
                <a:gd name="connsiteX12" fmla="*/ 1249680 w 2377440"/>
                <a:gd name="connsiteY12" fmla="*/ 72541 h 1667661"/>
                <a:gd name="connsiteX13" fmla="*/ 1361440 w 2377440"/>
                <a:gd name="connsiteY13" fmla="*/ 1421 h 1667661"/>
                <a:gd name="connsiteX14" fmla="*/ 1503680 w 2377440"/>
                <a:gd name="connsiteY14" fmla="*/ 31901 h 1667661"/>
                <a:gd name="connsiteX15" fmla="*/ 1564640 w 2377440"/>
                <a:gd name="connsiteY15" fmla="*/ 113181 h 1667661"/>
                <a:gd name="connsiteX16" fmla="*/ 1635760 w 2377440"/>
                <a:gd name="connsiteY16" fmla="*/ 255421 h 1667661"/>
                <a:gd name="connsiteX17" fmla="*/ 1676400 w 2377440"/>
                <a:gd name="connsiteY17" fmla="*/ 448461 h 1667661"/>
                <a:gd name="connsiteX18" fmla="*/ 1706880 w 2377440"/>
                <a:gd name="connsiteY18" fmla="*/ 570381 h 1667661"/>
                <a:gd name="connsiteX19" fmla="*/ 1788160 w 2377440"/>
                <a:gd name="connsiteY19" fmla="*/ 865021 h 1667661"/>
                <a:gd name="connsiteX20" fmla="*/ 1859280 w 2377440"/>
                <a:gd name="connsiteY20" fmla="*/ 1047901 h 1667661"/>
                <a:gd name="connsiteX21" fmla="*/ 1910080 w 2377440"/>
                <a:gd name="connsiteY21" fmla="*/ 1169821 h 1667661"/>
                <a:gd name="connsiteX22" fmla="*/ 1971040 w 2377440"/>
                <a:gd name="connsiteY22" fmla="*/ 1291741 h 1667661"/>
                <a:gd name="connsiteX23" fmla="*/ 2092960 w 2377440"/>
                <a:gd name="connsiteY23" fmla="*/ 1464461 h 1667661"/>
                <a:gd name="connsiteX24" fmla="*/ 2225040 w 2377440"/>
                <a:gd name="connsiteY24" fmla="*/ 1566061 h 1667661"/>
                <a:gd name="connsiteX25" fmla="*/ 2377440 w 2377440"/>
                <a:gd name="connsiteY25" fmla="*/ 1667661 h 1667661"/>
                <a:gd name="connsiteX0" fmla="*/ 0 w 2377440"/>
                <a:gd name="connsiteY0" fmla="*/ 1647341 h 1667661"/>
                <a:gd name="connsiteX1" fmla="*/ 243840 w 2377440"/>
                <a:gd name="connsiteY1" fmla="*/ 1596541 h 1667661"/>
                <a:gd name="connsiteX2" fmla="*/ 426720 w 2377440"/>
                <a:gd name="connsiteY2" fmla="*/ 1505101 h 1667661"/>
                <a:gd name="connsiteX3" fmla="*/ 609600 w 2377440"/>
                <a:gd name="connsiteY3" fmla="*/ 1362861 h 1667661"/>
                <a:gd name="connsiteX4" fmla="*/ 701040 w 2377440"/>
                <a:gd name="connsiteY4" fmla="*/ 1210461 h 1667661"/>
                <a:gd name="connsiteX5" fmla="*/ 772160 w 2377440"/>
                <a:gd name="connsiteY5" fmla="*/ 1088541 h 1667661"/>
                <a:gd name="connsiteX6" fmla="*/ 802640 w 2377440"/>
                <a:gd name="connsiteY6" fmla="*/ 997101 h 1667661"/>
                <a:gd name="connsiteX7" fmla="*/ 853440 w 2377440"/>
                <a:gd name="connsiteY7" fmla="*/ 875181 h 1667661"/>
                <a:gd name="connsiteX8" fmla="*/ 924560 w 2377440"/>
                <a:gd name="connsiteY8" fmla="*/ 651661 h 1667661"/>
                <a:gd name="connsiteX9" fmla="*/ 1016000 w 2377440"/>
                <a:gd name="connsiteY9" fmla="*/ 397661 h 1667661"/>
                <a:gd name="connsiteX10" fmla="*/ 1097280 w 2377440"/>
                <a:gd name="connsiteY10" fmla="*/ 255421 h 1667661"/>
                <a:gd name="connsiteX11" fmla="*/ 1249680 w 2377440"/>
                <a:gd name="connsiteY11" fmla="*/ 72541 h 1667661"/>
                <a:gd name="connsiteX12" fmla="*/ 1361440 w 2377440"/>
                <a:gd name="connsiteY12" fmla="*/ 1421 h 1667661"/>
                <a:gd name="connsiteX13" fmla="*/ 1503680 w 2377440"/>
                <a:gd name="connsiteY13" fmla="*/ 31901 h 1667661"/>
                <a:gd name="connsiteX14" fmla="*/ 1564640 w 2377440"/>
                <a:gd name="connsiteY14" fmla="*/ 113181 h 1667661"/>
                <a:gd name="connsiteX15" fmla="*/ 1635760 w 2377440"/>
                <a:gd name="connsiteY15" fmla="*/ 255421 h 1667661"/>
                <a:gd name="connsiteX16" fmla="*/ 1676400 w 2377440"/>
                <a:gd name="connsiteY16" fmla="*/ 448461 h 1667661"/>
                <a:gd name="connsiteX17" fmla="*/ 1706880 w 2377440"/>
                <a:gd name="connsiteY17" fmla="*/ 570381 h 1667661"/>
                <a:gd name="connsiteX18" fmla="*/ 1788160 w 2377440"/>
                <a:gd name="connsiteY18" fmla="*/ 865021 h 1667661"/>
                <a:gd name="connsiteX19" fmla="*/ 1859280 w 2377440"/>
                <a:gd name="connsiteY19" fmla="*/ 1047901 h 1667661"/>
                <a:gd name="connsiteX20" fmla="*/ 1910080 w 2377440"/>
                <a:gd name="connsiteY20" fmla="*/ 1169821 h 1667661"/>
                <a:gd name="connsiteX21" fmla="*/ 1971040 w 2377440"/>
                <a:gd name="connsiteY21" fmla="*/ 1291741 h 1667661"/>
                <a:gd name="connsiteX22" fmla="*/ 2092960 w 2377440"/>
                <a:gd name="connsiteY22" fmla="*/ 1464461 h 1667661"/>
                <a:gd name="connsiteX23" fmla="*/ 2225040 w 2377440"/>
                <a:gd name="connsiteY23" fmla="*/ 1566061 h 1667661"/>
                <a:gd name="connsiteX24" fmla="*/ 2377440 w 2377440"/>
                <a:gd name="connsiteY24" fmla="*/ 1667661 h 1667661"/>
                <a:gd name="connsiteX0" fmla="*/ 0 w 2377440"/>
                <a:gd name="connsiteY0" fmla="*/ 1650449 h 1670769"/>
                <a:gd name="connsiteX1" fmla="*/ 243840 w 2377440"/>
                <a:gd name="connsiteY1" fmla="*/ 1599649 h 1670769"/>
                <a:gd name="connsiteX2" fmla="*/ 426720 w 2377440"/>
                <a:gd name="connsiteY2" fmla="*/ 1508209 h 1670769"/>
                <a:gd name="connsiteX3" fmla="*/ 609600 w 2377440"/>
                <a:gd name="connsiteY3" fmla="*/ 1365969 h 1670769"/>
                <a:gd name="connsiteX4" fmla="*/ 701040 w 2377440"/>
                <a:gd name="connsiteY4" fmla="*/ 1213569 h 1670769"/>
                <a:gd name="connsiteX5" fmla="*/ 772160 w 2377440"/>
                <a:gd name="connsiteY5" fmla="*/ 1091649 h 1670769"/>
                <a:gd name="connsiteX6" fmla="*/ 802640 w 2377440"/>
                <a:gd name="connsiteY6" fmla="*/ 1000209 h 1670769"/>
                <a:gd name="connsiteX7" fmla="*/ 853440 w 2377440"/>
                <a:gd name="connsiteY7" fmla="*/ 878289 h 1670769"/>
                <a:gd name="connsiteX8" fmla="*/ 924560 w 2377440"/>
                <a:gd name="connsiteY8" fmla="*/ 654769 h 1670769"/>
                <a:gd name="connsiteX9" fmla="*/ 1016000 w 2377440"/>
                <a:gd name="connsiteY9" fmla="*/ 400769 h 1670769"/>
                <a:gd name="connsiteX10" fmla="*/ 1097280 w 2377440"/>
                <a:gd name="connsiteY10" fmla="*/ 258529 h 1670769"/>
                <a:gd name="connsiteX11" fmla="*/ 1249680 w 2377440"/>
                <a:gd name="connsiteY11" fmla="*/ 75649 h 1670769"/>
                <a:gd name="connsiteX12" fmla="*/ 1361440 w 2377440"/>
                <a:gd name="connsiteY12" fmla="*/ 4529 h 1670769"/>
                <a:gd name="connsiteX13" fmla="*/ 1503680 w 2377440"/>
                <a:gd name="connsiteY13" fmla="*/ 35009 h 1670769"/>
                <a:gd name="connsiteX14" fmla="*/ 1635760 w 2377440"/>
                <a:gd name="connsiteY14" fmla="*/ 258529 h 1670769"/>
                <a:gd name="connsiteX15" fmla="*/ 1676400 w 2377440"/>
                <a:gd name="connsiteY15" fmla="*/ 451569 h 1670769"/>
                <a:gd name="connsiteX16" fmla="*/ 1706880 w 2377440"/>
                <a:gd name="connsiteY16" fmla="*/ 573489 h 1670769"/>
                <a:gd name="connsiteX17" fmla="*/ 1788160 w 2377440"/>
                <a:gd name="connsiteY17" fmla="*/ 868129 h 1670769"/>
                <a:gd name="connsiteX18" fmla="*/ 1859280 w 2377440"/>
                <a:gd name="connsiteY18" fmla="*/ 1051009 h 1670769"/>
                <a:gd name="connsiteX19" fmla="*/ 1910080 w 2377440"/>
                <a:gd name="connsiteY19" fmla="*/ 1172929 h 1670769"/>
                <a:gd name="connsiteX20" fmla="*/ 1971040 w 2377440"/>
                <a:gd name="connsiteY20" fmla="*/ 1294849 h 1670769"/>
                <a:gd name="connsiteX21" fmla="*/ 2092960 w 2377440"/>
                <a:gd name="connsiteY21" fmla="*/ 1467569 h 1670769"/>
                <a:gd name="connsiteX22" fmla="*/ 2225040 w 2377440"/>
                <a:gd name="connsiteY22" fmla="*/ 1569169 h 1670769"/>
                <a:gd name="connsiteX23" fmla="*/ 2377440 w 2377440"/>
                <a:gd name="connsiteY23" fmla="*/ 1670769 h 1670769"/>
                <a:gd name="connsiteX0" fmla="*/ 0 w 2377440"/>
                <a:gd name="connsiteY0" fmla="*/ 1650449 h 1670769"/>
                <a:gd name="connsiteX1" fmla="*/ 243840 w 2377440"/>
                <a:gd name="connsiteY1" fmla="*/ 1599649 h 1670769"/>
                <a:gd name="connsiteX2" fmla="*/ 426720 w 2377440"/>
                <a:gd name="connsiteY2" fmla="*/ 1508209 h 1670769"/>
                <a:gd name="connsiteX3" fmla="*/ 609600 w 2377440"/>
                <a:gd name="connsiteY3" fmla="*/ 1365969 h 1670769"/>
                <a:gd name="connsiteX4" fmla="*/ 701040 w 2377440"/>
                <a:gd name="connsiteY4" fmla="*/ 1213569 h 1670769"/>
                <a:gd name="connsiteX5" fmla="*/ 772160 w 2377440"/>
                <a:gd name="connsiteY5" fmla="*/ 1091649 h 1670769"/>
                <a:gd name="connsiteX6" fmla="*/ 853440 w 2377440"/>
                <a:gd name="connsiteY6" fmla="*/ 878289 h 1670769"/>
                <a:gd name="connsiteX7" fmla="*/ 924560 w 2377440"/>
                <a:gd name="connsiteY7" fmla="*/ 654769 h 1670769"/>
                <a:gd name="connsiteX8" fmla="*/ 1016000 w 2377440"/>
                <a:gd name="connsiteY8" fmla="*/ 400769 h 1670769"/>
                <a:gd name="connsiteX9" fmla="*/ 1097280 w 2377440"/>
                <a:gd name="connsiteY9" fmla="*/ 258529 h 1670769"/>
                <a:gd name="connsiteX10" fmla="*/ 1249680 w 2377440"/>
                <a:gd name="connsiteY10" fmla="*/ 75649 h 1670769"/>
                <a:gd name="connsiteX11" fmla="*/ 1361440 w 2377440"/>
                <a:gd name="connsiteY11" fmla="*/ 4529 h 1670769"/>
                <a:gd name="connsiteX12" fmla="*/ 1503680 w 2377440"/>
                <a:gd name="connsiteY12" fmla="*/ 35009 h 1670769"/>
                <a:gd name="connsiteX13" fmla="*/ 1635760 w 2377440"/>
                <a:gd name="connsiteY13" fmla="*/ 258529 h 1670769"/>
                <a:gd name="connsiteX14" fmla="*/ 1676400 w 2377440"/>
                <a:gd name="connsiteY14" fmla="*/ 451569 h 1670769"/>
                <a:gd name="connsiteX15" fmla="*/ 1706880 w 2377440"/>
                <a:gd name="connsiteY15" fmla="*/ 573489 h 1670769"/>
                <a:gd name="connsiteX16" fmla="*/ 1788160 w 2377440"/>
                <a:gd name="connsiteY16" fmla="*/ 868129 h 1670769"/>
                <a:gd name="connsiteX17" fmla="*/ 1859280 w 2377440"/>
                <a:gd name="connsiteY17" fmla="*/ 1051009 h 1670769"/>
                <a:gd name="connsiteX18" fmla="*/ 1910080 w 2377440"/>
                <a:gd name="connsiteY18" fmla="*/ 1172929 h 1670769"/>
                <a:gd name="connsiteX19" fmla="*/ 1971040 w 2377440"/>
                <a:gd name="connsiteY19" fmla="*/ 1294849 h 1670769"/>
                <a:gd name="connsiteX20" fmla="*/ 2092960 w 2377440"/>
                <a:gd name="connsiteY20" fmla="*/ 1467569 h 1670769"/>
                <a:gd name="connsiteX21" fmla="*/ 2225040 w 2377440"/>
                <a:gd name="connsiteY21" fmla="*/ 1569169 h 1670769"/>
                <a:gd name="connsiteX22" fmla="*/ 2377440 w 2377440"/>
                <a:gd name="connsiteY22" fmla="*/ 1670769 h 1670769"/>
                <a:gd name="connsiteX0" fmla="*/ 0 w 2377440"/>
                <a:gd name="connsiteY0" fmla="*/ 1650449 h 1670769"/>
                <a:gd name="connsiteX1" fmla="*/ 243840 w 2377440"/>
                <a:gd name="connsiteY1" fmla="*/ 1599649 h 1670769"/>
                <a:gd name="connsiteX2" fmla="*/ 426720 w 2377440"/>
                <a:gd name="connsiteY2" fmla="*/ 1508209 h 1670769"/>
                <a:gd name="connsiteX3" fmla="*/ 609600 w 2377440"/>
                <a:gd name="connsiteY3" fmla="*/ 1365969 h 1670769"/>
                <a:gd name="connsiteX4" fmla="*/ 701040 w 2377440"/>
                <a:gd name="connsiteY4" fmla="*/ 1213569 h 1670769"/>
                <a:gd name="connsiteX5" fmla="*/ 772160 w 2377440"/>
                <a:gd name="connsiteY5" fmla="*/ 1091649 h 1670769"/>
                <a:gd name="connsiteX6" fmla="*/ 853440 w 2377440"/>
                <a:gd name="connsiteY6" fmla="*/ 878289 h 1670769"/>
                <a:gd name="connsiteX7" fmla="*/ 924560 w 2377440"/>
                <a:gd name="connsiteY7" fmla="*/ 654769 h 1670769"/>
                <a:gd name="connsiteX8" fmla="*/ 1016000 w 2377440"/>
                <a:gd name="connsiteY8" fmla="*/ 400769 h 1670769"/>
                <a:gd name="connsiteX9" fmla="*/ 1097280 w 2377440"/>
                <a:gd name="connsiteY9" fmla="*/ 258529 h 1670769"/>
                <a:gd name="connsiteX10" fmla="*/ 1219200 w 2377440"/>
                <a:gd name="connsiteY10" fmla="*/ 65489 h 1670769"/>
                <a:gd name="connsiteX11" fmla="*/ 1361440 w 2377440"/>
                <a:gd name="connsiteY11" fmla="*/ 4529 h 1670769"/>
                <a:gd name="connsiteX12" fmla="*/ 1503680 w 2377440"/>
                <a:gd name="connsiteY12" fmla="*/ 35009 h 1670769"/>
                <a:gd name="connsiteX13" fmla="*/ 1635760 w 2377440"/>
                <a:gd name="connsiteY13" fmla="*/ 258529 h 1670769"/>
                <a:gd name="connsiteX14" fmla="*/ 1676400 w 2377440"/>
                <a:gd name="connsiteY14" fmla="*/ 451569 h 1670769"/>
                <a:gd name="connsiteX15" fmla="*/ 1706880 w 2377440"/>
                <a:gd name="connsiteY15" fmla="*/ 573489 h 1670769"/>
                <a:gd name="connsiteX16" fmla="*/ 1788160 w 2377440"/>
                <a:gd name="connsiteY16" fmla="*/ 868129 h 1670769"/>
                <a:gd name="connsiteX17" fmla="*/ 1859280 w 2377440"/>
                <a:gd name="connsiteY17" fmla="*/ 1051009 h 1670769"/>
                <a:gd name="connsiteX18" fmla="*/ 1910080 w 2377440"/>
                <a:gd name="connsiteY18" fmla="*/ 1172929 h 1670769"/>
                <a:gd name="connsiteX19" fmla="*/ 1971040 w 2377440"/>
                <a:gd name="connsiteY19" fmla="*/ 1294849 h 1670769"/>
                <a:gd name="connsiteX20" fmla="*/ 2092960 w 2377440"/>
                <a:gd name="connsiteY20" fmla="*/ 1467569 h 1670769"/>
                <a:gd name="connsiteX21" fmla="*/ 2225040 w 2377440"/>
                <a:gd name="connsiteY21" fmla="*/ 1569169 h 1670769"/>
                <a:gd name="connsiteX22" fmla="*/ 2377440 w 2377440"/>
                <a:gd name="connsiteY22" fmla="*/ 1670769 h 1670769"/>
                <a:gd name="connsiteX0" fmla="*/ 0 w 2377440"/>
                <a:gd name="connsiteY0" fmla="*/ 1646403 h 1666723"/>
                <a:gd name="connsiteX1" fmla="*/ 243840 w 2377440"/>
                <a:gd name="connsiteY1" fmla="*/ 1595603 h 1666723"/>
                <a:gd name="connsiteX2" fmla="*/ 426720 w 2377440"/>
                <a:gd name="connsiteY2" fmla="*/ 1504163 h 1666723"/>
                <a:gd name="connsiteX3" fmla="*/ 609600 w 2377440"/>
                <a:gd name="connsiteY3" fmla="*/ 1361923 h 1666723"/>
                <a:gd name="connsiteX4" fmla="*/ 701040 w 2377440"/>
                <a:gd name="connsiteY4" fmla="*/ 1209523 h 1666723"/>
                <a:gd name="connsiteX5" fmla="*/ 772160 w 2377440"/>
                <a:gd name="connsiteY5" fmla="*/ 1087603 h 1666723"/>
                <a:gd name="connsiteX6" fmla="*/ 853440 w 2377440"/>
                <a:gd name="connsiteY6" fmla="*/ 874243 h 1666723"/>
                <a:gd name="connsiteX7" fmla="*/ 924560 w 2377440"/>
                <a:gd name="connsiteY7" fmla="*/ 650723 h 1666723"/>
                <a:gd name="connsiteX8" fmla="*/ 1016000 w 2377440"/>
                <a:gd name="connsiteY8" fmla="*/ 396723 h 1666723"/>
                <a:gd name="connsiteX9" fmla="*/ 1097280 w 2377440"/>
                <a:gd name="connsiteY9" fmla="*/ 254483 h 1666723"/>
                <a:gd name="connsiteX10" fmla="*/ 1219200 w 2377440"/>
                <a:gd name="connsiteY10" fmla="*/ 61443 h 1666723"/>
                <a:gd name="connsiteX11" fmla="*/ 1361440 w 2377440"/>
                <a:gd name="connsiteY11" fmla="*/ 483 h 1666723"/>
                <a:gd name="connsiteX12" fmla="*/ 1534160 w 2377440"/>
                <a:gd name="connsiteY12" fmla="*/ 102083 h 1666723"/>
                <a:gd name="connsiteX13" fmla="*/ 1635760 w 2377440"/>
                <a:gd name="connsiteY13" fmla="*/ 254483 h 1666723"/>
                <a:gd name="connsiteX14" fmla="*/ 1676400 w 2377440"/>
                <a:gd name="connsiteY14" fmla="*/ 447523 h 1666723"/>
                <a:gd name="connsiteX15" fmla="*/ 1706880 w 2377440"/>
                <a:gd name="connsiteY15" fmla="*/ 569443 h 1666723"/>
                <a:gd name="connsiteX16" fmla="*/ 1788160 w 2377440"/>
                <a:gd name="connsiteY16" fmla="*/ 864083 h 1666723"/>
                <a:gd name="connsiteX17" fmla="*/ 1859280 w 2377440"/>
                <a:gd name="connsiteY17" fmla="*/ 1046963 h 1666723"/>
                <a:gd name="connsiteX18" fmla="*/ 1910080 w 2377440"/>
                <a:gd name="connsiteY18" fmla="*/ 1168883 h 1666723"/>
                <a:gd name="connsiteX19" fmla="*/ 1971040 w 2377440"/>
                <a:gd name="connsiteY19" fmla="*/ 1290803 h 1666723"/>
                <a:gd name="connsiteX20" fmla="*/ 2092960 w 2377440"/>
                <a:gd name="connsiteY20" fmla="*/ 1463523 h 1666723"/>
                <a:gd name="connsiteX21" fmla="*/ 2225040 w 2377440"/>
                <a:gd name="connsiteY21" fmla="*/ 1565123 h 1666723"/>
                <a:gd name="connsiteX22" fmla="*/ 2377440 w 2377440"/>
                <a:gd name="connsiteY22" fmla="*/ 1666723 h 1666723"/>
                <a:gd name="connsiteX0" fmla="*/ 0 w 2377440"/>
                <a:gd name="connsiteY0" fmla="*/ 1646181 h 1666501"/>
                <a:gd name="connsiteX1" fmla="*/ 243840 w 2377440"/>
                <a:gd name="connsiteY1" fmla="*/ 1595381 h 1666501"/>
                <a:gd name="connsiteX2" fmla="*/ 426720 w 2377440"/>
                <a:gd name="connsiteY2" fmla="*/ 1503941 h 1666501"/>
                <a:gd name="connsiteX3" fmla="*/ 609600 w 2377440"/>
                <a:gd name="connsiteY3" fmla="*/ 1361701 h 1666501"/>
                <a:gd name="connsiteX4" fmla="*/ 701040 w 2377440"/>
                <a:gd name="connsiteY4" fmla="*/ 1209301 h 1666501"/>
                <a:gd name="connsiteX5" fmla="*/ 772160 w 2377440"/>
                <a:gd name="connsiteY5" fmla="*/ 1087381 h 1666501"/>
                <a:gd name="connsiteX6" fmla="*/ 853440 w 2377440"/>
                <a:gd name="connsiteY6" fmla="*/ 874021 h 1666501"/>
                <a:gd name="connsiteX7" fmla="*/ 924560 w 2377440"/>
                <a:gd name="connsiteY7" fmla="*/ 650501 h 1666501"/>
                <a:gd name="connsiteX8" fmla="*/ 1016000 w 2377440"/>
                <a:gd name="connsiteY8" fmla="*/ 396501 h 1666501"/>
                <a:gd name="connsiteX9" fmla="*/ 1097280 w 2377440"/>
                <a:gd name="connsiteY9" fmla="*/ 254261 h 1666501"/>
                <a:gd name="connsiteX10" fmla="*/ 1219200 w 2377440"/>
                <a:gd name="connsiteY10" fmla="*/ 61221 h 1666501"/>
                <a:gd name="connsiteX11" fmla="*/ 1361440 w 2377440"/>
                <a:gd name="connsiteY11" fmla="*/ 261 h 1666501"/>
                <a:gd name="connsiteX12" fmla="*/ 1554480 w 2377440"/>
                <a:gd name="connsiteY12" fmla="*/ 162821 h 1666501"/>
                <a:gd name="connsiteX13" fmla="*/ 1635760 w 2377440"/>
                <a:gd name="connsiteY13" fmla="*/ 254261 h 1666501"/>
                <a:gd name="connsiteX14" fmla="*/ 1676400 w 2377440"/>
                <a:gd name="connsiteY14" fmla="*/ 447301 h 1666501"/>
                <a:gd name="connsiteX15" fmla="*/ 1706880 w 2377440"/>
                <a:gd name="connsiteY15" fmla="*/ 569221 h 1666501"/>
                <a:gd name="connsiteX16" fmla="*/ 1788160 w 2377440"/>
                <a:gd name="connsiteY16" fmla="*/ 863861 h 1666501"/>
                <a:gd name="connsiteX17" fmla="*/ 1859280 w 2377440"/>
                <a:gd name="connsiteY17" fmla="*/ 1046741 h 1666501"/>
                <a:gd name="connsiteX18" fmla="*/ 1910080 w 2377440"/>
                <a:gd name="connsiteY18" fmla="*/ 1168661 h 1666501"/>
                <a:gd name="connsiteX19" fmla="*/ 1971040 w 2377440"/>
                <a:gd name="connsiteY19" fmla="*/ 1290581 h 1666501"/>
                <a:gd name="connsiteX20" fmla="*/ 2092960 w 2377440"/>
                <a:gd name="connsiteY20" fmla="*/ 1463301 h 1666501"/>
                <a:gd name="connsiteX21" fmla="*/ 2225040 w 2377440"/>
                <a:gd name="connsiteY21" fmla="*/ 1564901 h 1666501"/>
                <a:gd name="connsiteX22" fmla="*/ 2377440 w 2377440"/>
                <a:gd name="connsiteY22" fmla="*/ 1666501 h 1666501"/>
                <a:gd name="connsiteX0" fmla="*/ 0 w 2377440"/>
                <a:gd name="connsiteY0" fmla="*/ 1646339 h 1666659"/>
                <a:gd name="connsiteX1" fmla="*/ 243840 w 2377440"/>
                <a:gd name="connsiteY1" fmla="*/ 1595539 h 1666659"/>
                <a:gd name="connsiteX2" fmla="*/ 426720 w 2377440"/>
                <a:gd name="connsiteY2" fmla="*/ 1504099 h 1666659"/>
                <a:gd name="connsiteX3" fmla="*/ 609600 w 2377440"/>
                <a:gd name="connsiteY3" fmla="*/ 1361859 h 1666659"/>
                <a:gd name="connsiteX4" fmla="*/ 701040 w 2377440"/>
                <a:gd name="connsiteY4" fmla="*/ 1209459 h 1666659"/>
                <a:gd name="connsiteX5" fmla="*/ 772160 w 2377440"/>
                <a:gd name="connsiteY5" fmla="*/ 1087539 h 1666659"/>
                <a:gd name="connsiteX6" fmla="*/ 853440 w 2377440"/>
                <a:gd name="connsiteY6" fmla="*/ 874179 h 1666659"/>
                <a:gd name="connsiteX7" fmla="*/ 924560 w 2377440"/>
                <a:gd name="connsiteY7" fmla="*/ 650659 h 1666659"/>
                <a:gd name="connsiteX8" fmla="*/ 1016000 w 2377440"/>
                <a:gd name="connsiteY8" fmla="*/ 396659 h 1666659"/>
                <a:gd name="connsiteX9" fmla="*/ 1097280 w 2377440"/>
                <a:gd name="connsiteY9" fmla="*/ 254419 h 1666659"/>
                <a:gd name="connsiteX10" fmla="*/ 1219200 w 2377440"/>
                <a:gd name="connsiteY10" fmla="*/ 61379 h 1666659"/>
                <a:gd name="connsiteX11" fmla="*/ 1361440 w 2377440"/>
                <a:gd name="connsiteY11" fmla="*/ 419 h 1666659"/>
                <a:gd name="connsiteX12" fmla="*/ 1554480 w 2377440"/>
                <a:gd name="connsiteY12" fmla="*/ 162979 h 1666659"/>
                <a:gd name="connsiteX13" fmla="*/ 1635760 w 2377440"/>
                <a:gd name="connsiteY13" fmla="*/ 254419 h 1666659"/>
                <a:gd name="connsiteX14" fmla="*/ 1676400 w 2377440"/>
                <a:gd name="connsiteY14" fmla="*/ 447459 h 1666659"/>
                <a:gd name="connsiteX15" fmla="*/ 1706880 w 2377440"/>
                <a:gd name="connsiteY15" fmla="*/ 569379 h 1666659"/>
                <a:gd name="connsiteX16" fmla="*/ 1788160 w 2377440"/>
                <a:gd name="connsiteY16" fmla="*/ 864019 h 1666659"/>
                <a:gd name="connsiteX17" fmla="*/ 1859280 w 2377440"/>
                <a:gd name="connsiteY17" fmla="*/ 1046899 h 1666659"/>
                <a:gd name="connsiteX18" fmla="*/ 1910080 w 2377440"/>
                <a:gd name="connsiteY18" fmla="*/ 1168819 h 1666659"/>
                <a:gd name="connsiteX19" fmla="*/ 1971040 w 2377440"/>
                <a:gd name="connsiteY19" fmla="*/ 1290739 h 1666659"/>
                <a:gd name="connsiteX20" fmla="*/ 2092960 w 2377440"/>
                <a:gd name="connsiteY20" fmla="*/ 1463459 h 1666659"/>
                <a:gd name="connsiteX21" fmla="*/ 2225040 w 2377440"/>
                <a:gd name="connsiteY21" fmla="*/ 1565059 h 1666659"/>
                <a:gd name="connsiteX22" fmla="*/ 2377440 w 2377440"/>
                <a:gd name="connsiteY22" fmla="*/ 1666659 h 1666659"/>
                <a:gd name="connsiteX0" fmla="*/ 0 w 2377440"/>
                <a:gd name="connsiteY0" fmla="*/ 1646339 h 1666659"/>
                <a:gd name="connsiteX1" fmla="*/ 243840 w 2377440"/>
                <a:gd name="connsiteY1" fmla="*/ 1595539 h 1666659"/>
                <a:gd name="connsiteX2" fmla="*/ 426720 w 2377440"/>
                <a:gd name="connsiteY2" fmla="*/ 1504099 h 1666659"/>
                <a:gd name="connsiteX3" fmla="*/ 609600 w 2377440"/>
                <a:gd name="connsiteY3" fmla="*/ 1361859 h 1666659"/>
                <a:gd name="connsiteX4" fmla="*/ 701040 w 2377440"/>
                <a:gd name="connsiteY4" fmla="*/ 1209459 h 1666659"/>
                <a:gd name="connsiteX5" fmla="*/ 772160 w 2377440"/>
                <a:gd name="connsiteY5" fmla="*/ 1087539 h 1666659"/>
                <a:gd name="connsiteX6" fmla="*/ 853440 w 2377440"/>
                <a:gd name="connsiteY6" fmla="*/ 874179 h 1666659"/>
                <a:gd name="connsiteX7" fmla="*/ 924560 w 2377440"/>
                <a:gd name="connsiteY7" fmla="*/ 650659 h 1666659"/>
                <a:gd name="connsiteX8" fmla="*/ 1016000 w 2377440"/>
                <a:gd name="connsiteY8" fmla="*/ 396659 h 1666659"/>
                <a:gd name="connsiteX9" fmla="*/ 1097280 w 2377440"/>
                <a:gd name="connsiteY9" fmla="*/ 254419 h 1666659"/>
                <a:gd name="connsiteX10" fmla="*/ 1219200 w 2377440"/>
                <a:gd name="connsiteY10" fmla="*/ 61379 h 1666659"/>
                <a:gd name="connsiteX11" fmla="*/ 1361440 w 2377440"/>
                <a:gd name="connsiteY11" fmla="*/ 419 h 1666659"/>
                <a:gd name="connsiteX12" fmla="*/ 1554480 w 2377440"/>
                <a:gd name="connsiteY12" fmla="*/ 162979 h 1666659"/>
                <a:gd name="connsiteX13" fmla="*/ 1676400 w 2377440"/>
                <a:gd name="connsiteY13" fmla="*/ 447459 h 1666659"/>
                <a:gd name="connsiteX14" fmla="*/ 1706880 w 2377440"/>
                <a:gd name="connsiteY14" fmla="*/ 569379 h 1666659"/>
                <a:gd name="connsiteX15" fmla="*/ 1788160 w 2377440"/>
                <a:gd name="connsiteY15" fmla="*/ 864019 h 1666659"/>
                <a:gd name="connsiteX16" fmla="*/ 1859280 w 2377440"/>
                <a:gd name="connsiteY16" fmla="*/ 1046899 h 1666659"/>
                <a:gd name="connsiteX17" fmla="*/ 1910080 w 2377440"/>
                <a:gd name="connsiteY17" fmla="*/ 1168819 h 1666659"/>
                <a:gd name="connsiteX18" fmla="*/ 1971040 w 2377440"/>
                <a:gd name="connsiteY18" fmla="*/ 1290739 h 1666659"/>
                <a:gd name="connsiteX19" fmla="*/ 2092960 w 2377440"/>
                <a:gd name="connsiteY19" fmla="*/ 1463459 h 1666659"/>
                <a:gd name="connsiteX20" fmla="*/ 2225040 w 2377440"/>
                <a:gd name="connsiteY20" fmla="*/ 1565059 h 1666659"/>
                <a:gd name="connsiteX21" fmla="*/ 2377440 w 2377440"/>
                <a:gd name="connsiteY21" fmla="*/ 1666659 h 1666659"/>
                <a:gd name="connsiteX0" fmla="*/ 0 w 2377440"/>
                <a:gd name="connsiteY0" fmla="*/ 1646339 h 1666659"/>
                <a:gd name="connsiteX1" fmla="*/ 243840 w 2377440"/>
                <a:gd name="connsiteY1" fmla="*/ 1595539 h 1666659"/>
                <a:gd name="connsiteX2" fmla="*/ 426720 w 2377440"/>
                <a:gd name="connsiteY2" fmla="*/ 1504099 h 1666659"/>
                <a:gd name="connsiteX3" fmla="*/ 609600 w 2377440"/>
                <a:gd name="connsiteY3" fmla="*/ 1361859 h 1666659"/>
                <a:gd name="connsiteX4" fmla="*/ 701040 w 2377440"/>
                <a:gd name="connsiteY4" fmla="*/ 1209459 h 1666659"/>
                <a:gd name="connsiteX5" fmla="*/ 772160 w 2377440"/>
                <a:gd name="connsiteY5" fmla="*/ 1087539 h 1666659"/>
                <a:gd name="connsiteX6" fmla="*/ 853440 w 2377440"/>
                <a:gd name="connsiteY6" fmla="*/ 874179 h 1666659"/>
                <a:gd name="connsiteX7" fmla="*/ 924560 w 2377440"/>
                <a:gd name="connsiteY7" fmla="*/ 650659 h 1666659"/>
                <a:gd name="connsiteX8" fmla="*/ 1016000 w 2377440"/>
                <a:gd name="connsiteY8" fmla="*/ 396659 h 1666659"/>
                <a:gd name="connsiteX9" fmla="*/ 1219200 w 2377440"/>
                <a:gd name="connsiteY9" fmla="*/ 61379 h 1666659"/>
                <a:gd name="connsiteX10" fmla="*/ 1361440 w 2377440"/>
                <a:gd name="connsiteY10" fmla="*/ 419 h 1666659"/>
                <a:gd name="connsiteX11" fmla="*/ 1554480 w 2377440"/>
                <a:gd name="connsiteY11" fmla="*/ 162979 h 1666659"/>
                <a:gd name="connsiteX12" fmla="*/ 1676400 w 2377440"/>
                <a:gd name="connsiteY12" fmla="*/ 447459 h 1666659"/>
                <a:gd name="connsiteX13" fmla="*/ 1706880 w 2377440"/>
                <a:gd name="connsiteY13" fmla="*/ 569379 h 1666659"/>
                <a:gd name="connsiteX14" fmla="*/ 1788160 w 2377440"/>
                <a:gd name="connsiteY14" fmla="*/ 864019 h 1666659"/>
                <a:gd name="connsiteX15" fmla="*/ 1859280 w 2377440"/>
                <a:gd name="connsiteY15" fmla="*/ 1046899 h 1666659"/>
                <a:gd name="connsiteX16" fmla="*/ 1910080 w 2377440"/>
                <a:gd name="connsiteY16" fmla="*/ 1168819 h 1666659"/>
                <a:gd name="connsiteX17" fmla="*/ 1971040 w 2377440"/>
                <a:gd name="connsiteY17" fmla="*/ 1290739 h 1666659"/>
                <a:gd name="connsiteX18" fmla="*/ 2092960 w 2377440"/>
                <a:gd name="connsiteY18" fmla="*/ 1463459 h 1666659"/>
                <a:gd name="connsiteX19" fmla="*/ 2225040 w 2377440"/>
                <a:gd name="connsiteY19" fmla="*/ 1565059 h 1666659"/>
                <a:gd name="connsiteX20" fmla="*/ 2377440 w 2377440"/>
                <a:gd name="connsiteY20" fmla="*/ 1666659 h 1666659"/>
                <a:gd name="connsiteX0" fmla="*/ 0 w 2377440"/>
                <a:gd name="connsiteY0" fmla="*/ 1646339 h 1666659"/>
                <a:gd name="connsiteX1" fmla="*/ 243840 w 2377440"/>
                <a:gd name="connsiteY1" fmla="*/ 1595539 h 1666659"/>
                <a:gd name="connsiteX2" fmla="*/ 426720 w 2377440"/>
                <a:gd name="connsiteY2" fmla="*/ 1504099 h 1666659"/>
                <a:gd name="connsiteX3" fmla="*/ 609600 w 2377440"/>
                <a:gd name="connsiteY3" fmla="*/ 1361859 h 1666659"/>
                <a:gd name="connsiteX4" fmla="*/ 701040 w 2377440"/>
                <a:gd name="connsiteY4" fmla="*/ 1209459 h 1666659"/>
                <a:gd name="connsiteX5" fmla="*/ 772160 w 2377440"/>
                <a:gd name="connsiteY5" fmla="*/ 1087539 h 1666659"/>
                <a:gd name="connsiteX6" fmla="*/ 853440 w 2377440"/>
                <a:gd name="connsiteY6" fmla="*/ 874179 h 1666659"/>
                <a:gd name="connsiteX7" fmla="*/ 924560 w 2377440"/>
                <a:gd name="connsiteY7" fmla="*/ 650659 h 1666659"/>
                <a:gd name="connsiteX8" fmla="*/ 1016000 w 2377440"/>
                <a:gd name="connsiteY8" fmla="*/ 396659 h 1666659"/>
                <a:gd name="connsiteX9" fmla="*/ 1219200 w 2377440"/>
                <a:gd name="connsiteY9" fmla="*/ 61379 h 1666659"/>
                <a:gd name="connsiteX10" fmla="*/ 1361440 w 2377440"/>
                <a:gd name="connsiteY10" fmla="*/ 419 h 1666659"/>
                <a:gd name="connsiteX11" fmla="*/ 1554480 w 2377440"/>
                <a:gd name="connsiteY11" fmla="*/ 162979 h 1666659"/>
                <a:gd name="connsiteX12" fmla="*/ 1676400 w 2377440"/>
                <a:gd name="connsiteY12" fmla="*/ 447459 h 1666659"/>
                <a:gd name="connsiteX13" fmla="*/ 1788160 w 2377440"/>
                <a:gd name="connsiteY13" fmla="*/ 864019 h 1666659"/>
                <a:gd name="connsiteX14" fmla="*/ 1859280 w 2377440"/>
                <a:gd name="connsiteY14" fmla="*/ 1046899 h 1666659"/>
                <a:gd name="connsiteX15" fmla="*/ 1910080 w 2377440"/>
                <a:gd name="connsiteY15" fmla="*/ 1168819 h 1666659"/>
                <a:gd name="connsiteX16" fmla="*/ 1971040 w 2377440"/>
                <a:gd name="connsiteY16" fmla="*/ 1290739 h 1666659"/>
                <a:gd name="connsiteX17" fmla="*/ 2092960 w 2377440"/>
                <a:gd name="connsiteY17" fmla="*/ 1463459 h 1666659"/>
                <a:gd name="connsiteX18" fmla="*/ 2225040 w 2377440"/>
                <a:gd name="connsiteY18" fmla="*/ 1565059 h 1666659"/>
                <a:gd name="connsiteX19" fmla="*/ 2377440 w 2377440"/>
                <a:gd name="connsiteY19" fmla="*/ 1666659 h 1666659"/>
                <a:gd name="connsiteX0" fmla="*/ 0 w 2377440"/>
                <a:gd name="connsiteY0" fmla="*/ 1646339 h 1666659"/>
                <a:gd name="connsiteX1" fmla="*/ 243840 w 2377440"/>
                <a:gd name="connsiteY1" fmla="*/ 1595539 h 1666659"/>
                <a:gd name="connsiteX2" fmla="*/ 426720 w 2377440"/>
                <a:gd name="connsiteY2" fmla="*/ 1504099 h 1666659"/>
                <a:gd name="connsiteX3" fmla="*/ 609600 w 2377440"/>
                <a:gd name="connsiteY3" fmla="*/ 1361859 h 1666659"/>
                <a:gd name="connsiteX4" fmla="*/ 701040 w 2377440"/>
                <a:gd name="connsiteY4" fmla="*/ 1209459 h 1666659"/>
                <a:gd name="connsiteX5" fmla="*/ 772160 w 2377440"/>
                <a:gd name="connsiteY5" fmla="*/ 1087539 h 1666659"/>
                <a:gd name="connsiteX6" fmla="*/ 853440 w 2377440"/>
                <a:gd name="connsiteY6" fmla="*/ 874179 h 1666659"/>
                <a:gd name="connsiteX7" fmla="*/ 924560 w 2377440"/>
                <a:gd name="connsiteY7" fmla="*/ 650659 h 1666659"/>
                <a:gd name="connsiteX8" fmla="*/ 1016000 w 2377440"/>
                <a:gd name="connsiteY8" fmla="*/ 396659 h 1666659"/>
                <a:gd name="connsiteX9" fmla="*/ 1219200 w 2377440"/>
                <a:gd name="connsiteY9" fmla="*/ 61379 h 1666659"/>
                <a:gd name="connsiteX10" fmla="*/ 1361440 w 2377440"/>
                <a:gd name="connsiteY10" fmla="*/ 419 h 1666659"/>
                <a:gd name="connsiteX11" fmla="*/ 1554480 w 2377440"/>
                <a:gd name="connsiteY11" fmla="*/ 162979 h 1666659"/>
                <a:gd name="connsiteX12" fmla="*/ 1676400 w 2377440"/>
                <a:gd name="connsiteY12" fmla="*/ 447459 h 1666659"/>
                <a:gd name="connsiteX13" fmla="*/ 1788160 w 2377440"/>
                <a:gd name="connsiteY13" fmla="*/ 864019 h 1666659"/>
                <a:gd name="connsiteX14" fmla="*/ 1859280 w 2377440"/>
                <a:gd name="connsiteY14" fmla="*/ 1046899 h 1666659"/>
                <a:gd name="connsiteX15" fmla="*/ 1971040 w 2377440"/>
                <a:gd name="connsiteY15" fmla="*/ 1290739 h 1666659"/>
                <a:gd name="connsiteX16" fmla="*/ 2092960 w 2377440"/>
                <a:gd name="connsiteY16" fmla="*/ 1463459 h 1666659"/>
                <a:gd name="connsiteX17" fmla="*/ 2225040 w 2377440"/>
                <a:gd name="connsiteY17" fmla="*/ 1565059 h 1666659"/>
                <a:gd name="connsiteX18" fmla="*/ 2377440 w 2377440"/>
                <a:gd name="connsiteY18" fmla="*/ 1666659 h 1666659"/>
                <a:gd name="connsiteX0" fmla="*/ 0 w 2377440"/>
                <a:gd name="connsiteY0" fmla="*/ 1646339 h 1666659"/>
                <a:gd name="connsiteX1" fmla="*/ 243840 w 2377440"/>
                <a:gd name="connsiteY1" fmla="*/ 1595539 h 1666659"/>
                <a:gd name="connsiteX2" fmla="*/ 426720 w 2377440"/>
                <a:gd name="connsiteY2" fmla="*/ 1504099 h 1666659"/>
                <a:gd name="connsiteX3" fmla="*/ 609600 w 2377440"/>
                <a:gd name="connsiteY3" fmla="*/ 1361859 h 1666659"/>
                <a:gd name="connsiteX4" fmla="*/ 772160 w 2377440"/>
                <a:gd name="connsiteY4" fmla="*/ 1087539 h 1666659"/>
                <a:gd name="connsiteX5" fmla="*/ 853440 w 2377440"/>
                <a:gd name="connsiteY5" fmla="*/ 874179 h 1666659"/>
                <a:gd name="connsiteX6" fmla="*/ 924560 w 2377440"/>
                <a:gd name="connsiteY6" fmla="*/ 650659 h 1666659"/>
                <a:gd name="connsiteX7" fmla="*/ 1016000 w 2377440"/>
                <a:gd name="connsiteY7" fmla="*/ 396659 h 1666659"/>
                <a:gd name="connsiteX8" fmla="*/ 1219200 w 2377440"/>
                <a:gd name="connsiteY8" fmla="*/ 61379 h 1666659"/>
                <a:gd name="connsiteX9" fmla="*/ 1361440 w 2377440"/>
                <a:gd name="connsiteY9" fmla="*/ 419 h 1666659"/>
                <a:gd name="connsiteX10" fmla="*/ 1554480 w 2377440"/>
                <a:gd name="connsiteY10" fmla="*/ 162979 h 1666659"/>
                <a:gd name="connsiteX11" fmla="*/ 1676400 w 2377440"/>
                <a:gd name="connsiteY11" fmla="*/ 447459 h 1666659"/>
                <a:gd name="connsiteX12" fmla="*/ 1788160 w 2377440"/>
                <a:gd name="connsiteY12" fmla="*/ 864019 h 1666659"/>
                <a:gd name="connsiteX13" fmla="*/ 1859280 w 2377440"/>
                <a:gd name="connsiteY13" fmla="*/ 1046899 h 1666659"/>
                <a:gd name="connsiteX14" fmla="*/ 1971040 w 2377440"/>
                <a:gd name="connsiteY14" fmla="*/ 1290739 h 1666659"/>
                <a:gd name="connsiteX15" fmla="*/ 2092960 w 2377440"/>
                <a:gd name="connsiteY15" fmla="*/ 1463459 h 1666659"/>
                <a:gd name="connsiteX16" fmla="*/ 2225040 w 2377440"/>
                <a:gd name="connsiteY16" fmla="*/ 1565059 h 1666659"/>
                <a:gd name="connsiteX17" fmla="*/ 2377440 w 2377440"/>
                <a:gd name="connsiteY17" fmla="*/ 1666659 h 1666659"/>
                <a:gd name="connsiteX0" fmla="*/ 0 w 2590800"/>
                <a:gd name="connsiteY0" fmla="*/ 1646339 h 1676819"/>
                <a:gd name="connsiteX1" fmla="*/ 243840 w 2590800"/>
                <a:gd name="connsiteY1" fmla="*/ 1595539 h 1676819"/>
                <a:gd name="connsiteX2" fmla="*/ 426720 w 2590800"/>
                <a:gd name="connsiteY2" fmla="*/ 1504099 h 1676819"/>
                <a:gd name="connsiteX3" fmla="*/ 609600 w 2590800"/>
                <a:gd name="connsiteY3" fmla="*/ 1361859 h 1676819"/>
                <a:gd name="connsiteX4" fmla="*/ 772160 w 2590800"/>
                <a:gd name="connsiteY4" fmla="*/ 1087539 h 1676819"/>
                <a:gd name="connsiteX5" fmla="*/ 853440 w 2590800"/>
                <a:gd name="connsiteY5" fmla="*/ 874179 h 1676819"/>
                <a:gd name="connsiteX6" fmla="*/ 924560 w 2590800"/>
                <a:gd name="connsiteY6" fmla="*/ 650659 h 1676819"/>
                <a:gd name="connsiteX7" fmla="*/ 1016000 w 2590800"/>
                <a:gd name="connsiteY7" fmla="*/ 396659 h 1676819"/>
                <a:gd name="connsiteX8" fmla="*/ 1219200 w 2590800"/>
                <a:gd name="connsiteY8" fmla="*/ 61379 h 1676819"/>
                <a:gd name="connsiteX9" fmla="*/ 1361440 w 2590800"/>
                <a:gd name="connsiteY9" fmla="*/ 419 h 1676819"/>
                <a:gd name="connsiteX10" fmla="*/ 1554480 w 2590800"/>
                <a:gd name="connsiteY10" fmla="*/ 162979 h 1676819"/>
                <a:gd name="connsiteX11" fmla="*/ 1676400 w 2590800"/>
                <a:gd name="connsiteY11" fmla="*/ 447459 h 1676819"/>
                <a:gd name="connsiteX12" fmla="*/ 1788160 w 2590800"/>
                <a:gd name="connsiteY12" fmla="*/ 864019 h 1676819"/>
                <a:gd name="connsiteX13" fmla="*/ 1859280 w 2590800"/>
                <a:gd name="connsiteY13" fmla="*/ 1046899 h 1676819"/>
                <a:gd name="connsiteX14" fmla="*/ 1971040 w 2590800"/>
                <a:gd name="connsiteY14" fmla="*/ 1290739 h 1676819"/>
                <a:gd name="connsiteX15" fmla="*/ 2092960 w 2590800"/>
                <a:gd name="connsiteY15" fmla="*/ 1463459 h 1676819"/>
                <a:gd name="connsiteX16" fmla="*/ 2225040 w 2590800"/>
                <a:gd name="connsiteY16" fmla="*/ 1565059 h 1676819"/>
                <a:gd name="connsiteX17" fmla="*/ 2590800 w 2590800"/>
                <a:gd name="connsiteY17" fmla="*/ 1676819 h 1676819"/>
                <a:gd name="connsiteX0" fmla="*/ 0 w 2590800"/>
                <a:gd name="connsiteY0" fmla="*/ 1646339 h 1676819"/>
                <a:gd name="connsiteX1" fmla="*/ 243840 w 2590800"/>
                <a:gd name="connsiteY1" fmla="*/ 1595539 h 1676819"/>
                <a:gd name="connsiteX2" fmla="*/ 426720 w 2590800"/>
                <a:gd name="connsiteY2" fmla="*/ 1504099 h 1676819"/>
                <a:gd name="connsiteX3" fmla="*/ 609600 w 2590800"/>
                <a:gd name="connsiteY3" fmla="*/ 1361859 h 1676819"/>
                <a:gd name="connsiteX4" fmla="*/ 772160 w 2590800"/>
                <a:gd name="connsiteY4" fmla="*/ 1087539 h 1676819"/>
                <a:gd name="connsiteX5" fmla="*/ 853440 w 2590800"/>
                <a:gd name="connsiteY5" fmla="*/ 874179 h 1676819"/>
                <a:gd name="connsiteX6" fmla="*/ 924560 w 2590800"/>
                <a:gd name="connsiteY6" fmla="*/ 650659 h 1676819"/>
                <a:gd name="connsiteX7" fmla="*/ 1016000 w 2590800"/>
                <a:gd name="connsiteY7" fmla="*/ 396659 h 1676819"/>
                <a:gd name="connsiteX8" fmla="*/ 1198033 w 2590800"/>
                <a:gd name="connsiteY8" fmla="*/ 82546 h 1676819"/>
                <a:gd name="connsiteX9" fmla="*/ 1361440 w 2590800"/>
                <a:gd name="connsiteY9" fmla="*/ 419 h 1676819"/>
                <a:gd name="connsiteX10" fmla="*/ 1554480 w 2590800"/>
                <a:gd name="connsiteY10" fmla="*/ 162979 h 1676819"/>
                <a:gd name="connsiteX11" fmla="*/ 1676400 w 2590800"/>
                <a:gd name="connsiteY11" fmla="*/ 447459 h 1676819"/>
                <a:gd name="connsiteX12" fmla="*/ 1788160 w 2590800"/>
                <a:gd name="connsiteY12" fmla="*/ 864019 h 1676819"/>
                <a:gd name="connsiteX13" fmla="*/ 1859280 w 2590800"/>
                <a:gd name="connsiteY13" fmla="*/ 1046899 h 1676819"/>
                <a:gd name="connsiteX14" fmla="*/ 1971040 w 2590800"/>
                <a:gd name="connsiteY14" fmla="*/ 1290739 h 1676819"/>
                <a:gd name="connsiteX15" fmla="*/ 2092960 w 2590800"/>
                <a:gd name="connsiteY15" fmla="*/ 1463459 h 1676819"/>
                <a:gd name="connsiteX16" fmla="*/ 2225040 w 2590800"/>
                <a:gd name="connsiteY16" fmla="*/ 1565059 h 1676819"/>
                <a:gd name="connsiteX17" fmla="*/ 2590800 w 2590800"/>
                <a:gd name="connsiteY17" fmla="*/ 1676819 h 1676819"/>
                <a:gd name="connsiteX0" fmla="*/ 0 w 2590800"/>
                <a:gd name="connsiteY0" fmla="*/ 1646339 h 1676819"/>
                <a:gd name="connsiteX1" fmla="*/ 243840 w 2590800"/>
                <a:gd name="connsiteY1" fmla="*/ 1595539 h 1676819"/>
                <a:gd name="connsiteX2" fmla="*/ 426720 w 2590800"/>
                <a:gd name="connsiteY2" fmla="*/ 1504099 h 1676819"/>
                <a:gd name="connsiteX3" fmla="*/ 609600 w 2590800"/>
                <a:gd name="connsiteY3" fmla="*/ 1361859 h 1676819"/>
                <a:gd name="connsiteX4" fmla="*/ 772160 w 2590800"/>
                <a:gd name="connsiteY4" fmla="*/ 1087539 h 1676819"/>
                <a:gd name="connsiteX5" fmla="*/ 853440 w 2590800"/>
                <a:gd name="connsiteY5" fmla="*/ 874179 h 1676819"/>
                <a:gd name="connsiteX6" fmla="*/ 924560 w 2590800"/>
                <a:gd name="connsiteY6" fmla="*/ 650659 h 1676819"/>
                <a:gd name="connsiteX7" fmla="*/ 1028700 w 2590800"/>
                <a:gd name="connsiteY7" fmla="*/ 396659 h 1676819"/>
                <a:gd name="connsiteX8" fmla="*/ 1198033 w 2590800"/>
                <a:gd name="connsiteY8" fmla="*/ 82546 h 1676819"/>
                <a:gd name="connsiteX9" fmla="*/ 1361440 w 2590800"/>
                <a:gd name="connsiteY9" fmla="*/ 419 h 1676819"/>
                <a:gd name="connsiteX10" fmla="*/ 1554480 w 2590800"/>
                <a:gd name="connsiteY10" fmla="*/ 162979 h 1676819"/>
                <a:gd name="connsiteX11" fmla="*/ 1676400 w 2590800"/>
                <a:gd name="connsiteY11" fmla="*/ 447459 h 1676819"/>
                <a:gd name="connsiteX12" fmla="*/ 1788160 w 2590800"/>
                <a:gd name="connsiteY12" fmla="*/ 864019 h 1676819"/>
                <a:gd name="connsiteX13" fmla="*/ 1859280 w 2590800"/>
                <a:gd name="connsiteY13" fmla="*/ 1046899 h 1676819"/>
                <a:gd name="connsiteX14" fmla="*/ 1971040 w 2590800"/>
                <a:gd name="connsiteY14" fmla="*/ 1290739 h 1676819"/>
                <a:gd name="connsiteX15" fmla="*/ 2092960 w 2590800"/>
                <a:gd name="connsiteY15" fmla="*/ 1463459 h 1676819"/>
                <a:gd name="connsiteX16" fmla="*/ 2225040 w 2590800"/>
                <a:gd name="connsiteY16" fmla="*/ 1565059 h 1676819"/>
                <a:gd name="connsiteX17" fmla="*/ 2590800 w 2590800"/>
                <a:gd name="connsiteY17" fmla="*/ 1676819 h 1676819"/>
                <a:gd name="connsiteX0" fmla="*/ 0 w 2590800"/>
                <a:gd name="connsiteY0" fmla="*/ 1646339 h 1676819"/>
                <a:gd name="connsiteX1" fmla="*/ 243840 w 2590800"/>
                <a:gd name="connsiteY1" fmla="*/ 1595539 h 1676819"/>
                <a:gd name="connsiteX2" fmla="*/ 426720 w 2590800"/>
                <a:gd name="connsiteY2" fmla="*/ 1504099 h 1676819"/>
                <a:gd name="connsiteX3" fmla="*/ 609600 w 2590800"/>
                <a:gd name="connsiteY3" fmla="*/ 1361859 h 1676819"/>
                <a:gd name="connsiteX4" fmla="*/ 772160 w 2590800"/>
                <a:gd name="connsiteY4" fmla="*/ 1087539 h 1676819"/>
                <a:gd name="connsiteX5" fmla="*/ 853440 w 2590800"/>
                <a:gd name="connsiteY5" fmla="*/ 874179 h 1676819"/>
                <a:gd name="connsiteX6" fmla="*/ 937260 w 2590800"/>
                <a:gd name="connsiteY6" fmla="*/ 659125 h 1676819"/>
                <a:gd name="connsiteX7" fmla="*/ 1028700 w 2590800"/>
                <a:gd name="connsiteY7" fmla="*/ 396659 h 1676819"/>
                <a:gd name="connsiteX8" fmla="*/ 1198033 w 2590800"/>
                <a:gd name="connsiteY8" fmla="*/ 82546 h 1676819"/>
                <a:gd name="connsiteX9" fmla="*/ 1361440 w 2590800"/>
                <a:gd name="connsiteY9" fmla="*/ 419 h 1676819"/>
                <a:gd name="connsiteX10" fmla="*/ 1554480 w 2590800"/>
                <a:gd name="connsiteY10" fmla="*/ 162979 h 1676819"/>
                <a:gd name="connsiteX11" fmla="*/ 1676400 w 2590800"/>
                <a:gd name="connsiteY11" fmla="*/ 447459 h 1676819"/>
                <a:gd name="connsiteX12" fmla="*/ 1788160 w 2590800"/>
                <a:gd name="connsiteY12" fmla="*/ 864019 h 1676819"/>
                <a:gd name="connsiteX13" fmla="*/ 1859280 w 2590800"/>
                <a:gd name="connsiteY13" fmla="*/ 1046899 h 1676819"/>
                <a:gd name="connsiteX14" fmla="*/ 1971040 w 2590800"/>
                <a:gd name="connsiteY14" fmla="*/ 1290739 h 1676819"/>
                <a:gd name="connsiteX15" fmla="*/ 2092960 w 2590800"/>
                <a:gd name="connsiteY15" fmla="*/ 1463459 h 1676819"/>
                <a:gd name="connsiteX16" fmla="*/ 2225040 w 2590800"/>
                <a:gd name="connsiteY16" fmla="*/ 1565059 h 1676819"/>
                <a:gd name="connsiteX17" fmla="*/ 2590800 w 2590800"/>
                <a:gd name="connsiteY17" fmla="*/ 1676819 h 1676819"/>
                <a:gd name="connsiteX0" fmla="*/ 0 w 2590800"/>
                <a:gd name="connsiteY0" fmla="*/ 1646339 h 1676819"/>
                <a:gd name="connsiteX1" fmla="*/ 243840 w 2590800"/>
                <a:gd name="connsiteY1" fmla="*/ 1595539 h 1676819"/>
                <a:gd name="connsiteX2" fmla="*/ 426720 w 2590800"/>
                <a:gd name="connsiteY2" fmla="*/ 1504099 h 1676819"/>
                <a:gd name="connsiteX3" fmla="*/ 609600 w 2590800"/>
                <a:gd name="connsiteY3" fmla="*/ 1361859 h 1676819"/>
                <a:gd name="connsiteX4" fmla="*/ 772160 w 2590800"/>
                <a:gd name="connsiteY4" fmla="*/ 1087539 h 1676819"/>
                <a:gd name="connsiteX5" fmla="*/ 853440 w 2590800"/>
                <a:gd name="connsiteY5" fmla="*/ 874179 h 1676819"/>
                <a:gd name="connsiteX6" fmla="*/ 937260 w 2590800"/>
                <a:gd name="connsiteY6" fmla="*/ 659125 h 1676819"/>
                <a:gd name="connsiteX7" fmla="*/ 1028700 w 2590800"/>
                <a:gd name="connsiteY7" fmla="*/ 396659 h 1676819"/>
                <a:gd name="connsiteX8" fmla="*/ 1198033 w 2590800"/>
                <a:gd name="connsiteY8" fmla="*/ 82546 h 1676819"/>
                <a:gd name="connsiteX9" fmla="*/ 1361440 w 2590800"/>
                <a:gd name="connsiteY9" fmla="*/ 419 h 1676819"/>
                <a:gd name="connsiteX10" fmla="*/ 1554480 w 2590800"/>
                <a:gd name="connsiteY10" fmla="*/ 162979 h 1676819"/>
                <a:gd name="connsiteX11" fmla="*/ 1676400 w 2590800"/>
                <a:gd name="connsiteY11" fmla="*/ 447459 h 1676819"/>
                <a:gd name="connsiteX12" fmla="*/ 1766993 w 2590800"/>
                <a:gd name="connsiteY12" fmla="*/ 770885 h 1676819"/>
                <a:gd name="connsiteX13" fmla="*/ 1859280 w 2590800"/>
                <a:gd name="connsiteY13" fmla="*/ 1046899 h 1676819"/>
                <a:gd name="connsiteX14" fmla="*/ 1971040 w 2590800"/>
                <a:gd name="connsiteY14" fmla="*/ 1290739 h 1676819"/>
                <a:gd name="connsiteX15" fmla="*/ 2092960 w 2590800"/>
                <a:gd name="connsiteY15" fmla="*/ 1463459 h 1676819"/>
                <a:gd name="connsiteX16" fmla="*/ 2225040 w 2590800"/>
                <a:gd name="connsiteY16" fmla="*/ 1565059 h 1676819"/>
                <a:gd name="connsiteX17" fmla="*/ 2590800 w 2590800"/>
                <a:gd name="connsiteY17" fmla="*/ 1676819 h 1676819"/>
                <a:gd name="connsiteX0" fmla="*/ 0 w 2590800"/>
                <a:gd name="connsiteY0" fmla="*/ 1646339 h 1676819"/>
                <a:gd name="connsiteX1" fmla="*/ 243840 w 2590800"/>
                <a:gd name="connsiteY1" fmla="*/ 1595539 h 1676819"/>
                <a:gd name="connsiteX2" fmla="*/ 426720 w 2590800"/>
                <a:gd name="connsiteY2" fmla="*/ 1504099 h 1676819"/>
                <a:gd name="connsiteX3" fmla="*/ 609600 w 2590800"/>
                <a:gd name="connsiteY3" fmla="*/ 1361859 h 1676819"/>
                <a:gd name="connsiteX4" fmla="*/ 772160 w 2590800"/>
                <a:gd name="connsiteY4" fmla="*/ 1087539 h 1676819"/>
                <a:gd name="connsiteX5" fmla="*/ 853440 w 2590800"/>
                <a:gd name="connsiteY5" fmla="*/ 874179 h 1676819"/>
                <a:gd name="connsiteX6" fmla="*/ 937260 w 2590800"/>
                <a:gd name="connsiteY6" fmla="*/ 659125 h 1676819"/>
                <a:gd name="connsiteX7" fmla="*/ 1028700 w 2590800"/>
                <a:gd name="connsiteY7" fmla="*/ 396659 h 1676819"/>
                <a:gd name="connsiteX8" fmla="*/ 1198033 w 2590800"/>
                <a:gd name="connsiteY8" fmla="*/ 82546 h 1676819"/>
                <a:gd name="connsiteX9" fmla="*/ 1361440 w 2590800"/>
                <a:gd name="connsiteY9" fmla="*/ 419 h 1676819"/>
                <a:gd name="connsiteX10" fmla="*/ 1554480 w 2590800"/>
                <a:gd name="connsiteY10" fmla="*/ 162979 h 1676819"/>
                <a:gd name="connsiteX11" fmla="*/ 1667933 w 2590800"/>
                <a:gd name="connsiteY11" fmla="*/ 422059 h 1676819"/>
                <a:gd name="connsiteX12" fmla="*/ 1766993 w 2590800"/>
                <a:gd name="connsiteY12" fmla="*/ 770885 h 1676819"/>
                <a:gd name="connsiteX13" fmla="*/ 1859280 w 2590800"/>
                <a:gd name="connsiteY13" fmla="*/ 1046899 h 1676819"/>
                <a:gd name="connsiteX14" fmla="*/ 1971040 w 2590800"/>
                <a:gd name="connsiteY14" fmla="*/ 1290739 h 1676819"/>
                <a:gd name="connsiteX15" fmla="*/ 2092960 w 2590800"/>
                <a:gd name="connsiteY15" fmla="*/ 1463459 h 1676819"/>
                <a:gd name="connsiteX16" fmla="*/ 2225040 w 2590800"/>
                <a:gd name="connsiteY16" fmla="*/ 1565059 h 1676819"/>
                <a:gd name="connsiteX17" fmla="*/ 2590800 w 2590800"/>
                <a:gd name="connsiteY17" fmla="*/ 1676819 h 1676819"/>
                <a:gd name="connsiteX0" fmla="*/ 0 w 2590800"/>
                <a:gd name="connsiteY0" fmla="*/ 1646339 h 1676819"/>
                <a:gd name="connsiteX1" fmla="*/ 243840 w 2590800"/>
                <a:gd name="connsiteY1" fmla="*/ 1595539 h 1676819"/>
                <a:gd name="connsiteX2" fmla="*/ 426720 w 2590800"/>
                <a:gd name="connsiteY2" fmla="*/ 1504099 h 1676819"/>
                <a:gd name="connsiteX3" fmla="*/ 609600 w 2590800"/>
                <a:gd name="connsiteY3" fmla="*/ 1361859 h 1676819"/>
                <a:gd name="connsiteX4" fmla="*/ 772160 w 2590800"/>
                <a:gd name="connsiteY4" fmla="*/ 1087539 h 1676819"/>
                <a:gd name="connsiteX5" fmla="*/ 853440 w 2590800"/>
                <a:gd name="connsiteY5" fmla="*/ 874179 h 1676819"/>
                <a:gd name="connsiteX6" fmla="*/ 937260 w 2590800"/>
                <a:gd name="connsiteY6" fmla="*/ 659125 h 1676819"/>
                <a:gd name="connsiteX7" fmla="*/ 1028700 w 2590800"/>
                <a:gd name="connsiteY7" fmla="*/ 396659 h 1676819"/>
                <a:gd name="connsiteX8" fmla="*/ 1198033 w 2590800"/>
                <a:gd name="connsiteY8" fmla="*/ 82546 h 1676819"/>
                <a:gd name="connsiteX9" fmla="*/ 1361440 w 2590800"/>
                <a:gd name="connsiteY9" fmla="*/ 419 h 1676819"/>
                <a:gd name="connsiteX10" fmla="*/ 1554480 w 2590800"/>
                <a:gd name="connsiteY10" fmla="*/ 162979 h 1676819"/>
                <a:gd name="connsiteX11" fmla="*/ 1667933 w 2590800"/>
                <a:gd name="connsiteY11" fmla="*/ 422059 h 1676819"/>
                <a:gd name="connsiteX12" fmla="*/ 1766993 w 2590800"/>
                <a:gd name="connsiteY12" fmla="*/ 770885 h 1676819"/>
                <a:gd name="connsiteX13" fmla="*/ 1859280 w 2590800"/>
                <a:gd name="connsiteY13" fmla="*/ 1046899 h 1676819"/>
                <a:gd name="connsiteX14" fmla="*/ 1971040 w 2590800"/>
                <a:gd name="connsiteY14" fmla="*/ 1290739 h 1676819"/>
                <a:gd name="connsiteX15" fmla="*/ 2105660 w 2590800"/>
                <a:gd name="connsiteY15" fmla="*/ 1450759 h 1676819"/>
                <a:gd name="connsiteX16" fmla="*/ 2225040 w 2590800"/>
                <a:gd name="connsiteY16" fmla="*/ 1565059 h 1676819"/>
                <a:gd name="connsiteX17" fmla="*/ 2590800 w 2590800"/>
                <a:gd name="connsiteY17" fmla="*/ 1676819 h 1676819"/>
                <a:gd name="connsiteX0" fmla="*/ 0 w 2590800"/>
                <a:gd name="connsiteY0" fmla="*/ 1646339 h 1676819"/>
                <a:gd name="connsiteX1" fmla="*/ 243840 w 2590800"/>
                <a:gd name="connsiteY1" fmla="*/ 1595539 h 1676819"/>
                <a:gd name="connsiteX2" fmla="*/ 426720 w 2590800"/>
                <a:gd name="connsiteY2" fmla="*/ 1504099 h 1676819"/>
                <a:gd name="connsiteX3" fmla="*/ 609600 w 2590800"/>
                <a:gd name="connsiteY3" fmla="*/ 1361859 h 1676819"/>
                <a:gd name="connsiteX4" fmla="*/ 772160 w 2590800"/>
                <a:gd name="connsiteY4" fmla="*/ 1087539 h 1676819"/>
                <a:gd name="connsiteX5" fmla="*/ 853440 w 2590800"/>
                <a:gd name="connsiteY5" fmla="*/ 874179 h 1676819"/>
                <a:gd name="connsiteX6" fmla="*/ 937260 w 2590800"/>
                <a:gd name="connsiteY6" fmla="*/ 659125 h 1676819"/>
                <a:gd name="connsiteX7" fmla="*/ 1028700 w 2590800"/>
                <a:gd name="connsiteY7" fmla="*/ 396659 h 1676819"/>
                <a:gd name="connsiteX8" fmla="*/ 1198033 w 2590800"/>
                <a:gd name="connsiteY8" fmla="*/ 82546 h 1676819"/>
                <a:gd name="connsiteX9" fmla="*/ 1361440 w 2590800"/>
                <a:gd name="connsiteY9" fmla="*/ 419 h 1676819"/>
                <a:gd name="connsiteX10" fmla="*/ 1554480 w 2590800"/>
                <a:gd name="connsiteY10" fmla="*/ 162979 h 1676819"/>
                <a:gd name="connsiteX11" fmla="*/ 1667933 w 2590800"/>
                <a:gd name="connsiteY11" fmla="*/ 422059 h 1676819"/>
                <a:gd name="connsiteX12" fmla="*/ 1766993 w 2590800"/>
                <a:gd name="connsiteY12" fmla="*/ 770885 h 1676819"/>
                <a:gd name="connsiteX13" fmla="*/ 1859280 w 2590800"/>
                <a:gd name="connsiteY13" fmla="*/ 1046899 h 1676819"/>
                <a:gd name="connsiteX14" fmla="*/ 1971040 w 2590800"/>
                <a:gd name="connsiteY14" fmla="*/ 1290739 h 1676819"/>
                <a:gd name="connsiteX15" fmla="*/ 2105660 w 2590800"/>
                <a:gd name="connsiteY15" fmla="*/ 1450759 h 1676819"/>
                <a:gd name="connsiteX16" fmla="*/ 2220807 w 2590800"/>
                <a:gd name="connsiteY16" fmla="*/ 1537120 h 1676819"/>
                <a:gd name="connsiteX17" fmla="*/ 2225040 w 2590800"/>
                <a:gd name="connsiteY17" fmla="*/ 1565059 h 1676819"/>
                <a:gd name="connsiteX18" fmla="*/ 2590800 w 2590800"/>
                <a:gd name="connsiteY18" fmla="*/ 1676819 h 1676819"/>
                <a:gd name="connsiteX0" fmla="*/ 0 w 2590800"/>
                <a:gd name="connsiteY0" fmla="*/ 1646339 h 1676819"/>
                <a:gd name="connsiteX1" fmla="*/ 243840 w 2590800"/>
                <a:gd name="connsiteY1" fmla="*/ 1595539 h 1676819"/>
                <a:gd name="connsiteX2" fmla="*/ 426720 w 2590800"/>
                <a:gd name="connsiteY2" fmla="*/ 1504099 h 1676819"/>
                <a:gd name="connsiteX3" fmla="*/ 609600 w 2590800"/>
                <a:gd name="connsiteY3" fmla="*/ 1361859 h 1676819"/>
                <a:gd name="connsiteX4" fmla="*/ 772160 w 2590800"/>
                <a:gd name="connsiteY4" fmla="*/ 1087539 h 1676819"/>
                <a:gd name="connsiteX5" fmla="*/ 853440 w 2590800"/>
                <a:gd name="connsiteY5" fmla="*/ 874179 h 1676819"/>
                <a:gd name="connsiteX6" fmla="*/ 937260 w 2590800"/>
                <a:gd name="connsiteY6" fmla="*/ 659125 h 1676819"/>
                <a:gd name="connsiteX7" fmla="*/ 1028700 w 2590800"/>
                <a:gd name="connsiteY7" fmla="*/ 396659 h 1676819"/>
                <a:gd name="connsiteX8" fmla="*/ 1198033 w 2590800"/>
                <a:gd name="connsiteY8" fmla="*/ 82546 h 1676819"/>
                <a:gd name="connsiteX9" fmla="*/ 1361440 w 2590800"/>
                <a:gd name="connsiteY9" fmla="*/ 419 h 1676819"/>
                <a:gd name="connsiteX10" fmla="*/ 1554480 w 2590800"/>
                <a:gd name="connsiteY10" fmla="*/ 162979 h 1676819"/>
                <a:gd name="connsiteX11" fmla="*/ 1667933 w 2590800"/>
                <a:gd name="connsiteY11" fmla="*/ 422059 h 1676819"/>
                <a:gd name="connsiteX12" fmla="*/ 1766993 w 2590800"/>
                <a:gd name="connsiteY12" fmla="*/ 770885 h 1676819"/>
                <a:gd name="connsiteX13" fmla="*/ 1859280 w 2590800"/>
                <a:gd name="connsiteY13" fmla="*/ 1046899 h 1676819"/>
                <a:gd name="connsiteX14" fmla="*/ 1971040 w 2590800"/>
                <a:gd name="connsiteY14" fmla="*/ 1290739 h 1676819"/>
                <a:gd name="connsiteX15" fmla="*/ 2105660 w 2590800"/>
                <a:gd name="connsiteY15" fmla="*/ 1450759 h 1676819"/>
                <a:gd name="connsiteX16" fmla="*/ 2220807 w 2590800"/>
                <a:gd name="connsiteY16" fmla="*/ 1537120 h 1676819"/>
                <a:gd name="connsiteX17" fmla="*/ 2590800 w 2590800"/>
                <a:gd name="connsiteY17" fmla="*/ 1676819 h 1676819"/>
                <a:gd name="connsiteX0" fmla="*/ 0 w 2590800"/>
                <a:gd name="connsiteY0" fmla="*/ 1646339 h 1676819"/>
                <a:gd name="connsiteX1" fmla="*/ 243840 w 2590800"/>
                <a:gd name="connsiteY1" fmla="*/ 1595539 h 1676819"/>
                <a:gd name="connsiteX2" fmla="*/ 426720 w 2590800"/>
                <a:gd name="connsiteY2" fmla="*/ 1504099 h 1676819"/>
                <a:gd name="connsiteX3" fmla="*/ 609600 w 2590800"/>
                <a:gd name="connsiteY3" fmla="*/ 1361859 h 1676819"/>
                <a:gd name="connsiteX4" fmla="*/ 772160 w 2590800"/>
                <a:gd name="connsiteY4" fmla="*/ 1087539 h 1676819"/>
                <a:gd name="connsiteX5" fmla="*/ 853440 w 2590800"/>
                <a:gd name="connsiteY5" fmla="*/ 874179 h 1676819"/>
                <a:gd name="connsiteX6" fmla="*/ 937260 w 2590800"/>
                <a:gd name="connsiteY6" fmla="*/ 659125 h 1676819"/>
                <a:gd name="connsiteX7" fmla="*/ 1028700 w 2590800"/>
                <a:gd name="connsiteY7" fmla="*/ 396659 h 1676819"/>
                <a:gd name="connsiteX8" fmla="*/ 1198033 w 2590800"/>
                <a:gd name="connsiteY8" fmla="*/ 82546 h 1676819"/>
                <a:gd name="connsiteX9" fmla="*/ 1361440 w 2590800"/>
                <a:gd name="connsiteY9" fmla="*/ 419 h 1676819"/>
                <a:gd name="connsiteX10" fmla="*/ 1554480 w 2590800"/>
                <a:gd name="connsiteY10" fmla="*/ 162979 h 1676819"/>
                <a:gd name="connsiteX11" fmla="*/ 1667933 w 2590800"/>
                <a:gd name="connsiteY11" fmla="*/ 422059 h 1676819"/>
                <a:gd name="connsiteX12" fmla="*/ 1766993 w 2590800"/>
                <a:gd name="connsiteY12" fmla="*/ 770885 h 1676819"/>
                <a:gd name="connsiteX13" fmla="*/ 1859280 w 2590800"/>
                <a:gd name="connsiteY13" fmla="*/ 1046899 h 1676819"/>
                <a:gd name="connsiteX14" fmla="*/ 1971040 w 2590800"/>
                <a:gd name="connsiteY14" fmla="*/ 1290739 h 1676819"/>
                <a:gd name="connsiteX15" fmla="*/ 2088726 w 2590800"/>
                <a:gd name="connsiteY15" fmla="*/ 1429593 h 1676819"/>
                <a:gd name="connsiteX16" fmla="*/ 2220807 w 2590800"/>
                <a:gd name="connsiteY16" fmla="*/ 1537120 h 1676819"/>
                <a:gd name="connsiteX17" fmla="*/ 2590800 w 2590800"/>
                <a:gd name="connsiteY17" fmla="*/ 1676819 h 1676819"/>
                <a:gd name="connsiteX0" fmla="*/ 0 w 2590800"/>
                <a:gd name="connsiteY0" fmla="*/ 1646339 h 1676819"/>
                <a:gd name="connsiteX1" fmla="*/ 243840 w 2590800"/>
                <a:gd name="connsiteY1" fmla="*/ 1595539 h 1676819"/>
                <a:gd name="connsiteX2" fmla="*/ 426720 w 2590800"/>
                <a:gd name="connsiteY2" fmla="*/ 1504099 h 1676819"/>
                <a:gd name="connsiteX3" fmla="*/ 609600 w 2590800"/>
                <a:gd name="connsiteY3" fmla="*/ 1361859 h 1676819"/>
                <a:gd name="connsiteX4" fmla="*/ 772160 w 2590800"/>
                <a:gd name="connsiteY4" fmla="*/ 1087539 h 1676819"/>
                <a:gd name="connsiteX5" fmla="*/ 853440 w 2590800"/>
                <a:gd name="connsiteY5" fmla="*/ 874179 h 1676819"/>
                <a:gd name="connsiteX6" fmla="*/ 937260 w 2590800"/>
                <a:gd name="connsiteY6" fmla="*/ 659125 h 1676819"/>
                <a:gd name="connsiteX7" fmla="*/ 1028700 w 2590800"/>
                <a:gd name="connsiteY7" fmla="*/ 396659 h 1676819"/>
                <a:gd name="connsiteX8" fmla="*/ 1198033 w 2590800"/>
                <a:gd name="connsiteY8" fmla="*/ 82546 h 1676819"/>
                <a:gd name="connsiteX9" fmla="*/ 1361440 w 2590800"/>
                <a:gd name="connsiteY9" fmla="*/ 419 h 1676819"/>
                <a:gd name="connsiteX10" fmla="*/ 1554480 w 2590800"/>
                <a:gd name="connsiteY10" fmla="*/ 162979 h 1676819"/>
                <a:gd name="connsiteX11" fmla="*/ 1667933 w 2590800"/>
                <a:gd name="connsiteY11" fmla="*/ 422059 h 1676819"/>
                <a:gd name="connsiteX12" fmla="*/ 1766993 w 2590800"/>
                <a:gd name="connsiteY12" fmla="*/ 770885 h 1676819"/>
                <a:gd name="connsiteX13" fmla="*/ 1859280 w 2590800"/>
                <a:gd name="connsiteY13" fmla="*/ 1046899 h 1676819"/>
                <a:gd name="connsiteX14" fmla="*/ 1971040 w 2590800"/>
                <a:gd name="connsiteY14" fmla="*/ 1290739 h 1676819"/>
                <a:gd name="connsiteX15" fmla="*/ 2088726 w 2590800"/>
                <a:gd name="connsiteY15" fmla="*/ 1429593 h 1676819"/>
                <a:gd name="connsiteX16" fmla="*/ 2220807 w 2590800"/>
                <a:gd name="connsiteY16" fmla="*/ 1537120 h 1676819"/>
                <a:gd name="connsiteX17" fmla="*/ 2590800 w 2590800"/>
                <a:gd name="connsiteY17" fmla="*/ 1676819 h 1676819"/>
                <a:gd name="connsiteX0" fmla="*/ 0 w 2590800"/>
                <a:gd name="connsiteY0" fmla="*/ 1646339 h 1676819"/>
                <a:gd name="connsiteX1" fmla="*/ 243840 w 2590800"/>
                <a:gd name="connsiteY1" fmla="*/ 1595539 h 1676819"/>
                <a:gd name="connsiteX2" fmla="*/ 426720 w 2590800"/>
                <a:gd name="connsiteY2" fmla="*/ 1504099 h 1676819"/>
                <a:gd name="connsiteX3" fmla="*/ 609600 w 2590800"/>
                <a:gd name="connsiteY3" fmla="*/ 1361859 h 1676819"/>
                <a:gd name="connsiteX4" fmla="*/ 772160 w 2590800"/>
                <a:gd name="connsiteY4" fmla="*/ 1087539 h 1676819"/>
                <a:gd name="connsiteX5" fmla="*/ 853440 w 2590800"/>
                <a:gd name="connsiteY5" fmla="*/ 874179 h 1676819"/>
                <a:gd name="connsiteX6" fmla="*/ 937260 w 2590800"/>
                <a:gd name="connsiteY6" fmla="*/ 659125 h 1676819"/>
                <a:gd name="connsiteX7" fmla="*/ 1028700 w 2590800"/>
                <a:gd name="connsiteY7" fmla="*/ 396659 h 1676819"/>
                <a:gd name="connsiteX8" fmla="*/ 1198033 w 2590800"/>
                <a:gd name="connsiteY8" fmla="*/ 82546 h 1676819"/>
                <a:gd name="connsiteX9" fmla="*/ 1361440 w 2590800"/>
                <a:gd name="connsiteY9" fmla="*/ 419 h 1676819"/>
                <a:gd name="connsiteX10" fmla="*/ 1554480 w 2590800"/>
                <a:gd name="connsiteY10" fmla="*/ 162979 h 1676819"/>
                <a:gd name="connsiteX11" fmla="*/ 1667933 w 2590800"/>
                <a:gd name="connsiteY11" fmla="*/ 422059 h 1676819"/>
                <a:gd name="connsiteX12" fmla="*/ 1766993 w 2590800"/>
                <a:gd name="connsiteY12" fmla="*/ 770885 h 1676819"/>
                <a:gd name="connsiteX13" fmla="*/ 1859280 w 2590800"/>
                <a:gd name="connsiteY13" fmla="*/ 1046899 h 1676819"/>
                <a:gd name="connsiteX14" fmla="*/ 1971040 w 2590800"/>
                <a:gd name="connsiteY14" fmla="*/ 1290739 h 1676819"/>
                <a:gd name="connsiteX15" fmla="*/ 2088726 w 2590800"/>
                <a:gd name="connsiteY15" fmla="*/ 1429593 h 1676819"/>
                <a:gd name="connsiteX16" fmla="*/ 2220807 w 2590800"/>
                <a:gd name="connsiteY16" fmla="*/ 1537120 h 1676819"/>
                <a:gd name="connsiteX17" fmla="*/ 2590800 w 2590800"/>
                <a:gd name="connsiteY17" fmla="*/ 1676819 h 1676819"/>
                <a:gd name="connsiteX0" fmla="*/ 0 w 2590800"/>
                <a:gd name="connsiteY0" fmla="*/ 1646339 h 1676819"/>
                <a:gd name="connsiteX1" fmla="*/ 243840 w 2590800"/>
                <a:gd name="connsiteY1" fmla="*/ 1595539 h 1676819"/>
                <a:gd name="connsiteX2" fmla="*/ 426720 w 2590800"/>
                <a:gd name="connsiteY2" fmla="*/ 1504099 h 1676819"/>
                <a:gd name="connsiteX3" fmla="*/ 609600 w 2590800"/>
                <a:gd name="connsiteY3" fmla="*/ 1361859 h 1676819"/>
                <a:gd name="connsiteX4" fmla="*/ 772160 w 2590800"/>
                <a:gd name="connsiteY4" fmla="*/ 1087539 h 1676819"/>
                <a:gd name="connsiteX5" fmla="*/ 853440 w 2590800"/>
                <a:gd name="connsiteY5" fmla="*/ 874179 h 1676819"/>
                <a:gd name="connsiteX6" fmla="*/ 937260 w 2590800"/>
                <a:gd name="connsiteY6" fmla="*/ 659125 h 1676819"/>
                <a:gd name="connsiteX7" fmla="*/ 1028700 w 2590800"/>
                <a:gd name="connsiteY7" fmla="*/ 396659 h 1676819"/>
                <a:gd name="connsiteX8" fmla="*/ 1198033 w 2590800"/>
                <a:gd name="connsiteY8" fmla="*/ 82546 h 1676819"/>
                <a:gd name="connsiteX9" fmla="*/ 1361440 w 2590800"/>
                <a:gd name="connsiteY9" fmla="*/ 419 h 1676819"/>
                <a:gd name="connsiteX10" fmla="*/ 1554480 w 2590800"/>
                <a:gd name="connsiteY10" fmla="*/ 162979 h 1676819"/>
                <a:gd name="connsiteX11" fmla="*/ 1667933 w 2590800"/>
                <a:gd name="connsiteY11" fmla="*/ 422059 h 1676819"/>
                <a:gd name="connsiteX12" fmla="*/ 1766993 w 2590800"/>
                <a:gd name="connsiteY12" fmla="*/ 770885 h 1676819"/>
                <a:gd name="connsiteX13" fmla="*/ 1859280 w 2590800"/>
                <a:gd name="connsiteY13" fmla="*/ 1046899 h 1676819"/>
                <a:gd name="connsiteX14" fmla="*/ 1971040 w 2590800"/>
                <a:gd name="connsiteY14" fmla="*/ 1290739 h 1676819"/>
                <a:gd name="connsiteX15" fmla="*/ 2088726 w 2590800"/>
                <a:gd name="connsiteY15" fmla="*/ 1429593 h 1676819"/>
                <a:gd name="connsiteX16" fmla="*/ 2220807 w 2590800"/>
                <a:gd name="connsiteY16" fmla="*/ 1537120 h 1676819"/>
                <a:gd name="connsiteX17" fmla="*/ 2590800 w 2590800"/>
                <a:gd name="connsiteY17" fmla="*/ 1676819 h 1676819"/>
                <a:gd name="connsiteX0" fmla="*/ 0 w 2590800"/>
                <a:gd name="connsiteY0" fmla="*/ 1646339 h 1676819"/>
                <a:gd name="connsiteX1" fmla="*/ 243840 w 2590800"/>
                <a:gd name="connsiteY1" fmla="*/ 1595539 h 1676819"/>
                <a:gd name="connsiteX2" fmla="*/ 426720 w 2590800"/>
                <a:gd name="connsiteY2" fmla="*/ 1504099 h 1676819"/>
                <a:gd name="connsiteX3" fmla="*/ 609600 w 2590800"/>
                <a:gd name="connsiteY3" fmla="*/ 1361859 h 1676819"/>
                <a:gd name="connsiteX4" fmla="*/ 772160 w 2590800"/>
                <a:gd name="connsiteY4" fmla="*/ 1087539 h 1676819"/>
                <a:gd name="connsiteX5" fmla="*/ 853440 w 2590800"/>
                <a:gd name="connsiteY5" fmla="*/ 874179 h 1676819"/>
                <a:gd name="connsiteX6" fmla="*/ 937260 w 2590800"/>
                <a:gd name="connsiteY6" fmla="*/ 659125 h 1676819"/>
                <a:gd name="connsiteX7" fmla="*/ 1028700 w 2590800"/>
                <a:gd name="connsiteY7" fmla="*/ 396659 h 1676819"/>
                <a:gd name="connsiteX8" fmla="*/ 1198033 w 2590800"/>
                <a:gd name="connsiteY8" fmla="*/ 82546 h 1676819"/>
                <a:gd name="connsiteX9" fmla="*/ 1361440 w 2590800"/>
                <a:gd name="connsiteY9" fmla="*/ 419 h 1676819"/>
                <a:gd name="connsiteX10" fmla="*/ 1554480 w 2590800"/>
                <a:gd name="connsiteY10" fmla="*/ 162979 h 1676819"/>
                <a:gd name="connsiteX11" fmla="*/ 1667933 w 2590800"/>
                <a:gd name="connsiteY11" fmla="*/ 422059 h 1676819"/>
                <a:gd name="connsiteX12" fmla="*/ 1766993 w 2590800"/>
                <a:gd name="connsiteY12" fmla="*/ 770885 h 1676819"/>
                <a:gd name="connsiteX13" fmla="*/ 1859280 w 2590800"/>
                <a:gd name="connsiteY13" fmla="*/ 1046899 h 1676819"/>
                <a:gd name="connsiteX14" fmla="*/ 1971040 w 2590800"/>
                <a:gd name="connsiteY14" fmla="*/ 1290739 h 1676819"/>
                <a:gd name="connsiteX15" fmla="*/ 2088726 w 2590800"/>
                <a:gd name="connsiteY15" fmla="*/ 1429593 h 1676819"/>
                <a:gd name="connsiteX16" fmla="*/ 2220807 w 2590800"/>
                <a:gd name="connsiteY16" fmla="*/ 1537120 h 1676819"/>
                <a:gd name="connsiteX17" fmla="*/ 2590800 w 2590800"/>
                <a:gd name="connsiteY17" fmla="*/ 1676819 h 1676819"/>
                <a:gd name="connsiteX0" fmla="*/ 0 w 2590800"/>
                <a:gd name="connsiteY0" fmla="*/ 1646339 h 1676819"/>
                <a:gd name="connsiteX1" fmla="*/ 243840 w 2590800"/>
                <a:gd name="connsiteY1" fmla="*/ 1595539 h 1676819"/>
                <a:gd name="connsiteX2" fmla="*/ 426720 w 2590800"/>
                <a:gd name="connsiteY2" fmla="*/ 1504099 h 1676819"/>
                <a:gd name="connsiteX3" fmla="*/ 609600 w 2590800"/>
                <a:gd name="connsiteY3" fmla="*/ 1361859 h 1676819"/>
                <a:gd name="connsiteX4" fmla="*/ 772160 w 2590800"/>
                <a:gd name="connsiteY4" fmla="*/ 1087539 h 1676819"/>
                <a:gd name="connsiteX5" fmla="*/ 853440 w 2590800"/>
                <a:gd name="connsiteY5" fmla="*/ 874179 h 1676819"/>
                <a:gd name="connsiteX6" fmla="*/ 937260 w 2590800"/>
                <a:gd name="connsiteY6" fmla="*/ 659125 h 1676819"/>
                <a:gd name="connsiteX7" fmla="*/ 1028700 w 2590800"/>
                <a:gd name="connsiteY7" fmla="*/ 396659 h 1676819"/>
                <a:gd name="connsiteX8" fmla="*/ 1198033 w 2590800"/>
                <a:gd name="connsiteY8" fmla="*/ 82546 h 1676819"/>
                <a:gd name="connsiteX9" fmla="*/ 1361440 w 2590800"/>
                <a:gd name="connsiteY9" fmla="*/ 419 h 1676819"/>
                <a:gd name="connsiteX10" fmla="*/ 1554480 w 2590800"/>
                <a:gd name="connsiteY10" fmla="*/ 162979 h 1676819"/>
                <a:gd name="connsiteX11" fmla="*/ 1667933 w 2590800"/>
                <a:gd name="connsiteY11" fmla="*/ 422059 h 1676819"/>
                <a:gd name="connsiteX12" fmla="*/ 1766993 w 2590800"/>
                <a:gd name="connsiteY12" fmla="*/ 770885 h 1676819"/>
                <a:gd name="connsiteX13" fmla="*/ 1859280 w 2590800"/>
                <a:gd name="connsiteY13" fmla="*/ 1046899 h 1676819"/>
                <a:gd name="connsiteX14" fmla="*/ 1971040 w 2590800"/>
                <a:gd name="connsiteY14" fmla="*/ 1290739 h 1676819"/>
                <a:gd name="connsiteX15" fmla="*/ 2088726 w 2590800"/>
                <a:gd name="connsiteY15" fmla="*/ 1429593 h 1676819"/>
                <a:gd name="connsiteX16" fmla="*/ 2220807 w 2590800"/>
                <a:gd name="connsiteY16" fmla="*/ 1537120 h 1676819"/>
                <a:gd name="connsiteX17" fmla="*/ 2590800 w 2590800"/>
                <a:gd name="connsiteY17" fmla="*/ 1676819 h 1676819"/>
                <a:gd name="connsiteX0" fmla="*/ 0 w 2590800"/>
                <a:gd name="connsiteY0" fmla="*/ 1646339 h 1676819"/>
                <a:gd name="connsiteX1" fmla="*/ 243840 w 2590800"/>
                <a:gd name="connsiteY1" fmla="*/ 1595539 h 1676819"/>
                <a:gd name="connsiteX2" fmla="*/ 426720 w 2590800"/>
                <a:gd name="connsiteY2" fmla="*/ 1504099 h 1676819"/>
                <a:gd name="connsiteX3" fmla="*/ 609600 w 2590800"/>
                <a:gd name="connsiteY3" fmla="*/ 1361859 h 1676819"/>
                <a:gd name="connsiteX4" fmla="*/ 772160 w 2590800"/>
                <a:gd name="connsiteY4" fmla="*/ 1087539 h 1676819"/>
                <a:gd name="connsiteX5" fmla="*/ 853440 w 2590800"/>
                <a:gd name="connsiteY5" fmla="*/ 874179 h 1676819"/>
                <a:gd name="connsiteX6" fmla="*/ 937260 w 2590800"/>
                <a:gd name="connsiteY6" fmla="*/ 659125 h 1676819"/>
                <a:gd name="connsiteX7" fmla="*/ 1028700 w 2590800"/>
                <a:gd name="connsiteY7" fmla="*/ 396659 h 1676819"/>
                <a:gd name="connsiteX8" fmla="*/ 1198033 w 2590800"/>
                <a:gd name="connsiteY8" fmla="*/ 82546 h 1676819"/>
                <a:gd name="connsiteX9" fmla="*/ 1361440 w 2590800"/>
                <a:gd name="connsiteY9" fmla="*/ 419 h 1676819"/>
                <a:gd name="connsiteX10" fmla="*/ 1554480 w 2590800"/>
                <a:gd name="connsiteY10" fmla="*/ 162979 h 1676819"/>
                <a:gd name="connsiteX11" fmla="*/ 1667933 w 2590800"/>
                <a:gd name="connsiteY11" fmla="*/ 422059 h 1676819"/>
                <a:gd name="connsiteX12" fmla="*/ 1766993 w 2590800"/>
                <a:gd name="connsiteY12" fmla="*/ 770885 h 1676819"/>
                <a:gd name="connsiteX13" fmla="*/ 1859280 w 2590800"/>
                <a:gd name="connsiteY13" fmla="*/ 1046899 h 1676819"/>
                <a:gd name="connsiteX14" fmla="*/ 1971040 w 2590800"/>
                <a:gd name="connsiteY14" fmla="*/ 1290739 h 1676819"/>
                <a:gd name="connsiteX15" fmla="*/ 2088726 w 2590800"/>
                <a:gd name="connsiteY15" fmla="*/ 1429593 h 1676819"/>
                <a:gd name="connsiteX16" fmla="*/ 2220807 w 2590800"/>
                <a:gd name="connsiteY16" fmla="*/ 1537120 h 1676819"/>
                <a:gd name="connsiteX17" fmla="*/ 2590800 w 2590800"/>
                <a:gd name="connsiteY17" fmla="*/ 1676819 h 1676819"/>
                <a:gd name="connsiteX0" fmla="*/ 0 w 2590800"/>
                <a:gd name="connsiteY0" fmla="*/ 1646339 h 1676819"/>
                <a:gd name="connsiteX1" fmla="*/ 243840 w 2590800"/>
                <a:gd name="connsiteY1" fmla="*/ 1595539 h 1676819"/>
                <a:gd name="connsiteX2" fmla="*/ 426720 w 2590800"/>
                <a:gd name="connsiteY2" fmla="*/ 1504099 h 1676819"/>
                <a:gd name="connsiteX3" fmla="*/ 609600 w 2590800"/>
                <a:gd name="connsiteY3" fmla="*/ 1361859 h 1676819"/>
                <a:gd name="connsiteX4" fmla="*/ 772160 w 2590800"/>
                <a:gd name="connsiteY4" fmla="*/ 1087539 h 1676819"/>
                <a:gd name="connsiteX5" fmla="*/ 853440 w 2590800"/>
                <a:gd name="connsiteY5" fmla="*/ 874179 h 1676819"/>
                <a:gd name="connsiteX6" fmla="*/ 937260 w 2590800"/>
                <a:gd name="connsiteY6" fmla="*/ 659125 h 1676819"/>
                <a:gd name="connsiteX7" fmla="*/ 1028700 w 2590800"/>
                <a:gd name="connsiteY7" fmla="*/ 396659 h 1676819"/>
                <a:gd name="connsiteX8" fmla="*/ 1198033 w 2590800"/>
                <a:gd name="connsiteY8" fmla="*/ 82546 h 1676819"/>
                <a:gd name="connsiteX9" fmla="*/ 1361440 w 2590800"/>
                <a:gd name="connsiteY9" fmla="*/ 419 h 1676819"/>
                <a:gd name="connsiteX10" fmla="*/ 1554480 w 2590800"/>
                <a:gd name="connsiteY10" fmla="*/ 162979 h 1676819"/>
                <a:gd name="connsiteX11" fmla="*/ 1667933 w 2590800"/>
                <a:gd name="connsiteY11" fmla="*/ 422059 h 1676819"/>
                <a:gd name="connsiteX12" fmla="*/ 1766993 w 2590800"/>
                <a:gd name="connsiteY12" fmla="*/ 770885 h 1676819"/>
                <a:gd name="connsiteX13" fmla="*/ 1859280 w 2590800"/>
                <a:gd name="connsiteY13" fmla="*/ 1046899 h 1676819"/>
                <a:gd name="connsiteX14" fmla="*/ 1971040 w 2590800"/>
                <a:gd name="connsiteY14" fmla="*/ 1290739 h 1676819"/>
                <a:gd name="connsiteX15" fmla="*/ 2084493 w 2590800"/>
                <a:gd name="connsiteY15" fmla="*/ 1433827 h 1676819"/>
                <a:gd name="connsiteX16" fmla="*/ 2220807 w 2590800"/>
                <a:gd name="connsiteY16" fmla="*/ 1537120 h 1676819"/>
                <a:gd name="connsiteX17" fmla="*/ 2590800 w 2590800"/>
                <a:gd name="connsiteY17" fmla="*/ 1676819 h 1676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590800" h="1676819">
                  <a:moveTo>
                    <a:pt x="0" y="1646339"/>
                  </a:moveTo>
                  <a:cubicBezTo>
                    <a:pt x="50800" y="1635756"/>
                    <a:pt x="172720" y="1619246"/>
                    <a:pt x="243840" y="1595539"/>
                  </a:cubicBezTo>
                  <a:cubicBezTo>
                    <a:pt x="314960" y="1571832"/>
                    <a:pt x="365760" y="1543046"/>
                    <a:pt x="426720" y="1504099"/>
                  </a:cubicBezTo>
                  <a:cubicBezTo>
                    <a:pt x="487680" y="1465152"/>
                    <a:pt x="552027" y="1431286"/>
                    <a:pt x="609600" y="1361859"/>
                  </a:cubicBezTo>
                  <a:cubicBezTo>
                    <a:pt x="667173" y="1292432"/>
                    <a:pt x="731520" y="1168819"/>
                    <a:pt x="772160" y="1087539"/>
                  </a:cubicBezTo>
                  <a:cubicBezTo>
                    <a:pt x="812800" y="1006259"/>
                    <a:pt x="825923" y="945581"/>
                    <a:pt x="853440" y="874179"/>
                  </a:cubicBezTo>
                  <a:cubicBezTo>
                    <a:pt x="880957" y="802777"/>
                    <a:pt x="908050" y="738712"/>
                    <a:pt x="937260" y="659125"/>
                  </a:cubicBezTo>
                  <a:cubicBezTo>
                    <a:pt x="966470" y="579538"/>
                    <a:pt x="985238" y="492755"/>
                    <a:pt x="1028700" y="396659"/>
                  </a:cubicBezTo>
                  <a:cubicBezTo>
                    <a:pt x="1072162" y="300563"/>
                    <a:pt x="1142576" y="148586"/>
                    <a:pt x="1198033" y="82546"/>
                  </a:cubicBezTo>
                  <a:cubicBezTo>
                    <a:pt x="1253490" y="16506"/>
                    <a:pt x="1330960" y="10579"/>
                    <a:pt x="1361440" y="419"/>
                  </a:cubicBezTo>
                  <a:cubicBezTo>
                    <a:pt x="1403773" y="-6354"/>
                    <a:pt x="1518920" y="69846"/>
                    <a:pt x="1554480" y="162979"/>
                  </a:cubicBezTo>
                  <a:cubicBezTo>
                    <a:pt x="1606973" y="237486"/>
                    <a:pt x="1632514" y="320741"/>
                    <a:pt x="1667933" y="422059"/>
                  </a:cubicBezTo>
                  <a:cubicBezTo>
                    <a:pt x="1703352" y="523377"/>
                    <a:pt x="1735102" y="666745"/>
                    <a:pt x="1766993" y="770885"/>
                  </a:cubicBezTo>
                  <a:cubicBezTo>
                    <a:pt x="1798884" y="875025"/>
                    <a:pt x="1825272" y="960257"/>
                    <a:pt x="1859280" y="1046899"/>
                  </a:cubicBezTo>
                  <a:cubicBezTo>
                    <a:pt x="1893288" y="1133541"/>
                    <a:pt x="1933505" y="1226251"/>
                    <a:pt x="1971040" y="1290739"/>
                  </a:cubicBezTo>
                  <a:cubicBezTo>
                    <a:pt x="2008575" y="1355227"/>
                    <a:pt x="2021699" y="1373714"/>
                    <a:pt x="2084493" y="1433827"/>
                  </a:cubicBezTo>
                  <a:cubicBezTo>
                    <a:pt x="2143055" y="1493940"/>
                    <a:pt x="2139950" y="1499443"/>
                    <a:pt x="2220807" y="1537120"/>
                  </a:cubicBezTo>
                  <a:cubicBezTo>
                    <a:pt x="2310131" y="1600197"/>
                    <a:pt x="2484085" y="1651948"/>
                    <a:pt x="2590800" y="1676819"/>
                  </a:cubicBezTo>
                </a:path>
              </a:pathLst>
            </a:custGeom>
            <a:ln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800000"/>
                </a:solidFill>
              </a:endParaRPr>
            </a:p>
          </p:txBody>
        </p:sp>
        <p:sp>
          <p:nvSpPr>
            <p:cNvPr id="34" name="Freeform 33"/>
            <p:cNvSpPr/>
            <p:nvPr/>
          </p:nvSpPr>
          <p:spPr>
            <a:xfrm>
              <a:off x="3829055" y="2832093"/>
              <a:ext cx="1239881" cy="2655979"/>
            </a:xfrm>
            <a:custGeom>
              <a:avLst/>
              <a:gdLst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14400 w 2397760"/>
                <a:gd name="connsiteY26" fmla="*/ 680720 h 1667788"/>
                <a:gd name="connsiteX27" fmla="*/ 924560 w 2397760"/>
                <a:gd name="connsiteY27" fmla="*/ 650240 h 1667788"/>
                <a:gd name="connsiteX28" fmla="*/ 944880 w 2397760"/>
                <a:gd name="connsiteY28" fmla="*/ 568960 h 1667788"/>
                <a:gd name="connsiteX29" fmla="*/ 965200 w 2397760"/>
                <a:gd name="connsiteY29" fmla="*/ 487680 h 1667788"/>
                <a:gd name="connsiteX30" fmla="*/ 985520 w 2397760"/>
                <a:gd name="connsiteY30" fmla="*/ 457200 h 1667788"/>
                <a:gd name="connsiteX31" fmla="*/ 995680 w 2397760"/>
                <a:gd name="connsiteY31" fmla="*/ 426720 h 1667788"/>
                <a:gd name="connsiteX32" fmla="*/ 1016000 w 2397760"/>
                <a:gd name="connsiteY32" fmla="*/ 396240 h 1667788"/>
                <a:gd name="connsiteX33" fmla="*/ 1026160 w 2397760"/>
                <a:gd name="connsiteY33" fmla="*/ 365760 h 1667788"/>
                <a:gd name="connsiteX34" fmla="*/ 1056640 w 2397760"/>
                <a:gd name="connsiteY34" fmla="*/ 345440 h 1667788"/>
                <a:gd name="connsiteX35" fmla="*/ 1076960 w 2397760"/>
                <a:gd name="connsiteY35" fmla="*/ 284480 h 1667788"/>
                <a:gd name="connsiteX36" fmla="*/ 1097280 w 2397760"/>
                <a:gd name="connsiteY36" fmla="*/ 254000 h 1667788"/>
                <a:gd name="connsiteX37" fmla="*/ 1107440 w 2397760"/>
                <a:gd name="connsiteY37" fmla="*/ 223520 h 1667788"/>
                <a:gd name="connsiteX38" fmla="*/ 1137920 w 2397760"/>
                <a:gd name="connsiteY38" fmla="*/ 203200 h 1667788"/>
                <a:gd name="connsiteX39" fmla="*/ 1209040 w 2397760"/>
                <a:gd name="connsiteY39" fmla="*/ 121920 h 1667788"/>
                <a:gd name="connsiteX40" fmla="*/ 1249680 w 2397760"/>
                <a:gd name="connsiteY40" fmla="*/ 71120 h 1667788"/>
                <a:gd name="connsiteX41" fmla="*/ 1270000 w 2397760"/>
                <a:gd name="connsiteY41" fmla="*/ 40640 h 1667788"/>
                <a:gd name="connsiteX42" fmla="*/ 1300480 w 2397760"/>
                <a:gd name="connsiteY42" fmla="*/ 30480 h 1667788"/>
                <a:gd name="connsiteX43" fmla="*/ 1361440 w 2397760"/>
                <a:gd name="connsiteY43" fmla="*/ 0 h 1667788"/>
                <a:gd name="connsiteX44" fmla="*/ 1432560 w 2397760"/>
                <a:gd name="connsiteY44" fmla="*/ 10160 h 1667788"/>
                <a:gd name="connsiteX45" fmla="*/ 1503680 w 2397760"/>
                <a:gd name="connsiteY45" fmla="*/ 30480 h 1667788"/>
                <a:gd name="connsiteX46" fmla="*/ 1544320 w 2397760"/>
                <a:gd name="connsiteY46" fmla="*/ 81280 h 1667788"/>
                <a:gd name="connsiteX47" fmla="*/ 1564640 w 2397760"/>
                <a:gd name="connsiteY47" fmla="*/ 111760 h 1667788"/>
                <a:gd name="connsiteX48" fmla="*/ 1615440 w 2397760"/>
                <a:gd name="connsiteY48" fmla="*/ 172720 h 1667788"/>
                <a:gd name="connsiteX49" fmla="*/ 1635760 w 2397760"/>
                <a:gd name="connsiteY49" fmla="*/ 254000 h 1667788"/>
                <a:gd name="connsiteX50" fmla="*/ 1656080 w 2397760"/>
                <a:gd name="connsiteY50" fmla="*/ 325120 h 1667788"/>
                <a:gd name="connsiteX51" fmla="*/ 1645920 w 2397760"/>
                <a:gd name="connsiteY51" fmla="*/ 355600 h 1667788"/>
                <a:gd name="connsiteX52" fmla="*/ 1676400 w 2397760"/>
                <a:gd name="connsiteY52" fmla="*/ 447040 h 1667788"/>
                <a:gd name="connsiteX53" fmla="*/ 1706880 w 2397760"/>
                <a:gd name="connsiteY53" fmla="*/ 568960 h 1667788"/>
                <a:gd name="connsiteX54" fmla="*/ 1717040 w 2397760"/>
                <a:gd name="connsiteY54" fmla="*/ 609600 h 1667788"/>
                <a:gd name="connsiteX55" fmla="*/ 1737360 w 2397760"/>
                <a:gd name="connsiteY55" fmla="*/ 670560 h 1667788"/>
                <a:gd name="connsiteX56" fmla="*/ 1767840 w 2397760"/>
                <a:gd name="connsiteY56" fmla="*/ 772160 h 1667788"/>
                <a:gd name="connsiteX57" fmla="*/ 1778000 w 2397760"/>
                <a:gd name="connsiteY57" fmla="*/ 802640 h 1667788"/>
                <a:gd name="connsiteX58" fmla="*/ 1798320 w 2397760"/>
                <a:gd name="connsiteY58" fmla="*/ 833120 h 1667788"/>
                <a:gd name="connsiteX59" fmla="*/ 1788160 w 2397760"/>
                <a:gd name="connsiteY59" fmla="*/ 863600 h 1667788"/>
                <a:gd name="connsiteX60" fmla="*/ 1808480 w 2397760"/>
                <a:gd name="connsiteY60" fmla="*/ 894080 h 1667788"/>
                <a:gd name="connsiteX61" fmla="*/ 1838960 w 2397760"/>
                <a:gd name="connsiteY61" fmla="*/ 985520 h 1667788"/>
                <a:gd name="connsiteX62" fmla="*/ 1859280 w 2397760"/>
                <a:gd name="connsiteY62" fmla="*/ 1046480 h 1667788"/>
                <a:gd name="connsiteX63" fmla="*/ 1869440 w 2397760"/>
                <a:gd name="connsiteY63" fmla="*/ 1076960 h 1667788"/>
                <a:gd name="connsiteX64" fmla="*/ 1889760 w 2397760"/>
                <a:gd name="connsiteY64" fmla="*/ 1107440 h 1667788"/>
                <a:gd name="connsiteX65" fmla="*/ 1910080 w 2397760"/>
                <a:gd name="connsiteY65" fmla="*/ 1168400 h 1667788"/>
                <a:gd name="connsiteX66" fmla="*/ 1930400 w 2397760"/>
                <a:gd name="connsiteY66" fmla="*/ 1198880 h 1667788"/>
                <a:gd name="connsiteX67" fmla="*/ 1950720 w 2397760"/>
                <a:gd name="connsiteY67" fmla="*/ 1259840 h 1667788"/>
                <a:gd name="connsiteX68" fmla="*/ 1971040 w 2397760"/>
                <a:gd name="connsiteY68" fmla="*/ 1290320 h 1667788"/>
                <a:gd name="connsiteX69" fmla="*/ 1981200 w 2397760"/>
                <a:gd name="connsiteY69" fmla="*/ 1320800 h 1667788"/>
                <a:gd name="connsiteX70" fmla="*/ 2021840 w 2397760"/>
                <a:gd name="connsiteY70" fmla="*/ 1381760 h 1667788"/>
                <a:gd name="connsiteX71" fmla="*/ 2042160 w 2397760"/>
                <a:gd name="connsiteY71" fmla="*/ 1412240 h 1667788"/>
                <a:gd name="connsiteX72" fmla="*/ 2062480 w 2397760"/>
                <a:gd name="connsiteY72" fmla="*/ 1442720 h 1667788"/>
                <a:gd name="connsiteX73" fmla="*/ 2092960 w 2397760"/>
                <a:gd name="connsiteY73" fmla="*/ 1463040 h 1667788"/>
                <a:gd name="connsiteX74" fmla="*/ 2133600 w 2397760"/>
                <a:gd name="connsiteY74" fmla="*/ 1503680 h 1667788"/>
                <a:gd name="connsiteX75" fmla="*/ 2164080 w 2397760"/>
                <a:gd name="connsiteY75" fmla="*/ 1534160 h 1667788"/>
                <a:gd name="connsiteX76" fmla="*/ 2194560 w 2397760"/>
                <a:gd name="connsiteY76" fmla="*/ 1544320 h 1667788"/>
                <a:gd name="connsiteX77" fmla="*/ 2225040 w 2397760"/>
                <a:gd name="connsiteY77" fmla="*/ 1564640 h 1667788"/>
                <a:gd name="connsiteX78" fmla="*/ 2255520 w 2397760"/>
                <a:gd name="connsiteY78" fmla="*/ 1574800 h 1667788"/>
                <a:gd name="connsiteX79" fmla="*/ 2316480 w 2397760"/>
                <a:gd name="connsiteY79" fmla="*/ 1615440 h 1667788"/>
                <a:gd name="connsiteX80" fmla="*/ 2346960 w 2397760"/>
                <a:gd name="connsiteY80" fmla="*/ 1635760 h 1667788"/>
                <a:gd name="connsiteX81" fmla="*/ 2377440 w 2397760"/>
                <a:gd name="connsiteY81" fmla="*/ 1666240 h 1667788"/>
                <a:gd name="connsiteX82" fmla="*/ 2397760 w 2397760"/>
                <a:gd name="connsiteY82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14400 w 2397760"/>
                <a:gd name="connsiteY26" fmla="*/ 680720 h 1667788"/>
                <a:gd name="connsiteX27" fmla="*/ 924560 w 2397760"/>
                <a:gd name="connsiteY27" fmla="*/ 650240 h 1667788"/>
                <a:gd name="connsiteX28" fmla="*/ 944880 w 2397760"/>
                <a:gd name="connsiteY28" fmla="*/ 568960 h 1667788"/>
                <a:gd name="connsiteX29" fmla="*/ 965200 w 2397760"/>
                <a:gd name="connsiteY29" fmla="*/ 487680 h 1667788"/>
                <a:gd name="connsiteX30" fmla="*/ 985520 w 2397760"/>
                <a:gd name="connsiteY30" fmla="*/ 457200 h 1667788"/>
                <a:gd name="connsiteX31" fmla="*/ 995680 w 2397760"/>
                <a:gd name="connsiteY31" fmla="*/ 426720 h 1667788"/>
                <a:gd name="connsiteX32" fmla="*/ 1016000 w 2397760"/>
                <a:gd name="connsiteY32" fmla="*/ 396240 h 1667788"/>
                <a:gd name="connsiteX33" fmla="*/ 1026160 w 2397760"/>
                <a:gd name="connsiteY33" fmla="*/ 365760 h 1667788"/>
                <a:gd name="connsiteX34" fmla="*/ 1056640 w 2397760"/>
                <a:gd name="connsiteY34" fmla="*/ 345440 h 1667788"/>
                <a:gd name="connsiteX35" fmla="*/ 1076960 w 2397760"/>
                <a:gd name="connsiteY35" fmla="*/ 284480 h 1667788"/>
                <a:gd name="connsiteX36" fmla="*/ 1097280 w 2397760"/>
                <a:gd name="connsiteY36" fmla="*/ 254000 h 1667788"/>
                <a:gd name="connsiteX37" fmla="*/ 1107440 w 2397760"/>
                <a:gd name="connsiteY37" fmla="*/ 223520 h 1667788"/>
                <a:gd name="connsiteX38" fmla="*/ 1137920 w 2397760"/>
                <a:gd name="connsiteY38" fmla="*/ 203200 h 1667788"/>
                <a:gd name="connsiteX39" fmla="*/ 1209040 w 2397760"/>
                <a:gd name="connsiteY39" fmla="*/ 121920 h 1667788"/>
                <a:gd name="connsiteX40" fmla="*/ 1249680 w 2397760"/>
                <a:gd name="connsiteY40" fmla="*/ 71120 h 1667788"/>
                <a:gd name="connsiteX41" fmla="*/ 1270000 w 2397760"/>
                <a:gd name="connsiteY41" fmla="*/ 40640 h 1667788"/>
                <a:gd name="connsiteX42" fmla="*/ 1300480 w 2397760"/>
                <a:gd name="connsiteY42" fmla="*/ 30480 h 1667788"/>
                <a:gd name="connsiteX43" fmla="*/ 1361440 w 2397760"/>
                <a:gd name="connsiteY43" fmla="*/ 0 h 1667788"/>
                <a:gd name="connsiteX44" fmla="*/ 1432560 w 2397760"/>
                <a:gd name="connsiteY44" fmla="*/ 10160 h 1667788"/>
                <a:gd name="connsiteX45" fmla="*/ 1503680 w 2397760"/>
                <a:gd name="connsiteY45" fmla="*/ 30480 h 1667788"/>
                <a:gd name="connsiteX46" fmla="*/ 1564640 w 2397760"/>
                <a:gd name="connsiteY46" fmla="*/ 111760 h 1667788"/>
                <a:gd name="connsiteX47" fmla="*/ 1615440 w 2397760"/>
                <a:gd name="connsiteY47" fmla="*/ 172720 h 1667788"/>
                <a:gd name="connsiteX48" fmla="*/ 1635760 w 2397760"/>
                <a:gd name="connsiteY48" fmla="*/ 254000 h 1667788"/>
                <a:gd name="connsiteX49" fmla="*/ 1656080 w 2397760"/>
                <a:gd name="connsiteY49" fmla="*/ 325120 h 1667788"/>
                <a:gd name="connsiteX50" fmla="*/ 1645920 w 2397760"/>
                <a:gd name="connsiteY50" fmla="*/ 355600 h 1667788"/>
                <a:gd name="connsiteX51" fmla="*/ 1676400 w 2397760"/>
                <a:gd name="connsiteY51" fmla="*/ 447040 h 1667788"/>
                <a:gd name="connsiteX52" fmla="*/ 1706880 w 2397760"/>
                <a:gd name="connsiteY52" fmla="*/ 568960 h 1667788"/>
                <a:gd name="connsiteX53" fmla="*/ 1717040 w 2397760"/>
                <a:gd name="connsiteY53" fmla="*/ 609600 h 1667788"/>
                <a:gd name="connsiteX54" fmla="*/ 1737360 w 2397760"/>
                <a:gd name="connsiteY54" fmla="*/ 670560 h 1667788"/>
                <a:gd name="connsiteX55" fmla="*/ 1767840 w 2397760"/>
                <a:gd name="connsiteY55" fmla="*/ 772160 h 1667788"/>
                <a:gd name="connsiteX56" fmla="*/ 1778000 w 2397760"/>
                <a:gd name="connsiteY56" fmla="*/ 802640 h 1667788"/>
                <a:gd name="connsiteX57" fmla="*/ 1798320 w 2397760"/>
                <a:gd name="connsiteY57" fmla="*/ 833120 h 1667788"/>
                <a:gd name="connsiteX58" fmla="*/ 1788160 w 2397760"/>
                <a:gd name="connsiteY58" fmla="*/ 863600 h 1667788"/>
                <a:gd name="connsiteX59" fmla="*/ 1808480 w 2397760"/>
                <a:gd name="connsiteY59" fmla="*/ 894080 h 1667788"/>
                <a:gd name="connsiteX60" fmla="*/ 1838960 w 2397760"/>
                <a:gd name="connsiteY60" fmla="*/ 985520 h 1667788"/>
                <a:gd name="connsiteX61" fmla="*/ 1859280 w 2397760"/>
                <a:gd name="connsiteY61" fmla="*/ 1046480 h 1667788"/>
                <a:gd name="connsiteX62" fmla="*/ 1869440 w 2397760"/>
                <a:gd name="connsiteY62" fmla="*/ 1076960 h 1667788"/>
                <a:gd name="connsiteX63" fmla="*/ 1889760 w 2397760"/>
                <a:gd name="connsiteY63" fmla="*/ 1107440 h 1667788"/>
                <a:gd name="connsiteX64" fmla="*/ 1910080 w 2397760"/>
                <a:gd name="connsiteY64" fmla="*/ 1168400 h 1667788"/>
                <a:gd name="connsiteX65" fmla="*/ 1930400 w 2397760"/>
                <a:gd name="connsiteY65" fmla="*/ 1198880 h 1667788"/>
                <a:gd name="connsiteX66" fmla="*/ 1950720 w 2397760"/>
                <a:gd name="connsiteY66" fmla="*/ 1259840 h 1667788"/>
                <a:gd name="connsiteX67" fmla="*/ 1971040 w 2397760"/>
                <a:gd name="connsiteY67" fmla="*/ 1290320 h 1667788"/>
                <a:gd name="connsiteX68" fmla="*/ 1981200 w 2397760"/>
                <a:gd name="connsiteY68" fmla="*/ 1320800 h 1667788"/>
                <a:gd name="connsiteX69" fmla="*/ 2021840 w 2397760"/>
                <a:gd name="connsiteY69" fmla="*/ 1381760 h 1667788"/>
                <a:gd name="connsiteX70" fmla="*/ 2042160 w 2397760"/>
                <a:gd name="connsiteY70" fmla="*/ 1412240 h 1667788"/>
                <a:gd name="connsiteX71" fmla="*/ 2062480 w 2397760"/>
                <a:gd name="connsiteY71" fmla="*/ 1442720 h 1667788"/>
                <a:gd name="connsiteX72" fmla="*/ 2092960 w 2397760"/>
                <a:gd name="connsiteY72" fmla="*/ 1463040 h 1667788"/>
                <a:gd name="connsiteX73" fmla="*/ 2133600 w 2397760"/>
                <a:gd name="connsiteY73" fmla="*/ 1503680 h 1667788"/>
                <a:gd name="connsiteX74" fmla="*/ 2164080 w 2397760"/>
                <a:gd name="connsiteY74" fmla="*/ 1534160 h 1667788"/>
                <a:gd name="connsiteX75" fmla="*/ 2194560 w 2397760"/>
                <a:gd name="connsiteY75" fmla="*/ 1544320 h 1667788"/>
                <a:gd name="connsiteX76" fmla="*/ 2225040 w 2397760"/>
                <a:gd name="connsiteY76" fmla="*/ 1564640 h 1667788"/>
                <a:gd name="connsiteX77" fmla="*/ 2255520 w 2397760"/>
                <a:gd name="connsiteY77" fmla="*/ 1574800 h 1667788"/>
                <a:gd name="connsiteX78" fmla="*/ 2316480 w 2397760"/>
                <a:gd name="connsiteY78" fmla="*/ 1615440 h 1667788"/>
                <a:gd name="connsiteX79" fmla="*/ 2346960 w 2397760"/>
                <a:gd name="connsiteY79" fmla="*/ 1635760 h 1667788"/>
                <a:gd name="connsiteX80" fmla="*/ 2377440 w 2397760"/>
                <a:gd name="connsiteY80" fmla="*/ 1666240 h 1667788"/>
                <a:gd name="connsiteX81" fmla="*/ 2397760 w 2397760"/>
                <a:gd name="connsiteY81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14400 w 2397760"/>
                <a:gd name="connsiteY26" fmla="*/ 680720 h 1667788"/>
                <a:gd name="connsiteX27" fmla="*/ 924560 w 2397760"/>
                <a:gd name="connsiteY27" fmla="*/ 650240 h 1667788"/>
                <a:gd name="connsiteX28" fmla="*/ 944880 w 2397760"/>
                <a:gd name="connsiteY28" fmla="*/ 568960 h 1667788"/>
                <a:gd name="connsiteX29" fmla="*/ 965200 w 2397760"/>
                <a:gd name="connsiteY29" fmla="*/ 487680 h 1667788"/>
                <a:gd name="connsiteX30" fmla="*/ 985520 w 2397760"/>
                <a:gd name="connsiteY30" fmla="*/ 457200 h 1667788"/>
                <a:gd name="connsiteX31" fmla="*/ 995680 w 2397760"/>
                <a:gd name="connsiteY31" fmla="*/ 426720 h 1667788"/>
                <a:gd name="connsiteX32" fmla="*/ 1016000 w 2397760"/>
                <a:gd name="connsiteY32" fmla="*/ 396240 h 1667788"/>
                <a:gd name="connsiteX33" fmla="*/ 1026160 w 2397760"/>
                <a:gd name="connsiteY33" fmla="*/ 365760 h 1667788"/>
                <a:gd name="connsiteX34" fmla="*/ 1056640 w 2397760"/>
                <a:gd name="connsiteY34" fmla="*/ 345440 h 1667788"/>
                <a:gd name="connsiteX35" fmla="*/ 1076960 w 2397760"/>
                <a:gd name="connsiteY35" fmla="*/ 284480 h 1667788"/>
                <a:gd name="connsiteX36" fmla="*/ 1097280 w 2397760"/>
                <a:gd name="connsiteY36" fmla="*/ 254000 h 1667788"/>
                <a:gd name="connsiteX37" fmla="*/ 1107440 w 2397760"/>
                <a:gd name="connsiteY37" fmla="*/ 223520 h 1667788"/>
                <a:gd name="connsiteX38" fmla="*/ 1137920 w 2397760"/>
                <a:gd name="connsiteY38" fmla="*/ 203200 h 1667788"/>
                <a:gd name="connsiteX39" fmla="*/ 1209040 w 2397760"/>
                <a:gd name="connsiteY39" fmla="*/ 121920 h 1667788"/>
                <a:gd name="connsiteX40" fmla="*/ 1249680 w 2397760"/>
                <a:gd name="connsiteY40" fmla="*/ 71120 h 1667788"/>
                <a:gd name="connsiteX41" fmla="*/ 1270000 w 2397760"/>
                <a:gd name="connsiteY41" fmla="*/ 40640 h 1667788"/>
                <a:gd name="connsiteX42" fmla="*/ 1300480 w 2397760"/>
                <a:gd name="connsiteY42" fmla="*/ 30480 h 1667788"/>
                <a:gd name="connsiteX43" fmla="*/ 1361440 w 2397760"/>
                <a:gd name="connsiteY43" fmla="*/ 0 h 1667788"/>
                <a:gd name="connsiteX44" fmla="*/ 1432560 w 2397760"/>
                <a:gd name="connsiteY44" fmla="*/ 10160 h 1667788"/>
                <a:gd name="connsiteX45" fmla="*/ 1503680 w 2397760"/>
                <a:gd name="connsiteY45" fmla="*/ 30480 h 1667788"/>
                <a:gd name="connsiteX46" fmla="*/ 1564640 w 2397760"/>
                <a:gd name="connsiteY46" fmla="*/ 111760 h 1667788"/>
                <a:gd name="connsiteX47" fmla="*/ 1635760 w 2397760"/>
                <a:gd name="connsiteY47" fmla="*/ 254000 h 1667788"/>
                <a:gd name="connsiteX48" fmla="*/ 1656080 w 2397760"/>
                <a:gd name="connsiteY48" fmla="*/ 325120 h 1667788"/>
                <a:gd name="connsiteX49" fmla="*/ 1645920 w 2397760"/>
                <a:gd name="connsiteY49" fmla="*/ 355600 h 1667788"/>
                <a:gd name="connsiteX50" fmla="*/ 1676400 w 2397760"/>
                <a:gd name="connsiteY50" fmla="*/ 447040 h 1667788"/>
                <a:gd name="connsiteX51" fmla="*/ 1706880 w 2397760"/>
                <a:gd name="connsiteY51" fmla="*/ 568960 h 1667788"/>
                <a:gd name="connsiteX52" fmla="*/ 1717040 w 2397760"/>
                <a:gd name="connsiteY52" fmla="*/ 609600 h 1667788"/>
                <a:gd name="connsiteX53" fmla="*/ 1737360 w 2397760"/>
                <a:gd name="connsiteY53" fmla="*/ 670560 h 1667788"/>
                <a:gd name="connsiteX54" fmla="*/ 1767840 w 2397760"/>
                <a:gd name="connsiteY54" fmla="*/ 772160 h 1667788"/>
                <a:gd name="connsiteX55" fmla="*/ 1778000 w 2397760"/>
                <a:gd name="connsiteY55" fmla="*/ 802640 h 1667788"/>
                <a:gd name="connsiteX56" fmla="*/ 1798320 w 2397760"/>
                <a:gd name="connsiteY56" fmla="*/ 833120 h 1667788"/>
                <a:gd name="connsiteX57" fmla="*/ 1788160 w 2397760"/>
                <a:gd name="connsiteY57" fmla="*/ 863600 h 1667788"/>
                <a:gd name="connsiteX58" fmla="*/ 1808480 w 2397760"/>
                <a:gd name="connsiteY58" fmla="*/ 894080 h 1667788"/>
                <a:gd name="connsiteX59" fmla="*/ 1838960 w 2397760"/>
                <a:gd name="connsiteY59" fmla="*/ 985520 h 1667788"/>
                <a:gd name="connsiteX60" fmla="*/ 1859280 w 2397760"/>
                <a:gd name="connsiteY60" fmla="*/ 1046480 h 1667788"/>
                <a:gd name="connsiteX61" fmla="*/ 1869440 w 2397760"/>
                <a:gd name="connsiteY61" fmla="*/ 1076960 h 1667788"/>
                <a:gd name="connsiteX62" fmla="*/ 1889760 w 2397760"/>
                <a:gd name="connsiteY62" fmla="*/ 1107440 h 1667788"/>
                <a:gd name="connsiteX63" fmla="*/ 1910080 w 2397760"/>
                <a:gd name="connsiteY63" fmla="*/ 1168400 h 1667788"/>
                <a:gd name="connsiteX64" fmla="*/ 1930400 w 2397760"/>
                <a:gd name="connsiteY64" fmla="*/ 1198880 h 1667788"/>
                <a:gd name="connsiteX65" fmla="*/ 1950720 w 2397760"/>
                <a:gd name="connsiteY65" fmla="*/ 1259840 h 1667788"/>
                <a:gd name="connsiteX66" fmla="*/ 1971040 w 2397760"/>
                <a:gd name="connsiteY66" fmla="*/ 1290320 h 1667788"/>
                <a:gd name="connsiteX67" fmla="*/ 1981200 w 2397760"/>
                <a:gd name="connsiteY67" fmla="*/ 1320800 h 1667788"/>
                <a:gd name="connsiteX68" fmla="*/ 2021840 w 2397760"/>
                <a:gd name="connsiteY68" fmla="*/ 1381760 h 1667788"/>
                <a:gd name="connsiteX69" fmla="*/ 2042160 w 2397760"/>
                <a:gd name="connsiteY69" fmla="*/ 1412240 h 1667788"/>
                <a:gd name="connsiteX70" fmla="*/ 2062480 w 2397760"/>
                <a:gd name="connsiteY70" fmla="*/ 1442720 h 1667788"/>
                <a:gd name="connsiteX71" fmla="*/ 2092960 w 2397760"/>
                <a:gd name="connsiteY71" fmla="*/ 1463040 h 1667788"/>
                <a:gd name="connsiteX72" fmla="*/ 2133600 w 2397760"/>
                <a:gd name="connsiteY72" fmla="*/ 1503680 h 1667788"/>
                <a:gd name="connsiteX73" fmla="*/ 2164080 w 2397760"/>
                <a:gd name="connsiteY73" fmla="*/ 1534160 h 1667788"/>
                <a:gd name="connsiteX74" fmla="*/ 2194560 w 2397760"/>
                <a:gd name="connsiteY74" fmla="*/ 1544320 h 1667788"/>
                <a:gd name="connsiteX75" fmla="*/ 2225040 w 2397760"/>
                <a:gd name="connsiteY75" fmla="*/ 1564640 h 1667788"/>
                <a:gd name="connsiteX76" fmla="*/ 2255520 w 2397760"/>
                <a:gd name="connsiteY76" fmla="*/ 1574800 h 1667788"/>
                <a:gd name="connsiteX77" fmla="*/ 2316480 w 2397760"/>
                <a:gd name="connsiteY77" fmla="*/ 1615440 h 1667788"/>
                <a:gd name="connsiteX78" fmla="*/ 2346960 w 2397760"/>
                <a:gd name="connsiteY78" fmla="*/ 1635760 h 1667788"/>
                <a:gd name="connsiteX79" fmla="*/ 2377440 w 2397760"/>
                <a:gd name="connsiteY79" fmla="*/ 1666240 h 1667788"/>
                <a:gd name="connsiteX80" fmla="*/ 2397760 w 2397760"/>
                <a:gd name="connsiteY80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14400 w 2397760"/>
                <a:gd name="connsiteY26" fmla="*/ 680720 h 1667788"/>
                <a:gd name="connsiteX27" fmla="*/ 924560 w 2397760"/>
                <a:gd name="connsiteY27" fmla="*/ 650240 h 1667788"/>
                <a:gd name="connsiteX28" fmla="*/ 944880 w 2397760"/>
                <a:gd name="connsiteY28" fmla="*/ 568960 h 1667788"/>
                <a:gd name="connsiteX29" fmla="*/ 965200 w 2397760"/>
                <a:gd name="connsiteY29" fmla="*/ 487680 h 1667788"/>
                <a:gd name="connsiteX30" fmla="*/ 985520 w 2397760"/>
                <a:gd name="connsiteY30" fmla="*/ 457200 h 1667788"/>
                <a:gd name="connsiteX31" fmla="*/ 995680 w 2397760"/>
                <a:gd name="connsiteY31" fmla="*/ 426720 h 1667788"/>
                <a:gd name="connsiteX32" fmla="*/ 1016000 w 2397760"/>
                <a:gd name="connsiteY32" fmla="*/ 396240 h 1667788"/>
                <a:gd name="connsiteX33" fmla="*/ 1026160 w 2397760"/>
                <a:gd name="connsiteY33" fmla="*/ 365760 h 1667788"/>
                <a:gd name="connsiteX34" fmla="*/ 1056640 w 2397760"/>
                <a:gd name="connsiteY34" fmla="*/ 345440 h 1667788"/>
                <a:gd name="connsiteX35" fmla="*/ 1076960 w 2397760"/>
                <a:gd name="connsiteY35" fmla="*/ 284480 h 1667788"/>
                <a:gd name="connsiteX36" fmla="*/ 1097280 w 2397760"/>
                <a:gd name="connsiteY36" fmla="*/ 254000 h 1667788"/>
                <a:gd name="connsiteX37" fmla="*/ 1107440 w 2397760"/>
                <a:gd name="connsiteY37" fmla="*/ 223520 h 1667788"/>
                <a:gd name="connsiteX38" fmla="*/ 1137920 w 2397760"/>
                <a:gd name="connsiteY38" fmla="*/ 203200 h 1667788"/>
                <a:gd name="connsiteX39" fmla="*/ 1209040 w 2397760"/>
                <a:gd name="connsiteY39" fmla="*/ 121920 h 1667788"/>
                <a:gd name="connsiteX40" fmla="*/ 1249680 w 2397760"/>
                <a:gd name="connsiteY40" fmla="*/ 71120 h 1667788"/>
                <a:gd name="connsiteX41" fmla="*/ 1270000 w 2397760"/>
                <a:gd name="connsiteY41" fmla="*/ 40640 h 1667788"/>
                <a:gd name="connsiteX42" fmla="*/ 1300480 w 2397760"/>
                <a:gd name="connsiteY42" fmla="*/ 30480 h 1667788"/>
                <a:gd name="connsiteX43" fmla="*/ 1361440 w 2397760"/>
                <a:gd name="connsiteY43" fmla="*/ 0 h 1667788"/>
                <a:gd name="connsiteX44" fmla="*/ 1432560 w 2397760"/>
                <a:gd name="connsiteY44" fmla="*/ 10160 h 1667788"/>
                <a:gd name="connsiteX45" fmla="*/ 1503680 w 2397760"/>
                <a:gd name="connsiteY45" fmla="*/ 30480 h 1667788"/>
                <a:gd name="connsiteX46" fmla="*/ 1564640 w 2397760"/>
                <a:gd name="connsiteY46" fmla="*/ 111760 h 1667788"/>
                <a:gd name="connsiteX47" fmla="*/ 1635760 w 2397760"/>
                <a:gd name="connsiteY47" fmla="*/ 254000 h 1667788"/>
                <a:gd name="connsiteX48" fmla="*/ 1656080 w 2397760"/>
                <a:gd name="connsiteY48" fmla="*/ 325120 h 1667788"/>
                <a:gd name="connsiteX49" fmla="*/ 1676400 w 2397760"/>
                <a:gd name="connsiteY49" fmla="*/ 447040 h 1667788"/>
                <a:gd name="connsiteX50" fmla="*/ 1706880 w 2397760"/>
                <a:gd name="connsiteY50" fmla="*/ 568960 h 1667788"/>
                <a:gd name="connsiteX51" fmla="*/ 1717040 w 2397760"/>
                <a:gd name="connsiteY51" fmla="*/ 609600 h 1667788"/>
                <a:gd name="connsiteX52" fmla="*/ 1737360 w 2397760"/>
                <a:gd name="connsiteY52" fmla="*/ 670560 h 1667788"/>
                <a:gd name="connsiteX53" fmla="*/ 1767840 w 2397760"/>
                <a:gd name="connsiteY53" fmla="*/ 772160 h 1667788"/>
                <a:gd name="connsiteX54" fmla="*/ 1778000 w 2397760"/>
                <a:gd name="connsiteY54" fmla="*/ 802640 h 1667788"/>
                <a:gd name="connsiteX55" fmla="*/ 1798320 w 2397760"/>
                <a:gd name="connsiteY55" fmla="*/ 833120 h 1667788"/>
                <a:gd name="connsiteX56" fmla="*/ 1788160 w 2397760"/>
                <a:gd name="connsiteY56" fmla="*/ 863600 h 1667788"/>
                <a:gd name="connsiteX57" fmla="*/ 1808480 w 2397760"/>
                <a:gd name="connsiteY57" fmla="*/ 894080 h 1667788"/>
                <a:gd name="connsiteX58" fmla="*/ 1838960 w 2397760"/>
                <a:gd name="connsiteY58" fmla="*/ 985520 h 1667788"/>
                <a:gd name="connsiteX59" fmla="*/ 1859280 w 2397760"/>
                <a:gd name="connsiteY59" fmla="*/ 1046480 h 1667788"/>
                <a:gd name="connsiteX60" fmla="*/ 1869440 w 2397760"/>
                <a:gd name="connsiteY60" fmla="*/ 1076960 h 1667788"/>
                <a:gd name="connsiteX61" fmla="*/ 1889760 w 2397760"/>
                <a:gd name="connsiteY61" fmla="*/ 1107440 h 1667788"/>
                <a:gd name="connsiteX62" fmla="*/ 1910080 w 2397760"/>
                <a:gd name="connsiteY62" fmla="*/ 1168400 h 1667788"/>
                <a:gd name="connsiteX63" fmla="*/ 1930400 w 2397760"/>
                <a:gd name="connsiteY63" fmla="*/ 1198880 h 1667788"/>
                <a:gd name="connsiteX64" fmla="*/ 1950720 w 2397760"/>
                <a:gd name="connsiteY64" fmla="*/ 1259840 h 1667788"/>
                <a:gd name="connsiteX65" fmla="*/ 1971040 w 2397760"/>
                <a:gd name="connsiteY65" fmla="*/ 1290320 h 1667788"/>
                <a:gd name="connsiteX66" fmla="*/ 1981200 w 2397760"/>
                <a:gd name="connsiteY66" fmla="*/ 1320800 h 1667788"/>
                <a:gd name="connsiteX67" fmla="*/ 2021840 w 2397760"/>
                <a:gd name="connsiteY67" fmla="*/ 1381760 h 1667788"/>
                <a:gd name="connsiteX68" fmla="*/ 2042160 w 2397760"/>
                <a:gd name="connsiteY68" fmla="*/ 1412240 h 1667788"/>
                <a:gd name="connsiteX69" fmla="*/ 2062480 w 2397760"/>
                <a:gd name="connsiteY69" fmla="*/ 1442720 h 1667788"/>
                <a:gd name="connsiteX70" fmla="*/ 2092960 w 2397760"/>
                <a:gd name="connsiteY70" fmla="*/ 1463040 h 1667788"/>
                <a:gd name="connsiteX71" fmla="*/ 2133600 w 2397760"/>
                <a:gd name="connsiteY71" fmla="*/ 1503680 h 1667788"/>
                <a:gd name="connsiteX72" fmla="*/ 2164080 w 2397760"/>
                <a:gd name="connsiteY72" fmla="*/ 1534160 h 1667788"/>
                <a:gd name="connsiteX73" fmla="*/ 2194560 w 2397760"/>
                <a:gd name="connsiteY73" fmla="*/ 1544320 h 1667788"/>
                <a:gd name="connsiteX74" fmla="*/ 2225040 w 2397760"/>
                <a:gd name="connsiteY74" fmla="*/ 1564640 h 1667788"/>
                <a:gd name="connsiteX75" fmla="*/ 2255520 w 2397760"/>
                <a:gd name="connsiteY75" fmla="*/ 1574800 h 1667788"/>
                <a:gd name="connsiteX76" fmla="*/ 2316480 w 2397760"/>
                <a:gd name="connsiteY76" fmla="*/ 1615440 h 1667788"/>
                <a:gd name="connsiteX77" fmla="*/ 2346960 w 2397760"/>
                <a:gd name="connsiteY77" fmla="*/ 1635760 h 1667788"/>
                <a:gd name="connsiteX78" fmla="*/ 2377440 w 2397760"/>
                <a:gd name="connsiteY78" fmla="*/ 1666240 h 1667788"/>
                <a:gd name="connsiteX79" fmla="*/ 2397760 w 2397760"/>
                <a:gd name="connsiteY79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14400 w 2397760"/>
                <a:gd name="connsiteY26" fmla="*/ 680720 h 1667788"/>
                <a:gd name="connsiteX27" fmla="*/ 924560 w 2397760"/>
                <a:gd name="connsiteY27" fmla="*/ 650240 h 1667788"/>
                <a:gd name="connsiteX28" fmla="*/ 944880 w 2397760"/>
                <a:gd name="connsiteY28" fmla="*/ 568960 h 1667788"/>
                <a:gd name="connsiteX29" fmla="*/ 965200 w 2397760"/>
                <a:gd name="connsiteY29" fmla="*/ 487680 h 1667788"/>
                <a:gd name="connsiteX30" fmla="*/ 985520 w 2397760"/>
                <a:gd name="connsiteY30" fmla="*/ 457200 h 1667788"/>
                <a:gd name="connsiteX31" fmla="*/ 995680 w 2397760"/>
                <a:gd name="connsiteY31" fmla="*/ 426720 h 1667788"/>
                <a:gd name="connsiteX32" fmla="*/ 1016000 w 2397760"/>
                <a:gd name="connsiteY32" fmla="*/ 396240 h 1667788"/>
                <a:gd name="connsiteX33" fmla="*/ 1026160 w 2397760"/>
                <a:gd name="connsiteY33" fmla="*/ 365760 h 1667788"/>
                <a:gd name="connsiteX34" fmla="*/ 1056640 w 2397760"/>
                <a:gd name="connsiteY34" fmla="*/ 345440 h 1667788"/>
                <a:gd name="connsiteX35" fmla="*/ 1076960 w 2397760"/>
                <a:gd name="connsiteY35" fmla="*/ 284480 h 1667788"/>
                <a:gd name="connsiteX36" fmla="*/ 1097280 w 2397760"/>
                <a:gd name="connsiteY36" fmla="*/ 254000 h 1667788"/>
                <a:gd name="connsiteX37" fmla="*/ 1107440 w 2397760"/>
                <a:gd name="connsiteY37" fmla="*/ 223520 h 1667788"/>
                <a:gd name="connsiteX38" fmla="*/ 1137920 w 2397760"/>
                <a:gd name="connsiteY38" fmla="*/ 203200 h 1667788"/>
                <a:gd name="connsiteX39" fmla="*/ 1209040 w 2397760"/>
                <a:gd name="connsiteY39" fmla="*/ 121920 h 1667788"/>
                <a:gd name="connsiteX40" fmla="*/ 1249680 w 2397760"/>
                <a:gd name="connsiteY40" fmla="*/ 71120 h 1667788"/>
                <a:gd name="connsiteX41" fmla="*/ 1270000 w 2397760"/>
                <a:gd name="connsiteY41" fmla="*/ 40640 h 1667788"/>
                <a:gd name="connsiteX42" fmla="*/ 1300480 w 2397760"/>
                <a:gd name="connsiteY42" fmla="*/ 30480 h 1667788"/>
                <a:gd name="connsiteX43" fmla="*/ 1361440 w 2397760"/>
                <a:gd name="connsiteY43" fmla="*/ 0 h 1667788"/>
                <a:gd name="connsiteX44" fmla="*/ 1432560 w 2397760"/>
                <a:gd name="connsiteY44" fmla="*/ 10160 h 1667788"/>
                <a:gd name="connsiteX45" fmla="*/ 1503680 w 2397760"/>
                <a:gd name="connsiteY45" fmla="*/ 30480 h 1667788"/>
                <a:gd name="connsiteX46" fmla="*/ 1564640 w 2397760"/>
                <a:gd name="connsiteY46" fmla="*/ 111760 h 1667788"/>
                <a:gd name="connsiteX47" fmla="*/ 1635760 w 2397760"/>
                <a:gd name="connsiteY47" fmla="*/ 254000 h 1667788"/>
                <a:gd name="connsiteX48" fmla="*/ 1656080 w 2397760"/>
                <a:gd name="connsiteY48" fmla="*/ 325120 h 1667788"/>
                <a:gd name="connsiteX49" fmla="*/ 1676400 w 2397760"/>
                <a:gd name="connsiteY49" fmla="*/ 447040 h 1667788"/>
                <a:gd name="connsiteX50" fmla="*/ 1706880 w 2397760"/>
                <a:gd name="connsiteY50" fmla="*/ 568960 h 1667788"/>
                <a:gd name="connsiteX51" fmla="*/ 1737360 w 2397760"/>
                <a:gd name="connsiteY51" fmla="*/ 670560 h 1667788"/>
                <a:gd name="connsiteX52" fmla="*/ 1767840 w 2397760"/>
                <a:gd name="connsiteY52" fmla="*/ 772160 h 1667788"/>
                <a:gd name="connsiteX53" fmla="*/ 1778000 w 2397760"/>
                <a:gd name="connsiteY53" fmla="*/ 802640 h 1667788"/>
                <a:gd name="connsiteX54" fmla="*/ 1798320 w 2397760"/>
                <a:gd name="connsiteY54" fmla="*/ 833120 h 1667788"/>
                <a:gd name="connsiteX55" fmla="*/ 1788160 w 2397760"/>
                <a:gd name="connsiteY55" fmla="*/ 863600 h 1667788"/>
                <a:gd name="connsiteX56" fmla="*/ 1808480 w 2397760"/>
                <a:gd name="connsiteY56" fmla="*/ 894080 h 1667788"/>
                <a:gd name="connsiteX57" fmla="*/ 1838960 w 2397760"/>
                <a:gd name="connsiteY57" fmla="*/ 985520 h 1667788"/>
                <a:gd name="connsiteX58" fmla="*/ 1859280 w 2397760"/>
                <a:gd name="connsiteY58" fmla="*/ 1046480 h 1667788"/>
                <a:gd name="connsiteX59" fmla="*/ 1869440 w 2397760"/>
                <a:gd name="connsiteY59" fmla="*/ 1076960 h 1667788"/>
                <a:gd name="connsiteX60" fmla="*/ 1889760 w 2397760"/>
                <a:gd name="connsiteY60" fmla="*/ 1107440 h 1667788"/>
                <a:gd name="connsiteX61" fmla="*/ 1910080 w 2397760"/>
                <a:gd name="connsiteY61" fmla="*/ 1168400 h 1667788"/>
                <a:gd name="connsiteX62" fmla="*/ 1930400 w 2397760"/>
                <a:gd name="connsiteY62" fmla="*/ 1198880 h 1667788"/>
                <a:gd name="connsiteX63" fmla="*/ 1950720 w 2397760"/>
                <a:gd name="connsiteY63" fmla="*/ 1259840 h 1667788"/>
                <a:gd name="connsiteX64" fmla="*/ 1971040 w 2397760"/>
                <a:gd name="connsiteY64" fmla="*/ 1290320 h 1667788"/>
                <a:gd name="connsiteX65" fmla="*/ 1981200 w 2397760"/>
                <a:gd name="connsiteY65" fmla="*/ 1320800 h 1667788"/>
                <a:gd name="connsiteX66" fmla="*/ 2021840 w 2397760"/>
                <a:gd name="connsiteY66" fmla="*/ 1381760 h 1667788"/>
                <a:gd name="connsiteX67" fmla="*/ 2042160 w 2397760"/>
                <a:gd name="connsiteY67" fmla="*/ 1412240 h 1667788"/>
                <a:gd name="connsiteX68" fmla="*/ 2062480 w 2397760"/>
                <a:gd name="connsiteY68" fmla="*/ 1442720 h 1667788"/>
                <a:gd name="connsiteX69" fmla="*/ 2092960 w 2397760"/>
                <a:gd name="connsiteY69" fmla="*/ 1463040 h 1667788"/>
                <a:gd name="connsiteX70" fmla="*/ 2133600 w 2397760"/>
                <a:gd name="connsiteY70" fmla="*/ 1503680 h 1667788"/>
                <a:gd name="connsiteX71" fmla="*/ 2164080 w 2397760"/>
                <a:gd name="connsiteY71" fmla="*/ 1534160 h 1667788"/>
                <a:gd name="connsiteX72" fmla="*/ 2194560 w 2397760"/>
                <a:gd name="connsiteY72" fmla="*/ 1544320 h 1667788"/>
                <a:gd name="connsiteX73" fmla="*/ 2225040 w 2397760"/>
                <a:gd name="connsiteY73" fmla="*/ 1564640 h 1667788"/>
                <a:gd name="connsiteX74" fmla="*/ 2255520 w 2397760"/>
                <a:gd name="connsiteY74" fmla="*/ 1574800 h 1667788"/>
                <a:gd name="connsiteX75" fmla="*/ 2316480 w 2397760"/>
                <a:gd name="connsiteY75" fmla="*/ 1615440 h 1667788"/>
                <a:gd name="connsiteX76" fmla="*/ 2346960 w 2397760"/>
                <a:gd name="connsiteY76" fmla="*/ 1635760 h 1667788"/>
                <a:gd name="connsiteX77" fmla="*/ 2377440 w 2397760"/>
                <a:gd name="connsiteY77" fmla="*/ 1666240 h 1667788"/>
                <a:gd name="connsiteX78" fmla="*/ 2397760 w 2397760"/>
                <a:gd name="connsiteY78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14400 w 2397760"/>
                <a:gd name="connsiteY26" fmla="*/ 680720 h 1667788"/>
                <a:gd name="connsiteX27" fmla="*/ 924560 w 2397760"/>
                <a:gd name="connsiteY27" fmla="*/ 650240 h 1667788"/>
                <a:gd name="connsiteX28" fmla="*/ 944880 w 2397760"/>
                <a:gd name="connsiteY28" fmla="*/ 568960 h 1667788"/>
                <a:gd name="connsiteX29" fmla="*/ 965200 w 2397760"/>
                <a:gd name="connsiteY29" fmla="*/ 487680 h 1667788"/>
                <a:gd name="connsiteX30" fmla="*/ 985520 w 2397760"/>
                <a:gd name="connsiteY30" fmla="*/ 457200 h 1667788"/>
                <a:gd name="connsiteX31" fmla="*/ 995680 w 2397760"/>
                <a:gd name="connsiteY31" fmla="*/ 426720 h 1667788"/>
                <a:gd name="connsiteX32" fmla="*/ 1016000 w 2397760"/>
                <a:gd name="connsiteY32" fmla="*/ 396240 h 1667788"/>
                <a:gd name="connsiteX33" fmla="*/ 1026160 w 2397760"/>
                <a:gd name="connsiteY33" fmla="*/ 365760 h 1667788"/>
                <a:gd name="connsiteX34" fmla="*/ 1056640 w 2397760"/>
                <a:gd name="connsiteY34" fmla="*/ 345440 h 1667788"/>
                <a:gd name="connsiteX35" fmla="*/ 1076960 w 2397760"/>
                <a:gd name="connsiteY35" fmla="*/ 284480 h 1667788"/>
                <a:gd name="connsiteX36" fmla="*/ 1097280 w 2397760"/>
                <a:gd name="connsiteY36" fmla="*/ 254000 h 1667788"/>
                <a:gd name="connsiteX37" fmla="*/ 1107440 w 2397760"/>
                <a:gd name="connsiteY37" fmla="*/ 223520 h 1667788"/>
                <a:gd name="connsiteX38" fmla="*/ 1137920 w 2397760"/>
                <a:gd name="connsiteY38" fmla="*/ 203200 h 1667788"/>
                <a:gd name="connsiteX39" fmla="*/ 1209040 w 2397760"/>
                <a:gd name="connsiteY39" fmla="*/ 121920 h 1667788"/>
                <a:gd name="connsiteX40" fmla="*/ 1249680 w 2397760"/>
                <a:gd name="connsiteY40" fmla="*/ 71120 h 1667788"/>
                <a:gd name="connsiteX41" fmla="*/ 1270000 w 2397760"/>
                <a:gd name="connsiteY41" fmla="*/ 40640 h 1667788"/>
                <a:gd name="connsiteX42" fmla="*/ 1300480 w 2397760"/>
                <a:gd name="connsiteY42" fmla="*/ 30480 h 1667788"/>
                <a:gd name="connsiteX43" fmla="*/ 1361440 w 2397760"/>
                <a:gd name="connsiteY43" fmla="*/ 0 h 1667788"/>
                <a:gd name="connsiteX44" fmla="*/ 1432560 w 2397760"/>
                <a:gd name="connsiteY44" fmla="*/ 10160 h 1667788"/>
                <a:gd name="connsiteX45" fmla="*/ 1503680 w 2397760"/>
                <a:gd name="connsiteY45" fmla="*/ 30480 h 1667788"/>
                <a:gd name="connsiteX46" fmla="*/ 1564640 w 2397760"/>
                <a:gd name="connsiteY46" fmla="*/ 111760 h 1667788"/>
                <a:gd name="connsiteX47" fmla="*/ 1635760 w 2397760"/>
                <a:gd name="connsiteY47" fmla="*/ 254000 h 1667788"/>
                <a:gd name="connsiteX48" fmla="*/ 1656080 w 2397760"/>
                <a:gd name="connsiteY48" fmla="*/ 325120 h 1667788"/>
                <a:gd name="connsiteX49" fmla="*/ 1676400 w 2397760"/>
                <a:gd name="connsiteY49" fmla="*/ 447040 h 1667788"/>
                <a:gd name="connsiteX50" fmla="*/ 1706880 w 2397760"/>
                <a:gd name="connsiteY50" fmla="*/ 568960 h 1667788"/>
                <a:gd name="connsiteX51" fmla="*/ 1737360 w 2397760"/>
                <a:gd name="connsiteY51" fmla="*/ 670560 h 1667788"/>
                <a:gd name="connsiteX52" fmla="*/ 1767840 w 2397760"/>
                <a:gd name="connsiteY52" fmla="*/ 772160 h 1667788"/>
                <a:gd name="connsiteX53" fmla="*/ 1778000 w 2397760"/>
                <a:gd name="connsiteY53" fmla="*/ 802640 h 1667788"/>
                <a:gd name="connsiteX54" fmla="*/ 1788160 w 2397760"/>
                <a:gd name="connsiteY54" fmla="*/ 863600 h 1667788"/>
                <a:gd name="connsiteX55" fmla="*/ 1808480 w 2397760"/>
                <a:gd name="connsiteY55" fmla="*/ 894080 h 1667788"/>
                <a:gd name="connsiteX56" fmla="*/ 1838960 w 2397760"/>
                <a:gd name="connsiteY56" fmla="*/ 985520 h 1667788"/>
                <a:gd name="connsiteX57" fmla="*/ 1859280 w 2397760"/>
                <a:gd name="connsiteY57" fmla="*/ 1046480 h 1667788"/>
                <a:gd name="connsiteX58" fmla="*/ 1869440 w 2397760"/>
                <a:gd name="connsiteY58" fmla="*/ 1076960 h 1667788"/>
                <a:gd name="connsiteX59" fmla="*/ 1889760 w 2397760"/>
                <a:gd name="connsiteY59" fmla="*/ 1107440 h 1667788"/>
                <a:gd name="connsiteX60" fmla="*/ 1910080 w 2397760"/>
                <a:gd name="connsiteY60" fmla="*/ 1168400 h 1667788"/>
                <a:gd name="connsiteX61" fmla="*/ 1930400 w 2397760"/>
                <a:gd name="connsiteY61" fmla="*/ 1198880 h 1667788"/>
                <a:gd name="connsiteX62" fmla="*/ 1950720 w 2397760"/>
                <a:gd name="connsiteY62" fmla="*/ 1259840 h 1667788"/>
                <a:gd name="connsiteX63" fmla="*/ 1971040 w 2397760"/>
                <a:gd name="connsiteY63" fmla="*/ 1290320 h 1667788"/>
                <a:gd name="connsiteX64" fmla="*/ 1981200 w 2397760"/>
                <a:gd name="connsiteY64" fmla="*/ 1320800 h 1667788"/>
                <a:gd name="connsiteX65" fmla="*/ 2021840 w 2397760"/>
                <a:gd name="connsiteY65" fmla="*/ 1381760 h 1667788"/>
                <a:gd name="connsiteX66" fmla="*/ 2042160 w 2397760"/>
                <a:gd name="connsiteY66" fmla="*/ 1412240 h 1667788"/>
                <a:gd name="connsiteX67" fmla="*/ 2062480 w 2397760"/>
                <a:gd name="connsiteY67" fmla="*/ 1442720 h 1667788"/>
                <a:gd name="connsiteX68" fmla="*/ 2092960 w 2397760"/>
                <a:gd name="connsiteY68" fmla="*/ 1463040 h 1667788"/>
                <a:gd name="connsiteX69" fmla="*/ 2133600 w 2397760"/>
                <a:gd name="connsiteY69" fmla="*/ 1503680 h 1667788"/>
                <a:gd name="connsiteX70" fmla="*/ 2164080 w 2397760"/>
                <a:gd name="connsiteY70" fmla="*/ 1534160 h 1667788"/>
                <a:gd name="connsiteX71" fmla="*/ 2194560 w 2397760"/>
                <a:gd name="connsiteY71" fmla="*/ 1544320 h 1667788"/>
                <a:gd name="connsiteX72" fmla="*/ 2225040 w 2397760"/>
                <a:gd name="connsiteY72" fmla="*/ 1564640 h 1667788"/>
                <a:gd name="connsiteX73" fmla="*/ 2255520 w 2397760"/>
                <a:gd name="connsiteY73" fmla="*/ 1574800 h 1667788"/>
                <a:gd name="connsiteX74" fmla="*/ 2316480 w 2397760"/>
                <a:gd name="connsiteY74" fmla="*/ 1615440 h 1667788"/>
                <a:gd name="connsiteX75" fmla="*/ 2346960 w 2397760"/>
                <a:gd name="connsiteY75" fmla="*/ 1635760 h 1667788"/>
                <a:gd name="connsiteX76" fmla="*/ 2377440 w 2397760"/>
                <a:gd name="connsiteY76" fmla="*/ 1666240 h 1667788"/>
                <a:gd name="connsiteX77" fmla="*/ 2397760 w 2397760"/>
                <a:gd name="connsiteY77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14400 w 2397760"/>
                <a:gd name="connsiteY26" fmla="*/ 680720 h 1667788"/>
                <a:gd name="connsiteX27" fmla="*/ 924560 w 2397760"/>
                <a:gd name="connsiteY27" fmla="*/ 650240 h 1667788"/>
                <a:gd name="connsiteX28" fmla="*/ 944880 w 2397760"/>
                <a:gd name="connsiteY28" fmla="*/ 568960 h 1667788"/>
                <a:gd name="connsiteX29" fmla="*/ 965200 w 2397760"/>
                <a:gd name="connsiteY29" fmla="*/ 487680 h 1667788"/>
                <a:gd name="connsiteX30" fmla="*/ 985520 w 2397760"/>
                <a:gd name="connsiteY30" fmla="*/ 457200 h 1667788"/>
                <a:gd name="connsiteX31" fmla="*/ 995680 w 2397760"/>
                <a:gd name="connsiteY31" fmla="*/ 426720 h 1667788"/>
                <a:gd name="connsiteX32" fmla="*/ 1016000 w 2397760"/>
                <a:gd name="connsiteY32" fmla="*/ 396240 h 1667788"/>
                <a:gd name="connsiteX33" fmla="*/ 1026160 w 2397760"/>
                <a:gd name="connsiteY33" fmla="*/ 365760 h 1667788"/>
                <a:gd name="connsiteX34" fmla="*/ 1056640 w 2397760"/>
                <a:gd name="connsiteY34" fmla="*/ 345440 h 1667788"/>
                <a:gd name="connsiteX35" fmla="*/ 1076960 w 2397760"/>
                <a:gd name="connsiteY35" fmla="*/ 284480 h 1667788"/>
                <a:gd name="connsiteX36" fmla="*/ 1097280 w 2397760"/>
                <a:gd name="connsiteY36" fmla="*/ 254000 h 1667788"/>
                <a:gd name="connsiteX37" fmla="*/ 1107440 w 2397760"/>
                <a:gd name="connsiteY37" fmla="*/ 223520 h 1667788"/>
                <a:gd name="connsiteX38" fmla="*/ 1137920 w 2397760"/>
                <a:gd name="connsiteY38" fmla="*/ 203200 h 1667788"/>
                <a:gd name="connsiteX39" fmla="*/ 1209040 w 2397760"/>
                <a:gd name="connsiteY39" fmla="*/ 121920 h 1667788"/>
                <a:gd name="connsiteX40" fmla="*/ 1249680 w 2397760"/>
                <a:gd name="connsiteY40" fmla="*/ 71120 h 1667788"/>
                <a:gd name="connsiteX41" fmla="*/ 1270000 w 2397760"/>
                <a:gd name="connsiteY41" fmla="*/ 40640 h 1667788"/>
                <a:gd name="connsiteX42" fmla="*/ 1300480 w 2397760"/>
                <a:gd name="connsiteY42" fmla="*/ 30480 h 1667788"/>
                <a:gd name="connsiteX43" fmla="*/ 1361440 w 2397760"/>
                <a:gd name="connsiteY43" fmla="*/ 0 h 1667788"/>
                <a:gd name="connsiteX44" fmla="*/ 1432560 w 2397760"/>
                <a:gd name="connsiteY44" fmla="*/ 10160 h 1667788"/>
                <a:gd name="connsiteX45" fmla="*/ 1503680 w 2397760"/>
                <a:gd name="connsiteY45" fmla="*/ 30480 h 1667788"/>
                <a:gd name="connsiteX46" fmla="*/ 1564640 w 2397760"/>
                <a:gd name="connsiteY46" fmla="*/ 111760 h 1667788"/>
                <a:gd name="connsiteX47" fmla="*/ 1635760 w 2397760"/>
                <a:gd name="connsiteY47" fmla="*/ 254000 h 1667788"/>
                <a:gd name="connsiteX48" fmla="*/ 1656080 w 2397760"/>
                <a:gd name="connsiteY48" fmla="*/ 325120 h 1667788"/>
                <a:gd name="connsiteX49" fmla="*/ 1676400 w 2397760"/>
                <a:gd name="connsiteY49" fmla="*/ 447040 h 1667788"/>
                <a:gd name="connsiteX50" fmla="*/ 1706880 w 2397760"/>
                <a:gd name="connsiteY50" fmla="*/ 568960 h 1667788"/>
                <a:gd name="connsiteX51" fmla="*/ 1737360 w 2397760"/>
                <a:gd name="connsiteY51" fmla="*/ 670560 h 1667788"/>
                <a:gd name="connsiteX52" fmla="*/ 1767840 w 2397760"/>
                <a:gd name="connsiteY52" fmla="*/ 772160 h 1667788"/>
                <a:gd name="connsiteX53" fmla="*/ 1788160 w 2397760"/>
                <a:gd name="connsiteY53" fmla="*/ 863600 h 1667788"/>
                <a:gd name="connsiteX54" fmla="*/ 1808480 w 2397760"/>
                <a:gd name="connsiteY54" fmla="*/ 894080 h 1667788"/>
                <a:gd name="connsiteX55" fmla="*/ 1838960 w 2397760"/>
                <a:gd name="connsiteY55" fmla="*/ 985520 h 1667788"/>
                <a:gd name="connsiteX56" fmla="*/ 1859280 w 2397760"/>
                <a:gd name="connsiteY56" fmla="*/ 1046480 h 1667788"/>
                <a:gd name="connsiteX57" fmla="*/ 1869440 w 2397760"/>
                <a:gd name="connsiteY57" fmla="*/ 1076960 h 1667788"/>
                <a:gd name="connsiteX58" fmla="*/ 1889760 w 2397760"/>
                <a:gd name="connsiteY58" fmla="*/ 1107440 h 1667788"/>
                <a:gd name="connsiteX59" fmla="*/ 1910080 w 2397760"/>
                <a:gd name="connsiteY59" fmla="*/ 1168400 h 1667788"/>
                <a:gd name="connsiteX60" fmla="*/ 1930400 w 2397760"/>
                <a:gd name="connsiteY60" fmla="*/ 1198880 h 1667788"/>
                <a:gd name="connsiteX61" fmla="*/ 1950720 w 2397760"/>
                <a:gd name="connsiteY61" fmla="*/ 1259840 h 1667788"/>
                <a:gd name="connsiteX62" fmla="*/ 1971040 w 2397760"/>
                <a:gd name="connsiteY62" fmla="*/ 1290320 h 1667788"/>
                <a:gd name="connsiteX63" fmla="*/ 1981200 w 2397760"/>
                <a:gd name="connsiteY63" fmla="*/ 1320800 h 1667788"/>
                <a:gd name="connsiteX64" fmla="*/ 2021840 w 2397760"/>
                <a:gd name="connsiteY64" fmla="*/ 1381760 h 1667788"/>
                <a:gd name="connsiteX65" fmla="*/ 2042160 w 2397760"/>
                <a:gd name="connsiteY65" fmla="*/ 1412240 h 1667788"/>
                <a:gd name="connsiteX66" fmla="*/ 2062480 w 2397760"/>
                <a:gd name="connsiteY66" fmla="*/ 1442720 h 1667788"/>
                <a:gd name="connsiteX67" fmla="*/ 2092960 w 2397760"/>
                <a:gd name="connsiteY67" fmla="*/ 1463040 h 1667788"/>
                <a:gd name="connsiteX68" fmla="*/ 2133600 w 2397760"/>
                <a:gd name="connsiteY68" fmla="*/ 1503680 h 1667788"/>
                <a:gd name="connsiteX69" fmla="*/ 2164080 w 2397760"/>
                <a:gd name="connsiteY69" fmla="*/ 1534160 h 1667788"/>
                <a:gd name="connsiteX70" fmla="*/ 2194560 w 2397760"/>
                <a:gd name="connsiteY70" fmla="*/ 1544320 h 1667788"/>
                <a:gd name="connsiteX71" fmla="*/ 2225040 w 2397760"/>
                <a:gd name="connsiteY71" fmla="*/ 1564640 h 1667788"/>
                <a:gd name="connsiteX72" fmla="*/ 2255520 w 2397760"/>
                <a:gd name="connsiteY72" fmla="*/ 1574800 h 1667788"/>
                <a:gd name="connsiteX73" fmla="*/ 2316480 w 2397760"/>
                <a:gd name="connsiteY73" fmla="*/ 1615440 h 1667788"/>
                <a:gd name="connsiteX74" fmla="*/ 2346960 w 2397760"/>
                <a:gd name="connsiteY74" fmla="*/ 1635760 h 1667788"/>
                <a:gd name="connsiteX75" fmla="*/ 2377440 w 2397760"/>
                <a:gd name="connsiteY75" fmla="*/ 1666240 h 1667788"/>
                <a:gd name="connsiteX76" fmla="*/ 2397760 w 2397760"/>
                <a:gd name="connsiteY76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14400 w 2397760"/>
                <a:gd name="connsiteY26" fmla="*/ 680720 h 1667788"/>
                <a:gd name="connsiteX27" fmla="*/ 924560 w 2397760"/>
                <a:gd name="connsiteY27" fmla="*/ 650240 h 1667788"/>
                <a:gd name="connsiteX28" fmla="*/ 944880 w 2397760"/>
                <a:gd name="connsiteY28" fmla="*/ 568960 h 1667788"/>
                <a:gd name="connsiteX29" fmla="*/ 965200 w 2397760"/>
                <a:gd name="connsiteY29" fmla="*/ 487680 h 1667788"/>
                <a:gd name="connsiteX30" fmla="*/ 985520 w 2397760"/>
                <a:gd name="connsiteY30" fmla="*/ 457200 h 1667788"/>
                <a:gd name="connsiteX31" fmla="*/ 995680 w 2397760"/>
                <a:gd name="connsiteY31" fmla="*/ 426720 h 1667788"/>
                <a:gd name="connsiteX32" fmla="*/ 1016000 w 2397760"/>
                <a:gd name="connsiteY32" fmla="*/ 396240 h 1667788"/>
                <a:gd name="connsiteX33" fmla="*/ 1026160 w 2397760"/>
                <a:gd name="connsiteY33" fmla="*/ 365760 h 1667788"/>
                <a:gd name="connsiteX34" fmla="*/ 1056640 w 2397760"/>
                <a:gd name="connsiteY34" fmla="*/ 345440 h 1667788"/>
                <a:gd name="connsiteX35" fmla="*/ 1076960 w 2397760"/>
                <a:gd name="connsiteY35" fmla="*/ 284480 h 1667788"/>
                <a:gd name="connsiteX36" fmla="*/ 1097280 w 2397760"/>
                <a:gd name="connsiteY36" fmla="*/ 254000 h 1667788"/>
                <a:gd name="connsiteX37" fmla="*/ 1107440 w 2397760"/>
                <a:gd name="connsiteY37" fmla="*/ 223520 h 1667788"/>
                <a:gd name="connsiteX38" fmla="*/ 1137920 w 2397760"/>
                <a:gd name="connsiteY38" fmla="*/ 203200 h 1667788"/>
                <a:gd name="connsiteX39" fmla="*/ 1209040 w 2397760"/>
                <a:gd name="connsiteY39" fmla="*/ 121920 h 1667788"/>
                <a:gd name="connsiteX40" fmla="*/ 1249680 w 2397760"/>
                <a:gd name="connsiteY40" fmla="*/ 71120 h 1667788"/>
                <a:gd name="connsiteX41" fmla="*/ 1270000 w 2397760"/>
                <a:gd name="connsiteY41" fmla="*/ 40640 h 1667788"/>
                <a:gd name="connsiteX42" fmla="*/ 1300480 w 2397760"/>
                <a:gd name="connsiteY42" fmla="*/ 30480 h 1667788"/>
                <a:gd name="connsiteX43" fmla="*/ 1361440 w 2397760"/>
                <a:gd name="connsiteY43" fmla="*/ 0 h 1667788"/>
                <a:gd name="connsiteX44" fmla="*/ 1432560 w 2397760"/>
                <a:gd name="connsiteY44" fmla="*/ 10160 h 1667788"/>
                <a:gd name="connsiteX45" fmla="*/ 1503680 w 2397760"/>
                <a:gd name="connsiteY45" fmla="*/ 30480 h 1667788"/>
                <a:gd name="connsiteX46" fmla="*/ 1564640 w 2397760"/>
                <a:gd name="connsiteY46" fmla="*/ 111760 h 1667788"/>
                <a:gd name="connsiteX47" fmla="*/ 1635760 w 2397760"/>
                <a:gd name="connsiteY47" fmla="*/ 254000 h 1667788"/>
                <a:gd name="connsiteX48" fmla="*/ 1656080 w 2397760"/>
                <a:gd name="connsiteY48" fmla="*/ 325120 h 1667788"/>
                <a:gd name="connsiteX49" fmla="*/ 1676400 w 2397760"/>
                <a:gd name="connsiteY49" fmla="*/ 447040 h 1667788"/>
                <a:gd name="connsiteX50" fmla="*/ 1706880 w 2397760"/>
                <a:gd name="connsiteY50" fmla="*/ 568960 h 1667788"/>
                <a:gd name="connsiteX51" fmla="*/ 1767840 w 2397760"/>
                <a:gd name="connsiteY51" fmla="*/ 772160 h 1667788"/>
                <a:gd name="connsiteX52" fmla="*/ 1788160 w 2397760"/>
                <a:gd name="connsiteY52" fmla="*/ 863600 h 1667788"/>
                <a:gd name="connsiteX53" fmla="*/ 1808480 w 2397760"/>
                <a:gd name="connsiteY53" fmla="*/ 894080 h 1667788"/>
                <a:gd name="connsiteX54" fmla="*/ 1838960 w 2397760"/>
                <a:gd name="connsiteY54" fmla="*/ 985520 h 1667788"/>
                <a:gd name="connsiteX55" fmla="*/ 1859280 w 2397760"/>
                <a:gd name="connsiteY55" fmla="*/ 1046480 h 1667788"/>
                <a:gd name="connsiteX56" fmla="*/ 1869440 w 2397760"/>
                <a:gd name="connsiteY56" fmla="*/ 1076960 h 1667788"/>
                <a:gd name="connsiteX57" fmla="*/ 1889760 w 2397760"/>
                <a:gd name="connsiteY57" fmla="*/ 1107440 h 1667788"/>
                <a:gd name="connsiteX58" fmla="*/ 1910080 w 2397760"/>
                <a:gd name="connsiteY58" fmla="*/ 1168400 h 1667788"/>
                <a:gd name="connsiteX59" fmla="*/ 1930400 w 2397760"/>
                <a:gd name="connsiteY59" fmla="*/ 1198880 h 1667788"/>
                <a:gd name="connsiteX60" fmla="*/ 1950720 w 2397760"/>
                <a:gd name="connsiteY60" fmla="*/ 1259840 h 1667788"/>
                <a:gd name="connsiteX61" fmla="*/ 1971040 w 2397760"/>
                <a:gd name="connsiteY61" fmla="*/ 1290320 h 1667788"/>
                <a:gd name="connsiteX62" fmla="*/ 1981200 w 2397760"/>
                <a:gd name="connsiteY62" fmla="*/ 1320800 h 1667788"/>
                <a:gd name="connsiteX63" fmla="*/ 2021840 w 2397760"/>
                <a:gd name="connsiteY63" fmla="*/ 1381760 h 1667788"/>
                <a:gd name="connsiteX64" fmla="*/ 2042160 w 2397760"/>
                <a:gd name="connsiteY64" fmla="*/ 1412240 h 1667788"/>
                <a:gd name="connsiteX65" fmla="*/ 2062480 w 2397760"/>
                <a:gd name="connsiteY65" fmla="*/ 1442720 h 1667788"/>
                <a:gd name="connsiteX66" fmla="*/ 2092960 w 2397760"/>
                <a:gd name="connsiteY66" fmla="*/ 1463040 h 1667788"/>
                <a:gd name="connsiteX67" fmla="*/ 2133600 w 2397760"/>
                <a:gd name="connsiteY67" fmla="*/ 1503680 h 1667788"/>
                <a:gd name="connsiteX68" fmla="*/ 2164080 w 2397760"/>
                <a:gd name="connsiteY68" fmla="*/ 1534160 h 1667788"/>
                <a:gd name="connsiteX69" fmla="*/ 2194560 w 2397760"/>
                <a:gd name="connsiteY69" fmla="*/ 1544320 h 1667788"/>
                <a:gd name="connsiteX70" fmla="*/ 2225040 w 2397760"/>
                <a:gd name="connsiteY70" fmla="*/ 1564640 h 1667788"/>
                <a:gd name="connsiteX71" fmla="*/ 2255520 w 2397760"/>
                <a:gd name="connsiteY71" fmla="*/ 1574800 h 1667788"/>
                <a:gd name="connsiteX72" fmla="*/ 2316480 w 2397760"/>
                <a:gd name="connsiteY72" fmla="*/ 1615440 h 1667788"/>
                <a:gd name="connsiteX73" fmla="*/ 2346960 w 2397760"/>
                <a:gd name="connsiteY73" fmla="*/ 1635760 h 1667788"/>
                <a:gd name="connsiteX74" fmla="*/ 2377440 w 2397760"/>
                <a:gd name="connsiteY74" fmla="*/ 1666240 h 1667788"/>
                <a:gd name="connsiteX75" fmla="*/ 2397760 w 2397760"/>
                <a:gd name="connsiteY75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14400 w 2397760"/>
                <a:gd name="connsiteY26" fmla="*/ 680720 h 1667788"/>
                <a:gd name="connsiteX27" fmla="*/ 924560 w 2397760"/>
                <a:gd name="connsiteY27" fmla="*/ 650240 h 1667788"/>
                <a:gd name="connsiteX28" fmla="*/ 944880 w 2397760"/>
                <a:gd name="connsiteY28" fmla="*/ 568960 h 1667788"/>
                <a:gd name="connsiteX29" fmla="*/ 965200 w 2397760"/>
                <a:gd name="connsiteY29" fmla="*/ 487680 h 1667788"/>
                <a:gd name="connsiteX30" fmla="*/ 985520 w 2397760"/>
                <a:gd name="connsiteY30" fmla="*/ 457200 h 1667788"/>
                <a:gd name="connsiteX31" fmla="*/ 995680 w 2397760"/>
                <a:gd name="connsiteY31" fmla="*/ 426720 h 1667788"/>
                <a:gd name="connsiteX32" fmla="*/ 1016000 w 2397760"/>
                <a:gd name="connsiteY32" fmla="*/ 396240 h 1667788"/>
                <a:gd name="connsiteX33" fmla="*/ 1026160 w 2397760"/>
                <a:gd name="connsiteY33" fmla="*/ 365760 h 1667788"/>
                <a:gd name="connsiteX34" fmla="*/ 1056640 w 2397760"/>
                <a:gd name="connsiteY34" fmla="*/ 345440 h 1667788"/>
                <a:gd name="connsiteX35" fmla="*/ 1076960 w 2397760"/>
                <a:gd name="connsiteY35" fmla="*/ 284480 h 1667788"/>
                <a:gd name="connsiteX36" fmla="*/ 1097280 w 2397760"/>
                <a:gd name="connsiteY36" fmla="*/ 254000 h 1667788"/>
                <a:gd name="connsiteX37" fmla="*/ 1107440 w 2397760"/>
                <a:gd name="connsiteY37" fmla="*/ 223520 h 1667788"/>
                <a:gd name="connsiteX38" fmla="*/ 1137920 w 2397760"/>
                <a:gd name="connsiteY38" fmla="*/ 203200 h 1667788"/>
                <a:gd name="connsiteX39" fmla="*/ 1209040 w 2397760"/>
                <a:gd name="connsiteY39" fmla="*/ 121920 h 1667788"/>
                <a:gd name="connsiteX40" fmla="*/ 1249680 w 2397760"/>
                <a:gd name="connsiteY40" fmla="*/ 71120 h 1667788"/>
                <a:gd name="connsiteX41" fmla="*/ 1270000 w 2397760"/>
                <a:gd name="connsiteY41" fmla="*/ 40640 h 1667788"/>
                <a:gd name="connsiteX42" fmla="*/ 1300480 w 2397760"/>
                <a:gd name="connsiteY42" fmla="*/ 30480 h 1667788"/>
                <a:gd name="connsiteX43" fmla="*/ 1361440 w 2397760"/>
                <a:gd name="connsiteY43" fmla="*/ 0 h 1667788"/>
                <a:gd name="connsiteX44" fmla="*/ 1432560 w 2397760"/>
                <a:gd name="connsiteY44" fmla="*/ 10160 h 1667788"/>
                <a:gd name="connsiteX45" fmla="*/ 1503680 w 2397760"/>
                <a:gd name="connsiteY45" fmla="*/ 30480 h 1667788"/>
                <a:gd name="connsiteX46" fmla="*/ 1564640 w 2397760"/>
                <a:gd name="connsiteY46" fmla="*/ 111760 h 1667788"/>
                <a:gd name="connsiteX47" fmla="*/ 1635760 w 2397760"/>
                <a:gd name="connsiteY47" fmla="*/ 254000 h 1667788"/>
                <a:gd name="connsiteX48" fmla="*/ 1656080 w 2397760"/>
                <a:gd name="connsiteY48" fmla="*/ 325120 h 1667788"/>
                <a:gd name="connsiteX49" fmla="*/ 1676400 w 2397760"/>
                <a:gd name="connsiteY49" fmla="*/ 447040 h 1667788"/>
                <a:gd name="connsiteX50" fmla="*/ 1706880 w 2397760"/>
                <a:gd name="connsiteY50" fmla="*/ 568960 h 1667788"/>
                <a:gd name="connsiteX51" fmla="*/ 1788160 w 2397760"/>
                <a:gd name="connsiteY51" fmla="*/ 863600 h 1667788"/>
                <a:gd name="connsiteX52" fmla="*/ 1808480 w 2397760"/>
                <a:gd name="connsiteY52" fmla="*/ 894080 h 1667788"/>
                <a:gd name="connsiteX53" fmla="*/ 1838960 w 2397760"/>
                <a:gd name="connsiteY53" fmla="*/ 985520 h 1667788"/>
                <a:gd name="connsiteX54" fmla="*/ 1859280 w 2397760"/>
                <a:gd name="connsiteY54" fmla="*/ 1046480 h 1667788"/>
                <a:gd name="connsiteX55" fmla="*/ 1869440 w 2397760"/>
                <a:gd name="connsiteY55" fmla="*/ 1076960 h 1667788"/>
                <a:gd name="connsiteX56" fmla="*/ 1889760 w 2397760"/>
                <a:gd name="connsiteY56" fmla="*/ 1107440 h 1667788"/>
                <a:gd name="connsiteX57" fmla="*/ 1910080 w 2397760"/>
                <a:gd name="connsiteY57" fmla="*/ 1168400 h 1667788"/>
                <a:gd name="connsiteX58" fmla="*/ 1930400 w 2397760"/>
                <a:gd name="connsiteY58" fmla="*/ 1198880 h 1667788"/>
                <a:gd name="connsiteX59" fmla="*/ 1950720 w 2397760"/>
                <a:gd name="connsiteY59" fmla="*/ 1259840 h 1667788"/>
                <a:gd name="connsiteX60" fmla="*/ 1971040 w 2397760"/>
                <a:gd name="connsiteY60" fmla="*/ 1290320 h 1667788"/>
                <a:gd name="connsiteX61" fmla="*/ 1981200 w 2397760"/>
                <a:gd name="connsiteY61" fmla="*/ 1320800 h 1667788"/>
                <a:gd name="connsiteX62" fmla="*/ 2021840 w 2397760"/>
                <a:gd name="connsiteY62" fmla="*/ 1381760 h 1667788"/>
                <a:gd name="connsiteX63" fmla="*/ 2042160 w 2397760"/>
                <a:gd name="connsiteY63" fmla="*/ 1412240 h 1667788"/>
                <a:gd name="connsiteX64" fmla="*/ 2062480 w 2397760"/>
                <a:gd name="connsiteY64" fmla="*/ 1442720 h 1667788"/>
                <a:gd name="connsiteX65" fmla="*/ 2092960 w 2397760"/>
                <a:gd name="connsiteY65" fmla="*/ 1463040 h 1667788"/>
                <a:gd name="connsiteX66" fmla="*/ 2133600 w 2397760"/>
                <a:gd name="connsiteY66" fmla="*/ 1503680 h 1667788"/>
                <a:gd name="connsiteX67" fmla="*/ 2164080 w 2397760"/>
                <a:gd name="connsiteY67" fmla="*/ 1534160 h 1667788"/>
                <a:gd name="connsiteX68" fmla="*/ 2194560 w 2397760"/>
                <a:gd name="connsiteY68" fmla="*/ 1544320 h 1667788"/>
                <a:gd name="connsiteX69" fmla="*/ 2225040 w 2397760"/>
                <a:gd name="connsiteY69" fmla="*/ 1564640 h 1667788"/>
                <a:gd name="connsiteX70" fmla="*/ 2255520 w 2397760"/>
                <a:gd name="connsiteY70" fmla="*/ 1574800 h 1667788"/>
                <a:gd name="connsiteX71" fmla="*/ 2316480 w 2397760"/>
                <a:gd name="connsiteY71" fmla="*/ 1615440 h 1667788"/>
                <a:gd name="connsiteX72" fmla="*/ 2346960 w 2397760"/>
                <a:gd name="connsiteY72" fmla="*/ 1635760 h 1667788"/>
                <a:gd name="connsiteX73" fmla="*/ 2377440 w 2397760"/>
                <a:gd name="connsiteY73" fmla="*/ 1666240 h 1667788"/>
                <a:gd name="connsiteX74" fmla="*/ 2397760 w 2397760"/>
                <a:gd name="connsiteY74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14400 w 2397760"/>
                <a:gd name="connsiteY26" fmla="*/ 680720 h 1667788"/>
                <a:gd name="connsiteX27" fmla="*/ 924560 w 2397760"/>
                <a:gd name="connsiteY27" fmla="*/ 650240 h 1667788"/>
                <a:gd name="connsiteX28" fmla="*/ 944880 w 2397760"/>
                <a:gd name="connsiteY28" fmla="*/ 568960 h 1667788"/>
                <a:gd name="connsiteX29" fmla="*/ 965200 w 2397760"/>
                <a:gd name="connsiteY29" fmla="*/ 487680 h 1667788"/>
                <a:gd name="connsiteX30" fmla="*/ 985520 w 2397760"/>
                <a:gd name="connsiteY30" fmla="*/ 457200 h 1667788"/>
                <a:gd name="connsiteX31" fmla="*/ 1016000 w 2397760"/>
                <a:gd name="connsiteY31" fmla="*/ 396240 h 1667788"/>
                <a:gd name="connsiteX32" fmla="*/ 1026160 w 2397760"/>
                <a:gd name="connsiteY32" fmla="*/ 365760 h 1667788"/>
                <a:gd name="connsiteX33" fmla="*/ 1056640 w 2397760"/>
                <a:gd name="connsiteY33" fmla="*/ 345440 h 1667788"/>
                <a:gd name="connsiteX34" fmla="*/ 1076960 w 2397760"/>
                <a:gd name="connsiteY34" fmla="*/ 284480 h 1667788"/>
                <a:gd name="connsiteX35" fmla="*/ 1097280 w 2397760"/>
                <a:gd name="connsiteY35" fmla="*/ 254000 h 1667788"/>
                <a:gd name="connsiteX36" fmla="*/ 1107440 w 2397760"/>
                <a:gd name="connsiteY36" fmla="*/ 223520 h 1667788"/>
                <a:gd name="connsiteX37" fmla="*/ 1137920 w 2397760"/>
                <a:gd name="connsiteY37" fmla="*/ 203200 h 1667788"/>
                <a:gd name="connsiteX38" fmla="*/ 1209040 w 2397760"/>
                <a:gd name="connsiteY38" fmla="*/ 121920 h 1667788"/>
                <a:gd name="connsiteX39" fmla="*/ 1249680 w 2397760"/>
                <a:gd name="connsiteY39" fmla="*/ 71120 h 1667788"/>
                <a:gd name="connsiteX40" fmla="*/ 1270000 w 2397760"/>
                <a:gd name="connsiteY40" fmla="*/ 40640 h 1667788"/>
                <a:gd name="connsiteX41" fmla="*/ 1300480 w 2397760"/>
                <a:gd name="connsiteY41" fmla="*/ 30480 h 1667788"/>
                <a:gd name="connsiteX42" fmla="*/ 1361440 w 2397760"/>
                <a:gd name="connsiteY42" fmla="*/ 0 h 1667788"/>
                <a:gd name="connsiteX43" fmla="*/ 1432560 w 2397760"/>
                <a:gd name="connsiteY43" fmla="*/ 10160 h 1667788"/>
                <a:gd name="connsiteX44" fmla="*/ 1503680 w 2397760"/>
                <a:gd name="connsiteY44" fmla="*/ 30480 h 1667788"/>
                <a:gd name="connsiteX45" fmla="*/ 1564640 w 2397760"/>
                <a:gd name="connsiteY45" fmla="*/ 111760 h 1667788"/>
                <a:gd name="connsiteX46" fmla="*/ 1635760 w 2397760"/>
                <a:gd name="connsiteY46" fmla="*/ 254000 h 1667788"/>
                <a:gd name="connsiteX47" fmla="*/ 1656080 w 2397760"/>
                <a:gd name="connsiteY47" fmla="*/ 325120 h 1667788"/>
                <a:gd name="connsiteX48" fmla="*/ 1676400 w 2397760"/>
                <a:gd name="connsiteY48" fmla="*/ 447040 h 1667788"/>
                <a:gd name="connsiteX49" fmla="*/ 1706880 w 2397760"/>
                <a:gd name="connsiteY49" fmla="*/ 568960 h 1667788"/>
                <a:gd name="connsiteX50" fmla="*/ 1788160 w 2397760"/>
                <a:gd name="connsiteY50" fmla="*/ 863600 h 1667788"/>
                <a:gd name="connsiteX51" fmla="*/ 1808480 w 2397760"/>
                <a:gd name="connsiteY51" fmla="*/ 894080 h 1667788"/>
                <a:gd name="connsiteX52" fmla="*/ 1838960 w 2397760"/>
                <a:gd name="connsiteY52" fmla="*/ 985520 h 1667788"/>
                <a:gd name="connsiteX53" fmla="*/ 1859280 w 2397760"/>
                <a:gd name="connsiteY53" fmla="*/ 1046480 h 1667788"/>
                <a:gd name="connsiteX54" fmla="*/ 1869440 w 2397760"/>
                <a:gd name="connsiteY54" fmla="*/ 1076960 h 1667788"/>
                <a:gd name="connsiteX55" fmla="*/ 1889760 w 2397760"/>
                <a:gd name="connsiteY55" fmla="*/ 1107440 h 1667788"/>
                <a:gd name="connsiteX56" fmla="*/ 1910080 w 2397760"/>
                <a:gd name="connsiteY56" fmla="*/ 1168400 h 1667788"/>
                <a:gd name="connsiteX57" fmla="*/ 1930400 w 2397760"/>
                <a:gd name="connsiteY57" fmla="*/ 1198880 h 1667788"/>
                <a:gd name="connsiteX58" fmla="*/ 1950720 w 2397760"/>
                <a:gd name="connsiteY58" fmla="*/ 1259840 h 1667788"/>
                <a:gd name="connsiteX59" fmla="*/ 1971040 w 2397760"/>
                <a:gd name="connsiteY59" fmla="*/ 1290320 h 1667788"/>
                <a:gd name="connsiteX60" fmla="*/ 1981200 w 2397760"/>
                <a:gd name="connsiteY60" fmla="*/ 1320800 h 1667788"/>
                <a:gd name="connsiteX61" fmla="*/ 2021840 w 2397760"/>
                <a:gd name="connsiteY61" fmla="*/ 1381760 h 1667788"/>
                <a:gd name="connsiteX62" fmla="*/ 2042160 w 2397760"/>
                <a:gd name="connsiteY62" fmla="*/ 1412240 h 1667788"/>
                <a:gd name="connsiteX63" fmla="*/ 2062480 w 2397760"/>
                <a:gd name="connsiteY63" fmla="*/ 1442720 h 1667788"/>
                <a:gd name="connsiteX64" fmla="*/ 2092960 w 2397760"/>
                <a:gd name="connsiteY64" fmla="*/ 1463040 h 1667788"/>
                <a:gd name="connsiteX65" fmla="*/ 2133600 w 2397760"/>
                <a:gd name="connsiteY65" fmla="*/ 1503680 h 1667788"/>
                <a:gd name="connsiteX66" fmla="*/ 2164080 w 2397760"/>
                <a:gd name="connsiteY66" fmla="*/ 1534160 h 1667788"/>
                <a:gd name="connsiteX67" fmla="*/ 2194560 w 2397760"/>
                <a:gd name="connsiteY67" fmla="*/ 1544320 h 1667788"/>
                <a:gd name="connsiteX68" fmla="*/ 2225040 w 2397760"/>
                <a:gd name="connsiteY68" fmla="*/ 1564640 h 1667788"/>
                <a:gd name="connsiteX69" fmla="*/ 2255520 w 2397760"/>
                <a:gd name="connsiteY69" fmla="*/ 1574800 h 1667788"/>
                <a:gd name="connsiteX70" fmla="*/ 2316480 w 2397760"/>
                <a:gd name="connsiteY70" fmla="*/ 1615440 h 1667788"/>
                <a:gd name="connsiteX71" fmla="*/ 2346960 w 2397760"/>
                <a:gd name="connsiteY71" fmla="*/ 1635760 h 1667788"/>
                <a:gd name="connsiteX72" fmla="*/ 2377440 w 2397760"/>
                <a:gd name="connsiteY72" fmla="*/ 1666240 h 1667788"/>
                <a:gd name="connsiteX73" fmla="*/ 2397760 w 2397760"/>
                <a:gd name="connsiteY73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14400 w 2397760"/>
                <a:gd name="connsiteY26" fmla="*/ 680720 h 1667788"/>
                <a:gd name="connsiteX27" fmla="*/ 924560 w 2397760"/>
                <a:gd name="connsiteY27" fmla="*/ 650240 h 1667788"/>
                <a:gd name="connsiteX28" fmla="*/ 944880 w 2397760"/>
                <a:gd name="connsiteY28" fmla="*/ 568960 h 1667788"/>
                <a:gd name="connsiteX29" fmla="*/ 965200 w 2397760"/>
                <a:gd name="connsiteY29" fmla="*/ 487680 h 1667788"/>
                <a:gd name="connsiteX30" fmla="*/ 985520 w 2397760"/>
                <a:gd name="connsiteY30" fmla="*/ 457200 h 1667788"/>
                <a:gd name="connsiteX31" fmla="*/ 1016000 w 2397760"/>
                <a:gd name="connsiteY31" fmla="*/ 396240 h 1667788"/>
                <a:gd name="connsiteX32" fmla="*/ 1026160 w 2397760"/>
                <a:gd name="connsiteY32" fmla="*/ 365760 h 1667788"/>
                <a:gd name="connsiteX33" fmla="*/ 1076960 w 2397760"/>
                <a:gd name="connsiteY33" fmla="*/ 284480 h 1667788"/>
                <a:gd name="connsiteX34" fmla="*/ 1097280 w 2397760"/>
                <a:gd name="connsiteY34" fmla="*/ 254000 h 1667788"/>
                <a:gd name="connsiteX35" fmla="*/ 1107440 w 2397760"/>
                <a:gd name="connsiteY35" fmla="*/ 223520 h 1667788"/>
                <a:gd name="connsiteX36" fmla="*/ 1137920 w 2397760"/>
                <a:gd name="connsiteY36" fmla="*/ 203200 h 1667788"/>
                <a:gd name="connsiteX37" fmla="*/ 1209040 w 2397760"/>
                <a:gd name="connsiteY37" fmla="*/ 121920 h 1667788"/>
                <a:gd name="connsiteX38" fmla="*/ 1249680 w 2397760"/>
                <a:gd name="connsiteY38" fmla="*/ 71120 h 1667788"/>
                <a:gd name="connsiteX39" fmla="*/ 1270000 w 2397760"/>
                <a:gd name="connsiteY39" fmla="*/ 40640 h 1667788"/>
                <a:gd name="connsiteX40" fmla="*/ 1300480 w 2397760"/>
                <a:gd name="connsiteY40" fmla="*/ 30480 h 1667788"/>
                <a:gd name="connsiteX41" fmla="*/ 1361440 w 2397760"/>
                <a:gd name="connsiteY41" fmla="*/ 0 h 1667788"/>
                <a:gd name="connsiteX42" fmla="*/ 1432560 w 2397760"/>
                <a:gd name="connsiteY42" fmla="*/ 10160 h 1667788"/>
                <a:gd name="connsiteX43" fmla="*/ 1503680 w 2397760"/>
                <a:gd name="connsiteY43" fmla="*/ 30480 h 1667788"/>
                <a:gd name="connsiteX44" fmla="*/ 1564640 w 2397760"/>
                <a:gd name="connsiteY44" fmla="*/ 111760 h 1667788"/>
                <a:gd name="connsiteX45" fmla="*/ 1635760 w 2397760"/>
                <a:gd name="connsiteY45" fmla="*/ 254000 h 1667788"/>
                <a:gd name="connsiteX46" fmla="*/ 1656080 w 2397760"/>
                <a:gd name="connsiteY46" fmla="*/ 325120 h 1667788"/>
                <a:gd name="connsiteX47" fmla="*/ 1676400 w 2397760"/>
                <a:gd name="connsiteY47" fmla="*/ 447040 h 1667788"/>
                <a:gd name="connsiteX48" fmla="*/ 1706880 w 2397760"/>
                <a:gd name="connsiteY48" fmla="*/ 568960 h 1667788"/>
                <a:gd name="connsiteX49" fmla="*/ 1788160 w 2397760"/>
                <a:gd name="connsiteY49" fmla="*/ 863600 h 1667788"/>
                <a:gd name="connsiteX50" fmla="*/ 1808480 w 2397760"/>
                <a:gd name="connsiteY50" fmla="*/ 894080 h 1667788"/>
                <a:gd name="connsiteX51" fmla="*/ 1838960 w 2397760"/>
                <a:gd name="connsiteY51" fmla="*/ 985520 h 1667788"/>
                <a:gd name="connsiteX52" fmla="*/ 1859280 w 2397760"/>
                <a:gd name="connsiteY52" fmla="*/ 1046480 h 1667788"/>
                <a:gd name="connsiteX53" fmla="*/ 1869440 w 2397760"/>
                <a:gd name="connsiteY53" fmla="*/ 1076960 h 1667788"/>
                <a:gd name="connsiteX54" fmla="*/ 1889760 w 2397760"/>
                <a:gd name="connsiteY54" fmla="*/ 1107440 h 1667788"/>
                <a:gd name="connsiteX55" fmla="*/ 1910080 w 2397760"/>
                <a:gd name="connsiteY55" fmla="*/ 1168400 h 1667788"/>
                <a:gd name="connsiteX56" fmla="*/ 1930400 w 2397760"/>
                <a:gd name="connsiteY56" fmla="*/ 1198880 h 1667788"/>
                <a:gd name="connsiteX57" fmla="*/ 1950720 w 2397760"/>
                <a:gd name="connsiteY57" fmla="*/ 1259840 h 1667788"/>
                <a:gd name="connsiteX58" fmla="*/ 1971040 w 2397760"/>
                <a:gd name="connsiteY58" fmla="*/ 1290320 h 1667788"/>
                <a:gd name="connsiteX59" fmla="*/ 1981200 w 2397760"/>
                <a:gd name="connsiteY59" fmla="*/ 1320800 h 1667788"/>
                <a:gd name="connsiteX60" fmla="*/ 2021840 w 2397760"/>
                <a:gd name="connsiteY60" fmla="*/ 1381760 h 1667788"/>
                <a:gd name="connsiteX61" fmla="*/ 2042160 w 2397760"/>
                <a:gd name="connsiteY61" fmla="*/ 1412240 h 1667788"/>
                <a:gd name="connsiteX62" fmla="*/ 2062480 w 2397760"/>
                <a:gd name="connsiteY62" fmla="*/ 1442720 h 1667788"/>
                <a:gd name="connsiteX63" fmla="*/ 2092960 w 2397760"/>
                <a:gd name="connsiteY63" fmla="*/ 1463040 h 1667788"/>
                <a:gd name="connsiteX64" fmla="*/ 2133600 w 2397760"/>
                <a:gd name="connsiteY64" fmla="*/ 1503680 h 1667788"/>
                <a:gd name="connsiteX65" fmla="*/ 2164080 w 2397760"/>
                <a:gd name="connsiteY65" fmla="*/ 1534160 h 1667788"/>
                <a:gd name="connsiteX66" fmla="*/ 2194560 w 2397760"/>
                <a:gd name="connsiteY66" fmla="*/ 1544320 h 1667788"/>
                <a:gd name="connsiteX67" fmla="*/ 2225040 w 2397760"/>
                <a:gd name="connsiteY67" fmla="*/ 1564640 h 1667788"/>
                <a:gd name="connsiteX68" fmla="*/ 2255520 w 2397760"/>
                <a:gd name="connsiteY68" fmla="*/ 1574800 h 1667788"/>
                <a:gd name="connsiteX69" fmla="*/ 2316480 w 2397760"/>
                <a:gd name="connsiteY69" fmla="*/ 1615440 h 1667788"/>
                <a:gd name="connsiteX70" fmla="*/ 2346960 w 2397760"/>
                <a:gd name="connsiteY70" fmla="*/ 1635760 h 1667788"/>
                <a:gd name="connsiteX71" fmla="*/ 2377440 w 2397760"/>
                <a:gd name="connsiteY71" fmla="*/ 1666240 h 1667788"/>
                <a:gd name="connsiteX72" fmla="*/ 2397760 w 2397760"/>
                <a:gd name="connsiteY72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14400 w 2397760"/>
                <a:gd name="connsiteY26" fmla="*/ 680720 h 1667788"/>
                <a:gd name="connsiteX27" fmla="*/ 924560 w 2397760"/>
                <a:gd name="connsiteY27" fmla="*/ 650240 h 1667788"/>
                <a:gd name="connsiteX28" fmla="*/ 944880 w 2397760"/>
                <a:gd name="connsiteY28" fmla="*/ 568960 h 1667788"/>
                <a:gd name="connsiteX29" fmla="*/ 965200 w 2397760"/>
                <a:gd name="connsiteY29" fmla="*/ 487680 h 1667788"/>
                <a:gd name="connsiteX30" fmla="*/ 985520 w 2397760"/>
                <a:gd name="connsiteY30" fmla="*/ 457200 h 1667788"/>
                <a:gd name="connsiteX31" fmla="*/ 1016000 w 2397760"/>
                <a:gd name="connsiteY31" fmla="*/ 396240 h 1667788"/>
                <a:gd name="connsiteX32" fmla="*/ 1026160 w 2397760"/>
                <a:gd name="connsiteY32" fmla="*/ 365760 h 1667788"/>
                <a:gd name="connsiteX33" fmla="*/ 1076960 w 2397760"/>
                <a:gd name="connsiteY33" fmla="*/ 284480 h 1667788"/>
                <a:gd name="connsiteX34" fmla="*/ 1097280 w 2397760"/>
                <a:gd name="connsiteY34" fmla="*/ 254000 h 1667788"/>
                <a:gd name="connsiteX35" fmla="*/ 1107440 w 2397760"/>
                <a:gd name="connsiteY35" fmla="*/ 223520 h 1667788"/>
                <a:gd name="connsiteX36" fmla="*/ 1209040 w 2397760"/>
                <a:gd name="connsiteY36" fmla="*/ 121920 h 1667788"/>
                <a:gd name="connsiteX37" fmla="*/ 1249680 w 2397760"/>
                <a:gd name="connsiteY37" fmla="*/ 71120 h 1667788"/>
                <a:gd name="connsiteX38" fmla="*/ 1270000 w 2397760"/>
                <a:gd name="connsiteY38" fmla="*/ 40640 h 1667788"/>
                <a:gd name="connsiteX39" fmla="*/ 1300480 w 2397760"/>
                <a:gd name="connsiteY39" fmla="*/ 30480 h 1667788"/>
                <a:gd name="connsiteX40" fmla="*/ 1361440 w 2397760"/>
                <a:gd name="connsiteY40" fmla="*/ 0 h 1667788"/>
                <a:gd name="connsiteX41" fmla="*/ 1432560 w 2397760"/>
                <a:gd name="connsiteY41" fmla="*/ 10160 h 1667788"/>
                <a:gd name="connsiteX42" fmla="*/ 1503680 w 2397760"/>
                <a:gd name="connsiteY42" fmla="*/ 30480 h 1667788"/>
                <a:gd name="connsiteX43" fmla="*/ 1564640 w 2397760"/>
                <a:gd name="connsiteY43" fmla="*/ 111760 h 1667788"/>
                <a:gd name="connsiteX44" fmla="*/ 1635760 w 2397760"/>
                <a:gd name="connsiteY44" fmla="*/ 254000 h 1667788"/>
                <a:gd name="connsiteX45" fmla="*/ 1656080 w 2397760"/>
                <a:gd name="connsiteY45" fmla="*/ 325120 h 1667788"/>
                <a:gd name="connsiteX46" fmla="*/ 1676400 w 2397760"/>
                <a:gd name="connsiteY46" fmla="*/ 447040 h 1667788"/>
                <a:gd name="connsiteX47" fmla="*/ 1706880 w 2397760"/>
                <a:gd name="connsiteY47" fmla="*/ 568960 h 1667788"/>
                <a:gd name="connsiteX48" fmla="*/ 1788160 w 2397760"/>
                <a:gd name="connsiteY48" fmla="*/ 863600 h 1667788"/>
                <a:gd name="connsiteX49" fmla="*/ 1808480 w 2397760"/>
                <a:gd name="connsiteY49" fmla="*/ 894080 h 1667788"/>
                <a:gd name="connsiteX50" fmla="*/ 1838960 w 2397760"/>
                <a:gd name="connsiteY50" fmla="*/ 985520 h 1667788"/>
                <a:gd name="connsiteX51" fmla="*/ 1859280 w 2397760"/>
                <a:gd name="connsiteY51" fmla="*/ 1046480 h 1667788"/>
                <a:gd name="connsiteX52" fmla="*/ 1869440 w 2397760"/>
                <a:gd name="connsiteY52" fmla="*/ 1076960 h 1667788"/>
                <a:gd name="connsiteX53" fmla="*/ 1889760 w 2397760"/>
                <a:gd name="connsiteY53" fmla="*/ 1107440 h 1667788"/>
                <a:gd name="connsiteX54" fmla="*/ 1910080 w 2397760"/>
                <a:gd name="connsiteY54" fmla="*/ 1168400 h 1667788"/>
                <a:gd name="connsiteX55" fmla="*/ 1930400 w 2397760"/>
                <a:gd name="connsiteY55" fmla="*/ 1198880 h 1667788"/>
                <a:gd name="connsiteX56" fmla="*/ 1950720 w 2397760"/>
                <a:gd name="connsiteY56" fmla="*/ 1259840 h 1667788"/>
                <a:gd name="connsiteX57" fmla="*/ 1971040 w 2397760"/>
                <a:gd name="connsiteY57" fmla="*/ 1290320 h 1667788"/>
                <a:gd name="connsiteX58" fmla="*/ 1981200 w 2397760"/>
                <a:gd name="connsiteY58" fmla="*/ 1320800 h 1667788"/>
                <a:gd name="connsiteX59" fmla="*/ 2021840 w 2397760"/>
                <a:gd name="connsiteY59" fmla="*/ 1381760 h 1667788"/>
                <a:gd name="connsiteX60" fmla="*/ 2042160 w 2397760"/>
                <a:gd name="connsiteY60" fmla="*/ 1412240 h 1667788"/>
                <a:gd name="connsiteX61" fmla="*/ 2062480 w 2397760"/>
                <a:gd name="connsiteY61" fmla="*/ 1442720 h 1667788"/>
                <a:gd name="connsiteX62" fmla="*/ 2092960 w 2397760"/>
                <a:gd name="connsiteY62" fmla="*/ 1463040 h 1667788"/>
                <a:gd name="connsiteX63" fmla="*/ 2133600 w 2397760"/>
                <a:gd name="connsiteY63" fmla="*/ 1503680 h 1667788"/>
                <a:gd name="connsiteX64" fmla="*/ 2164080 w 2397760"/>
                <a:gd name="connsiteY64" fmla="*/ 1534160 h 1667788"/>
                <a:gd name="connsiteX65" fmla="*/ 2194560 w 2397760"/>
                <a:gd name="connsiteY65" fmla="*/ 1544320 h 1667788"/>
                <a:gd name="connsiteX66" fmla="*/ 2225040 w 2397760"/>
                <a:gd name="connsiteY66" fmla="*/ 1564640 h 1667788"/>
                <a:gd name="connsiteX67" fmla="*/ 2255520 w 2397760"/>
                <a:gd name="connsiteY67" fmla="*/ 1574800 h 1667788"/>
                <a:gd name="connsiteX68" fmla="*/ 2316480 w 2397760"/>
                <a:gd name="connsiteY68" fmla="*/ 1615440 h 1667788"/>
                <a:gd name="connsiteX69" fmla="*/ 2346960 w 2397760"/>
                <a:gd name="connsiteY69" fmla="*/ 1635760 h 1667788"/>
                <a:gd name="connsiteX70" fmla="*/ 2377440 w 2397760"/>
                <a:gd name="connsiteY70" fmla="*/ 1666240 h 1667788"/>
                <a:gd name="connsiteX71" fmla="*/ 2397760 w 2397760"/>
                <a:gd name="connsiteY71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24560 w 2397760"/>
                <a:gd name="connsiteY26" fmla="*/ 650240 h 1667788"/>
                <a:gd name="connsiteX27" fmla="*/ 944880 w 2397760"/>
                <a:gd name="connsiteY27" fmla="*/ 568960 h 1667788"/>
                <a:gd name="connsiteX28" fmla="*/ 965200 w 2397760"/>
                <a:gd name="connsiteY28" fmla="*/ 487680 h 1667788"/>
                <a:gd name="connsiteX29" fmla="*/ 985520 w 2397760"/>
                <a:gd name="connsiteY29" fmla="*/ 457200 h 1667788"/>
                <a:gd name="connsiteX30" fmla="*/ 1016000 w 2397760"/>
                <a:gd name="connsiteY30" fmla="*/ 396240 h 1667788"/>
                <a:gd name="connsiteX31" fmla="*/ 1026160 w 2397760"/>
                <a:gd name="connsiteY31" fmla="*/ 365760 h 1667788"/>
                <a:gd name="connsiteX32" fmla="*/ 1076960 w 2397760"/>
                <a:gd name="connsiteY32" fmla="*/ 284480 h 1667788"/>
                <a:gd name="connsiteX33" fmla="*/ 1097280 w 2397760"/>
                <a:gd name="connsiteY33" fmla="*/ 254000 h 1667788"/>
                <a:gd name="connsiteX34" fmla="*/ 1107440 w 2397760"/>
                <a:gd name="connsiteY34" fmla="*/ 223520 h 1667788"/>
                <a:gd name="connsiteX35" fmla="*/ 1209040 w 2397760"/>
                <a:gd name="connsiteY35" fmla="*/ 121920 h 1667788"/>
                <a:gd name="connsiteX36" fmla="*/ 1249680 w 2397760"/>
                <a:gd name="connsiteY36" fmla="*/ 71120 h 1667788"/>
                <a:gd name="connsiteX37" fmla="*/ 1270000 w 2397760"/>
                <a:gd name="connsiteY37" fmla="*/ 40640 h 1667788"/>
                <a:gd name="connsiteX38" fmla="*/ 1300480 w 2397760"/>
                <a:gd name="connsiteY38" fmla="*/ 30480 h 1667788"/>
                <a:gd name="connsiteX39" fmla="*/ 1361440 w 2397760"/>
                <a:gd name="connsiteY39" fmla="*/ 0 h 1667788"/>
                <a:gd name="connsiteX40" fmla="*/ 1432560 w 2397760"/>
                <a:gd name="connsiteY40" fmla="*/ 10160 h 1667788"/>
                <a:gd name="connsiteX41" fmla="*/ 1503680 w 2397760"/>
                <a:gd name="connsiteY41" fmla="*/ 30480 h 1667788"/>
                <a:gd name="connsiteX42" fmla="*/ 1564640 w 2397760"/>
                <a:gd name="connsiteY42" fmla="*/ 111760 h 1667788"/>
                <a:gd name="connsiteX43" fmla="*/ 1635760 w 2397760"/>
                <a:gd name="connsiteY43" fmla="*/ 254000 h 1667788"/>
                <a:gd name="connsiteX44" fmla="*/ 1656080 w 2397760"/>
                <a:gd name="connsiteY44" fmla="*/ 325120 h 1667788"/>
                <a:gd name="connsiteX45" fmla="*/ 1676400 w 2397760"/>
                <a:gd name="connsiteY45" fmla="*/ 447040 h 1667788"/>
                <a:gd name="connsiteX46" fmla="*/ 1706880 w 2397760"/>
                <a:gd name="connsiteY46" fmla="*/ 568960 h 1667788"/>
                <a:gd name="connsiteX47" fmla="*/ 1788160 w 2397760"/>
                <a:gd name="connsiteY47" fmla="*/ 863600 h 1667788"/>
                <a:gd name="connsiteX48" fmla="*/ 1808480 w 2397760"/>
                <a:gd name="connsiteY48" fmla="*/ 894080 h 1667788"/>
                <a:gd name="connsiteX49" fmla="*/ 1838960 w 2397760"/>
                <a:gd name="connsiteY49" fmla="*/ 985520 h 1667788"/>
                <a:gd name="connsiteX50" fmla="*/ 1859280 w 2397760"/>
                <a:gd name="connsiteY50" fmla="*/ 1046480 h 1667788"/>
                <a:gd name="connsiteX51" fmla="*/ 1869440 w 2397760"/>
                <a:gd name="connsiteY51" fmla="*/ 1076960 h 1667788"/>
                <a:gd name="connsiteX52" fmla="*/ 1889760 w 2397760"/>
                <a:gd name="connsiteY52" fmla="*/ 1107440 h 1667788"/>
                <a:gd name="connsiteX53" fmla="*/ 1910080 w 2397760"/>
                <a:gd name="connsiteY53" fmla="*/ 1168400 h 1667788"/>
                <a:gd name="connsiteX54" fmla="*/ 1930400 w 2397760"/>
                <a:gd name="connsiteY54" fmla="*/ 1198880 h 1667788"/>
                <a:gd name="connsiteX55" fmla="*/ 1950720 w 2397760"/>
                <a:gd name="connsiteY55" fmla="*/ 1259840 h 1667788"/>
                <a:gd name="connsiteX56" fmla="*/ 1971040 w 2397760"/>
                <a:gd name="connsiteY56" fmla="*/ 1290320 h 1667788"/>
                <a:gd name="connsiteX57" fmla="*/ 1981200 w 2397760"/>
                <a:gd name="connsiteY57" fmla="*/ 1320800 h 1667788"/>
                <a:gd name="connsiteX58" fmla="*/ 2021840 w 2397760"/>
                <a:gd name="connsiteY58" fmla="*/ 1381760 h 1667788"/>
                <a:gd name="connsiteX59" fmla="*/ 2042160 w 2397760"/>
                <a:gd name="connsiteY59" fmla="*/ 1412240 h 1667788"/>
                <a:gd name="connsiteX60" fmla="*/ 2062480 w 2397760"/>
                <a:gd name="connsiteY60" fmla="*/ 1442720 h 1667788"/>
                <a:gd name="connsiteX61" fmla="*/ 2092960 w 2397760"/>
                <a:gd name="connsiteY61" fmla="*/ 1463040 h 1667788"/>
                <a:gd name="connsiteX62" fmla="*/ 2133600 w 2397760"/>
                <a:gd name="connsiteY62" fmla="*/ 1503680 h 1667788"/>
                <a:gd name="connsiteX63" fmla="*/ 2164080 w 2397760"/>
                <a:gd name="connsiteY63" fmla="*/ 1534160 h 1667788"/>
                <a:gd name="connsiteX64" fmla="*/ 2194560 w 2397760"/>
                <a:gd name="connsiteY64" fmla="*/ 1544320 h 1667788"/>
                <a:gd name="connsiteX65" fmla="*/ 2225040 w 2397760"/>
                <a:gd name="connsiteY65" fmla="*/ 1564640 h 1667788"/>
                <a:gd name="connsiteX66" fmla="*/ 2255520 w 2397760"/>
                <a:gd name="connsiteY66" fmla="*/ 1574800 h 1667788"/>
                <a:gd name="connsiteX67" fmla="*/ 2316480 w 2397760"/>
                <a:gd name="connsiteY67" fmla="*/ 1615440 h 1667788"/>
                <a:gd name="connsiteX68" fmla="*/ 2346960 w 2397760"/>
                <a:gd name="connsiteY68" fmla="*/ 1635760 h 1667788"/>
                <a:gd name="connsiteX69" fmla="*/ 2377440 w 2397760"/>
                <a:gd name="connsiteY69" fmla="*/ 1666240 h 1667788"/>
                <a:gd name="connsiteX70" fmla="*/ 2397760 w 2397760"/>
                <a:gd name="connsiteY70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24560 w 2397760"/>
                <a:gd name="connsiteY26" fmla="*/ 650240 h 1667788"/>
                <a:gd name="connsiteX27" fmla="*/ 944880 w 2397760"/>
                <a:gd name="connsiteY27" fmla="*/ 568960 h 1667788"/>
                <a:gd name="connsiteX28" fmla="*/ 965200 w 2397760"/>
                <a:gd name="connsiteY28" fmla="*/ 487680 h 1667788"/>
                <a:gd name="connsiteX29" fmla="*/ 1016000 w 2397760"/>
                <a:gd name="connsiteY29" fmla="*/ 396240 h 1667788"/>
                <a:gd name="connsiteX30" fmla="*/ 1026160 w 2397760"/>
                <a:gd name="connsiteY30" fmla="*/ 365760 h 1667788"/>
                <a:gd name="connsiteX31" fmla="*/ 1076960 w 2397760"/>
                <a:gd name="connsiteY31" fmla="*/ 284480 h 1667788"/>
                <a:gd name="connsiteX32" fmla="*/ 1097280 w 2397760"/>
                <a:gd name="connsiteY32" fmla="*/ 254000 h 1667788"/>
                <a:gd name="connsiteX33" fmla="*/ 1107440 w 2397760"/>
                <a:gd name="connsiteY33" fmla="*/ 223520 h 1667788"/>
                <a:gd name="connsiteX34" fmla="*/ 1209040 w 2397760"/>
                <a:gd name="connsiteY34" fmla="*/ 121920 h 1667788"/>
                <a:gd name="connsiteX35" fmla="*/ 1249680 w 2397760"/>
                <a:gd name="connsiteY35" fmla="*/ 71120 h 1667788"/>
                <a:gd name="connsiteX36" fmla="*/ 1270000 w 2397760"/>
                <a:gd name="connsiteY36" fmla="*/ 40640 h 1667788"/>
                <a:gd name="connsiteX37" fmla="*/ 1300480 w 2397760"/>
                <a:gd name="connsiteY37" fmla="*/ 30480 h 1667788"/>
                <a:gd name="connsiteX38" fmla="*/ 1361440 w 2397760"/>
                <a:gd name="connsiteY38" fmla="*/ 0 h 1667788"/>
                <a:gd name="connsiteX39" fmla="*/ 1432560 w 2397760"/>
                <a:gd name="connsiteY39" fmla="*/ 10160 h 1667788"/>
                <a:gd name="connsiteX40" fmla="*/ 1503680 w 2397760"/>
                <a:gd name="connsiteY40" fmla="*/ 30480 h 1667788"/>
                <a:gd name="connsiteX41" fmla="*/ 1564640 w 2397760"/>
                <a:gd name="connsiteY41" fmla="*/ 111760 h 1667788"/>
                <a:gd name="connsiteX42" fmla="*/ 1635760 w 2397760"/>
                <a:gd name="connsiteY42" fmla="*/ 254000 h 1667788"/>
                <a:gd name="connsiteX43" fmla="*/ 1656080 w 2397760"/>
                <a:gd name="connsiteY43" fmla="*/ 325120 h 1667788"/>
                <a:gd name="connsiteX44" fmla="*/ 1676400 w 2397760"/>
                <a:gd name="connsiteY44" fmla="*/ 447040 h 1667788"/>
                <a:gd name="connsiteX45" fmla="*/ 1706880 w 2397760"/>
                <a:gd name="connsiteY45" fmla="*/ 568960 h 1667788"/>
                <a:gd name="connsiteX46" fmla="*/ 1788160 w 2397760"/>
                <a:gd name="connsiteY46" fmla="*/ 863600 h 1667788"/>
                <a:gd name="connsiteX47" fmla="*/ 1808480 w 2397760"/>
                <a:gd name="connsiteY47" fmla="*/ 894080 h 1667788"/>
                <a:gd name="connsiteX48" fmla="*/ 1838960 w 2397760"/>
                <a:gd name="connsiteY48" fmla="*/ 985520 h 1667788"/>
                <a:gd name="connsiteX49" fmla="*/ 1859280 w 2397760"/>
                <a:gd name="connsiteY49" fmla="*/ 1046480 h 1667788"/>
                <a:gd name="connsiteX50" fmla="*/ 1869440 w 2397760"/>
                <a:gd name="connsiteY50" fmla="*/ 1076960 h 1667788"/>
                <a:gd name="connsiteX51" fmla="*/ 1889760 w 2397760"/>
                <a:gd name="connsiteY51" fmla="*/ 1107440 h 1667788"/>
                <a:gd name="connsiteX52" fmla="*/ 1910080 w 2397760"/>
                <a:gd name="connsiteY52" fmla="*/ 1168400 h 1667788"/>
                <a:gd name="connsiteX53" fmla="*/ 1930400 w 2397760"/>
                <a:gd name="connsiteY53" fmla="*/ 1198880 h 1667788"/>
                <a:gd name="connsiteX54" fmla="*/ 1950720 w 2397760"/>
                <a:gd name="connsiteY54" fmla="*/ 1259840 h 1667788"/>
                <a:gd name="connsiteX55" fmla="*/ 1971040 w 2397760"/>
                <a:gd name="connsiteY55" fmla="*/ 1290320 h 1667788"/>
                <a:gd name="connsiteX56" fmla="*/ 1981200 w 2397760"/>
                <a:gd name="connsiteY56" fmla="*/ 1320800 h 1667788"/>
                <a:gd name="connsiteX57" fmla="*/ 2021840 w 2397760"/>
                <a:gd name="connsiteY57" fmla="*/ 1381760 h 1667788"/>
                <a:gd name="connsiteX58" fmla="*/ 2042160 w 2397760"/>
                <a:gd name="connsiteY58" fmla="*/ 1412240 h 1667788"/>
                <a:gd name="connsiteX59" fmla="*/ 2062480 w 2397760"/>
                <a:gd name="connsiteY59" fmla="*/ 1442720 h 1667788"/>
                <a:gd name="connsiteX60" fmla="*/ 2092960 w 2397760"/>
                <a:gd name="connsiteY60" fmla="*/ 1463040 h 1667788"/>
                <a:gd name="connsiteX61" fmla="*/ 2133600 w 2397760"/>
                <a:gd name="connsiteY61" fmla="*/ 1503680 h 1667788"/>
                <a:gd name="connsiteX62" fmla="*/ 2164080 w 2397760"/>
                <a:gd name="connsiteY62" fmla="*/ 1534160 h 1667788"/>
                <a:gd name="connsiteX63" fmla="*/ 2194560 w 2397760"/>
                <a:gd name="connsiteY63" fmla="*/ 1544320 h 1667788"/>
                <a:gd name="connsiteX64" fmla="*/ 2225040 w 2397760"/>
                <a:gd name="connsiteY64" fmla="*/ 1564640 h 1667788"/>
                <a:gd name="connsiteX65" fmla="*/ 2255520 w 2397760"/>
                <a:gd name="connsiteY65" fmla="*/ 1574800 h 1667788"/>
                <a:gd name="connsiteX66" fmla="*/ 2316480 w 2397760"/>
                <a:gd name="connsiteY66" fmla="*/ 1615440 h 1667788"/>
                <a:gd name="connsiteX67" fmla="*/ 2346960 w 2397760"/>
                <a:gd name="connsiteY67" fmla="*/ 1635760 h 1667788"/>
                <a:gd name="connsiteX68" fmla="*/ 2377440 w 2397760"/>
                <a:gd name="connsiteY68" fmla="*/ 1666240 h 1667788"/>
                <a:gd name="connsiteX69" fmla="*/ 2397760 w 2397760"/>
                <a:gd name="connsiteY69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24560 w 2397760"/>
                <a:gd name="connsiteY26" fmla="*/ 650240 h 1667788"/>
                <a:gd name="connsiteX27" fmla="*/ 944880 w 2397760"/>
                <a:gd name="connsiteY27" fmla="*/ 568960 h 1667788"/>
                <a:gd name="connsiteX28" fmla="*/ 965200 w 2397760"/>
                <a:gd name="connsiteY28" fmla="*/ 487680 h 1667788"/>
                <a:gd name="connsiteX29" fmla="*/ 1016000 w 2397760"/>
                <a:gd name="connsiteY29" fmla="*/ 396240 h 1667788"/>
                <a:gd name="connsiteX30" fmla="*/ 1026160 w 2397760"/>
                <a:gd name="connsiteY30" fmla="*/ 365760 h 1667788"/>
                <a:gd name="connsiteX31" fmla="*/ 1076960 w 2397760"/>
                <a:gd name="connsiteY31" fmla="*/ 284480 h 1667788"/>
                <a:gd name="connsiteX32" fmla="*/ 1097280 w 2397760"/>
                <a:gd name="connsiteY32" fmla="*/ 254000 h 1667788"/>
                <a:gd name="connsiteX33" fmla="*/ 1209040 w 2397760"/>
                <a:gd name="connsiteY33" fmla="*/ 121920 h 1667788"/>
                <a:gd name="connsiteX34" fmla="*/ 1249680 w 2397760"/>
                <a:gd name="connsiteY34" fmla="*/ 71120 h 1667788"/>
                <a:gd name="connsiteX35" fmla="*/ 1270000 w 2397760"/>
                <a:gd name="connsiteY35" fmla="*/ 40640 h 1667788"/>
                <a:gd name="connsiteX36" fmla="*/ 1300480 w 2397760"/>
                <a:gd name="connsiteY36" fmla="*/ 30480 h 1667788"/>
                <a:gd name="connsiteX37" fmla="*/ 1361440 w 2397760"/>
                <a:gd name="connsiteY37" fmla="*/ 0 h 1667788"/>
                <a:gd name="connsiteX38" fmla="*/ 1432560 w 2397760"/>
                <a:gd name="connsiteY38" fmla="*/ 10160 h 1667788"/>
                <a:gd name="connsiteX39" fmla="*/ 1503680 w 2397760"/>
                <a:gd name="connsiteY39" fmla="*/ 30480 h 1667788"/>
                <a:gd name="connsiteX40" fmla="*/ 1564640 w 2397760"/>
                <a:gd name="connsiteY40" fmla="*/ 111760 h 1667788"/>
                <a:gd name="connsiteX41" fmla="*/ 1635760 w 2397760"/>
                <a:gd name="connsiteY41" fmla="*/ 254000 h 1667788"/>
                <a:gd name="connsiteX42" fmla="*/ 1656080 w 2397760"/>
                <a:gd name="connsiteY42" fmla="*/ 325120 h 1667788"/>
                <a:gd name="connsiteX43" fmla="*/ 1676400 w 2397760"/>
                <a:gd name="connsiteY43" fmla="*/ 447040 h 1667788"/>
                <a:gd name="connsiteX44" fmla="*/ 1706880 w 2397760"/>
                <a:gd name="connsiteY44" fmla="*/ 568960 h 1667788"/>
                <a:gd name="connsiteX45" fmla="*/ 1788160 w 2397760"/>
                <a:gd name="connsiteY45" fmla="*/ 863600 h 1667788"/>
                <a:gd name="connsiteX46" fmla="*/ 1808480 w 2397760"/>
                <a:gd name="connsiteY46" fmla="*/ 894080 h 1667788"/>
                <a:gd name="connsiteX47" fmla="*/ 1838960 w 2397760"/>
                <a:gd name="connsiteY47" fmla="*/ 985520 h 1667788"/>
                <a:gd name="connsiteX48" fmla="*/ 1859280 w 2397760"/>
                <a:gd name="connsiteY48" fmla="*/ 1046480 h 1667788"/>
                <a:gd name="connsiteX49" fmla="*/ 1869440 w 2397760"/>
                <a:gd name="connsiteY49" fmla="*/ 1076960 h 1667788"/>
                <a:gd name="connsiteX50" fmla="*/ 1889760 w 2397760"/>
                <a:gd name="connsiteY50" fmla="*/ 1107440 h 1667788"/>
                <a:gd name="connsiteX51" fmla="*/ 1910080 w 2397760"/>
                <a:gd name="connsiteY51" fmla="*/ 1168400 h 1667788"/>
                <a:gd name="connsiteX52" fmla="*/ 1930400 w 2397760"/>
                <a:gd name="connsiteY52" fmla="*/ 1198880 h 1667788"/>
                <a:gd name="connsiteX53" fmla="*/ 1950720 w 2397760"/>
                <a:gd name="connsiteY53" fmla="*/ 1259840 h 1667788"/>
                <a:gd name="connsiteX54" fmla="*/ 1971040 w 2397760"/>
                <a:gd name="connsiteY54" fmla="*/ 1290320 h 1667788"/>
                <a:gd name="connsiteX55" fmla="*/ 1981200 w 2397760"/>
                <a:gd name="connsiteY55" fmla="*/ 1320800 h 1667788"/>
                <a:gd name="connsiteX56" fmla="*/ 2021840 w 2397760"/>
                <a:gd name="connsiteY56" fmla="*/ 1381760 h 1667788"/>
                <a:gd name="connsiteX57" fmla="*/ 2042160 w 2397760"/>
                <a:gd name="connsiteY57" fmla="*/ 1412240 h 1667788"/>
                <a:gd name="connsiteX58" fmla="*/ 2062480 w 2397760"/>
                <a:gd name="connsiteY58" fmla="*/ 1442720 h 1667788"/>
                <a:gd name="connsiteX59" fmla="*/ 2092960 w 2397760"/>
                <a:gd name="connsiteY59" fmla="*/ 1463040 h 1667788"/>
                <a:gd name="connsiteX60" fmla="*/ 2133600 w 2397760"/>
                <a:gd name="connsiteY60" fmla="*/ 1503680 h 1667788"/>
                <a:gd name="connsiteX61" fmla="*/ 2164080 w 2397760"/>
                <a:gd name="connsiteY61" fmla="*/ 1534160 h 1667788"/>
                <a:gd name="connsiteX62" fmla="*/ 2194560 w 2397760"/>
                <a:gd name="connsiteY62" fmla="*/ 1544320 h 1667788"/>
                <a:gd name="connsiteX63" fmla="*/ 2225040 w 2397760"/>
                <a:gd name="connsiteY63" fmla="*/ 1564640 h 1667788"/>
                <a:gd name="connsiteX64" fmla="*/ 2255520 w 2397760"/>
                <a:gd name="connsiteY64" fmla="*/ 1574800 h 1667788"/>
                <a:gd name="connsiteX65" fmla="*/ 2316480 w 2397760"/>
                <a:gd name="connsiteY65" fmla="*/ 1615440 h 1667788"/>
                <a:gd name="connsiteX66" fmla="*/ 2346960 w 2397760"/>
                <a:gd name="connsiteY66" fmla="*/ 1635760 h 1667788"/>
                <a:gd name="connsiteX67" fmla="*/ 2377440 w 2397760"/>
                <a:gd name="connsiteY67" fmla="*/ 1666240 h 1667788"/>
                <a:gd name="connsiteX68" fmla="*/ 2397760 w 2397760"/>
                <a:gd name="connsiteY68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24560 w 2397760"/>
                <a:gd name="connsiteY26" fmla="*/ 650240 h 1667788"/>
                <a:gd name="connsiteX27" fmla="*/ 944880 w 2397760"/>
                <a:gd name="connsiteY27" fmla="*/ 568960 h 1667788"/>
                <a:gd name="connsiteX28" fmla="*/ 965200 w 2397760"/>
                <a:gd name="connsiteY28" fmla="*/ 487680 h 1667788"/>
                <a:gd name="connsiteX29" fmla="*/ 1016000 w 2397760"/>
                <a:gd name="connsiteY29" fmla="*/ 396240 h 1667788"/>
                <a:gd name="connsiteX30" fmla="*/ 1026160 w 2397760"/>
                <a:gd name="connsiteY30" fmla="*/ 365760 h 1667788"/>
                <a:gd name="connsiteX31" fmla="*/ 1076960 w 2397760"/>
                <a:gd name="connsiteY31" fmla="*/ 284480 h 1667788"/>
                <a:gd name="connsiteX32" fmla="*/ 1097280 w 2397760"/>
                <a:gd name="connsiteY32" fmla="*/ 254000 h 1667788"/>
                <a:gd name="connsiteX33" fmla="*/ 1249680 w 2397760"/>
                <a:gd name="connsiteY33" fmla="*/ 71120 h 1667788"/>
                <a:gd name="connsiteX34" fmla="*/ 1270000 w 2397760"/>
                <a:gd name="connsiteY34" fmla="*/ 40640 h 1667788"/>
                <a:gd name="connsiteX35" fmla="*/ 1300480 w 2397760"/>
                <a:gd name="connsiteY35" fmla="*/ 30480 h 1667788"/>
                <a:gd name="connsiteX36" fmla="*/ 1361440 w 2397760"/>
                <a:gd name="connsiteY36" fmla="*/ 0 h 1667788"/>
                <a:gd name="connsiteX37" fmla="*/ 1432560 w 2397760"/>
                <a:gd name="connsiteY37" fmla="*/ 10160 h 1667788"/>
                <a:gd name="connsiteX38" fmla="*/ 1503680 w 2397760"/>
                <a:gd name="connsiteY38" fmla="*/ 30480 h 1667788"/>
                <a:gd name="connsiteX39" fmla="*/ 1564640 w 2397760"/>
                <a:gd name="connsiteY39" fmla="*/ 111760 h 1667788"/>
                <a:gd name="connsiteX40" fmla="*/ 1635760 w 2397760"/>
                <a:gd name="connsiteY40" fmla="*/ 254000 h 1667788"/>
                <a:gd name="connsiteX41" fmla="*/ 1656080 w 2397760"/>
                <a:gd name="connsiteY41" fmla="*/ 325120 h 1667788"/>
                <a:gd name="connsiteX42" fmla="*/ 1676400 w 2397760"/>
                <a:gd name="connsiteY42" fmla="*/ 447040 h 1667788"/>
                <a:gd name="connsiteX43" fmla="*/ 1706880 w 2397760"/>
                <a:gd name="connsiteY43" fmla="*/ 568960 h 1667788"/>
                <a:gd name="connsiteX44" fmla="*/ 1788160 w 2397760"/>
                <a:gd name="connsiteY44" fmla="*/ 863600 h 1667788"/>
                <a:gd name="connsiteX45" fmla="*/ 1808480 w 2397760"/>
                <a:gd name="connsiteY45" fmla="*/ 894080 h 1667788"/>
                <a:gd name="connsiteX46" fmla="*/ 1838960 w 2397760"/>
                <a:gd name="connsiteY46" fmla="*/ 985520 h 1667788"/>
                <a:gd name="connsiteX47" fmla="*/ 1859280 w 2397760"/>
                <a:gd name="connsiteY47" fmla="*/ 1046480 h 1667788"/>
                <a:gd name="connsiteX48" fmla="*/ 1869440 w 2397760"/>
                <a:gd name="connsiteY48" fmla="*/ 1076960 h 1667788"/>
                <a:gd name="connsiteX49" fmla="*/ 1889760 w 2397760"/>
                <a:gd name="connsiteY49" fmla="*/ 1107440 h 1667788"/>
                <a:gd name="connsiteX50" fmla="*/ 1910080 w 2397760"/>
                <a:gd name="connsiteY50" fmla="*/ 1168400 h 1667788"/>
                <a:gd name="connsiteX51" fmla="*/ 1930400 w 2397760"/>
                <a:gd name="connsiteY51" fmla="*/ 1198880 h 1667788"/>
                <a:gd name="connsiteX52" fmla="*/ 1950720 w 2397760"/>
                <a:gd name="connsiteY52" fmla="*/ 1259840 h 1667788"/>
                <a:gd name="connsiteX53" fmla="*/ 1971040 w 2397760"/>
                <a:gd name="connsiteY53" fmla="*/ 1290320 h 1667788"/>
                <a:gd name="connsiteX54" fmla="*/ 1981200 w 2397760"/>
                <a:gd name="connsiteY54" fmla="*/ 1320800 h 1667788"/>
                <a:gd name="connsiteX55" fmla="*/ 2021840 w 2397760"/>
                <a:gd name="connsiteY55" fmla="*/ 1381760 h 1667788"/>
                <a:gd name="connsiteX56" fmla="*/ 2042160 w 2397760"/>
                <a:gd name="connsiteY56" fmla="*/ 1412240 h 1667788"/>
                <a:gd name="connsiteX57" fmla="*/ 2062480 w 2397760"/>
                <a:gd name="connsiteY57" fmla="*/ 1442720 h 1667788"/>
                <a:gd name="connsiteX58" fmla="*/ 2092960 w 2397760"/>
                <a:gd name="connsiteY58" fmla="*/ 1463040 h 1667788"/>
                <a:gd name="connsiteX59" fmla="*/ 2133600 w 2397760"/>
                <a:gd name="connsiteY59" fmla="*/ 1503680 h 1667788"/>
                <a:gd name="connsiteX60" fmla="*/ 2164080 w 2397760"/>
                <a:gd name="connsiteY60" fmla="*/ 1534160 h 1667788"/>
                <a:gd name="connsiteX61" fmla="*/ 2194560 w 2397760"/>
                <a:gd name="connsiteY61" fmla="*/ 1544320 h 1667788"/>
                <a:gd name="connsiteX62" fmla="*/ 2225040 w 2397760"/>
                <a:gd name="connsiteY62" fmla="*/ 1564640 h 1667788"/>
                <a:gd name="connsiteX63" fmla="*/ 2255520 w 2397760"/>
                <a:gd name="connsiteY63" fmla="*/ 1574800 h 1667788"/>
                <a:gd name="connsiteX64" fmla="*/ 2316480 w 2397760"/>
                <a:gd name="connsiteY64" fmla="*/ 1615440 h 1667788"/>
                <a:gd name="connsiteX65" fmla="*/ 2346960 w 2397760"/>
                <a:gd name="connsiteY65" fmla="*/ 1635760 h 1667788"/>
                <a:gd name="connsiteX66" fmla="*/ 2377440 w 2397760"/>
                <a:gd name="connsiteY66" fmla="*/ 1666240 h 1667788"/>
                <a:gd name="connsiteX67" fmla="*/ 2397760 w 2397760"/>
                <a:gd name="connsiteY67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24560 w 2397760"/>
                <a:gd name="connsiteY26" fmla="*/ 650240 h 1667788"/>
                <a:gd name="connsiteX27" fmla="*/ 944880 w 2397760"/>
                <a:gd name="connsiteY27" fmla="*/ 568960 h 1667788"/>
                <a:gd name="connsiteX28" fmla="*/ 965200 w 2397760"/>
                <a:gd name="connsiteY28" fmla="*/ 487680 h 1667788"/>
                <a:gd name="connsiteX29" fmla="*/ 1016000 w 2397760"/>
                <a:gd name="connsiteY29" fmla="*/ 396240 h 1667788"/>
                <a:gd name="connsiteX30" fmla="*/ 1026160 w 2397760"/>
                <a:gd name="connsiteY30" fmla="*/ 365760 h 1667788"/>
                <a:gd name="connsiteX31" fmla="*/ 1076960 w 2397760"/>
                <a:gd name="connsiteY31" fmla="*/ 284480 h 1667788"/>
                <a:gd name="connsiteX32" fmla="*/ 1097280 w 2397760"/>
                <a:gd name="connsiteY32" fmla="*/ 254000 h 1667788"/>
                <a:gd name="connsiteX33" fmla="*/ 1249680 w 2397760"/>
                <a:gd name="connsiteY33" fmla="*/ 71120 h 1667788"/>
                <a:gd name="connsiteX34" fmla="*/ 1270000 w 2397760"/>
                <a:gd name="connsiteY34" fmla="*/ 40640 h 1667788"/>
                <a:gd name="connsiteX35" fmla="*/ 1300480 w 2397760"/>
                <a:gd name="connsiteY35" fmla="*/ 30480 h 1667788"/>
                <a:gd name="connsiteX36" fmla="*/ 1361440 w 2397760"/>
                <a:gd name="connsiteY36" fmla="*/ 0 h 1667788"/>
                <a:gd name="connsiteX37" fmla="*/ 1432560 w 2397760"/>
                <a:gd name="connsiteY37" fmla="*/ 10160 h 1667788"/>
                <a:gd name="connsiteX38" fmla="*/ 1503680 w 2397760"/>
                <a:gd name="connsiteY38" fmla="*/ 30480 h 1667788"/>
                <a:gd name="connsiteX39" fmla="*/ 1564640 w 2397760"/>
                <a:gd name="connsiteY39" fmla="*/ 111760 h 1667788"/>
                <a:gd name="connsiteX40" fmla="*/ 1635760 w 2397760"/>
                <a:gd name="connsiteY40" fmla="*/ 254000 h 1667788"/>
                <a:gd name="connsiteX41" fmla="*/ 1656080 w 2397760"/>
                <a:gd name="connsiteY41" fmla="*/ 325120 h 1667788"/>
                <a:gd name="connsiteX42" fmla="*/ 1676400 w 2397760"/>
                <a:gd name="connsiteY42" fmla="*/ 447040 h 1667788"/>
                <a:gd name="connsiteX43" fmla="*/ 1706880 w 2397760"/>
                <a:gd name="connsiteY43" fmla="*/ 568960 h 1667788"/>
                <a:gd name="connsiteX44" fmla="*/ 1788160 w 2397760"/>
                <a:gd name="connsiteY44" fmla="*/ 863600 h 1667788"/>
                <a:gd name="connsiteX45" fmla="*/ 1808480 w 2397760"/>
                <a:gd name="connsiteY45" fmla="*/ 894080 h 1667788"/>
                <a:gd name="connsiteX46" fmla="*/ 1859280 w 2397760"/>
                <a:gd name="connsiteY46" fmla="*/ 1046480 h 1667788"/>
                <a:gd name="connsiteX47" fmla="*/ 1869440 w 2397760"/>
                <a:gd name="connsiteY47" fmla="*/ 1076960 h 1667788"/>
                <a:gd name="connsiteX48" fmla="*/ 1889760 w 2397760"/>
                <a:gd name="connsiteY48" fmla="*/ 1107440 h 1667788"/>
                <a:gd name="connsiteX49" fmla="*/ 1910080 w 2397760"/>
                <a:gd name="connsiteY49" fmla="*/ 1168400 h 1667788"/>
                <a:gd name="connsiteX50" fmla="*/ 1930400 w 2397760"/>
                <a:gd name="connsiteY50" fmla="*/ 1198880 h 1667788"/>
                <a:gd name="connsiteX51" fmla="*/ 1950720 w 2397760"/>
                <a:gd name="connsiteY51" fmla="*/ 1259840 h 1667788"/>
                <a:gd name="connsiteX52" fmla="*/ 1971040 w 2397760"/>
                <a:gd name="connsiteY52" fmla="*/ 1290320 h 1667788"/>
                <a:gd name="connsiteX53" fmla="*/ 1981200 w 2397760"/>
                <a:gd name="connsiteY53" fmla="*/ 1320800 h 1667788"/>
                <a:gd name="connsiteX54" fmla="*/ 2021840 w 2397760"/>
                <a:gd name="connsiteY54" fmla="*/ 1381760 h 1667788"/>
                <a:gd name="connsiteX55" fmla="*/ 2042160 w 2397760"/>
                <a:gd name="connsiteY55" fmla="*/ 1412240 h 1667788"/>
                <a:gd name="connsiteX56" fmla="*/ 2062480 w 2397760"/>
                <a:gd name="connsiteY56" fmla="*/ 1442720 h 1667788"/>
                <a:gd name="connsiteX57" fmla="*/ 2092960 w 2397760"/>
                <a:gd name="connsiteY57" fmla="*/ 1463040 h 1667788"/>
                <a:gd name="connsiteX58" fmla="*/ 2133600 w 2397760"/>
                <a:gd name="connsiteY58" fmla="*/ 1503680 h 1667788"/>
                <a:gd name="connsiteX59" fmla="*/ 2164080 w 2397760"/>
                <a:gd name="connsiteY59" fmla="*/ 1534160 h 1667788"/>
                <a:gd name="connsiteX60" fmla="*/ 2194560 w 2397760"/>
                <a:gd name="connsiteY60" fmla="*/ 1544320 h 1667788"/>
                <a:gd name="connsiteX61" fmla="*/ 2225040 w 2397760"/>
                <a:gd name="connsiteY61" fmla="*/ 1564640 h 1667788"/>
                <a:gd name="connsiteX62" fmla="*/ 2255520 w 2397760"/>
                <a:gd name="connsiteY62" fmla="*/ 1574800 h 1667788"/>
                <a:gd name="connsiteX63" fmla="*/ 2316480 w 2397760"/>
                <a:gd name="connsiteY63" fmla="*/ 1615440 h 1667788"/>
                <a:gd name="connsiteX64" fmla="*/ 2346960 w 2397760"/>
                <a:gd name="connsiteY64" fmla="*/ 1635760 h 1667788"/>
                <a:gd name="connsiteX65" fmla="*/ 2377440 w 2397760"/>
                <a:gd name="connsiteY65" fmla="*/ 1666240 h 1667788"/>
                <a:gd name="connsiteX66" fmla="*/ 2397760 w 2397760"/>
                <a:gd name="connsiteY66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24560 w 2397760"/>
                <a:gd name="connsiteY26" fmla="*/ 650240 h 1667788"/>
                <a:gd name="connsiteX27" fmla="*/ 944880 w 2397760"/>
                <a:gd name="connsiteY27" fmla="*/ 568960 h 1667788"/>
                <a:gd name="connsiteX28" fmla="*/ 965200 w 2397760"/>
                <a:gd name="connsiteY28" fmla="*/ 487680 h 1667788"/>
                <a:gd name="connsiteX29" fmla="*/ 1016000 w 2397760"/>
                <a:gd name="connsiteY29" fmla="*/ 396240 h 1667788"/>
                <a:gd name="connsiteX30" fmla="*/ 1026160 w 2397760"/>
                <a:gd name="connsiteY30" fmla="*/ 365760 h 1667788"/>
                <a:gd name="connsiteX31" fmla="*/ 1076960 w 2397760"/>
                <a:gd name="connsiteY31" fmla="*/ 284480 h 1667788"/>
                <a:gd name="connsiteX32" fmla="*/ 1097280 w 2397760"/>
                <a:gd name="connsiteY32" fmla="*/ 254000 h 1667788"/>
                <a:gd name="connsiteX33" fmla="*/ 1249680 w 2397760"/>
                <a:gd name="connsiteY33" fmla="*/ 71120 h 1667788"/>
                <a:gd name="connsiteX34" fmla="*/ 1270000 w 2397760"/>
                <a:gd name="connsiteY34" fmla="*/ 40640 h 1667788"/>
                <a:gd name="connsiteX35" fmla="*/ 1300480 w 2397760"/>
                <a:gd name="connsiteY35" fmla="*/ 30480 h 1667788"/>
                <a:gd name="connsiteX36" fmla="*/ 1361440 w 2397760"/>
                <a:gd name="connsiteY36" fmla="*/ 0 h 1667788"/>
                <a:gd name="connsiteX37" fmla="*/ 1432560 w 2397760"/>
                <a:gd name="connsiteY37" fmla="*/ 10160 h 1667788"/>
                <a:gd name="connsiteX38" fmla="*/ 1503680 w 2397760"/>
                <a:gd name="connsiteY38" fmla="*/ 30480 h 1667788"/>
                <a:gd name="connsiteX39" fmla="*/ 1564640 w 2397760"/>
                <a:gd name="connsiteY39" fmla="*/ 111760 h 1667788"/>
                <a:gd name="connsiteX40" fmla="*/ 1635760 w 2397760"/>
                <a:gd name="connsiteY40" fmla="*/ 254000 h 1667788"/>
                <a:gd name="connsiteX41" fmla="*/ 1656080 w 2397760"/>
                <a:gd name="connsiteY41" fmla="*/ 325120 h 1667788"/>
                <a:gd name="connsiteX42" fmla="*/ 1676400 w 2397760"/>
                <a:gd name="connsiteY42" fmla="*/ 447040 h 1667788"/>
                <a:gd name="connsiteX43" fmla="*/ 1706880 w 2397760"/>
                <a:gd name="connsiteY43" fmla="*/ 568960 h 1667788"/>
                <a:gd name="connsiteX44" fmla="*/ 1788160 w 2397760"/>
                <a:gd name="connsiteY44" fmla="*/ 863600 h 1667788"/>
                <a:gd name="connsiteX45" fmla="*/ 1808480 w 2397760"/>
                <a:gd name="connsiteY45" fmla="*/ 894080 h 1667788"/>
                <a:gd name="connsiteX46" fmla="*/ 1859280 w 2397760"/>
                <a:gd name="connsiteY46" fmla="*/ 1046480 h 1667788"/>
                <a:gd name="connsiteX47" fmla="*/ 1869440 w 2397760"/>
                <a:gd name="connsiteY47" fmla="*/ 1076960 h 1667788"/>
                <a:gd name="connsiteX48" fmla="*/ 1910080 w 2397760"/>
                <a:gd name="connsiteY48" fmla="*/ 1168400 h 1667788"/>
                <a:gd name="connsiteX49" fmla="*/ 1930400 w 2397760"/>
                <a:gd name="connsiteY49" fmla="*/ 1198880 h 1667788"/>
                <a:gd name="connsiteX50" fmla="*/ 1950720 w 2397760"/>
                <a:gd name="connsiteY50" fmla="*/ 1259840 h 1667788"/>
                <a:gd name="connsiteX51" fmla="*/ 1971040 w 2397760"/>
                <a:gd name="connsiteY51" fmla="*/ 1290320 h 1667788"/>
                <a:gd name="connsiteX52" fmla="*/ 1981200 w 2397760"/>
                <a:gd name="connsiteY52" fmla="*/ 1320800 h 1667788"/>
                <a:gd name="connsiteX53" fmla="*/ 2021840 w 2397760"/>
                <a:gd name="connsiteY53" fmla="*/ 1381760 h 1667788"/>
                <a:gd name="connsiteX54" fmla="*/ 2042160 w 2397760"/>
                <a:gd name="connsiteY54" fmla="*/ 1412240 h 1667788"/>
                <a:gd name="connsiteX55" fmla="*/ 2062480 w 2397760"/>
                <a:gd name="connsiteY55" fmla="*/ 1442720 h 1667788"/>
                <a:gd name="connsiteX56" fmla="*/ 2092960 w 2397760"/>
                <a:gd name="connsiteY56" fmla="*/ 1463040 h 1667788"/>
                <a:gd name="connsiteX57" fmla="*/ 2133600 w 2397760"/>
                <a:gd name="connsiteY57" fmla="*/ 1503680 h 1667788"/>
                <a:gd name="connsiteX58" fmla="*/ 2164080 w 2397760"/>
                <a:gd name="connsiteY58" fmla="*/ 1534160 h 1667788"/>
                <a:gd name="connsiteX59" fmla="*/ 2194560 w 2397760"/>
                <a:gd name="connsiteY59" fmla="*/ 1544320 h 1667788"/>
                <a:gd name="connsiteX60" fmla="*/ 2225040 w 2397760"/>
                <a:gd name="connsiteY60" fmla="*/ 1564640 h 1667788"/>
                <a:gd name="connsiteX61" fmla="*/ 2255520 w 2397760"/>
                <a:gd name="connsiteY61" fmla="*/ 1574800 h 1667788"/>
                <a:gd name="connsiteX62" fmla="*/ 2316480 w 2397760"/>
                <a:gd name="connsiteY62" fmla="*/ 1615440 h 1667788"/>
                <a:gd name="connsiteX63" fmla="*/ 2346960 w 2397760"/>
                <a:gd name="connsiteY63" fmla="*/ 1635760 h 1667788"/>
                <a:gd name="connsiteX64" fmla="*/ 2377440 w 2397760"/>
                <a:gd name="connsiteY64" fmla="*/ 1666240 h 1667788"/>
                <a:gd name="connsiteX65" fmla="*/ 2397760 w 2397760"/>
                <a:gd name="connsiteY65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24560 w 2397760"/>
                <a:gd name="connsiteY26" fmla="*/ 650240 h 1667788"/>
                <a:gd name="connsiteX27" fmla="*/ 944880 w 2397760"/>
                <a:gd name="connsiteY27" fmla="*/ 568960 h 1667788"/>
                <a:gd name="connsiteX28" fmla="*/ 965200 w 2397760"/>
                <a:gd name="connsiteY28" fmla="*/ 487680 h 1667788"/>
                <a:gd name="connsiteX29" fmla="*/ 1016000 w 2397760"/>
                <a:gd name="connsiteY29" fmla="*/ 396240 h 1667788"/>
                <a:gd name="connsiteX30" fmla="*/ 1026160 w 2397760"/>
                <a:gd name="connsiteY30" fmla="*/ 365760 h 1667788"/>
                <a:gd name="connsiteX31" fmla="*/ 1076960 w 2397760"/>
                <a:gd name="connsiteY31" fmla="*/ 284480 h 1667788"/>
                <a:gd name="connsiteX32" fmla="*/ 1097280 w 2397760"/>
                <a:gd name="connsiteY32" fmla="*/ 254000 h 1667788"/>
                <a:gd name="connsiteX33" fmla="*/ 1249680 w 2397760"/>
                <a:gd name="connsiteY33" fmla="*/ 71120 h 1667788"/>
                <a:gd name="connsiteX34" fmla="*/ 1270000 w 2397760"/>
                <a:gd name="connsiteY34" fmla="*/ 40640 h 1667788"/>
                <a:gd name="connsiteX35" fmla="*/ 1300480 w 2397760"/>
                <a:gd name="connsiteY35" fmla="*/ 30480 h 1667788"/>
                <a:gd name="connsiteX36" fmla="*/ 1361440 w 2397760"/>
                <a:gd name="connsiteY36" fmla="*/ 0 h 1667788"/>
                <a:gd name="connsiteX37" fmla="*/ 1432560 w 2397760"/>
                <a:gd name="connsiteY37" fmla="*/ 10160 h 1667788"/>
                <a:gd name="connsiteX38" fmla="*/ 1503680 w 2397760"/>
                <a:gd name="connsiteY38" fmla="*/ 30480 h 1667788"/>
                <a:gd name="connsiteX39" fmla="*/ 1564640 w 2397760"/>
                <a:gd name="connsiteY39" fmla="*/ 111760 h 1667788"/>
                <a:gd name="connsiteX40" fmla="*/ 1635760 w 2397760"/>
                <a:gd name="connsiteY40" fmla="*/ 254000 h 1667788"/>
                <a:gd name="connsiteX41" fmla="*/ 1656080 w 2397760"/>
                <a:gd name="connsiteY41" fmla="*/ 325120 h 1667788"/>
                <a:gd name="connsiteX42" fmla="*/ 1676400 w 2397760"/>
                <a:gd name="connsiteY42" fmla="*/ 447040 h 1667788"/>
                <a:gd name="connsiteX43" fmla="*/ 1706880 w 2397760"/>
                <a:gd name="connsiteY43" fmla="*/ 568960 h 1667788"/>
                <a:gd name="connsiteX44" fmla="*/ 1788160 w 2397760"/>
                <a:gd name="connsiteY44" fmla="*/ 863600 h 1667788"/>
                <a:gd name="connsiteX45" fmla="*/ 1808480 w 2397760"/>
                <a:gd name="connsiteY45" fmla="*/ 894080 h 1667788"/>
                <a:gd name="connsiteX46" fmla="*/ 1859280 w 2397760"/>
                <a:gd name="connsiteY46" fmla="*/ 1046480 h 1667788"/>
                <a:gd name="connsiteX47" fmla="*/ 1869440 w 2397760"/>
                <a:gd name="connsiteY47" fmla="*/ 1076960 h 1667788"/>
                <a:gd name="connsiteX48" fmla="*/ 1910080 w 2397760"/>
                <a:gd name="connsiteY48" fmla="*/ 1168400 h 1667788"/>
                <a:gd name="connsiteX49" fmla="*/ 1930400 w 2397760"/>
                <a:gd name="connsiteY49" fmla="*/ 1198880 h 1667788"/>
                <a:gd name="connsiteX50" fmla="*/ 1971040 w 2397760"/>
                <a:gd name="connsiteY50" fmla="*/ 1290320 h 1667788"/>
                <a:gd name="connsiteX51" fmla="*/ 1981200 w 2397760"/>
                <a:gd name="connsiteY51" fmla="*/ 1320800 h 1667788"/>
                <a:gd name="connsiteX52" fmla="*/ 2021840 w 2397760"/>
                <a:gd name="connsiteY52" fmla="*/ 1381760 h 1667788"/>
                <a:gd name="connsiteX53" fmla="*/ 2042160 w 2397760"/>
                <a:gd name="connsiteY53" fmla="*/ 1412240 h 1667788"/>
                <a:gd name="connsiteX54" fmla="*/ 2062480 w 2397760"/>
                <a:gd name="connsiteY54" fmla="*/ 1442720 h 1667788"/>
                <a:gd name="connsiteX55" fmla="*/ 2092960 w 2397760"/>
                <a:gd name="connsiteY55" fmla="*/ 1463040 h 1667788"/>
                <a:gd name="connsiteX56" fmla="*/ 2133600 w 2397760"/>
                <a:gd name="connsiteY56" fmla="*/ 1503680 h 1667788"/>
                <a:gd name="connsiteX57" fmla="*/ 2164080 w 2397760"/>
                <a:gd name="connsiteY57" fmla="*/ 1534160 h 1667788"/>
                <a:gd name="connsiteX58" fmla="*/ 2194560 w 2397760"/>
                <a:gd name="connsiteY58" fmla="*/ 1544320 h 1667788"/>
                <a:gd name="connsiteX59" fmla="*/ 2225040 w 2397760"/>
                <a:gd name="connsiteY59" fmla="*/ 1564640 h 1667788"/>
                <a:gd name="connsiteX60" fmla="*/ 2255520 w 2397760"/>
                <a:gd name="connsiteY60" fmla="*/ 1574800 h 1667788"/>
                <a:gd name="connsiteX61" fmla="*/ 2316480 w 2397760"/>
                <a:gd name="connsiteY61" fmla="*/ 1615440 h 1667788"/>
                <a:gd name="connsiteX62" fmla="*/ 2346960 w 2397760"/>
                <a:gd name="connsiteY62" fmla="*/ 1635760 h 1667788"/>
                <a:gd name="connsiteX63" fmla="*/ 2377440 w 2397760"/>
                <a:gd name="connsiteY63" fmla="*/ 1666240 h 1667788"/>
                <a:gd name="connsiteX64" fmla="*/ 2397760 w 2397760"/>
                <a:gd name="connsiteY64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660400 w 2397760"/>
                <a:gd name="connsiteY15" fmla="*/ 1270000 h 1667788"/>
                <a:gd name="connsiteX16" fmla="*/ 701040 w 2397760"/>
                <a:gd name="connsiteY16" fmla="*/ 1209040 h 1667788"/>
                <a:gd name="connsiteX17" fmla="*/ 721360 w 2397760"/>
                <a:gd name="connsiteY17" fmla="*/ 1178560 h 1667788"/>
                <a:gd name="connsiteX18" fmla="*/ 741680 w 2397760"/>
                <a:gd name="connsiteY18" fmla="*/ 1148080 h 1667788"/>
                <a:gd name="connsiteX19" fmla="*/ 772160 w 2397760"/>
                <a:gd name="connsiteY19" fmla="*/ 1087120 h 1667788"/>
                <a:gd name="connsiteX20" fmla="*/ 802640 w 2397760"/>
                <a:gd name="connsiteY20" fmla="*/ 995680 h 1667788"/>
                <a:gd name="connsiteX21" fmla="*/ 812800 w 2397760"/>
                <a:gd name="connsiteY21" fmla="*/ 965200 h 1667788"/>
                <a:gd name="connsiteX22" fmla="*/ 833120 w 2397760"/>
                <a:gd name="connsiteY22" fmla="*/ 934720 h 1667788"/>
                <a:gd name="connsiteX23" fmla="*/ 853440 w 2397760"/>
                <a:gd name="connsiteY23" fmla="*/ 873760 h 1667788"/>
                <a:gd name="connsiteX24" fmla="*/ 873760 w 2397760"/>
                <a:gd name="connsiteY24" fmla="*/ 843280 h 1667788"/>
                <a:gd name="connsiteX25" fmla="*/ 904240 w 2397760"/>
                <a:gd name="connsiteY25" fmla="*/ 741680 h 1667788"/>
                <a:gd name="connsiteX26" fmla="*/ 924560 w 2397760"/>
                <a:gd name="connsiteY26" fmla="*/ 650240 h 1667788"/>
                <a:gd name="connsiteX27" fmla="*/ 944880 w 2397760"/>
                <a:gd name="connsiteY27" fmla="*/ 568960 h 1667788"/>
                <a:gd name="connsiteX28" fmla="*/ 965200 w 2397760"/>
                <a:gd name="connsiteY28" fmla="*/ 487680 h 1667788"/>
                <a:gd name="connsiteX29" fmla="*/ 1016000 w 2397760"/>
                <a:gd name="connsiteY29" fmla="*/ 396240 h 1667788"/>
                <a:gd name="connsiteX30" fmla="*/ 1026160 w 2397760"/>
                <a:gd name="connsiteY30" fmla="*/ 365760 h 1667788"/>
                <a:gd name="connsiteX31" fmla="*/ 1076960 w 2397760"/>
                <a:gd name="connsiteY31" fmla="*/ 284480 h 1667788"/>
                <a:gd name="connsiteX32" fmla="*/ 1097280 w 2397760"/>
                <a:gd name="connsiteY32" fmla="*/ 254000 h 1667788"/>
                <a:gd name="connsiteX33" fmla="*/ 1249680 w 2397760"/>
                <a:gd name="connsiteY33" fmla="*/ 71120 h 1667788"/>
                <a:gd name="connsiteX34" fmla="*/ 1270000 w 2397760"/>
                <a:gd name="connsiteY34" fmla="*/ 40640 h 1667788"/>
                <a:gd name="connsiteX35" fmla="*/ 1300480 w 2397760"/>
                <a:gd name="connsiteY35" fmla="*/ 30480 h 1667788"/>
                <a:gd name="connsiteX36" fmla="*/ 1361440 w 2397760"/>
                <a:gd name="connsiteY36" fmla="*/ 0 h 1667788"/>
                <a:gd name="connsiteX37" fmla="*/ 1432560 w 2397760"/>
                <a:gd name="connsiteY37" fmla="*/ 10160 h 1667788"/>
                <a:gd name="connsiteX38" fmla="*/ 1503680 w 2397760"/>
                <a:gd name="connsiteY38" fmla="*/ 30480 h 1667788"/>
                <a:gd name="connsiteX39" fmla="*/ 1564640 w 2397760"/>
                <a:gd name="connsiteY39" fmla="*/ 111760 h 1667788"/>
                <a:gd name="connsiteX40" fmla="*/ 1635760 w 2397760"/>
                <a:gd name="connsiteY40" fmla="*/ 254000 h 1667788"/>
                <a:gd name="connsiteX41" fmla="*/ 1656080 w 2397760"/>
                <a:gd name="connsiteY41" fmla="*/ 325120 h 1667788"/>
                <a:gd name="connsiteX42" fmla="*/ 1676400 w 2397760"/>
                <a:gd name="connsiteY42" fmla="*/ 447040 h 1667788"/>
                <a:gd name="connsiteX43" fmla="*/ 1706880 w 2397760"/>
                <a:gd name="connsiteY43" fmla="*/ 568960 h 1667788"/>
                <a:gd name="connsiteX44" fmla="*/ 1788160 w 2397760"/>
                <a:gd name="connsiteY44" fmla="*/ 863600 h 1667788"/>
                <a:gd name="connsiteX45" fmla="*/ 1808480 w 2397760"/>
                <a:gd name="connsiteY45" fmla="*/ 894080 h 1667788"/>
                <a:gd name="connsiteX46" fmla="*/ 1859280 w 2397760"/>
                <a:gd name="connsiteY46" fmla="*/ 1046480 h 1667788"/>
                <a:gd name="connsiteX47" fmla="*/ 1869440 w 2397760"/>
                <a:gd name="connsiteY47" fmla="*/ 1076960 h 1667788"/>
                <a:gd name="connsiteX48" fmla="*/ 1910080 w 2397760"/>
                <a:gd name="connsiteY48" fmla="*/ 1168400 h 1667788"/>
                <a:gd name="connsiteX49" fmla="*/ 1930400 w 2397760"/>
                <a:gd name="connsiteY49" fmla="*/ 1198880 h 1667788"/>
                <a:gd name="connsiteX50" fmla="*/ 1971040 w 2397760"/>
                <a:gd name="connsiteY50" fmla="*/ 1290320 h 1667788"/>
                <a:gd name="connsiteX51" fmla="*/ 2021840 w 2397760"/>
                <a:gd name="connsiteY51" fmla="*/ 1381760 h 1667788"/>
                <a:gd name="connsiteX52" fmla="*/ 2042160 w 2397760"/>
                <a:gd name="connsiteY52" fmla="*/ 1412240 h 1667788"/>
                <a:gd name="connsiteX53" fmla="*/ 2062480 w 2397760"/>
                <a:gd name="connsiteY53" fmla="*/ 1442720 h 1667788"/>
                <a:gd name="connsiteX54" fmla="*/ 2092960 w 2397760"/>
                <a:gd name="connsiteY54" fmla="*/ 1463040 h 1667788"/>
                <a:gd name="connsiteX55" fmla="*/ 2133600 w 2397760"/>
                <a:gd name="connsiteY55" fmla="*/ 1503680 h 1667788"/>
                <a:gd name="connsiteX56" fmla="*/ 2164080 w 2397760"/>
                <a:gd name="connsiteY56" fmla="*/ 1534160 h 1667788"/>
                <a:gd name="connsiteX57" fmla="*/ 2194560 w 2397760"/>
                <a:gd name="connsiteY57" fmla="*/ 1544320 h 1667788"/>
                <a:gd name="connsiteX58" fmla="*/ 2225040 w 2397760"/>
                <a:gd name="connsiteY58" fmla="*/ 1564640 h 1667788"/>
                <a:gd name="connsiteX59" fmla="*/ 2255520 w 2397760"/>
                <a:gd name="connsiteY59" fmla="*/ 1574800 h 1667788"/>
                <a:gd name="connsiteX60" fmla="*/ 2316480 w 2397760"/>
                <a:gd name="connsiteY60" fmla="*/ 1615440 h 1667788"/>
                <a:gd name="connsiteX61" fmla="*/ 2346960 w 2397760"/>
                <a:gd name="connsiteY61" fmla="*/ 1635760 h 1667788"/>
                <a:gd name="connsiteX62" fmla="*/ 2377440 w 2397760"/>
                <a:gd name="connsiteY62" fmla="*/ 1666240 h 1667788"/>
                <a:gd name="connsiteX63" fmla="*/ 2397760 w 2397760"/>
                <a:gd name="connsiteY63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701040 w 2397760"/>
                <a:gd name="connsiteY15" fmla="*/ 1209040 h 1667788"/>
                <a:gd name="connsiteX16" fmla="*/ 721360 w 2397760"/>
                <a:gd name="connsiteY16" fmla="*/ 1178560 h 1667788"/>
                <a:gd name="connsiteX17" fmla="*/ 741680 w 2397760"/>
                <a:gd name="connsiteY17" fmla="*/ 1148080 h 1667788"/>
                <a:gd name="connsiteX18" fmla="*/ 772160 w 2397760"/>
                <a:gd name="connsiteY18" fmla="*/ 1087120 h 1667788"/>
                <a:gd name="connsiteX19" fmla="*/ 802640 w 2397760"/>
                <a:gd name="connsiteY19" fmla="*/ 995680 h 1667788"/>
                <a:gd name="connsiteX20" fmla="*/ 812800 w 2397760"/>
                <a:gd name="connsiteY20" fmla="*/ 965200 h 1667788"/>
                <a:gd name="connsiteX21" fmla="*/ 833120 w 2397760"/>
                <a:gd name="connsiteY21" fmla="*/ 934720 h 1667788"/>
                <a:gd name="connsiteX22" fmla="*/ 853440 w 2397760"/>
                <a:gd name="connsiteY22" fmla="*/ 873760 h 1667788"/>
                <a:gd name="connsiteX23" fmla="*/ 873760 w 2397760"/>
                <a:gd name="connsiteY23" fmla="*/ 843280 h 1667788"/>
                <a:gd name="connsiteX24" fmla="*/ 904240 w 2397760"/>
                <a:gd name="connsiteY24" fmla="*/ 741680 h 1667788"/>
                <a:gd name="connsiteX25" fmla="*/ 924560 w 2397760"/>
                <a:gd name="connsiteY25" fmla="*/ 650240 h 1667788"/>
                <a:gd name="connsiteX26" fmla="*/ 944880 w 2397760"/>
                <a:gd name="connsiteY26" fmla="*/ 568960 h 1667788"/>
                <a:gd name="connsiteX27" fmla="*/ 965200 w 2397760"/>
                <a:gd name="connsiteY27" fmla="*/ 487680 h 1667788"/>
                <a:gd name="connsiteX28" fmla="*/ 1016000 w 2397760"/>
                <a:gd name="connsiteY28" fmla="*/ 396240 h 1667788"/>
                <a:gd name="connsiteX29" fmla="*/ 1026160 w 2397760"/>
                <a:gd name="connsiteY29" fmla="*/ 365760 h 1667788"/>
                <a:gd name="connsiteX30" fmla="*/ 1076960 w 2397760"/>
                <a:gd name="connsiteY30" fmla="*/ 284480 h 1667788"/>
                <a:gd name="connsiteX31" fmla="*/ 1097280 w 2397760"/>
                <a:gd name="connsiteY31" fmla="*/ 254000 h 1667788"/>
                <a:gd name="connsiteX32" fmla="*/ 1249680 w 2397760"/>
                <a:gd name="connsiteY32" fmla="*/ 71120 h 1667788"/>
                <a:gd name="connsiteX33" fmla="*/ 1270000 w 2397760"/>
                <a:gd name="connsiteY33" fmla="*/ 40640 h 1667788"/>
                <a:gd name="connsiteX34" fmla="*/ 1300480 w 2397760"/>
                <a:gd name="connsiteY34" fmla="*/ 30480 h 1667788"/>
                <a:gd name="connsiteX35" fmla="*/ 1361440 w 2397760"/>
                <a:gd name="connsiteY35" fmla="*/ 0 h 1667788"/>
                <a:gd name="connsiteX36" fmla="*/ 1432560 w 2397760"/>
                <a:gd name="connsiteY36" fmla="*/ 10160 h 1667788"/>
                <a:gd name="connsiteX37" fmla="*/ 1503680 w 2397760"/>
                <a:gd name="connsiteY37" fmla="*/ 30480 h 1667788"/>
                <a:gd name="connsiteX38" fmla="*/ 1564640 w 2397760"/>
                <a:gd name="connsiteY38" fmla="*/ 111760 h 1667788"/>
                <a:gd name="connsiteX39" fmla="*/ 1635760 w 2397760"/>
                <a:gd name="connsiteY39" fmla="*/ 254000 h 1667788"/>
                <a:gd name="connsiteX40" fmla="*/ 1656080 w 2397760"/>
                <a:gd name="connsiteY40" fmla="*/ 325120 h 1667788"/>
                <a:gd name="connsiteX41" fmla="*/ 1676400 w 2397760"/>
                <a:gd name="connsiteY41" fmla="*/ 447040 h 1667788"/>
                <a:gd name="connsiteX42" fmla="*/ 1706880 w 2397760"/>
                <a:gd name="connsiteY42" fmla="*/ 568960 h 1667788"/>
                <a:gd name="connsiteX43" fmla="*/ 1788160 w 2397760"/>
                <a:gd name="connsiteY43" fmla="*/ 863600 h 1667788"/>
                <a:gd name="connsiteX44" fmla="*/ 1808480 w 2397760"/>
                <a:gd name="connsiteY44" fmla="*/ 894080 h 1667788"/>
                <a:gd name="connsiteX45" fmla="*/ 1859280 w 2397760"/>
                <a:gd name="connsiteY45" fmla="*/ 1046480 h 1667788"/>
                <a:gd name="connsiteX46" fmla="*/ 1869440 w 2397760"/>
                <a:gd name="connsiteY46" fmla="*/ 1076960 h 1667788"/>
                <a:gd name="connsiteX47" fmla="*/ 1910080 w 2397760"/>
                <a:gd name="connsiteY47" fmla="*/ 1168400 h 1667788"/>
                <a:gd name="connsiteX48" fmla="*/ 1930400 w 2397760"/>
                <a:gd name="connsiteY48" fmla="*/ 1198880 h 1667788"/>
                <a:gd name="connsiteX49" fmla="*/ 1971040 w 2397760"/>
                <a:gd name="connsiteY49" fmla="*/ 1290320 h 1667788"/>
                <a:gd name="connsiteX50" fmla="*/ 2021840 w 2397760"/>
                <a:gd name="connsiteY50" fmla="*/ 1381760 h 1667788"/>
                <a:gd name="connsiteX51" fmla="*/ 2042160 w 2397760"/>
                <a:gd name="connsiteY51" fmla="*/ 1412240 h 1667788"/>
                <a:gd name="connsiteX52" fmla="*/ 2062480 w 2397760"/>
                <a:gd name="connsiteY52" fmla="*/ 1442720 h 1667788"/>
                <a:gd name="connsiteX53" fmla="*/ 2092960 w 2397760"/>
                <a:gd name="connsiteY53" fmla="*/ 1463040 h 1667788"/>
                <a:gd name="connsiteX54" fmla="*/ 2133600 w 2397760"/>
                <a:gd name="connsiteY54" fmla="*/ 1503680 h 1667788"/>
                <a:gd name="connsiteX55" fmla="*/ 2164080 w 2397760"/>
                <a:gd name="connsiteY55" fmla="*/ 1534160 h 1667788"/>
                <a:gd name="connsiteX56" fmla="*/ 2194560 w 2397760"/>
                <a:gd name="connsiteY56" fmla="*/ 1544320 h 1667788"/>
                <a:gd name="connsiteX57" fmla="*/ 2225040 w 2397760"/>
                <a:gd name="connsiteY57" fmla="*/ 1564640 h 1667788"/>
                <a:gd name="connsiteX58" fmla="*/ 2255520 w 2397760"/>
                <a:gd name="connsiteY58" fmla="*/ 1574800 h 1667788"/>
                <a:gd name="connsiteX59" fmla="*/ 2316480 w 2397760"/>
                <a:gd name="connsiteY59" fmla="*/ 1615440 h 1667788"/>
                <a:gd name="connsiteX60" fmla="*/ 2346960 w 2397760"/>
                <a:gd name="connsiteY60" fmla="*/ 1635760 h 1667788"/>
                <a:gd name="connsiteX61" fmla="*/ 2377440 w 2397760"/>
                <a:gd name="connsiteY61" fmla="*/ 1666240 h 1667788"/>
                <a:gd name="connsiteX62" fmla="*/ 2397760 w 2397760"/>
                <a:gd name="connsiteY62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701040 w 2397760"/>
                <a:gd name="connsiteY15" fmla="*/ 1209040 h 1667788"/>
                <a:gd name="connsiteX16" fmla="*/ 721360 w 2397760"/>
                <a:gd name="connsiteY16" fmla="*/ 1178560 h 1667788"/>
                <a:gd name="connsiteX17" fmla="*/ 741680 w 2397760"/>
                <a:gd name="connsiteY17" fmla="*/ 1148080 h 1667788"/>
                <a:gd name="connsiteX18" fmla="*/ 772160 w 2397760"/>
                <a:gd name="connsiteY18" fmla="*/ 1087120 h 1667788"/>
                <a:gd name="connsiteX19" fmla="*/ 802640 w 2397760"/>
                <a:gd name="connsiteY19" fmla="*/ 995680 h 1667788"/>
                <a:gd name="connsiteX20" fmla="*/ 812800 w 2397760"/>
                <a:gd name="connsiteY20" fmla="*/ 965200 h 1667788"/>
                <a:gd name="connsiteX21" fmla="*/ 853440 w 2397760"/>
                <a:gd name="connsiteY21" fmla="*/ 873760 h 1667788"/>
                <a:gd name="connsiteX22" fmla="*/ 873760 w 2397760"/>
                <a:gd name="connsiteY22" fmla="*/ 843280 h 1667788"/>
                <a:gd name="connsiteX23" fmla="*/ 904240 w 2397760"/>
                <a:gd name="connsiteY23" fmla="*/ 741680 h 1667788"/>
                <a:gd name="connsiteX24" fmla="*/ 924560 w 2397760"/>
                <a:gd name="connsiteY24" fmla="*/ 650240 h 1667788"/>
                <a:gd name="connsiteX25" fmla="*/ 944880 w 2397760"/>
                <a:gd name="connsiteY25" fmla="*/ 568960 h 1667788"/>
                <a:gd name="connsiteX26" fmla="*/ 965200 w 2397760"/>
                <a:gd name="connsiteY26" fmla="*/ 487680 h 1667788"/>
                <a:gd name="connsiteX27" fmla="*/ 1016000 w 2397760"/>
                <a:gd name="connsiteY27" fmla="*/ 396240 h 1667788"/>
                <a:gd name="connsiteX28" fmla="*/ 1026160 w 2397760"/>
                <a:gd name="connsiteY28" fmla="*/ 365760 h 1667788"/>
                <a:gd name="connsiteX29" fmla="*/ 1076960 w 2397760"/>
                <a:gd name="connsiteY29" fmla="*/ 284480 h 1667788"/>
                <a:gd name="connsiteX30" fmla="*/ 1097280 w 2397760"/>
                <a:gd name="connsiteY30" fmla="*/ 254000 h 1667788"/>
                <a:gd name="connsiteX31" fmla="*/ 1249680 w 2397760"/>
                <a:gd name="connsiteY31" fmla="*/ 71120 h 1667788"/>
                <a:gd name="connsiteX32" fmla="*/ 1270000 w 2397760"/>
                <a:gd name="connsiteY32" fmla="*/ 40640 h 1667788"/>
                <a:gd name="connsiteX33" fmla="*/ 1300480 w 2397760"/>
                <a:gd name="connsiteY33" fmla="*/ 30480 h 1667788"/>
                <a:gd name="connsiteX34" fmla="*/ 1361440 w 2397760"/>
                <a:gd name="connsiteY34" fmla="*/ 0 h 1667788"/>
                <a:gd name="connsiteX35" fmla="*/ 1432560 w 2397760"/>
                <a:gd name="connsiteY35" fmla="*/ 10160 h 1667788"/>
                <a:gd name="connsiteX36" fmla="*/ 1503680 w 2397760"/>
                <a:gd name="connsiteY36" fmla="*/ 30480 h 1667788"/>
                <a:gd name="connsiteX37" fmla="*/ 1564640 w 2397760"/>
                <a:gd name="connsiteY37" fmla="*/ 111760 h 1667788"/>
                <a:gd name="connsiteX38" fmla="*/ 1635760 w 2397760"/>
                <a:gd name="connsiteY38" fmla="*/ 254000 h 1667788"/>
                <a:gd name="connsiteX39" fmla="*/ 1656080 w 2397760"/>
                <a:gd name="connsiteY39" fmla="*/ 325120 h 1667788"/>
                <a:gd name="connsiteX40" fmla="*/ 1676400 w 2397760"/>
                <a:gd name="connsiteY40" fmla="*/ 447040 h 1667788"/>
                <a:gd name="connsiteX41" fmla="*/ 1706880 w 2397760"/>
                <a:gd name="connsiteY41" fmla="*/ 568960 h 1667788"/>
                <a:gd name="connsiteX42" fmla="*/ 1788160 w 2397760"/>
                <a:gd name="connsiteY42" fmla="*/ 863600 h 1667788"/>
                <a:gd name="connsiteX43" fmla="*/ 1808480 w 2397760"/>
                <a:gd name="connsiteY43" fmla="*/ 894080 h 1667788"/>
                <a:gd name="connsiteX44" fmla="*/ 1859280 w 2397760"/>
                <a:gd name="connsiteY44" fmla="*/ 1046480 h 1667788"/>
                <a:gd name="connsiteX45" fmla="*/ 1869440 w 2397760"/>
                <a:gd name="connsiteY45" fmla="*/ 1076960 h 1667788"/>
                <a:gd name="connsiteX46" fmla="*/ 1910080 w 2397760"/>
                <a:gd name="connsiteY46" fmla="*/ 1168400 h 1667788"/>
                <a:gd name="connsiteX47" fmla="*/ 1930400 w 2397760"/>
                <a:gd name="connsiteY47" fmla="*/ 1198880 h 1667788"/>
                <a:gd name="connsiteX48" fmla="*/ 1971040 w 2397760"/>
                <a:gd name="connsiteY48" fmla="*/ 1290320 h 1667788"/>
                <a:gd name="connsiteX49" fmla="*/ 2021840 w 2397760"/>
                <a:gd name="connsiteY49" fmla="*/ 1381760 h 1667788"/>
                <a:gd name="connsiteX50" fmla="*/ 2042160 w 2397760"/>
                <a:gd name="connsiteY50" fmla="*/ 1412240 h 1667788"/>
                <a:gd name="connsiteX51" fmla="*/ 2062480 w 2397760"/>
                <a:gd name="connsiteY51" fmla="*/ 1442720 h 1667788"/>
                <a:gd name="connsiteX52" fmla="*/ 2092960 w 2397760"/>
                <a:gd name="connsiteY52" fmla="*/ 1463040 h 1667788"/>
                <a:gd name="connsiteX53" fmla="*/ 2133600 w 2397760"/>
                <a:gd name="connsiteY53" fmla="*/ 1503680 h 1667788"/>
                <a:gd name="connsiteX54" fmla="*/ 2164080 w 2397760"/>
                <a:gd name="connsiteY54" fmla="*/ 1534160 h 1667788"/>
                <a:gd name="connsiteX55" fmla="*/ 2194560 w 2397760"/>
                <a:gd name="connsiteY55" fmla="*/ 1544320 h 1667788"/>
                <a:gd name="connsiteX56" fmla="*/ 2225040 w 2397760"/>
                <a:gd name="connsiteY56" fmla="*/ 1564640 h 1667788"/>
                <a:gd name="connsiteX57" fmla="*/ 2255520 w 2397760"/>
                <a:gd name="connsiteY57" fmla="*/ 1574800 h 1667788"/>
                <a:gd name="connsiteX58" fmla="*/ 2316480 w 2397760"/>
                <a:gd name="connsiteY58" fmla="*/ 1615440 h 1667788"/>
                <a:gd name="connsiteX59" fmla="*/ 2346960 w 2397760"/>
                <a:gd name="connsiteY59" fmla="*/ 1635760 h 1667788"/>
                <a:gd name="connsiteX60" fmla="*/ 2377440 w 2397760"/>
                <a:gd name="connsiteY60" fmla="*/ 1666240 h 1667788"/>
                <a:gd name="connsiteX61" fmla="*/ 2397760 w 2397760"/>
                <a:gd name="connsiteY61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701040 w 2397760"/>
                <a:gd name="connsiteY15" fmla="*/ 1209040 h 1667788"/>
                <a:gd name="connsiteX16" fmla="*/ 721360 w 2397760"/>
                <a:gd name="connsiteY16" fmla="*/ 1178560 h 1667788"/>
                <a:gd name="connsiteX17" fmla="*/ 741680 w 2397760"/>
                <a:gd name="connsiteY17" fmla="*/ 1148080 h 1667788"/>
                <a:gd name="connsiteX18" fmla="*/ 772160 w 2397760"/>
                <a:gd name="connsiteY18" fmla="*/ 1087120 h 1667788"/>
                <a:gd name="connsiteX19" fmla="*/ 802640 w 2397760"/>
                <a:gd name="connsiteY19" fmla="*/ 995680 h 1667788"/>
                <a:gd name="connsiteX20" fmla="*/ 812800 w 2397760"/>
                <a:gd name="connsiteY20" fmla="*/ 965200 h 1667788"/>
                <a:gd name="connsiteX21" fmla="*/ 853440 w 2397760"/>
                <a:gd name="connsiteY21" fmla="*/ 873760 h 1667788"/>
                <a:gd name="connsiteX22" fmla="*/ 904240 w 2397760"/>
                <a:gd name="connsiteY22" fmla="*/ 741680 h 1667788"/>
                <a:gd name="connsiteX23" fmla="*/ 924560 w 2397760"/>
                <a:gd name="connsiteY23" fmla="*/ 650240 h 1667788"/>
                <a:gd name="connsiteX24" fmla="*/ 944880 w 2397760"/>
                <a:gd name="connsiteY24" fmla="*/ 568960 h 1667788"/>
                <a:gd name="connsiteX25" fmla="*/ 965200 w 2397760"/>
                <a:gd name="connsiteY25" fmla="*/ 487680 h 1667788"/>
                <a:gd name="connsiteX26" fmla="*/ 1016000 w 2397760"/>
                <a:gd name="connsiteY26" fmla="*/ 396240 h 1667788"/>
                <a:gd name="connsiteX27" fmla="*/ 1026160 w 2397760"/>
                <a:gd name="connsiteY27" fmla="*/ 365760 h 1667788"/>
                <a:gd name="connsiteX28" fmla="*/ 1076960 w 2397760"/>
                <a:gd name="connsiteY28" fmla="*/ 284480 h 1667788"/>
                <a:gd name="connsiteX29" fmla="*/ 1097280 w 2397760"/>
                <a:gd name="connsiteY29" fmla="*/ 254000 h 1667788"/>
                <a:gd name="connsiteX30" fmla="*/ 1249680 w 2397760"/>
                <a:gd name="connsiteY30" fmla="*/ 71120 h 1667788"/>
                <a:gd name="connsiteX31" fmla="*/ 1270000 w 2397760"/>
                <a:gd name="connsiteY31" fmla="*/ 40640 h 1667788"/>
                <a:gd name="connsiteX32" fmla="*/ 1300480 w 2397760"/>
                <a:gd name="connsiteY32" fmla="*/ 30480 h 1667788"/>
                <a:gd name="connsiteX33" fmla="*/ 1361440 w 2397760"/>
                <a:gd name="connsiteY33" fmla="*/ 0 h 1667788"/>
                <a:gd name="connsiteX34" fmla="*/ 1432560 w 2397760"/>
                <a:gd name="connsiteY34" fmla="*/ 10160 h 1667788"/>
                <a:gd name="connsiteX35" fmla="*/ 1503680 w 2397760"/>
                <a:gd name="connsiteY35" fmla="*/ 30480 h 1667788"/>
                <a:gd name="connsiteX36" fmla="*/ 1564640 w 2397760"/>
                <a:gd name="connsiteY36" fmla="*/ 111760 h 1667788"/>
                <a:gd name="connsiteX37" fmla="*/ 1635760 w 2397760"/>
                <a:gd name="connsiteY37" fmla="*/ 254000 h 1667788"/>
                <a:gd name="connsiteX38" fmla="*/ 1656080 w 2397760"/>
                <a:gd name="connsiteY38" fmla="*/ 325120 h 1667788"/>
                <a:gd name="connsiteX39" fmla="*/ 1676400 w 2397760"/>
                <a:gd name="connsiteY39" fmla="*/ 447040 h 1667788"/>
                <a:gd name="connsiteX40" fmla="*/ 1706880 w 2397760"/>
                <a:gd name="connsiteY40" fmla="*/ 568960 h 1667788"/>
                <a:gd name="connsiteX41" fmla="*/ 1788160 w 2397760"/>
                <a:gd name="connsiteY41" fmla="*/ 863600 h 1667788"/>
                <a:gd name="connsiteX42" fmla="*/ 1808480 w 2397760"/>
                <a:gd name="connsiteY42" fmla="*/ 894080 h 1667788"/>
                <a:gd name="connsiteX43" fmla="*/ 1859280 w 2397760"/>
                <a:gd name="connsiteY43" fmla="*/ 1046480 h 1667788"/>
                <a:gd name="connsiteX44" fmla="*/ 1869440 w 2397760"/>
                <a:gd name="connsiteY44" fmla="*/ 1076960 h 1667788"/>
                <a:gd name="connsiteX45" fmla="*/ 1910080 w 2397760"/>
                <a:gd name="connsiteY45" fmla="*/ 1168400 h 1667788"/>
                <a:gd name="connsiteX46" fmla="*/ 1930400 w 2397760"/>
                <a:gd name="connsiteY46" fmla="*/ 1198880 h 1667788"/>
                <a:gd name="connsiteX47" fmla="*/ 1971040 w 2397760"/>
                <a:gd name="connsiteY47" fmla="*/ 1290320 h 1667788"/>
                <a:gd name="connsiteX48" fmla="*/ 2021840 w 2397760"/>
                <a:gd name="connsiteY48" fmla="*/ 1381760 h 1667788"/>
                <a:gd name="connsiteX49" fmla="*/ 2042160 w 2397760"/>
                <a:gd name="connsiteY49" fmla="*/ 1412240 h 1667788"/>
                <a:gd name="connsiteX50" fmla="*/ 2062480 w 2397760"/>
                <a:gd name="connsiteY50" fmla="*/ 1442720 h 1667788"/>
                <a:gd name="connsiteX51" fmla="*/ 2092960 w 2397760"/>
                <a:gd name="connsiteY51" fmla="*/ 1463040 h 1667788"/>
                <a:gd name="connsiteX52" fmla="*/ 2133600 w 2397760"/>
                <a:gd name="connsiteY52" fmla="*/ 1503680 h 1667788"/>
                <a:gd name="connsiteX53" fmla="*/ 2164080 w 2397760"/>
                <a:gd name="connsiteY53" fmla="*/ 1534160 h 1667788"/>
                <a:gd name="connsiteX54" fmla="*/ 2194560 w 2397760"/>
                <a:gd name="connsiteY54" fmla="*/ 1544320 h 1667788"/>
                <a:gd name="connsiteX55" fmla="*/ 2225040 w 2397760"/>
                <a:gd name="connsiteY55" fmla="*/ 1564640 h 1667788"/>
                <a:gd name="connsiteX56" fmla="*/ 2255520 w 2397760"/>
                <a:gd name="connsiteY56" fmla="*/ 1574800 h 1667788"/>
                <a:gd name="connsiteX57" fmla="*/ 2316480 w 2397760"/>
                <a:gd name="connsiteY57" fmla="*/ 1615440 h 1667788"/>
                <a:gd name="connsiteX58" fmla="*/ 2346960 w 2397760"/>
                <a:gd name="connsiteY58" fmla="*/ 1635760 h 1667788"/>
                <a:gd name="connsiteX59" fmla="*/ 2377440 w 2397760"/>
                <a:gd name="connsiteY59" fmla="*/ 1666240 h 1667788"/>
                <a:gd name="connsiteX60" fmla="*/ 2397760 w 2397760"/>
                <a:gd name="connsiteY60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457200 w 2397760"/>
                <a:gd name="connsiteY10" fmla="*/ 1493520 h 1667788"/>
                <a:gd name="connsiteX11" fmla="*/ 518160 w 2397760"/>
                <a:gd name="connsiteY11" fmla="*/ 1452880 h 1667788"/>
                <a:gd name="connsiteX12" fmla="*/ 558800 w 2397760"/>
                <a:gd name="connsiteY12" fmla="*/ 1402080 h 1667788"/>
                <a:gd name="connsiteX13" fmla="*/ 609600 w 2397760"/>
                <a:gd name="connsiteY13" fmla="*/ 1361440 h 1667788"/>
                <a:gd name="connsiteX14" fmla="*/ 619760 w 2397760"/>
                <a:gd name="connsiteY14" fmla="*/ 1330960 h 1667788"/>
                <a:gd name="connsiteX15" fmla="*/ 701040 w 2397760"/>
                <a:gd name="connsiteY15" fmla="*/ 1209040 h 1667788"/>
                <a:gd name="connsiteX16" fmla="*/ 721360 w 2397760"/>
                <a:gd name="connsiteY16" fmla="*/ 1178560 h 1667788"/>
                <a:gd name="connsiteX17" fmla="*/ 772160 w 2397760"/>
                <a:gd name="connsiteY17" fmla="*/ 1087120 h 1667788"/>
                <a:gd name="connsiteX18" fmla="*/ 802640 w 2397760"/>
                <a:gd name="connsiteY18" fmla="*/ 995680 h 1667788"/>
                <a:gd name="connsiteX19" fmla="*/ 812800 w 2397760"/>
                <a:gd name="connsiteY19" fmla="*/ 965200 h 1667788"/>
                <a:gd name="connsiteX20" fmla="*/ 853440 w 2397760"/>
                <a:gd name="connsiteY20" fmla="*/ 873760 h 1667788"/>
                <a:gd name="connsiteX21" fmla="*/ 904240 w 2397760"/>
                <a:gd name="connsiteY21" fmla="*/ 741680 h 1667788"/>
                <a:gd name="connsiteX22" fmla="*/ 924560 w 2397760"/>
                <a:gd name="connsiteY22" fmla="*/ 650240 h 1667788"/>
                <a:gd name="connsiteX23" fmla="*/ 944880 w 2397760"/>
                <a:gd name="connsiteY23" fmla="*/ 568960 h 1667788"/>
                <a:gd name="connsiteX24" fmla="*/ 965200 w 2397760"/>
                <a:gd name="connsiteY24" fmla="*/ 487680 h 1667788"/>
                <a:gd name="connsiteX25" fmla="*/ 1016000 w 2397760"/>
                <a:gd name="connsiteY25" fmla="*/ 396240 h 1667788"/>
                <a:gd name="connsiteX26" fmla="*/ 1026160 w 2397760"/>
                <a:gd name="connsiteY26" fmla="*/ 365760 h 1667788"/>
                <a:gd name="connsiteX27" fmla="*/ 1076960 w 2397760"/>
                <a:gd name="connsiteY27" fmla="*/ 284480 h 1667788"/>
                <a:gd name="connsiteX28" fmla="*/ 1097280 w 2397760"/>
                <a:gd name="connsiteY28" fmla="*/ 254000 h 1667788"/>
                <a:gd name="connsiteX29" fmla="*/ 1249680 w 2397760"/>
                <a:gd name="connsiteY29" fmla="*/ 71120 h 1667788"/>
                <a:gd name="connsiteX30" fmla="*/ 1270000 w 2397760"/>
                <a:gd name="connsiteY30" fmla="*/ 40640 h 1667788"/>
                <a:gd name="connsiteX31" fmla="*/ 1300480 w 2397760"/>
                <a:gd name="connsiteY31" fmla="*/ 30480 h 1667788"/>
                <a:gd name="connsiteX32" fmla="*/ 1361440 w 2397760"/>
                <a:gd name="connsiteY32" fmla="*/ 0 h 1667788"/>
                <a:gd name="connsiteX33" fmla="*/ 1432560 w 2397760"/>
                <a:gd name="connsiteY33" fmla="*/ 10160 h 1667788"/>
                <a:gd name="connsiteX34" fmla="*/ 1503680 w 2397760"/>
                <a:gd name="connsiteY34" fmla="*/ 30480 h 1667788"/>
                <a:gd name="connsiteX35" fmla="*/ 1564640 w 2397760"/>
                <a:gd name="connsiteY35" fmla="*/ 111760 h 1667788"/>
                <a:gd name="connsiteX36" fmla="*/ 1635760 w 2397760"/>
                <a:gd name="connsiteY36" fmla="*/ 254000 h 1667788"/>
                <a:gd name="connsiteX37" fmla="*/ 1656080 w 2397760"/>
                <a:gd name="connsiteY37" fmla="*/ 325120 h 1667788"/>
                <a:gd name="connsiteX38" fmla="*/ 1676400 w 2397760"/>
                <a:gd name="connsiteY38" fmla="*/ 447040 h 1667788"/>
                <a:gd name="connsiteX39" fmla="*/ 1706880 w 2397760"/>
                <a:gd name="connsiteY39" fmla="*/ 568960 h 1667788"/>
                <a:gd name="connsiteX40" fmla="*/ 1788160 w 2397760"/>
                <a:gd name="connsiteY40" fmla="*/ 863600 h 1667788"/>
                <a:gd name="connsiteX41" fmla="*/ 1808480 w 2397760"/>
                <a:gd name="connsiteY41" fmla="*/ 894080 h 1667788"/>
                <a:gd name="connsiteX42" fmla="*/ 1859280 w 2397760"/>
                <a:gd name="connsiteY42" fmla="*/ 1046480 h 1667788"/>
                <a:gd name="connsiteX43" fmla="*/ 1869440 w 2397760"/>
                <a:gd name="connsiteY43" fmla="*/ 1076960 h 1667788"/>
                <a:gd name="connsiteX44" fmla="*/ 1910080 w 2397760"/>
                <a:gd name="connsiteY44" fmla="*/ 1168400 h 1667788"/>
                <a:gd name="connsiteX45" fmla="*/ 1930400 w 2397760"/>
                <a:gd name="connsiteY45" fmla="*/ 1198880 h 1667788"/>
                <a:gd name="connsiteX46" fmla="*/ 1971040 w 2397760"/>
                <a:gd name="connsiteY46" fmla="*/ 1290320 h 1667788"/>
                <a:gd name="connsiteX47" fmla="*/ 2021840 w 2397760"/>
                <a:gd name="connsiteY47" fmla="*/ 1381760 h 1667788"/>
                <a:gd name="connsiteX48" fmla="*/ 2042160 w 2397760"/>
                <a:gd name="connsiteY48" fmla="*/ 1412240 h 1667788"/>
                <a:gd name="connsiteX49" fmla="*/ 2062480 w 2397760"/>
                <a:gd name="connsiteY49" fmla="*/ 1442720 h 1667788"/>
                <a:gd name="connsiteX50" fmla="*/ 2092960 w 2397760"/>
                <a:gd name="connsiteY50" fmla="*/ 1463040 h 1667788"/>
                <a:gd name="connsiteX51" fmla="*/ 2133600 w 2397760"/>
                <a:gd name="connsiteY51" fmla="*/ 1503680 h 1667788"/>
                <a:gd name="connsiteX52" fmla="*/ 2164080 w 2397760"/>
                <a:gd name="connsiteY52" fmla="*/ 1534160 h 1667788"/>
                <a:gd name="connsiteX53" fmla="*/ 2194560 w 2397760"/>
                <a:gd name="connsiteY53" fmla="*/ 1544320 h 1667788"/>
                <a:gd name="connsiteX54" fmla="*/ 2225040 w 2397760"/>
                <a:gd name="connsiteY54" fmla="*/ 1564640 h 1667788"/>
                <a:gd name="connsiteX55" fmla="*/ 2255520 w 2397760"/>
                <a:gd name="connsiteY55" fmla="*/ 1574800 h 1667788"/>
                <a:gd name="connsiteX56" fmla="*/ 2316480 w 2397760"/>
                <a:gd name="connsiteY56" fmla="*/ 1615440 h 1667788"/>
                <a:gd name="connsiteX57" fmla="*/ 2346960 w 2397760"/>
                <a:gd name="connsiteY57" fmla="*/ 1635760 h 1667788"/>
                <a:gd name="connsiteX58" fmla="*/ 2377440 w 2397760"/>
                <a:gd name="connsiteY58" fmla="*/ 1666240 h 1667788"/>
                <a:gd name="connsiteX59" fmla="*/ 2397760 w 2397760"/>
                <a:gd name="connsiteY59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35280 w 2397760"/>
                <a:gd name="connsiteY7" fmla="*/ 1554480 h 1667788"/>
                <a:gd name="connsiteX8" fmla="*/ 365760 w 2397760"/>
                <a:gd name="connsiteY8" fmla="*/ 1544320 h 1667788"/>
                <a:gd name="connsiteX9" fmla="*/ 426720 w 2397760"/>
                <a:gd name="connsiteY9" fmla="*/ 1503680 h 1667788"/>
                <a:gd name="connsiteX10" fmla="*/ 518160 w 2397760"/>
                <a:gd name="connsiteY10" fmla="*/ 1452880 h 1667788"/>
                <a:gd name="connsiteX11" fmla="*/ 558800 w 2397760"/>
                <a:gd name="connsiteY11" fmla="*/ 1402080 h 1667788"/>
                <a:gd name="connsiteX12" fmla="*/ 609600 w 2397760"/>
                <a:gd name="connsiteY12" fmla="*/ 1361440 h 1667788"/>
                <a:gd name="connsiteX13" fmla="*/ 619760 w 2397760"/>
                <a:gd name="connsiteY13" fmla="*/ 1330960 h 1667788"/>
                <a:gd name="connsiteX14" fmla="*/ 701040 w 2397760"/>
                <a:gd name="connsiteY14" fmla="*/ 1209040 h 1667788"/>
                <a:gd name="connsiteX15" fmla="*/ 721360 w 2397760"/>
                <a:gd name="connsiteY15" fmla="*/ 1178560 h 1667788"/>
                <a:gd name="connsiteX16" fmla="*/ 772160 w 2397760"/>
                <a:gd name="connsiteY16" fmla="*/ 1087120 h 1667788"/>
                <a:gd name="connsiteX17" fmla="*/ 802640 w 2397760"/>
                <a:gd name="connsiteY17" fmla="*/ 995680 h 1667788"/>
                <a:gd name="connsiteX18" fmla="*/ 812800 w 2397760"/>
                <a:gd name="connsiteY18" fmla="*/ 965200 h 1667788"/>
                <a:gd name="connsiteX19" fmla="*/ 853440 w 2397760"/>
                <a:gd name="connsiteY19" fmla="*/ 873760 h 1667788"/>
                <a:gd name="connsiteX20" fmla="*/ 904240 w 2397760"/>
                <a:gd name="connsiteY20" fmla="*/ 741680 h 1667788"/>
                <a:gd name="connsiteX21" fmla="*/ 924560 w 2397760"/>
                <a:gd name="connsiteY21" fmla="*/ 650240 h 1667788"/>
                <a:gd name="connsiteX22" fmla="*/ 944880 w 2397760"/>
                <a:gd name="connsiteY22" fmla="*/ 568960 h 1667788"/>
                <a:gd name="connsiteX23" fmla="*/ 965200 w 2397760"/>
                <a:gd name="connsiteY23" fmla="*/ 487680 h 1667788"/>
                <a:gd name="connsiteX24" fmla="*/ 1016000 w 2397760"/>
                <a:gd name="connsiteY24" fmla="*/ 396240 h 1667788"/>
                <a:gd name="connsiteX25" fmla="*/ 1026160 w 2397760"/>
                <a:gd name="connsiteY25" fmla="*/ 365760 h 1667788"/>
                <a:gd name="connsiteX26" fmla="*/ 1076960 w 2397760"/>
                <a:gd name="connsiteY26" fmla="*/ 284480 h 1667788"/>
                <a:gd name="connsiteX27" fmla="*/ 1097280 w 2397760"/>
                <a:gd name="connsiteY27" fmla="*/ 254000 h 1667788"/>
                <a:gd name="connsiteX28" fmla="*/ 1249680 w 2397760"/>
                <a:gd name="connsiteY28" fmla="*/ 71120 h 1667788"/>
                <a:gd name="connsiteX29" fmla="*/ 1270000 w 2397760"/>
                <a:gd name="connsiteY29" fmla="*/ 40640 h 1667788"/>
                <a:gd name="connsiteX30" fmla="*/ 1300480 w 2397760"/>
                <a:gd name="connsiteY30" fmla="*/ 30480 h 1667788"/>
                <a:gd name="connsiteX31" fmla="*/ 1361440 w 2397760"/>
                <a:gd name="connsiteY31" fmla="*/ 0 h 1667788"/>
                <a:gd name="connsiteX32" fmla="*/ 1432560 w 2397760"/>
                <a:gd name="connsiteY32" fmla="*/ 10160 h 1667788"/>
                <a:gd name="connsiteX33" fmla="*/ 1503680 w 2397760"/>
                <a:gd name="connsiteY33" fmla="*/ 30480 h 1667788"/>
                <a:gd name="connsiteX34" fmla="*/ 1564640 w 2397760"/>
                <a:gd name="connsiteY34" fmla="*/ 111760 h 1667788"/>
                <a:gd name="connsiteX35" fmla="*/ 1635760 w 2397760"/>
                <a:gd name="connsiteY35" fmla="*/ 254000 h 1667788"/>
                <a:gd name="connsiteX36" fmla="*/ 1656080 w 2397760"/>
                <a:gd name="connsiteY36" fmla="*/ 325120 h 1667788"/>
                <a:gd name="connsiteX37" fmla="*/ 1676400 w 2397760"/>
                <a:gd name="connsiteY37" fmla="*/ 447040 h 1667788"/>
                <a:gd name="connsiteX38" fmla="*/ 1706880 w 2397760"/>
                <a:gd name="connsiteY38" fmla="*/ 568960 h 1667788"/>
                <a:gd name="connsiteX39" fmla="*/ 1788160 w 2397760"/>
                <a:gd name="connsiteY39" fmla="*/ 863600 h 1667788"/>
                <a:gd name="connsiteX40" fmla="*/ 1808480 w 2397760"/>
                <a:gd name="connsiteY40" fmla="*/ 894080 h 1667788"/>
                <a:gd name="connsiteX41" fmla="*/ 1859280 w 2397760"/>
                <a:gd name="connsiteY41" fmla="*/ 1046480 h 1667788"/>
                <a:gd name="connsiteX42" fmla="*/ 1869440 w 2397760"/>
                <a:gd name="connsiteY42" fmla="*/ 1076960 h 1667788"/>
                <a:gd name="connsiteX43" fmla="*/ 1910080 w 2397760"/>
                <a:gd name="connsiteY43" fmla="*/ 1168400 h 1667788"/>
                <a:gd name="connsiteX44" fmla="*/ 1930400 w 2397760"/>
                <a:gd name="connsiteY44" fmla="*/ 1198880 h 1667788"/>
                <a:gd name="connsiteX45" fmla="*/ 1971040 w 2397760"/>
                <a:gd name="connsiteY45" fmla="*/ 1290320 h 1667788"/>
                <a:gd name="connsiteX46" fmla="*/ 2021840 w 2397760"/>
                <a:gd name="connsiteY46" fmla="*/ 1381760 h 1667788"/>
                <a:gd name="connsiteX47" fmla="*/ 2042160 w 2397760"/>
                <a:gd name="connsiteY47" fmla="*/ 1412240 h 1667788"/>
                <a:gd name="connsiteX48" fmla="*/ 2062480 w 2397760"/>
                <a:gd name="connsiteY48" fmla="*/ 1442720 h 1667788"/>
                <a:gd name="connsiteX49" fmla="*/ 2092960 w 2397760"/>
                <a:gd name="connsiteY49" fmla="*/ 1463040 h 1667788"/>
                <a:gd name="connsiteX50" fmla="*/ 2133600 w 2397760"/>
                <a:gd name="connsiteY50" fmla="*/ 1503680 h 1667788"/>
                <a:gd name="connsiteX51" fmla="*/ 2164080 w 2397760"/>
                <a:gd name="connsiteY51" fmla="*/ 1534160 h 1667788"/>
                <a:gd name="connsiteX52" fmla="*/ 2194560 w 2397760"/>
                <a:gd name="connsiteY52" fmla="*/ 1544320 h 1667788"/>
                <a:gd name="connsiteX53" fmla="*/ 2225040 w 2397760"/>
                <a:gd name="connsiteY53" fmla="*/ 1564640 h 1667788"/>
                <a:gd name="connsiteX54" fmla="*/ 2255520 w 2397760"/>
                <a:gd name="connsiteY54" fmla="*/ 1574800 h 1667788"/>
                <a:gd name="connsiteX55" fmla="*/ 2316480 w 2397760"/>
                <a:gd name="connsiteY55" fmla="*/ 1615440 h 1667788"/>
                <a:gd name="connsiteX56" fmla="*/ 2346960 w 2397760"/>
                <a:gd name="connsiteY56" fmla="*/ 1635760 h 1667788"/>
                <a:gd name="connsiteX57" fmla="*/ 2377440 w 2397760"/>
                <a:gd name="connsiteY57" fmla="*/ 1666240 h 1667788"/>
                <a:gd name="connsiteX58" fmla="*/ 2397760 w 2397760"/>
                <a:gd name="connsiteY58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65760 w 2397760"/>
                <a:gd name="connsiteY7" fmla="*/ 1544320 h 1667788"/>
                <a:gd name="connsiteX8" fmla="*/ 426720 w 2397760"/>
                <a:gd name="connsiteY8" fmla="*/ 1503680 h 1667788"/>
                <a:gd name="connsiteX9" fmla="*/ 518160 w 2397760"/>
                <a:gd name="connsiteY9" fmla="*/ 1452880 h 1667788"/>
                <a:gd name="connsiteX10" fmla="*/ 558800 w 2397760"/>
                <a:gd name="connsiteY10" fmla="*/ 1402080 h 1667788"/>
                <a:gd name="connsiteX11" fmla="*/ 609600 w 2397760"/>
                <a:gd name="connsiteY11" fmla="*/ 1361440 h 1667788"/>
                <a:gd name="connsiteX12" fmla="*/ 619760 w 2397760"/>
                <a:gd name="connsiteY12" fmla="*/ 1330960 h 1667788"/>
                <a:gd name="connsiteX13" fmla="*/ 701040 w 2397760"/>
                <a:gd name="connsiteY13" fmla="*/ 1209040 h 1667788"/>
                <a:gd name="connsiteX14" fmla="*/ 721360 w 2397760"/>
                <a:gd name="connsiteY14" fmla="*/ 1178560 h 1667788"/>
                <a:gd name="connsiteX15" fmla="*/ 772160 w 2397760"/>
                <a:gd name="connsiteY15" fmla="*/ 1087120 h 1667788"/>
                <a:gd name="connsiteX16" fmla="*/ 802640 w 2397760"/>
                <a:gd name="connsiteY16" fmla="*/ 995680 h 1667788"/>
                <a:gd name="connsiteX17" fmla="*/ 812800 w 2397760"/>
                <a:gd name="connsiteY17" fmla="*/ 965200 h 1667788"/>
                <a:gd name="connsiteX18" fmla="*/ 853440 w 2397760"/>
                <a:gd name="connsiteY18" fmla="*/ 873760 h 1667788"/>
                <a:gd name="connsiteX19" fmla="*/ 904240 w 2397760"/>
                <a:gd name="connsiteY19" fmla="*/ 741680 h 1667788"/>
                <a:gd name="connsiteX20" fmla="*/ 924560 w 2397760"/>
                <a:gd name="connsiteY20" fmla="*/ 650240 h 1667788"/>
                <a:gd name="connsiteX21" fmla="*/ 944880 w 2397760"/>
                <a:gd name="connsiteY21" fmla="*/ 568960 h 1667788"/>
                <a:gd name="connsiteX22" fmla="*/ 965200 w 2397760"/>
                <a:gd name="connsiteY22" fmla="*/ 487680 h 1667788"/>
                <a:gd name="connsiteX23" fmla="*/ 1016000 w 2397760"/>
                <a:gd name="connsiteY23" fmla="*/ 396240 h 1667788"/>
                <a:gd name="connsiteX24" fmla="*/ 1026160 w 2397760"/>
                <a:gd name="connsiteY24" fmla="*/ 365760 h 1667788"/>
                <a:gd name="connsiteX25" fmla="*/ 1076960 w 2397760"/>
                <a:gd name="connsiteY25" fmla="*/ 284480 h 1667788"/>
                <a:gd name="connsiteX26" fmla="*/ 1097280 w 2397760"/>
                <a:gd name="connsiteY26" fmla="*/ 254000 h 1667788"/>
                <a:gd name="connsiteX27" fmla="*/ 1249680 w 2397760"/>
                <a:gd name="connsiteY27" fmla="*/ 71120 h 1667788"/>
                <a:gd name="connsiteX28" fmla="*/ 1270000 w 2397760"/>
                <a:gd name="connsiteY28" fmla="*/ 40640 h 1667788"/>
                <a:gd name="connsiteX29" fmla="*/ 1300480 w 2397760"/>
                <a:gd name="connsiteY29" fmla="*/ 30480 h 1667788"/>
                <a:gd name="connsiteX30" fmla="*/ 1361440 w 2397760"/>
                <a:gd name="connsiteY30" fmla="*/ 0 h 1667788"/>
                <a:gd name="connsiteX31" fmla="*/ 1432560 w 2397760"/>
                <a:gd name="connsiteY31" fmla="*/ 10160 h 1667788"/>
                <a:gd name="connsiteX32" fmla="*/ 1503680 w 2397760"/>
                <a:gd name="connsiteY32" fmla="*/ 30480 h 1667788"/>
                <a:gd name="connsiteX33" fmla="*/ 1564640 w 2397760"/>
                <a:gd name="connsiteY33" fmla="*/ 111760 h 1667788"/>
                <a:gd name="connsiteX34" fmla="*/ 1635760 w 2397760"/>
                <a:gd name="connsiteY34" fmla="*/ 254000 h 1667788"/>
                <a:gd name="connsiteX35" fmla="*/ 1656080 w 2397760"/>
                <a:gd name="connsiteY35" fmla="*/ 325120 h 1667788"/>
                <a:gd name="connsiteX36" fmla="*/ 1676400 w 2397760"/>
                <a:gd name="connsiteY36" fmla="*/ 447040 h 1667788"/>
                <a:gd name="connsiteX37" fmla="*/ 1706880 w 2397760"/>
                <a:gd name="connsiteY37" fmla="*/ 568960 h 1667788"/>
                <a:gd name="connsiteX38" fmla="*/ 1788160 w 2397760"/>
                <a:gd name="connsiteY38" fmla="*/ 863600 h 1667788"/>
                <a:gd name="connsiteX39" fmla="*/ 1808480 w 2397760"/>
                <a:gd name="connsiteY39" fmla="*/ 894080 h 1667788"/>
                <a:gd name="connsiteX40" fmla="*/ 1859280 w 2397760"/>
                <a:gd name="connsiteY40" fmla="*/ 1046480 h 1667788"/>
                <a:gd name="connsiteX41" fmla="*/ 1869440 w 2397760"/>
                <a:gd name="connsiteY41" fmla="*/ 1076960 h 1667788"/>
                <a:gd name="connsiteX42" fmla="*/ 1910080 w 2397760"/>
                <a:gd name="connsiteY42" fmla="*/ 1168400 h 1667788"/>
                <a:gd name="connsiteX43" fmla="*/ 1930400 w 2397760"/>
                <a:gd name="connsiteY43" fmla="*/ 1198880 h 1667788"/>
                <a:gd name="connsiteX44" fmla="*/ 1971040 w 2397760"/>
                <a:gd name="connsiteY44" fmla="*/ 1290320 h 1667788"/>
                <a:gd name="connsiteX45" fmla="*/ 2021840 w 2397760"/>
                <a:gd name="connsiteY45" fmla="*/ 1381760 h 1667788"/>
                <a:gd name="connsiteX46" fmla="*/ 2042160 w 2397760"/>
                <a:gd name="connsiteY46" fmla="*/ 1412240 h 1667788"/>
                <a:gd name="connsiteX47" fmla="*/ 2062480 w 2397760"/>
                <a:gd name="connsiteY47" fmla="*/ 1442720 h 1667788"/>
                <a:gd name="connsiteX48" fmla="*/ 2092960 w 2397760"/>
                <a:gd name="connsiteY48" fmla="*/ 1463040 h 1667788"/>
                <a:gd name="connsiteX49" fmla="*/ 2133600 w 2397760"/>
                <a:gd name="connsiteY49" fmla="*/ 1503680 h 1667788"/>
                <a:gd name="connsiteX50" fmla="*/ 2164080 w 2397760"/>
                <a:gd name="connsiteY50" fmla="*/ 1534160 h 1667788"/>
                <a:gd name="connsiteX51" fmla="*/ 2194560 w 2397760"/>
                <a:gd name="connsiteY51" fmla="*/ 1544320 h 1667788"/>
                <a:gd name="connsiteX52" fmla="*/ 2225040 w 2397760"/>
                <a:gd name="connsiteY52" fmla="*/ 1564640 h 1667788"/>
                <a:gd name="connsiteX53" fmla="*/ 2255520 w 2397760"/>
                <a:gd name="connsiteY53" fmla="*/ 1574800 h 1667788"/>
                <a:gd name="connsiteX54" fmla="*/ 2316480 w 2397760"/>
                <a:gd name="connsiteY54" fmla="*/ 1615440 h 1667788"/>
                <a:gd name="connsiteX55" fmla="*/ 2346960 w 2397760"/>
                <a:gd name="connsiteY55" fmla="*/ 1635760 h 1667788"/>
                <a:gd name="connsiteX56" fmla="*/ 2377440 w 2397760"/>
                <a:gd name="connsiteY56" fmla="*/ 1666240 h 1667788"/>
                <a:gd name="connsiteX57" fmla="*/ 2397760 w 2397760"/>
                <a:gd name="connsiteY57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65760 w 2397760"/>
                <a:gd name="connsiteY7" fmla="*/ 1544320 h 1667788"/>
                <a:gd name="connsiteX8" fmla="*/ 426720 w 2397760"/>
                <a:gd name="connsiteY8" fmla="*/ 1503680 h 1667788"/>
                <a:gd name="connsiteX9" fmla="*/ 518160 w 2397760"/>
                <a:gd name="connsiteY9" fmla="*/ 1452880 h 1667788"/>
                <a:gd name="connsiteX10" fmla="*/ 558800 w 2397760"/>
                <a:gd name="connsiteY10" fmla="*/ 1402080 h 1667788"/>
                <a:gd name="connsiteX11" fmla="*/ 609600 w 2397760"/>
                <a:gd name="connsiteY11" fmla="*/ 1361440 h 1667788"/>
                <a:gd name="connsiteX12" fmla="*/ 701040 w 2397760"/>
                <a:gd name="connsiteY12" fmla="*/ 1209040 h 1667788"/>
                <a:gd name="connsiteX13" fmla="*/ 721360 w 2397760"/>
                <a:gd name="connsiteY13" fmla="*/ 1178560 h 1667788"/>
                <a:gd name="connsiteX14" fmla="*/ 772160 w 2397760"/>
                <a:gd name="connsiteY14" fmla="*/ 1087120 h 1667788"/>
                <a:gd name="connsiteX15" fmla="*/ 802640 w 2397760"/>
                <a:gd name="connsiteY15" fmla="*/ 995680 h 1667788"/>
                <a:gd name="connsiteX16" fmla="*/ 812800 w 2397760"/>
                <a:gd name="connsiteY16" fmla="*/ 965200 h 1667788"/>
                <a:gd name="connsiteX17" fmla="*/ 853440 w 2397760"/>
                <a:gd name="connsiteY17" fmla="*/ 873760 h 1667788"/>
                <a:gd name="connsiteX18" fmla="*/ 904240 w 2397760"/>
                <a:gd name="connsiteY18" fmla="*/ 741680 h 1667788"/>
                <a:gd name="connsiteX19" fmla="*/ 924560 w 2397760"/>
                <a:gd name="connsiteY19" fmla="*/ 650240 h 1667788"/>
                <a:gd name="connsiteX20" fmla="*/ 944880 w 2397760"/>
                <a:gd name="connsiteY20" fmla="*/ 568960 h 1667788"/>
                <a:gd name="connsiteX21" fmla="*/ 965200 w 2397760"/>
                <a:gd name="connsiteY21" fmla="*/ 487680 h 1667788"/>
                <a:gd name="connsiteX22" fmla="*/ 1016000 w 2397760"/>
                <a:gd name="connsiteY22" fmla="*/ 396240 h 1667788"/>
                <a:gd name="connsiteX23" fmla="*/ 1026160 w 2397760"/>
                <a:gd name="connsiteY23" fmla="*/ 365760 h 1667788"/>
                <a:gd name="connsiteX24" fmla="*/ 1076960 w 2397760"/>
                <a:gd name="connsiteY24" fmla="*/ 284480 h 1667788"/>
                <a:gd name="connsiteX25" fmla="*/ 1097280 w 2397760"/>
                <a:gd name="connsiteY25" fmla="*/ 254000 h 1667788"/>
                <a:gd name="connsiteX26" fmla="*/ 1249680 w 2397760"/>
                <a:gd name="connsiteY26" fmla="*/ 71120 h 1667788"/>
                <a:gd name="connsiteX27" fmla="*/ 1270000 w 2397760"/>
                <a:gd name="connsiteY27" fmla="*/ 40640 h 1667788"/>
                <a:gd name="connsiteX28" fmla="*/ 1300480 w 2397760"/>
                <a:gd name="connsiteY28" fmla="*/ 30480 h 1667788"/>
                <a:gd name="connsiteX29" fmla="*/ 1361440 w 2397760"/>
                <a:gd name="connsiteY29" fmla="*/ 0 h 1667788"/>
                <a:gd name="connsiteX30" fmla="*/ 1432560 w 2397760"/>
                <a:gd name="connsiteY30" fmla="*/ 10160 h 1667788"/>
                <a:gd name="connsiteX31" fmla="*/ 1503680 w 2397760"/>
                <a:gd name="connsiteY31" fmla="*/ 30480 h 1667788"/>
                <a:gd name="connsiteX32" fmla="*/ 1564640 w 2397760"/>
                <a:gd name="connsiteY32" fmla="*/ 111760 h 1667788"/>
                <a:gd name="connsiteX33" fmla="*/ 1635760 w 2397760"/>
                <a:gd name="connsiteY33" fmla="*/ 254000 h 1667788"/>
                <a:gd name="connsiteX34" fmla="*/ 1656080 w 2397760"/>
                <a:gd name="connsiteY34" fmla="*/ 325120 h 1667788"/>
                <a:gd name="connsiteX35" fmla="*/ 1676400 w 2397760"/>
                <a:gd name="connsiteY35" fmla="*/ 447040 h 1667788"/>
                <a:gd name="connsiteX36" fmla="*/ 1706880 w 2397760"/>
                <a:gd name="connsiteY36" fmla="*/ 568960 h 1667788"/>
                <a:gd name="connsiteX37" fmla="*/ 1788160 w 2397760"/>
                <a:gd name="connsiteY37" fmla="*/ 863600 h 1667788"/>
                <a:gd name="connsiteX38" fmla="*/ 1808480 w 2397760"/>
                <a:gd name="connsiteY38" fmla="*/ 894080 h 1667788"/>
                <a:gd name="connsiteX39" fmla="*/ 1859280 w 2397760"/>
                <a:gd name="connsiteY39" fmla="*/ 1046480 h 1667788"/>
                <a:gd name="connsiteX40" fmla="*/ 1869440 w 2397760"/>
                <a:gd name="connsiteY40" fmla="*/ 1076960 h 1667788"/>
                <a:gd name="connsiteX41" fmla="*/ 1910080 w 2397760"/>
                <a:gd name="connsiteY41" fmla="*/ 1168400 h 1667788"/>
                <a:gd name="connsiteX42" fmla="*/ 1930400 w 2397760"/>
                <a:gd name="connsiteY42" fmla="*/ 1198880 h 1667788"/>
                <a:gd name="connsiteX43" fmla="*/ 1971040 w 2397760"/>
                <a:gd name="connsiteY43" fmla="*/ 1290320 h 1667788"/>
                <a:gd name="connsiteX44" fmla="*/ 2021840 w 2397760"/>
                <a:gd name="connsiteY44" fmla="*/ 1381760 h 1667788"/>
                <a:gd name="connsiteX45" fmla="*/ 2042160 w 2397760"/>
                <a:gd name="connsiteY45" fmla="*/ 1412240 h 1667788"/>
                <a:gd name="connsiteX46" fmla="*/ 2062480 w 2397760"/>
                <a:gd name="connsiteY46" fmla="*/ 1442720 h 1667788"/>
                <a:gd name="connsiteX47" fmla="*/ 2092960 w 2397760"/>
                <a:gd name="connsiteY47" fmla="*/ 1463040 h 1667788"/>
                <a:gd name="connsiteX48" fmla="*/ 2133600 w 2397760"/>
                <a:gd name="connsiteY48" fmla="*/ 1503680 h 1667788"/>
                <a:gd name="connsiteX49" fmla="*/ 2164080 w 2397760"/>
                <a:gd name="connsiteY49" fmla="*/ 1534160 h 1667788"/>
                <a:gd name="connsiteX50" fmla="*/ 2194560 w 2397760"/>
                <a:gd name="connsiteY50" fmla="*/ 1544320 h 1667788"/>
                <a:gd name="connsiteX51" fmla="*/ 2225040 w 2397760"/>
                <a:gd name="connsiteY51" fmla="*/ 1564640 h 1667788"/>
                <a:gd name="connsiteX52" fmla="*/ 2255520 w 2397760"/>
                <a:gd name="connsiteY52" fmla="*/ 1574800 h 1667788"/>
                <a:gd name="connsiteX53" fmla="*/ 2316480 w 2397760"/>
                <a:gd name="connsiteY53" fmla="*/ 1615440 h 1667788"/>
                <a:gd name="connsiteX54" fmla="*/ 2346960 w 2397760"/>
                <a:gd name="connsiteY54" fmla="*/ 1635760 h 1667788"/>
                <a:gd name="connsiteX55" fmla="*/ 2377440 w 2397760"/>
                <a:gd name="connsiteY55" fmla="*/ 1666240 h 1667788"/>
                <a:gd name="connsiteX56" fmla="*/ 2397760 w 2397760"/>
                <a:gd name="connsiteY56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65760 w 2397760"/>
                <a:gd name="connsiteY7" fmla="*/ 1544320 h 1667788"/>
                <a:gd name="connsiteX8" fmla="*/ 426720 w 2397760"/>
                <a:gd name="connsiteY8" fmla="*/ 1503680 h 1667788"/>
                <a:gd name="connsiteX9" fmla="*/ 518160 w 2397760"/>
                <a:gd name="connsiteY9" fmla="*/ 1452880 h 1667788"/>
                <a:gd name="connsiteX10" fmla="*/ 558800 w 2397760"/>
                <a:gd name="connsiteY10" fmla="*/ 1402080 h 1667788"/>
                <a:gd name="connsiteX11" fmla="*/ 609600 w 2397760"/>
                <a:gd name="connsiteY11" fmla="*/ 1361440 h 1667788"/>
                <a:gd name="connsiteX12" fmla="*/ 701040 w 2397760"/>
                <a:gd name="connsiteY12" fmla="*/ 1209040 h 1667788"/>
                <a:gd name="connsiteX13" fmla="*/ 721360 w 2397760"/>
                <a:gd name="connsiteY13" fmla="*/ 1178560 h 1667788"/>
                <a:gd name="connsiteX14" fmla="*/ 772160 w 2397760"/>
                <a:gd name="connsiteY14" fmla="*/ 1087120 h 1667788"/>
                <a:gd name="connsiteX15" fmla="*/ 802640 w 2397760"/>
                <a:gd name="connsiteY15" fmla="*/ 995680 h 1667788"/>
                <a:gd name="connsiteX16" fmla="*/ 812800 w 2397760"/>
                <a:gd name="connsiteY16" fmla="*/ 965200 h 1667788"/>
                <a:gd name="connsiteX17" fmla="*/ 853440 w 2397760"/>
                <a:gd name="connsiteY17" fmla="*/ 873760 h 1667788"/>
                <a:gd name="connsiteX18" fmla="*/ 904240 w 2397760"/>
                <a:gd name="connsiteY18" fmla="*/ 741680 h 1667788"/>
                <a:gd name="connsiteX19" fmla="*/ 924560 w 2397760"/>
                <a:gd name="connsiteY19" fmla="*/ 650240 h 1667788"/>
                <a:gd name="connsiteX20" fmla="*/ 944880 w 2397760"/>
                <a:gd name="connsiteY20" fmla="*/ 568960 h 1667788"/>
                <a:gd name="connsiteX21" fmla="*/ 965200 w 2397760"/>
                <a:gd name="connsiteY21" fmla="*/ 487680 h 1667788"/>
                <a:gd name="connsiteX22" fmla="*/ 1016000 w 2397760"/>
                <a:gd name="connsiteY22" fmla="*/ 396240 h 1667788"/>
                <a:gd name="connsiteX23" fmla="*/ 1026160 w 2397760"/>
                <a:gd name="connsiteY23" fmla="*/ 365760 h 1667788"/>
                <a:gd name="connsiteX24" fmla="*/ 1076960 w 2397760"/>
                <a:gd name="connsiteY24" fmla="*/ 284480 h 1667788"/>
                <a:gd name="connsiteX25" fmla="*/ 1097280 w 2397760"/>
                <a:gd name="connsiteY25" fmla="*/ 254000 h 1667788"/>
                <a:gd name="connsiteX26" fmla="*/ 1249680 w 2397760"/>
                <a:gd name="connsiteY26" fmla="*/ 71120 h 1667788"/>
                <a:gd name="connsiteX27" fmla="*/ 1270000 w 2397760"/>
                <a:gd name="connsiteY27" fmla="*/ 40640 h 1667788"/>
                <a:gd name="connsiteX28" fmla="*/ 1361440 w 2397760"/>
                <a:gd name="connsiteY28" fmla="*/ 0 h 1667788"/>
                <a:gd name="connsiteX29" fmla="*/ 1432560 w 2397760"/>
                <a:gd name="connsiteY29" fmla="*/ 10160 h 1667788"/>
                <a:gd name="connsiteX30" fmla="*/ 1503680 w 2397760"/>
                <a:gd name="connsiteY30" fmla="*/ 30480 h 1667788"/>
                <a:gd name="connsiteX31" fmla="*/ 1564640 w 2397760"/>
                <a:gd name="connsiteY31" fmla="*/ 111760 h 1667788"/>
                <a:gd name="connsiteX32" fmla="*/ 1635760 w 2397760"/>
                <a:gd name="connsiteY32" fmla="*/ 254000 h 1667788"/>
                <a:gd name="connsiteX33" fmla="*/ 1656080 w 2397760"/>
                <a:gd name="connsiteY33" fmla="*/ 325120 h 1667788"/>
                <a:gd name="connsiteX34" fmla="*/ 1676400 w 2397760"/>
                <a:gd name="connsiteY34" fmla="*/ 447040 h 1667788"/>
                <a:gd name="connsiteX35" fmla="*/ 1706880 w 2397760"/>
                <a:gd name="connsiteY35" fmla="*/ 568960 h 1667788"/>
                <a:gd name="connsiteX36" fmla="*/ 1788160 w 2397760"/>
                <a:gd name="connsiteY36" fmla="*/ 863600 h 1667788"/>
                <a:gd name="connsiteX37" fmla="*/ 1808480 w 2397760"/>
                <a:gd name="connsiteY37" fmla="*/ 894080 h 1667788"/>
                <a:gd name="connsiteX38" fmla="*/ 1859280 w 2397760"/>
                <a:gd name="connsiteY38" fmla="*/ 1046480 h 1667788"/>
                <a:gd name="connsiteX39" fmla="*/ 1869440 w 2397760"/>
                <a:gd name="connsiteY39" fmla="*/ 1076960 h 1667788"/>
                <a:gd name="connsiteX40" fmla="*/ 1910080 w 2397760"/>
                <a:gd name="connsiteY40" fmla="*/ 1168400 h 1667788"/>
                <a:gd name="connsiteX41" fmla="*/ 1930400 w 2397760"/>
                <a:gd name="connsiteY41" fmla="*/ 1198880 h 1667788"/>
                <a:gd name="connsiteX42" fmla="*/ 1971040 w 2397760"/>
                <a:gd name="connsiteY42" fmla="*/ 1290320 h 1667788"/>
                <a:gd name="connsiteX43" fmla="*/ 2021840 w 2397760"/>
                <a:gd name="connsiteY43" fmla="*/ 1381760 h 1667788"/>
                <a:gd name="connsiteX44" fmla="*/ 2042160 w 2397760"/>
                <a:gd name="connsiteY44" fmla="*/ 1412240 h 1667788"/>
                <a:gd name="connsiteX45" fmla="*/ 2062480 w 2397760"/>
                <a:gd name="connsiteY45" fmla="*/ 1442720 h 1667788"/>
                <a:gd name="connsiteX46" fmla="*/ 2092960 w 2397760"/>
                <a:gd name="connsiteY46" fmla="*/ 1463040 h 1667788"/>
                <a:gd name="connsiteX47" fmla="*/ 2133600 w 2397760"/>
                <a:gd name="connsiteY47" fmla="*/ 1503680 h 1667788"/>
                <a:gd name="connsiteX48" fmla="*/ 2164080 w 2397760"/>
                <a:gd name="connsiteY48" fmla="*/ 1534160 h 1667788"/>
                <a:gd name="connsiteX49" fmla="*/ 2194560 w 2397760"/>
                <a:gd name="connsiteY49" fmla="*/ 1544320 h 1667788"/>
                <a:gd name="connsiteX50" fmla="*/ 2225040 w 2397760"/>
                <a:gd name="connsiteY50" fmla="*/ 1564640 h 1667788"/>
                <a:gd name="connsiteX51" fmla="*/ 2255520 w 2397760"/>
                <a:gd name="connsiteY51" fmla="*/ 1574800 h 1667788"/>
                <a:gd name="connsiteX52" fmla="*/ 2316480 w 2397760"/>
                <a:gd name="connsiteY52" fmla="*/ 1615440 h 1667788"/>
                <a:gd name="connsiteX53" fmla="*/ 2346960 w 2397760"/>
                <a:gd name="connsiteY53" fmla="*/ 1635760 h 1667788"/>
                <a:gd name="connsiteX54" fmla="*/ 2377440 w 2397760"/>
                <a:gd name="connsiteY54" fmla="*/ 1666240 h 1667788"/>
                <a:gd name="connsiteX55" fmla="*/ 2397760 w 2397760"/>
                <a:gd name="connsiteY55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65760 w 2397760"/>
                <a:gd name="connsiteY7" fmla="*/ 1544320 h 1667788"/>
                <a:gd name="connsiteX8" fmla="*/ 426720 w 2397760"/>
                <a:gd name="connsiteY8" fmla="*/ 1503680 h 1667788"/>
                <a:gd name="connsiteX9" fmla="*/ 518160 w 2397760"/>
                <a:gd name="connsiteY9" fmla="*/ 1452880 h 1667788"/>
                <a:gd name="connsiteX10" fmla="*/ 558800 w 2397760"/>
                <a:gd name="connsiteY10" fmla="*/ 1402080 h 1667788"/>
                <a:gd name="connsiteX11" fmla="*/ 609600 w 2397760"/>
                <a:gd name="connsiteY11" fmla="*/ 1361440 h 1667788"/>
                <a:gd name="connsiteX12" fmla="*/ 701040 w 2397760"/>
                <a:gd name="connsiteY12" fmla="*/ 1209040 h 1667788"/>
                <a:gd name="connsiteX13" fmla="*/ 721360 w 2397760"/>
                <a:gd name="connsiteY13" fmla="*/ 1178560 h 1667788"/>
                <a:gd name="connsiteX14" fmla="*/ 772160 w 2397760"/>
                <a:gd name="connsiteY14" fmla="*/ 1087120 h 1667788"/>
                <a:gd name="connsiteX15" fmla="*/ 802640 w 2397760"/>
                <a:gd name="connsiteY15" fmla="*/ 995680 h 1667788"/>
                <a:gd name="connsiteX16" fmla="*/ 812800 w 2397760"/>
                <a:gd name="connsiteY16" fmla="*/ 965200 h 1667788"/>
                <a:gd name="connsiteX17" fmla="*/ 853440 w 2397760"/>
                <a:gd name="connsiteY17" fmla="*/ 873760 h 1667788"/>
                <a:gd name="connsiteX18" fmla="*/ 904240 w 2397760"/>
                <a:gd name="connsiteY18" fmla="*/ 741680 h 1667788"/>
                <a:gd name="connsiteX19" fmla="*/ 924560 w 2397760"/>
                <a:gd name="connsiteY19" fmla="*/ 650240 h 1667788"/>
                <a:gd name="connsiteX20" fmla="*/ 944880 w 2397760"/>
                <a:gd name="connsiteY20" fmla="*/ 568960 h 1667788"/>
                <a:gd name="connsiteX21" fmla="*/ 965200 w 2397760"/>
                <a:gd name="connsiteY21" fmla="*/ 487680 h 1667788"/>
                <a:gd name="connsiteX22" fmla="*/ 1016000 w 2397760"/>
                <a:gd name="connsiteY22" fmla="*/ 396240 h 1667788"/>
                <a:gd name="connsiteX23" fmla="*/ 1026160 w 2397760"/>
                <a:gd name="connsiteY23" fmla="*/ 365760 h 1667788"/>
                <a:gd name="connsiteX24" fmla="*/ 1076960 w 2397760"/>
                <a:gd name="connsiteY24" fmla="*/ 284480 h 1667788"/>
                <a:gd name="connsiteX25" fmla="*/ 1097280 w 2397760"/>
                <a:gd name="connsiteY25" fmla="*/ 254000 h 1667788"/>
                <a:gd name="connsiteX26" fmla="*/ 1249680 w 2397760"/>
                <a:gd name="connsiteY26" fmla="*/ 71120 h 1667788"/>
                <a:gd name="connsiteX27" fmla="*/ 1270000 w 2397760"/>
                <a:gd name="connsiteY27" fmla="*/ 40640 h 1667788"/>
                <a:gd name="connsiteX28" fmla="*/ 1361440 w 2397760"/>
                <a:gd name="connsiteY28" fmla="*/ 0 h 1667788"/>
                <a:gd name="connsiteX29" fmla="*/ 1432560 w 2397760"/>
                <a:gd name="connsiteY29" fmla="*/ 10160 h 1667788"/>
                <a:gd name="connsiteX30" fmla="*/ 1503680 w 2397760"/>
                <a:gd name="connsiteY30" fmla="*/ 30480 h 1667788"/>
                <a:gd name="connsiteX31" fmla="*/ 1564640 w 2397760"/>
                <a:gd name="connsiteY31" fmla="*/ 111760 h 1667788"/>
                <a:gd name="connsiteX32" fmla="*/ 1635760 w 2397760"/>
                <a:gd name="connsiteY32" fmla="*/ 254000 h 1667788"/>
                <a:gd name="connsiteX33" fmla="*/ 1676400 w 2397760"/>
                <a:gd name="connsiteY33" fmla="*/ 447040 h 1667788"/>
                <a:gd name="connsiteX34" fmla="*/ 1706880 w 2397760"/>
                <a:gd name="connsiteY34" fmla="*/ 568960 h 1667788"/>
                <a:gd name="connsiteX35" fmla="*/ 1788160 w 2397760"/>
                <a:gd name="connsiteY35" fmla="*/ 863600 h 1667788"/>
                <a:gd name="connsiteX36" fmla="*/ 1808480 w 2397760"/>
                <a:gd name="connsiteY36" fmla="*/ 894080 h 1667788"/>
                <a:gd name="connsiteX37" fmla="*/ 1859280 w 2397760"/>
                <a:gd name="connsiteY37" fmla="*/ 1046480 h 1667788"/>
                <a:gd name="connsiteX38" fmla="*/ 1869440 w 2397760"/>
                <a:gd name="connsiteY38" fmla="*/ 1076960 h 1667788"/>
                <a:gd name="connsiteX39" fmla="*/ 1910080 w 2397760"/>
                <a:gd name="connsiteY39" fmla="*/ 1168400 h 1667788"/>
                <a:gd name="connsiteX40" fmla="*/ 1930400 w 2397760"/>
                <a:gd name="connsiteY40" fmla="*/ 1198880 h 1667788"/>
                <a:gd name="connsiteX41" fmla="*/ 1971040 w 2397760"/>
                <a:gd name="connsiteY41" fmla="*/ 1290320 h 1667788"/>
                <a:gd name="connsiteX42" fmla="*/ 2021840 w 2397760"/>
                <a:gd name="connsiteY42" fmla="*/ 1381760 h 1667788"/>
                <a:gd name="connsiteX43" fmla="*/ 2042160 w 2397760"/>
                <a:gd name="connsiteY43" fmla="*/ 1412240 h 1667788"/>
                <a:gd name="connsiteX44" fmla="*/ 2062480 w 2397760"/>
                <a:gd name="connsiteY44" fmla="*/ 1442720 h 1667788"/>
                <a:gd name="connsiteX45" fmla="*/ 2092960 w 2397760"/>
                <a:gd name="connsiteY45" fmla="*/ 1463040 h 1667788"/>
                <a:gd name="connsiteX46" fmla="*/ 2133600 w 2397760"/>
                <a:gd name="connsiteY46" fmla="*/ 1503680 h 1667788"/>
                <a:gd name="connsiteX47" fmla="*/ 2164080 w 2397760"/>
                <a:gd name="connsiteY47" fmla="*/ 1534160 h 1667788"/>
                <a:gd name="connsiteX48" fmla="*/ 2194560 w 2397760"/>
                <a:gd name="connsiteY48" fmla="*/ 1544320 h 1667788"/>
                <a:gd name="connsiteX49" fmla="*/ 2225040 w 2397760"/>
                <a:gd name="connsiteY49" fmla="*/ 1564640 h 1667788"/>
                <a:gd name="connsiteX50" fmla="*/ 2255520 w 2397760"/>
                <a:gd name="connsiteY50" fmla="*/ 1574800 h 1667788"/>
                <a:gd name="connsiteX51" fmla="*/ 2316480 w 2397760"/>
                <a:gd name="connsiteY51" fmla="*/ 1615440 h 1667788"/>
                <a:gd name="connsiteX52" fmla="*/ 2346960 w 2397760"/>
                <a:gd name="connsiteY52" fmla="*/ 1635760 h 1667788"/>
                <a:gd name="connsiteX53" fmla="*/ 2377440 w 2397760"/>
                <a:gd name="connsiteY53" fmla="*/ 1666240 h 1667788"/>
                <a:gd name="connsiteX54" fmla="*/ 2397760 w 2397760"/>
                <a:gd name="connsiteY54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274320 w 2397760"/>
                <a:gd name="connsiteY6" fmla="*/ 1574800 h 1667788"/>
                <a:gd name="connsiteX7" fmla="*/ 365760 w 2397760"/>
                <a:gd name="connsiteY7" fmla="*/ 1544320 h 1667788"/>
                <a:gd name="connsiteX8" fmla="*/ 426720 w 2397760"/>
                <a:gd name="connsiteY8" fmla="*/ 1503680 h 1667788"/>
                <a:gd name="connsiteX9" fmla="*/ 518160 w 2397760"/>
                <a:gd name="connsiteY9" fmla="*/ 1452880 h 1667788"/>
                <a:gd name="connsiteX10" fmla="*/ 558800 w 2397760"/>
                <a:gd name="connsiteY10" fmla="*/ 1402080 h 1667788"/>
                <a:gd name="connsiteX11" fmla="*/ 609600 w 2397760"/>
                <a:gd name="connsiteY11" fmla="*/ 1361440 h 1667788"/>
                <a:gd name="connsiteX12" fmla="*/ 701040 w 2397760"/>
                <a:gd name="connsiteY12" fmla="*/ 1209040 h 1667788"/>
                <a:gd name="connsiteX13" fmla="*/ 721360 w 2397760"/>
                <a:gd name="connsiteY13" fmla="*/ 1178560 h 1667788"/>
                <a:gd name="connsiteX14" fmla="*/ 772160 w 2397760"/>
                <a:gd name="connsiteY14" fmla="*/ 1087120 h 1667788"/>
                <a:gd name="connsiteX15" fmla="*/ 802640 w 2397760"/>
                <a:gd name="connsiteY15" fmla="*/ 995680 h 1667788"/>
                <a:gd name="connsiteX16" fmla="*/ 812800 w 2397760"/>
                <a:gd name="connsiteY16" fmla="*/ 965200 h 1667788"/>
                <a:gd name="connsiteX17" fmla="*/ 853440 w 2397760"/>
                <a:gd name="connsiteY17" fmla="*/ 873760 h 1667788"/>
                <a:gd name="connsiteX18" fmla="*/ 904240 w 2397760"/>
                <a:gd name="connsiteY18" fmla="*/ 741680 h 1667788"/>
                <a:gd name="connsiteX19" fmla="*/ 924560 w 2397760"/>
                <a:gd name="connsiteY19" fmla="*/ 650240 h 1667788"/>
                <a:gd name="connsiteX20" fmla="*/ 944880 w 2397760"/>
                <a:gd name="connsiteY20" fmla="*/ 568960 h 1667788"/>
                <a:gd name="connsiteX21" fmla="*/ 965200 w 2397760"/>
                <a:gd name="connsiteY21" fmla="*/ 487680 h 1667788"/>
                <a:gd name="connsiteX22" fmla="*/ 1016000 w 2397760"/>
                <a:gd name="connsiteY22" fmla="*/ 396240 h 1667788"/>
                <a:gd name="connsiteX23" fmla="*/ 1026160 w 2397760"/>
                <a:gd name="connsiteY23" fmla="*/ 365760 h 1667788"/>
                <a:gd name="connsiteX24" fmla="*/ 1097280 w 2397760"/>
                <a:gd name="connsiteY24" fmla="*/ 254000 h 1667788"/>
                <a:gd name="connsiteX25" fmla="*/ 1249680 w 2397760"/>
                <a:gd name="connsiteY25" fmla="*/ 71120 h 1667788"/>
                <a:gd name="connsiteX26" fmla="*/ 1270000 w 2397760"/>
                <a:gd name="connsiteY26" fmla="*/ 40640 h 1667788"/>
                <a:gd name="connsiteX27" fmla="*/ 1361440 w 2397760"/>
                <a:gd name="connsiteY27" fmla="*/ 0 h 1667788"/>
                <a:gd name="connsiteX28" fmla="*/ 1432560 w 2397760"/>
                <a:gd name="connsiteY28" fmla="*/ 10160 h 1667788"/>
                <a:gd name="connsiteX29" fmla="*/ 1503680 w 2397760"/>
                <a:gd name="connsiteY29" fmla="*/ 30480 h 1667788"/>
                <a:gd name="connsiteX30" fmla="*/ 1564640 w 2397760"/>
                <a:gd name="connsiteY30" fmla="*/ 111760 h 1667788"/>
                <a:gd name="connsiteX31" fmla="*/ 1635760 w 2397760"/>
                <a:gd name="connsiteY31" fmla="*/ 254000 h 1667788"/>
                <a:gd name="connsiteX32" fmla="*/ 1676400 w 2397760"/>
                <a:gd name="connsiteY32" fmla="*/ 447040 h 1667788"/>
                <a:gd name="connsiteX33" fmla="*/ 1706880 w 2397760"/>
                <a:gd name="connsiteY33" fmla="*/ 568960 h 1667788"/>
                <a:gd name="connsiteX34" fmla="*/ 1788160 w 2397760"/>
                <a:gd name="connsiteY34" fmla="*/ 863600 h 1667788"/>
                <a:gd name="connsiteX35" fmla="*/ 1808480 w 2397760"/>
                <a:gd name="connsiteY35" fmla="*/ 894080 h 1667788"/>
                <a:gd name="connsiteX36" fmla="*/ 1859280 w 2397760"/>
                <a:gd name="connsiteY36" fmla="*/ 1046480 h 1667788"/>
                <a:gd name="connsiteX37" fmla="*/ 1869440 w 2397760"/>
                <a:gd name="connsiteY37" fmla="*/ 1076960 h 1667788"/>
                <a:gd name="connsiteX38" fmla="*/ 1910080 w 2397760"/>
                <a:gd name="connsiteY38" fmla="*/ 1168400 h 1667788"/>
                <a:gd name="connsiteX39" fmla="*/ 1930400 w 2397760"/>
                <a:gd name="connsiteY39" fmla="*/ 1198880 h 1667788"/>
                <a:gd name="connsiteX40" fmla="*/ 1971040 w 2397760"/>
                <a:gd name="connsiteY40" fmla="*/ 1290320 h 1667788"/>
                <a:gd name="connsiteX41" fmla="*/ 2021840 w 2397760"/>
                <a:gd name="connsiteY41" fmla="*/ 1381760 h 1667788"/>
                <a:gd name="connsiteX42" fmla="*/ 2042160 w 2397760"/>
                <a:gd name="connsiteY42" fmla="*/ 1412240 h 1667788"/>
                <a:gd name="connsiteX43" fmla="*/ 2062480 w 2397760"/>
                <a:gd name="connsiteY43" fmla="*/ 1442720 h 1667788"/>
                <a:gd name="connsiteX44" fmla="*/ 2092960 w 2397760"/>
                <a:gd name="connsiteY44" fmla="*/ 1463040 h 1667788"/>
                <a:gd name="connsiteX45" fmla="*/ 2133600 w 2397760"/>
                <a:gd name="connsiteY45" fmla="*/ 1503680 h 1667788"/>
                <a:gd name="connsiteX46" fmla="*/ 2164080 w 2397760"/>
                <a:gd name="connsiteY46" fmla="*/ 1534160 h 1667788"/>
                <a:gd name="connsiteX47" fmla="*/ 2194560 w 2397760"/>
                <a:gd name="connsiteY47" fmla="*/ 1544320 h 1667788"/>
                <a:gd name="connsiteX48" fmla="*/ 2225040 w 2397760"/>
                <a:gd name="connsiteY48" fmla="*/ 1564640 h 1667788"/>
                <a:gd name="connsiteX49" fmla="*/ 2255520 w 2397760"/>
                <a:gd name="connsiteY49" fmla="*/ 1574800 h 1667788"/>
                <a:gd name="connsiteX50" fmla="*/ 2316480 w 2397760"/>
                <a:gd name="connsiteY50" fmla="*/ 1615440 h 1667788"/>
                <a:gd name="connsiteX51" fmla="*/ 2346960 w 2397760"/>
                <a:gd name="connsiteY51" fmla="*/ 1635760 h 1667788"/>
                <a:gd name="connsiteX52" fmla="*/ 2377440 w 2397760"/>
                <a:gd name="connsiteY52" fmla="*/ 1666240 h 1667788"/>
                <a:gd name="connsiteX53" fmla="*/ 2397760 w 2397760"/>
                <a:gd name="connsiteY53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172720 w 2397760"/>
                <a:gd name="connsiteY4" fmla="*/ 1615440 h 1667788"/>
                <a:gd name="connsiteX5" fmla="*/ 243840 w 2397760"/>
                <a:gd name="connsiteY5" fmla="*/ 1595120 h 1667788"/>
                <a:gd name="connsiteX6" fmla="*/ 365760 w 2397760"/>
                <a:gd name="connsiteY6" fmla="*/ 1544320 h 1667788"/>
                <a:gd name="connsiteX7" fmla="*/ 426720 w 2397760"/>
                <a:gd name="connsiteY7" fmla="*/ 1503680 h 1667788"/>
                <a:gd name="connsiteX8" fmla="*/ 518160 w 2397760"/>
                <a:gd name="connsiteY8" fmla="*/ 1452880 h 1667788"/>
                <a:gd name="connsiteX9" fmla="*/ 558800 w 2397760"/>
                <a:gd name="connsiteY9" fmla="*/ 1402080 h 1667788"/>
                <a:gd name="connsiteX10" fmla="*/ 609600 w 2397760"/>
                <a:gd name="connsiteY10" fmla="*/ 1361440 h 1667788"/>
                <a:gd name="connsiteX11" fmla="*/ 701040 w 2397760"/>
                <a:gd name="connsiteY11" fmla="*/ 1209040 h 1667788"/>
                <a:gd name="connsiteX12" fmla="*/ 721360 w 2397760"/>
                <a:gd name="connsiteY12" fmla="*/ 1178560 h 1667788"/>
                <a:gd name="connsiteX13" fmla="*/ 772160 w 2397760"/>
                <a:gd name="connsiteY13" fmla="*/ 1087120 h 1667788"/>
                <a:gd name="connsiteX14" fmla="*/ 802640 w 2397760"/>
                <a:gd name="connsiteY14" fmla="*/ 995680 h 1667788"/>
                <a:gd name="connsiteX15" fmla="*/ 812800 w 2397760"/>
                <a:gd name="connsiteY15" fmla="*/ 965200 h 1667788"/>
                <a:gd name="connsiteX16" fmla="*/ 853440 w 2397760"/>
                <a:gd name="connsiteY16" fmla="*/ 873760 h 1667788"/>
                <a:gd name="connsiteX17" fmla="*/ 904240 w 2397760"/>
                <a:gd name="connsiteY17" fmla="*/ 741680 h 1667788"/>
                <a:gd name="connsiteX18" fmla="*/ 924560 w 2397760"/>
                <a:gd name="connsiteY18" fmla="*/ 650240 h 1667788"/>
                <a:gd name="connsiteX19" fmla="*/ 944880 w 2397760"/>
                <a:gd name="connsiteY19" fmla="*/ 568960 h 1667788"/>
                <a:gd name="connsiteX20" fmla="*/ 965200 w 2397760"/>
                <a:gd name="connsiteY20" fmla="*/ 487680 h 1667788"/>
                <a:gd name="connsiteX21" fmla="*/ 1016000 w 2397760"/>
                <a:gd name="connsiteY21" fmla="*/ 396240 h 1667788"/>
                <a:gd name="connsiteX22" fmla="*/ 1026160 w 2397760"/>
                <a:gd name="connsiteY22" fmla="*/ 365760 h 1667788"/>
                <a:gd name="connsiteX23" fmla="*/ 1097280 w 2397760"/>
                <a:gd name="connsiteY23" fmla="*/ 254000 h 1667788"/>
                <a:gd name="connsiteX24" fmla="*/ 1249680 w 2397760"/>
                <a:gd name="connsiteY24" fmla="*/ 71120 h 1667788"/>
                <a:gd name="connsiteX25" fmla="*/ 1270000 w 2397760"/>
                <a:gd name="connsiteY25" fmla="*/ 40640 h 1667788"/>
                <a:gd name="connsiteX26" fmla="*/ 1361440 w 2397760"/>
                <a:gd name="connsiteY26" fmla="*/ 0 h 1667788"/>
                <a:gd name="connsiteX27" fmla="*/ 1432560 w 2397760"/>
                <a:gd name="connsiteY27" fmla="*/ 10160 h 1667788"/>
                <a:gd name="connsiteX28" fmla="*/ 1503680 w 2397760"/>
                <a:gd name="connsiteY28" fmla="*/ 30480 h 1667788"/>
                <a:gd name="connsiteX29" fmla="*/ 1564640 w 2397760"/>
                <a:gd name="connsiteY29" fmla="*/ 111760 h 1667788"/>
                <a:gd name="connsiteX30" fmla="*/ 1635760 w 2397760"/>
                <a:gd name="connsiteY30" fmla="*/ 254000 h 1667788"/>
                <a:gd name="connsiteX31" fmla="*/ 1676400 w 2397760"/>
                <a:gd name="connsiteY31" fmla="*/ 447040 h 1667788"/>
                <a:gd name="connsiteX32" fmla="*/ 1706880 w 2397760"/>
                <a:gd name="connsiteY32" fmla="*/ 568960 h 1667788"/>
                <a:gd name="connsiteX33" fmla="*/ 1788160 w 2397760"/>
                <a:gd name="connsiteY33" fmla="*/ 863600 h 1667788"/>
                <a:gd name="connsiteX34" fmla="*/ 1808480 w 2397760"/>
                <a:gd name="connsiteY34" fmla="*/ 894080 h 1667788"/>
                <a:gd name="connsiteX35" fmla="*/ 1859280 w 2397760"/>
                <a:gd name="connsiteY35" fmla="*/ 1046480 h 1667788"/>
                <a:gd name="connsiteX36" fmla="*/ 1869440 w 2397760"/>
                <a:gd name="connsiteY36" fmla="*/ 1076960 h 1667788"/>
                <a:gd name="connsiteX37" fmla="*/ 1910080 w 2397760"/>
                <a:gd name="connsiteY37" fmla="*/ 1168400 h 1667788"/>
                <a:gd name="connsiteX38" fmla="*/ 1930400 w 2397760"/>
                <a:gd name="connsiteY38" fmla="*/ 1198880 h 1667788"/>
                <a:gd name="connsiteX39" fmla="*/ 1971040 w 2397760"/>
                <a:gd name="connsiteY39" fmla="*/ 1290320 h 1667788"/>
                <a:gd name="connsiteX40" fmla="*/ 2021840 w 2397760"/>
                <a:gd name="connsiteY40" fmla="*/ 1381760 h 1667788"/>
                <a:gd name="connsiteX41" fmla="*/ 2042160 w 2397760"/>
                <a:gd name="connsiteY41" fmla="*/ 1412240 h 1667788"/>
                <a:gd name="connsiteX42" fmla="*/ 2062480 w 2397760"/>
                <a:gd name="connsiteY42" fmla="*/ 1442720 h 1667788"/>
                <a:gd name="connsiteX43" fmla="*/ 2092960 w 2397760"/>
                <a:gd name="connsiteY43" fmla="*/ 1463040 h 1667788"/>
                <a:gd name="connsiteX44" fmla="*/ 2133600 w 2397760"/>
                <a:gd name="connsiteY44" fmla="*/ 1503680 h 1667788"/>
                <a:gd name="connsiteX45" fmla="*/ 2164080 w 2397760"/>
                <a:gd name="connsiteY45" fmla="*/ 1534160 h 1667788"/>
                <a:gd name="connsiteX46" fmla="*/ 2194560 w 2397760"/>
                <a:gd name="connsiteY46" fmla="*/ 1544320 h 1667788"/>
                <a:gd name="connsiteX47" fmla="*/ 2225040 w 2397760"/>
                <a:gd name="connsiteY47" fmla="*/ 1564640 h 1667788"/>
                <a:gd name="connsiteX48" fmla="*/ 2255520 w 2397760"/>
                <a:gd name="connsiteY48" fmla="*/ 1574800 h 1667788"/>
                <a:gd name="connsiteX49" fmla="*/ 2316480 w 2397760"/>
                <a:gd name="connsiteY49" fmla="*/ 1615440 h 1667788"/>
                <a:gd name="connsiteX50" fmla="*/ 2346960 w 2397760"/>
                <a:gd name="connsiteY50" fmla="*/ 1635760 h 1667788"/>
                <a:gd name="connsiteX51" fmla="*/ 2377440 w 2397760"/>
                <a:gd name="connsiteY51" fmla="*/ 1666240 h 1667788"/>
                <a:gd name="connsiteX52" fmla="*/ 2397760 w 2397760"/>
                <a:gd name="connsiteY52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243840 w 2397760"/>
                <a:gd name="connsiteY4" fmla="*/ 1595120 h 1667788"/>
                <a:gd name="connsiteX5" fmla="*/ 365760 w 2397760"/>
                <a:gd name="connsiteY5" fmla="*/ 1544320 h 1667788"/>
                <a:gd name="connsiteX6" fmla="*/ 426720 w 2397760"/>
                <a:gd name="connsiteY6" fmla="*/ 1503680 h 1667788"/>
                <a:gd name="connsiteX7" fmla="*/ 518160 w 2397760"/>
                <a:gd name="connsiteY7" fmla="*/ 1452880 h 1667788"/>
                <a:gd name="connsiteX8" fmla="*/ 558800 w 2397760"/>
                <a:gd name="connsiteY8" fmla="*/ 1402080 h 1667788"/>
                <a:gd name="connsiteX9" fmla="*/ 609600 w 2397760"/>
                <a:gd name="connsiteY9" fmla="*/ 1361440 h 1667788"/>
                <a:gd name="connsiteX10" fmla="*/ 701040 w 2397760"/>
                <a:gd name="connsiteY10" fmla="*/ 1209040 h 1667788"/>
                <a:gd name="connsiteX11" fmla="*/ 721360 w 2397760"/>
                <a:gd name="connsiteY11" fmla="*/ 1178560 h 1667788"/>
                <a:gd name="connsiteX12" fmla="*/ 772160 w 2397760"/>
                <a:gd name="connsiteY12" fmla="*/ 1087120 h 1667788"/>
                <a:gd name="connsiteX13" fmla="*/ 802640 w 2397760"/>
                <a:gd name="connsiteY13" fmla="*/ 995680 h 1667788"/>
                <a:gd name="connsiteX14" fmla="*/ 812800 w 2397760"/>
                <a:gd name="connsiteY14" fmla="*/ 965200 h 1667788"/>
                <a:gd name="connsiteX15" fmla="*/ 853440 w 2397760"/>
                <a:gd name="connsiteY15" fmla="*/ 873760 h 1667788"/>
                <a:gd name="connsiteX16" fmla="*/ 904240 w 2397760"/>
                <a:gd name="connsiteY16" fmla="*/ 741680 h 1667788"/>
                <a:gd name="connsiteX17" fmla="*/ 924560 w 2397760"/>
                <a:gd name="connsiteY17" fmla="*/ 650240 h 1667788"/>
                <a:gd name="connsiteX18" fmla="*/ 944880 w 2397760"/>
                <a:gd name="connsiteY18" fmla="*/ 568960 h 1667788"/>
                <a:gd name="connsiteX19" fmla="*/ 965200 w 2397760"/>
                <a:gd name="connsiteY19" fmla="*/ 487680 h 1667788"/>
                <a:gd name="connsiteX20" fmla="*/ 1016000 w 2397760"/>
                <a:gd name="connsiteY20" fmla="*/ 396240 h 1667788"/>
                <a:gd name="connsiteX21" fmla="*/ 1026160 w 2397760"/>
                <a:gd name="connsiteY21" fmla="*/ 365760 h 1667788"/>
                <a:gd name="connsiteX22" fmla="*/ 1097280 w 2397760"/>
                <a:gd name="connsiteY22" fmla="*/ 254000 h 1667788"/>
                <a:gd name="connsiteX23" fmla="*/ 1249680 w 2397760"/>
                <a:gd name="connsiteY23" fmla="*/ 71120 h 1667788"/>
                <a:gd name="connsiteX24" fmla="*/ 1270000 w 2397760"/>
                <a:gd name="connsiteY24" fmla="*/ 40640 h 1667788"/>
                <a:gd name="connsiteX25" fmla="*/ 1361440 w 2397760"/>
                <a:gd name="connsiteY25" fmla="*/ 0 h 1667788"/>
                <a:gd name="connsiteX26" fmla="*/ 1432560 w 2397760"/>
                <a:gd name="connsiteY26" fmla="*/ 10160 h 1667788"/>
                <a:gd name="connsiteX27" fmla="*/ 1503680 w 2397760"/>
                <a:gd name="connsiteY27" fmla="*/ 30480 h 1667788"/>
                <a:gd name="connsiteX28" fmla="*/ 1564640 w 2397760"/>
                <a:gd name="connsiteY28" fmla="*/ 111760 h 1667788"/>
                <a:gd name="connsiteX29" fmla="*/ 1635760 w 2397760"/>
                <a:gd name="connsiteY29" fmla="*/ 254000 h 1667788"/>
                <a:gd name="connsiteX30" fmla="*/ 1676400 w 2397760"/>
                <a:gd name="connsiteY30" fmla="*/ 447040 h 1667788"/>
                <a:gd name="connsiteX31" fmla="*/ 1706880 w 2397760"/>
                <a:gd name="connsiteY31" fmla="*/ 568960 h 1667788"/>
                <a:gd name="connsiteX32" fmla="*/ 1788160 w 2397760"/>
                <a:gd name="connsiteY32" fmla="*/ 863600 h 1667788"/>
                <a:gd name="connsiteX33" fmla="*/ 1808480 w 2397760"/>
                <a:gd name="connsiteY33" fmla="*/ 894080 h 1667788"/>
                <a:gd name="connsiteX34" fmla="*/ 1859280 w 2397760"/>
                <a:gd name="connsiteY34" fmla="*/ 1046480 h 1667788"/>
                <a:gd name="connsiteX35" fmla="*/ 1869440 w 2397760"/>
                <a:gd name="connsiteY35" fmla="*/ 1076960 h 1667788"/>
                <a:gd name="connsiteX36" fmla="*/ 1910080 w 2397760"/>
                <a:gd name="connsiteY36" fmla="*/ 1168400 h 1667788"/>
                <a:gd name="connsiteX37" fmla="*/ 1930400 w 2397760"/>
                <a:gd name="connsiteY37" fmla="*/ 1198880 h 1667788"/>
                <a:gd name="connsiteX38" fmla="*/ 1971040 w 2397760"/>
                <a:gd name="connsiteY38" fmla="*/ 1290320 h 1667788"/>
                <a:gd name="connsiteX39" fmla="*/ 2021840 w 2397760"/>
                <a:gd name="connsiteY39" fmla="*/ 1381760 h 1667788"/>
                <a:gd name="connsiteX40" fmla="*/ 2042160 w 2397760"/>
                <a:gd name="connsiteY40" fmla="*/ 1412240 h 1667788"/>
                <a:gd name="connsiteX41" fmla="*/ 2062480 w 2397760"/>
                <a:gd name="connsiteY41" fmla="*/ 1442720 h 1667788"/>
                <a:gd name="connsiteX42" fmla="*/ 2092960 w 2397760"/>
                <a:gd name="connsiteY42" fmla="*/ 1463040 h 1667788"/>
                <a:gd name="connsiteX43" fmla="*/ 2133600 w 2397760"/>
                <a:gd name="connsiteY43" fmla="*/ 1503680 h 1667788"/>
                <a:gd name="connsiteX44" fmla="*/ 2164080 w 2397760"/>
                <a:gd name="connsiteY44" fmla="*/ 1534160 h 1667788"/>
                <a:gd name="connsiteX45" fmla="*/ 2194560 w 2397760"/>
                <a:gd name="connsiteY45" fmla="*/ 1544320 h 1667788"/>
                <a:gd name="connsiteX46" fmla="*/ 2225040 w 2397760"/>
                <a:gd name="connsiteY46" fmla="*/ 1564640 h 1667788"/>
                <a:gd name="connsiteX47" fmla="*/ 2255520 w 2397760"/>
                <a:gd name="connsiteY47" fmla="*/ 1574800 h 1667788"/>
                <a:gd name="connsiteX48" fmla="*/ 2316480 w 2397760"/>
                <a:gd name="connsiteY48" fmla="*/ 1615440 h 1667788"/>
                <a:gd name="connsiteX49" fmla="*/ 2346960 w 2397760"/>
                <a:gd name="connsiteY49" fmla="*/ 1635760 h 1667788"/>
                <a:gd name="connsiteX50" fmla="*/ 2377440 w 2397760"/>
                <a:gd name="connsiteY50" fmla="*/ 1666240 h 1667788"/>
                <a:gd name="connsiteX51" fmla="*/ 2397760 w 2397760"/>
                <a:gd name="connsiteY51" fmla="*/ 1666240 h 1667788"/>
                <a:gd name="connsiteX0" fmla="*/ 0 w 2397760"/>
                <a:gd name="connsiteY0" fmla="*/ 1645920 h 1667788"/>
                <a:gd name="connsiteX1" fmla="*/ 50800 w 2397760"/>
                <a:gd name="connsiteY1" fmla="*/ 1656080 h 1667788"/>
                <a:gd name="connsiteX2" fmla="*/ 111760 w 2397760"/>
                <a:gd name="connsiteY2" fmla="*/ 1635760 h 1667788"/>
                <a:gd name="connsiteX3" fmla="*/ 142240 w 2397760"/>
                <a:gd name="connsiteY3" fmla="*/ 1625600 h 1667788"/>
                <a:gd name="connsiteX4" fmla="*/ 243840 w 2397760"/>
                <a:gd name="connsiteY4" fmla="*/ 1595120 h 1667788"/>
                <a:gd name="connsiteX5" fmla="*/ 365760 w 2397760"/>
                <a:gd name="connsiteY5" fmla="*/ 1544320 h 1667788"/>
                <a:gd name="connsiteX6" fmla="*/ 426720 w 2397760"/>
                <a:gd name="connsiteY6" fmla="*/ 1503680 h 1667788"/>
                <a:gd name="connsiteX7" fmla="*/ 518160 w 2397760"/>
                <a:gd name="connsiteY7" fmla="*/ 1452880 h 1667788"/>
                <a:gd name="connsiteX8" fmla="*/ 609600 w 2397760"/>
                <a:gd name="connsiteY8" fmla="*/ 1361440 h 1667788"/>
                <a:gd name="connsiteX9" fmla="*/ 701040 w 2397760"/>
                <a:gd name="connsiteY9" fmla="*/ 1209040 h 1667788"/>
                <a:gd name="connsiteX10" fmla="*/ 721360 w 2397760"/>
                <a:gd name="connsiteY10" fmla="*/ 1178560 h 1667788"/>
                <a:gd name="connsiteX11" fmla="*/ 772160 w 2397760"/>
                <a:gd name="connsiteY11" fmla="*/ 1087120 h 1667788"/>
                <a:gd name="connsiteX12" fmla="*/ 802640 w 2397760"/>
                <a:gd name="connsiteY12" fmla="*/ 995680 h 1667788"/>
                <a:gd name="connsiteX13" fmla="*/ 812800 w 2397760"/>
                <a:gd name="connsiteY13" fmla="*/ 965200 h 1667788"/>
                <a:gd name="connsiteX14" fmla="*/ 853440 w 2397760"/>
                <a:gd name="connsiteY14" fmla="*/ 873760 h 1667788"/>
                <a:gd name="connsiteX15" fmla="*/ 904240 w 2397760"/>
                <a:gd name="connsiteY15" fmla="*/ 741680 h 1667788"/>
                <a:gd name="connsiteX16" fmla="*/ 924560 w 2397760"/>
                <a:gd name="connsiteY16" fmla="*/ 650240 h 1667788"/>
                <a:gd name="connsiteX17" fmla="*/ 944880 w 2397760"/>
                <a:gd name="connsiteY17" fmla="*/ 568960 h 1667788"/>
                <a:gd name="connsiteX18" fmla="*/ 965200 w 2397760"/>
                <a:gd name="connsiteY18" fmla="*/ 487680 h 1667788"/>
                <a:gd name="connsiteX19" fmla="*/ 1016000 w 2397760"/>
                <a:gd name="connsiteY19" fmla="*/ 396240 h 1667788"/>
                <a:gd name="connsiteX20" fmla="*/ 1026160 w 2397760"/>
                <a:gd name="connsiteY20" fmla="*/ 365760 h 1667788"/>
                <a:gd name="connsiteX21" fmla="*/ 1097280 w 2397760"/>
                <a:gd name="connsiteY21" fmla="*/ 254000 h 1667788"/>
                <a:gd name="connsiteX22" fmla="*/ 1249680 w 2397760"/>
                <a:gd name="connsiteY22" fmla="*/ 71120 h 1667788"/>
                <a:gd name="connsiteX23" fmla="*/ 1270000 w 2397760"/>
                <a:gd name="connsiteY23" fmla="*/ 40640 h 1667788"/>
                <a:gd name="connsiteX24" fmla="*/ 1361440 w 2397760"/>
                <a:gd name="connsiteY24" fmla="*/ 0 h 1667788"/>
                <a:gd name="connsiteX25" fmla="*/ 1432560 w 2397760"/>
                <a:gd name="connsiteY25" fmla="*/ 10160 h 1667788"/>
                <a:gd name="connsiteX26" fmla="*/ 1503680 w 2397760"/>
                <a:gd name="connsiteY26" fmla="*/ 30480 h 1667788"/>
                <a:gd name="connsiteX27" fmla="*/ 1564640 w 2397760"/>
                <a:gd name="connsiteY27" fmla="*/ 111760 h 1667788"/>
                <a:gd name="connsiteX28" fmla="*/ 1635760 w 2397760"/>
                <a:gd name="connsiteY28" fmla="*/ 254000 h 1667788"/>
                <a:gd name="connsiteX29" fmla="*/ 1676400 w 2397760"/>
                <a:gd name="connsiteY29" fmla="*/ 447040 h 1667788"/>
                <a:gd name="connsiteX30" fmla="*/ 1706880 w 2397760"/>
                <a:gd name="connsiteY30" fmla="*/ 568960 h 1667788"/>
                <a:gd name="connsiteX31" fmla="*/ 1788160 w 2397760"/>
                <a:gd name="connsiteY31" fmla="*/ 863600 h 1667788"/>
                <a:gd name="connsiteX32" fmla="*/ 1808480 w 2397760"/>
                <a:gd name="connsiteY32" fmla="*/ 894080 h 1667788"/>
                <a:gd name="connsiteX33" fmla="*/ 1859280 w 2397760"/>
                <a:gd name="connsiteY33" fmla="*/ 1046480 h 1667788"/>
                <a:gd name="connsiteX34" fmla="*/ 1869440 w 2397760"/>
                <a:gd name="connsiteY34" fmla="*/ 1076960 h 1667788"/>
                <a:gd name="connsiteX35" fmla="*/ 1910080 w 2397760"/>
                <a:gd name="connsiteY35" fmla="*/ 1168400 h 1667788"/>
                <a:gd name="connsiteX36" fmla="*/ 1930400 w 2397760"/>
                <a:gd name="connsiteY36" fmla="*/ 1198880 h 1667788"/>
                <a:gd name="connsiteX37" fmla="*/ 1971040 w 2397760"/>
                <a:gd name="connsiteY37" fmla="*/ 1290320 h 1667788"/>
                <a:gd name="connsiteX38" fmla="*/ 2021840 w 2397760"/>
                <a:gd name="connsiteY38" fmla="*/ 1381760 h 1667788"/>
                <a:gd name="connsiteX39" fmla="*/ 2042160 w 2397760"/>
                <a:gd name="connsiteY39" fmla="*/ 1412240 h 1667788"/>
                <a:gd name="connsiteX40" fmla="*/ 2062480 w 2397760"/>
                <a:gd name="connsiteY40" fmla="*/ 1442720 h 1667788"/>
                <a:gd name="connsiteX41" fmla="*/ 2092960 w 2397760"/>
                <a:gd name="connsiteY41" fmla="*/ 1463040 h 1667788"/>
                <a:gd name="connsiteX42" fmla="*/ 2133600 w 2397760"/>
                <a:gd name="connsiteY42" fmla="*/ 1503680 h 1667788"/>
                <a:gd name="connsiteX43" fmla="*/ 2164080 w 2397760"/>
                <a:gd name="connsiteY43" fmla="*/ 1534160 h 1667788"/>
                <a:gd name="connsiteX44" fmla="*/ 2194560 w 2397760"/>
                <a:gd name="connsiteY44" fmla="*/ 1544320 h 1667788"/>
                <a:gd name="connsiteX45" fmla="*/ 2225040 w 2397760"/>
                <a:gd name="connsiteY45" fmla="*/ 1564640 h 1667788"/>
                <a:gd name="connsiteX46" fmla="*/ 2255520 w 2397760"/>
                <a:gd name="connsiteY46" fmla="*/ 1574800 h 1667788"/>
                <a:gd name="connsiteX47" fmla="*/ 2316480 w 2397760"/>
                <a:gd name="connsiteY47" fmla="*/ 1615440 h 1667788"/>
                <a:gd name="connsiteX48" fmla="*/ 2346960 w 2397760"/>
                <a:gd name="connsiteY48" fmla="*/ 1635760 h 1667788"/>
                <a:gd name="connsiteX49" fmla="*/ 2377440 w 2397760"/>
                <a:gd name="connsiteY49" fmla="*/ 1666240 h 1667788"/>
                <a:gd name="connsiteX50" fmla="*/ 2397760 w 2397760"/>
                <a:gd name="connsiteY50" fmla="*/ 1666240 h 1667788"/>
                <a:gd name="connsiteX0" fmla="*/ 0 w 2397760"/>
                <a:gd name="connsiteY0" fmla="*/ 1645920 h 1667788"/>
                <a:gd name="connsiteX1" fmla="*/ 111760 w 2397760"/>
                <a:gd name="connsiteY1" fmla="*/ 1635760 h 1667788"/>
                <a:gd name="connsiteX2" fmla="*/ 142240 w 2397760"/>
                <a:gd name="connsiteY2" fmla="*/ 1625600 h 1667788"/>
                <a:gd name="connsiteX3" fmla="*/ 243840 w 2397760"/>
                <a:gd name="connsiteY3" fmla="*/ 1595120 h 1667788"/>
                <a:gd name="connsiteX4" fmla="*/ 365760 w 2397760"/>
                <a:gd name="connsiteY4" fmla="*/ 1544320 h 1667788"/>
                <a:gd name="connsiteX5" fmla="*/ 426720 w 2397760"/>
                <a:gd name="connsiteY5" fmla="*/ 1503680 h 1667788"/>
                <a:gd name="connsiteX6" fmla="*/ 518160 w 2397760"/>
                <a:gd name="connsiteY6" fmla="*/ 1452880 h 1667788"/>
                <a:gd name="connsiteX7" fmla="*/ 609600 w 2397760"/>
                <a:gd name="connsiteY7" fmla="*/ 1361440 h 1667788"/>
                <a:gd name="connsiteX8" fmla="*/ 701040 w 2397760"/>
                <a:gd name="connsiteY8" fmla="*/ 1209040 h 1667788"/>
                <a:gd name="connsiteX9" fmla="*/ 721360 w 2397760"/>
                <a:gd name="connsiteY9" fmla="*/ 1178560 h 1667788"/>
                <a:gd name="connsiteX10" fmla="*/ 772160 w 2397760"/>
                <a:gd name="connsiteY10" fmla="*/ 1087120 h 1667788"/>
                <a:gd name="connsiteX11" fmla="*/ 802640 w 2397760"/>
                <a:gd name="connsiteY11" fmla="*/ 995680 h 1667788"/>
                <a:gd name="connsiteX12" fmla="*/ 812800 w 2397760"/>
                <a:gd name="connsiteY12" fmla="*/ 965200 h 1667788"/>
                <a:gd name="connsiteX13" fmla="*/ 853440 w 2397760"/>
                <a:gd name="connsiteY13" fmla="*/ 873760 h 1667788"/>
                <a:gd name="connsiteX14" fmla="*/ 904240 w 2397760"/>
                <a:gd name="connsiteY14" fmla="*/ 741680 h 1667788"/>
                <a:gd name="connsiteX15" fmla="*/ 924560 w 2397760"/>
                <a:gd name="connsiteY15" fmla="*/ 650240 h 1667788"/>
                <a:gd name="connsiteX16" fmla="*/ 944880 w 2397760"/>
                <a:gd name="connsiteY16" fmla="*/ 568960 h 1667788"/>
                <a:gd name="connsiteX17" fmla="*/ 965200 w 2397760"/>
                <a:gd name="connsiteY17" fmla="*/ 487680 h 1667788"/>
                <a:gd name="connsiteX18" fmla="*/ 1016000 w 2397760"/>
                <a:gd name="connsiteY18" fmla="*/ 396240 h 1667788"/>
                <a:gd name="connsiteX19" fmla="*/ 1026160 w 2397760"/>
                <a:gd name="connsiteY19" fmla="*/ 365760 h 1667788"/>
                <a:gd name="connsiteX20" fmla="*/ 1097280 w 2397760"/>
                <a:gd name="connsiteY20" fmla="*/ 254000 h 1667788"/>
                <a:gd name="connsiteX21" fmla="*/ 1249680 w 2397760"/>
                <a:gd name="connsiteY21" fmla="*/ 71120 h 1667788"/>
                <a:gd name="connsiteX22" fmla="*/ 1270000 w 2397760"/>
                <a:gd name="connsiteY22" fmla="*/ 40640 h 1667788"/>
                <a:gd name="connsiteX23" fmla="*/ 1361440 w 2397760"/>
                <a:gd name="connsiteY23" fmla="*/ 0 h 1667788"/>
                <a:gd name="connsiteX24" fmla="*/ 1432560 w 2397760"/>
                <a:gd name="connsiteY24" fmla="*/ 10160 h 1667788"/>
                <a:gd name="connsiteX25" fmla="*/ 1503680 w 2397760"/>
                <a:gd name="connsiteY25" fmla="*/ 30480 h 1667788"/>
                <a:gd name="connsiteX26" fmla="*/ 1564640 w 2397760"/>
                <a:gd name="connsiteY26" fmla="*/ 111760 h 1667788"/>
                <a:gd name="connsiteX27" fmla="*/ 1635760 w 2397760"/>
                <a:gd name="connsiteY27" fmla="*/ 254000 h 1667788"/>
                <a:gd name="connsiteX28" fmla="*/ 1676400 w 2397760"/>
                <a:gd name="connsiteY28" fmla="*/ 447040 h 1667788"/>
                <a:gd name="connsiteX29" fmla="*/ 1706880 w 2397760"/>
                <a:gd name="connsiteY29" fmla="*/ 568960 h 1667788"/>
                <a:gd name="connsiteX30" fmla="*/ 1788160 w 2397760"/>
                <a:gd name="connsiteY30" fmla="*/ 863600 h 1667788"/>
                <a:gd name="connsiteX31" fmla="*/ 1808480 w 2397760"/>
                <a:gd name="connsiteY31" fmla="*/ 894080 h 1667788"/>
                <a:gd name="connsiteX32" fmla="*/ 1859280 w 2397760"/>
                <a:gd name="connsiteY32" fmla="*/ 1046480 h 1667788"/>
                <a:gd name="connsiteX33" fmla="*/ 1869440 w 2397760"/>
                <a:gd name="connsiteY33" fmla="*/ 1076960 h 1667788"/>
                <a:gd name="connsiteX34" fmla="*/ 1910080 w 2397760"/>
                <a:gd name="connsiteY34" fmla="*/ 1168400 h 1667788"/>
                <a:gd name="connsiteX35" fmla="*/ 1930400 w 2397760"/>
                <a:gd name="connsiteY35" fmla="*/ 1198880 h 1667788"/>
                <a:gd name="connsiteX36" fmla="*/ 1971040 w 2397760"/>
                <a:gd name="connsiteY36" fmla="*/ 1290320 h 1667788"/>
                <a:gd name="connsiteX37" fmla="*/ 2021840 w 2397760"/>
                <a:gd name="connsiteY37" fmla="*/ 1381760 h 1667788"/>
                <a:gd name="connsiteX38" fmla="*/ 2042160 w 2397760"/>
                <a:gd name="connsiteY38" fmla="*/ 1412240 h 1667788"/>
                <a:gd name="connsiteX39" fmla="*/ 2062480 w 2397760"/>
                <a:gd name="connsiteY39" fmla="*/ 1442720 h 1667788"/>
                <a:gd name="connsiteX40" fmla="*/ 2092960 w 2397760"/>
                <a:gd name="connsiteY40" fmla="*/ 1463040 h 1667788"/>
                <a:gd name="connsiteX41" fmla="*/ 2133600 w 2397760"/>
                <a:gd name="connsiteY41" fmla="*/ 1503680 h 1667788"/>
                <a:gd name="connsiteX42" fmla="*/ 2164080 w 2397760"/>
                <a:gd name="connsiteY42" fmla="*/ 1534160 h 1667788"/>
                <a:gd name="connsiteX43" fmla="*/ 2194560 w 2397760"/>
                <a:gd name="connsiteY43" fmla="*/ 1544320 h 1667788"/>
                <a:gd name="connsiteX44" fmla="*/ 2225040 w 2397760"/>
                <a:gd name="connsiteY44" fmla="*/ 1564640 h 1667788"/>
                <a:gd name="connsiteX45" fmla="*/ 2255520 w 2397760"/>
                <a:gd name="connsiteY45" fmla="*/ 1574800 h 1667788"/>
                <a:gd name="connsiteX46" fmla="*/ 2316480 w 2397760"/>
                <a:gd name="connsiteY46" fmla="*/ 1615440 h 1667788"/>
                <a:gd name="connsiteX47" fmla="*/ 2346960 w 2397760"/>
                <a:gd name="connsiteY47" fmla="*/ 1635760 h 1667788"/>
                <a:gd name="connsiteX48" fmla="*/ 2377440 w 2397760"/>
                <a:gd name="connsiteY48" fmla="*/ 1666240 h 1667788"/>
                <a:gd name="connsiteX49" fmla="*/ 2397760 w 2397760"/>
                <a:gd name="connsiteY49" fmla="*/ 1666240 h 1667788"/>
                <a:gd name="connsiteX0" fmla="*/ 0 w 2397760"/>
                <a:gd name="connsiteY0" fmla="*/ 1645920 h 1667788"/>
                <a:gd name="connsiteX1" fmla="*/ 111760 w 2397760"/>
                <a:gd name="connsiteY1" fmla="*/ 1635760 h 1667788"/>
                <a:gd name="connsiteX2" fmla="*/ 243840 w 2397760"/>
                <a:gd name="connsiteY2" fmla="*/ 1595120 h 1667788"/>
                <a:gd name="connsiteX3" fmla="*/ 365760 w 2397760"/>
                <a:gd name="connsiteY3" fmla="*/ 1544320 h 1667788"/>
                <a:gd name="connsiteX4" fmla="*/ 426720 w 2397760"/>
                <a:gd name="connsiteY4" fmla="*/ 1503680 h 1667788"/>
                <a:gd name="connsiteX5" fmla="*/ 518160 w 2397760"/>
                <a:gd name="connsiteY5" fmla="*/ 1452880 h 1667788"/>
                <a:gd name="connsiteX6" fmla="*/ 609600 w 2397760"/>
                <a:gd name="connsiteY6" fmla="*/ 1361440 h 1667788"/>
                <a:gd name="connsiteX7" fmla="*/ 701040 w 2397760"/>
                <a:gd name="connsiteY7" fmla="*/ 1209040 h 1667788"/>
                <a:gd name="connsiteX8" fmla="*/ 721360 w 2397760"/>
                <a:gd name="connsiteY8" fmla="*/ 1178560 h 1667788"/>
                <a:gd name="connsiteX9" fmla="*/ 772160 w 2397760"/>
                <a:gd name="connsiteY9" fmla="*/ 1087120 h 1667788"/>
                <a:gd name="connsiteX10" fmla="*/ 802640 w 2397760"/>
                <a:gd name="connsiteY10" fmla="*/ 995680 h 1667788"/>
                <a:gd name="connsiteX11" fmla="*/ 812800 w 2397760"/>
                <a:gd name="connsiteY11" fmla="*/ 965200 h 1667788"/>
                <a:gd name="connsiteX12" fmla="*/ 853440 w 2397760"/>
                <a:gd name="connsiteY12" fmla="*/ 873760 h 1667788"/>
                <a:gd name="connsiteX13" fmla="*/ 904240 w 2397760"/>
                <a:gd name="connsiteY13" fmla="*/ 741680 h 1667788"/>
                <a:gd name="connsiteX14" fmla="*/ 924560 w 2397760"/>
                <a:gd name="connsiteY14" fmla="*/ 650240 h 1667788"/>
                <a:gd name="connsiteX15" fmla="*/ 944880 w 2397760"/>
                <a:gd name="connsiteY15" fmla="*/ 568960 h 1667788"/>
                <a:gd name="connsiteX16" fmla="*/ 965200 w 2397760"/>
                <a:gd name="connsiteY16" fmla="*/ 487680 h 1667788"/>
                <a:gd name="connsiteX17" fmla="*/ 1016000 w 2397760"/>
                <a:gd name="connsiteY17" fmla="*/ 396240 h 1667788"/>
                <a:gd name="connsiteX18" fmla="*/ 1026160 w 2397760"/>
                <a:gd name="connsiteY18" fmla="*/ 365760 h 1667788"/>
                <a:gd name="connsiteX19" fmla="*/ 1097280 w 2397760"/>
                <a:gd name="connsiteY19" fmla="*/ 254000 h 1667788"/>
                <a:gd name="connsiteX20" fmla="*/ 1249680 w 2397760"/>
                <a:gd name="connsiteY20" fmla="*/ 71120 h 1667788"/>
                <a:gd name="connsiteX21" fmla="*/ 1270000 w 2397760"/>
                <a:gd name="connsiteY21" fmla="*/ 40640 h 1667788"/>
                <a:gd name="connsiteX22" fmla="*/ 1361440 w 2397760"/>
                <a:gd name="connsiteY22" fmla="*/ 0 h 1667788"/>
                <a:gd name="connsiteX23" fmla="*/ 1432560 w 2397760"/>
                <a:gd name="connsiteY23" fmla="*/ 10160 h 1667788"/>
                <a:gd name="connsiteX24" fmla="*/ 1503680 w 2397760"/>
                <a:gd name="connsiteY24" fmla="*/ 30480 h 1667788"/>
                <a:gd name="connsiteX25" fmla="*/ 1564640 w 2397760"/>
                <a:gd name="connsiteY25" fmla="*/ 111760 h 1667788"/>
                <a:gd name="connsiteX26" fmla="*/ 1635760 w 2397760"/>
                <a:gd name="connsiteY26" fmla="*/ 254000 h 1667788"/>
                <a:gd name="connsiteX27" fmla="*/ 1676400 w 2397760"/>
                <a:gd name="connsiteY27" fmla="*/ 447040 h 1667788"/>
                <a:gd name="connsiteX28" fmla="*/ 1706880 w 2397760"/>
                <a:gd name="connsiteY28" fmla="*/ 568960 h 1667788"/>
                <a:gd name="connsiteX29" fmla="*/ 1788160 w 2397760"/>
                <a:gd name="connsiteY29" fmla="*/ 863600 h 1667788"/>
                <a:gd name="connsiteX30" fmla="*/ 1808480 w 2397760"/>
                <a:gd name="connsiteY30" fmla="*/ 894080 h 1667788"/>
                <a:gd name="connsiteX31" fmla="*/ 1859280 w 2397760"/>
                <a:gd name="connsiteY31" fmla="*/ 1046480 h 1667788"/>
                <a:gd name="connsiteX32" fmla="*/ 1869440 w 2397760"/>
                <a:gd name="connsiteY32" fmla="*/ 1076960 h 1667788"/>
                <a:gd name="connsiteX33" fmla="*/ 1910080 w 2397760"/>
                <a:gd name="connsiteY33" fmla="*/ 1168400 h 1667788"/>
                <a:gd name="connsiteX34" fmla="*/ 1930400 w 2397760"/>
                <a:gd name="connsiteY34" fmla="*/ 1198880 h 1667788"/>
                <a:gd name="connsiteX35" fmla="*/ 1971040 w 2397760"/>
                <a:gd name="connsiteY35" fmla="*/ 1290320 h 1667788"/>
                <a:gd name="connsiteX36" fmla="*/ 2021840 w 2397760"/>
                <a:gd name="connsiteY36" fmla="*/ 1381760 h 1667788"/>
                <a:gd name="connsiteX37" fmla="*/ 2042160 w 2397760"/>
                <a:gd name="connsiteY37" fmla="*/ 1412240 h 1667788"/>
                <a:gd name="connsiteX38" fmla="*/ 2062480 w 2397760"/>
                <a:gd name="connsiteY38" fmla="*/ 1442720 h 1667788"/>
                <a:gd name="connsiteX39" fmla="*/ 2092960 w 2397760"/>
                <a:gd name="connsiteY39" fmla="*/ 1463040 h 1667788"/>
                <a:gd name="connsiteX40" fmla="*/ 2133600 w 2397760"/>
                <a:gd name="connsiteY40" fmla="*/ 1503680 h 1667788"/>
                <a:gd name="connsiteX41" fmla="*/ 2164080 w 2397760"/>
                <a:gd name="connsiteY41" fmla="*/ 1534160 h 1667788"/>
                <a:gd name="connsiteX42" fmla="*/ 2194560 w 2397760"/>
                <a:gd name="connsiteY42" fmla="*/ 1544320 h 1667788"/>
                <a:gd name="connsiteX43" fmla="*/ 2225040 w 2397760"/>
                <a:gd name="connsiteY43" fmla="*/ 1564640 h 1667788"/>
                <a:gd name="connsiteX44" fmla="*/ 2255520 w 2397760"/>
                <a:gd name="connsiteY44" fmla="*/ 1574800 h 1667788"/>
                <a:gd name="connsiteX45" fmla="*/ 2316480 w 2397760"/>
                <a:gd name="connsiteY45" fmla="*/ 1615440 h 1667788"/>
                <a:gd name="connsiteX46" fmla="*/ 2346960 w 2397760"/>
                <a:gd name="connsiteY46" fmla="*/ 1635760 h 1667788"/>
                <a:gd name="connsiteX47" fmla="*/ 2377440 w 2397760"/>
                <a:gd name="connsiteY47" fmla="*/ 1666240 h 1667788"/>
                <a:gd name="connsiteX48" fmla="*/ 2397760 w 2397760"/>
                <a:gd name="connsiteY48" fmla="*/ 1666240 h 1667788"/>
                <a:gd name="connsiteX0" fmla="*/ 0 w 2397760"/>
                <a:gd name="connsiteY0" fmla="*/ 1645920 h 1667788"/>
                <a:gd name="connsiteX1" fmla="*/ 111760 w 2397760"/>
                <a:gd name="connsiteY1" fmla="*/ 1635760 h 1667788"/>
                <a:gd name="connsiteX2" fmla="*/ 243840 w 2397760"/>
                <a:gd name="connsiteY2" fmla="*/ 1595120 h 1667788"/>
                <a:gd name="connsiteX3" fmla="*/ 365760 w 2397760"/>
                <a:gd name="connsiteY3" fmla="*/ 1544320 h 1667788"/>
                <a:gd name="connsiteX4" fmla="*/ 426720 w 2397760"/>
                <a:gd name="connsiteY4" fmla="*/ 1503680 h 1667788"/>
                <a:gd name="connsiteX5" fmla="*/ 518160 w 2397760"/>
                <a:gd name="connsiteY5" fmla="*/ 1452880 h 1667788"/>
                <a:gd name="connsiteX6" fmla="*/ 609600 w 2397760"/>
                <a:gd name="connsiteY6" fmla="*/ 1361440 h 1667788"/>
                <a:gd name="connsiteX7" fmla="*/ 701040 w 2397760"/>
                <a:gd name="connsiteY7" fmla="*/ 1209040 h 1667788"/>
                <a:gd name="connsiteX8" fmla="*/ 772160 w 2397760"/>
                <a:gd name="connsiteY8" fmla="*/ 1087120 h 1667788"/>
                <a:gd name="connsiteX9" fmla="*/ 802640 w 2397760"/>
                <a:gd name="connsiteY9" fmla="*/ 995680 h 1667788"/>
                <a:gd name="connsiteX10" fmla="*/ 812800 w 2397760"/>
                <a:gd name="connsiteY10" fmla="*/ 965200 h 1667788"/>
                <a:gd name="connsiteX11" fmla="*/ 853440 w 2397760"/>
                <a:gd name="connsiteY11" fmla="*/ 873760 h 1667788"/>
                <a:gd name="connsiteX12" fmla="*/ 904240 w 2397760"/>
                <a:gd name="connsiteY12" fmla="*/ 741680 h 1667788"/>
                <a:gd name="connsiteX13" fmla="*/ 924560 w 2397760"/>
                <a:gd name="connsiteY13" fmla="*/ 650240 h 1667788"/>
                <a:gd name="connsiteX14" fmla="*/ 944880 w 2397760"/>
                <a:gd name="connsiteY14" fmla="*/ 568960 h 1667788"/>
                <a:gd name="connsiteX15" fmla="*/ 965200 w 2397760"/>
                <a:gd name="connsiteY15" fmla="*/ 487680 h 1667788"/>
                <a:gd name="connsiteX16" fmla="*/ 1016000 w 2397760"/>
                <a:gd name="connsiteY16" fmla="*/ 396240 h 1667788"/>
                <a:gd name="connsiteX17" fmla="*/ 1026160 w 2397760"/>
                <a:gd name="connsiteY17" fmla="*/ 365760 h 1667788"/>
                <a:gd name="connsiteX18" fmla="*/ 1097280 w 2397760"/>
                <a:gd name="connsiteY18" fmla="*/ 254000 h 1667788"/>
                <a:gd name="connsiteX19" fmla="*/ 1249680 w 2397760"/>
                <a:gd name="connsiteY19" fmla="*/ 71120 h 1667788"/>
                <a:gd name="connsiteX20" fmla="*/ 1270000 w 2397760"/>
                <a:gd name="connsiteY20" fmla="*/ 40640 h 1667788"/>
                <a:gd name="connsiteX21" fmla="*/ 1361440 w 2397760"/>
                <a:gd name="connsiteY21" fmla="*/ 0 h 1667788"/>
                <a:gd name="connsiteX22" fmla="*/ 1432560 w 2397760"/>
                <a:gd name="connsiteY22" fmla="*/ 10160 h 1667788"/>
                <a:gd name="connsiteX23" fmla="*/ 1503680 w 2397760"/>
                <a:gd name="connsiteY23" fmla="*/ 30480 h 1667788"/>
                <a:gd name="connsiteX24" fmla="*/ 1564640 w 2397760"/>
                <a:gd name="connsiteY24" fmla="*/ 111760 h 1667788"/>
                <a:gd name="connsiteX25" fmla="*/ 1635760 w 2397760"/>
                <a:gd name="connsiteY25" fmla="*/ 254000 h 1667788"/>
                <a:gd name="connsiteX26" fmla="*/ 1676400 w 2397760"/>
                <a:gd name="connsiteY26" fmla="*/ 447040 h 1667788"/>
                <a:gd name="connsiteX27" fmla="*/ 1706880 w 2397760"/>
                <a:gd name="connsiteY27" fmla="*/ 568960 h 1667788"/>
                <a:gd name="connsiteX28" fmla="*/ 1788160 w 2397760"/>
                <a:gd name="connsiteY28" fmla="*/ 863600 h 1667788"/>
                <a:gd name="connsiteX29" fmla="*/ 1808480 w 2397760"/>
                <a:gd name="connsiteY29" fmla="*/ 894080 h 1667788"/>
                <a:gd name="connsiteX30" fmla="*/ 1859280 w 2397760"/>
                <a:gd name="connsiteY30" fmla="*/ 1046480 h 1667788"/>
                <a:gd name="connsiteX31" fmla="*/ 1869440 w 2397760"/>
                <a:gd name="connsiteY31" fmla="*/ 1076960 h 1667788"/>
                <a:gd name="connsiteX32" fmla="*/ 1910080 w 2397760"/>
                <a:gd name="connsiteY32" fmla="*/ 1168400 h 1667788"/>
                <a:gd name="connsiteX33" fmla="*/ 1930400 w 2397760"/>
                <a:gd name="connsiteY33" fmla="*/ 1198880 h 1667788"/>
                <a:gd name="connsiteX34" fmla="*/ 1971040 w 2397760"/>
                <a:gd name="connsiteY34" fmla="*/ 1290320 h 1667788"/>
                <a:gd name="connsiteX35" fmla="*/ 2021840 w 2397760"/>
                <a:gd name="connsiteY35" fmla="*/ 1381760 h 1667788"/>
                <a:gd name="connsiteX36" fmla="*/ 2042160 w 2397760"/>
                <a:gd name="connsiteY36" fmla="*/ 1412240 h 1667788"/>
                <a:gd name="connsiteX37" fmla="*/ 2062480 w 2397760"/>
                <a:gd name="connsiteY37" fmla="*/ 1442720 h 1667788"/>
                <a:gd name="connsiteX38" fmla="*/ 2092960 w 2397760"/>
                <a:gd name="connsiteY38" fmla="*/ 1463040 h 1667788"/>
                <a:gd name="connsiteX39" fmla="*/ 2133600 w 2397760"/>
                <a:gd name="connsiteY39" fmla="*/ 1503680 h 1667788"/>
                <a:gd name="connsiteX40" fmla="*/ 2164080 w 2397760"/>
                <a:gd name="connsiteY40" fmla="*/ 1534160 h 1667788"/>
                <a:gd name="connsiteX41" fmla="*/ 2194560 w 2397760"/>
                <a:gd name="connsiteY41" fmla="*/ 1544320 h 1667788"/>
                <a:gd name="connsiteX42" fmla="*/ 2225040 w 2397760"/>
                <a:gd name="connsiteY42" fmla="*/ 1564640 h 1667788"/>
                <a:gd name="connsiteX43" fmla="*/ 2255520 w 2397760"/>
                <a:gd name="connsiteY43" fmla="*/ 1574800 h 1667788"/>
                <a:gd name="connsiteX44" fmla="*/ 2316480 w 2397760"/>
                <a:gd name="connsiteY44" fmla="*/ 1615440 h 1667788"/>
                <a:gd name="connsiteX45" fmla="*/ 2346960 w 2397760"/>
                <a:gd name="connsiteY45" fmla="*/ 1635760 h 1667788"/>
                <a:gd name="connsiteX46" fmla="*/ 2377440 w 2397760"/>
                <a:gd name="connsiteY46" fmla="*/ 1666240 h 1667788"/>
                <a:gd name="connsiteX47" fmla="*/ 2397760 w 2397760"/>
                <a:gd name="connsiteY47" fmla="*/ 1666240 h 1667788"/>
                <a:gd name="connsiteX0" fmla="*/ 0 w 2397760"/>
                <a:gd name="connsiteY0" fmla="*/ 1645920 h 1667788"/>
                <a:gd name="connsiteX1" fmla="*/ 111760 w 2397760"/>
                <a:gd name="connsiteY1" fmla="*/ 1635760 h 1667788"/>
                <a:gd name="connsiteX2" fmla="*/ 243840 w 2397760"/>
                <a:gd name="connsiteY2" fmla="*/ 1595120 h 1667788"/>
                <a:gd name="connsiteX3" fmla="*/ 365760 w 2397760"/>
                <a:gd name="connsiteY3" fmla="*/ 1544320 h 1667788"/>
                <a:gd name="connsiteX4" fmla="*/ 426720 w 2397760"/>
                <a:gd name="connsiteY4" fmla="*/ 1503680 h 1667788"/>
                <a:gd name="connsiteX5" fmla="*/ 518160 w 2397760"/>
                <a:gd name="connsiteY5" fmla="*/ 1452880 h 1667788"/>
                <a:gd name="connsiteX6" fmla="*/ 609600 w 2397760"/>
                <a:gd name="connsiteY6" fmla="*/ 1361440 h 1667788"/>
                <a:gd name="connsiteX7" fmla="*/ 701040 w 2397760"/>
                <a:gd name="connsiteY7" fmla="*/ 1209040 h 1667788"/>
                <a:gd name="connsiteX8" fmla="*/ 772160 w 2397760"/>
                <a:gd name="connsiteY8" fmla="*/ 1087120 h 1667788"/>
                <a:gd name="connsiteX9" fmla="*/ 802640 w 2397760"/>
                <a:gd name="connsiteY9" fmla="*/ 995680 h 1667788"/>
                <a:gd name="connsiteX10" fmla="*/ 812800 w 2397760"/>
                <a:gd name="connsiteY10" fmla="*/ 965200 h 1667788"/>
                <a:gd name="connsiteX11" fmla="*/ 853440 w 2397760"/>
                <a:gd name="connsiteY11" fmla="*/ 873760 h 1667788"/>
                <a:gd name="connsiteX12" fmla="*/ 904240 w 2397760"/>
                <a:gd name="connsiteY12" fmla="*/ 741680 h 1667788"/>
                <a:gd name="connsiteX13" fmla="*/ 924560 w 2397760"/>
                <a:gd name="connsiteY13" fmla="*/ 650240 h 1667788"/>
                <a:gd name="connsiteX14" fmla="*/ 944880 w 2397760"/>
                <a:gd name="connsiteY14" fmla="*/ 568960 h 1667788"/>
                <a:gd name="connsiteX15" fmla="*/ 965200 w 2397760"/>
                <a:gd name="connsiteY15" fmla="*/ 487680 h 1667788"/>
                <a:gd name="connsiteX16" fmla="*/ 1016000 w 2397760"/>
                <a:gd name="connsiteY16" fmla="*/ 396240 h 1667788"/>
                <a:gd name="connsiteX17" fmla="*/ 1026160 w 2397760"/>
                <a:gd name="connsiteY17" fmla="*/ 365760 h 1667788"/>
                <a:gd name="connsiteX18" fmla="*/ 1097280 w 2397760"/>
                <a:gd name="connsiteY18" fmla="*/ 254000 h 1667788"/>
                <a:gd name="connsiteX19" fmla="*/ 1249680 w 2397760"/>
                <a:gd name="connsiteY19" fmla="*/ 71120 h 1667788"/>
                <a:gd name="connsiteX20" fmla="*/ 1270000 w 2397760"/>
                <a:gd name="connsiteY20" fmla="*/ 40640 h 1667788"/>
                <a:gd name="connsiteX21" fmla="*/ 1361440 w 2397760"/>
                <a:gd name="connsiteY21" fmla="*/ 0 h 1667788"/>
                <a:gd name="connsiteX22" fmla="*/ 1432560 w 2397760"/>
                <a:gd name="connsiteY22" fmla="*/ 10160 h 1667788"/>
                <a:gd name="connsiteX23" fmla="*/ 1503680 w 2397760"/>
                <a:gd name="connsiteY23" fmla="*/ 30480 h 1667788"/>
                <a:gd name="connsiteX24" fmla="*/ 1564640 w 2397760"/>
                <a:gd name="connsiteY24" fmla="*/ 111760 h 1667788"/>
                <a:gd name="connsiteX25" fmla="*/ 1635760 w 2397760"/>
                <a:gd name="connsiteY25" fmla="*/ 254000 h 1667788"/>
                <a:gd name="connsiteX26" fmla="*/ 1676400 w 2397760"/>
                <a:gd name="connsiteY26" fmla="*/ 447040 h 1667788"/>
                <a:gd name="connsiteX27" fmla="*/ 1706880 w 2397760"/>
                <a:gd name="connsiteY27" fmla="*/ 568960 h 1667788"/>
                <a:gd name="connsiteX28" fmla="*/ 1788160 w 2397760"/>
                <a:gd name="connsiteY28" fmla="*/ 863600 h 1667788"/>
                <a:gd name="connsiteX29" fmla="*/ 1859280 w 2397760"/>
                <a:gd name="connsiteY29" fmla="*/ 1046480 h 1667788"/>
                <a:gd name="connsiteX30" fmla="*/ 1869440 w 2397760"/>
                <a:gd name="connsiteY30" fmla="*/ 1076960 h 1667788"/>
                <a:gd name="connsiteX31" fmla="*/ 1910080 w 2397760"/>
                <a:gd name="connsiteY31" fmla="*/ 1168400 h 1667788"/>
                <a:gd name="connsiteX32" fmla="*/ 1930400 w 2397760"/>
                <a:gd name="connsiteY32" fmla="*/ 1198880 h 1667788"/>
                <a:gd name="connsiteX33" fmla="*/ 1971040 w 2397760"/>
                <a:gd name="connsiteY33" fmla="*/ 1290320 h 1667788"/>
                <a:gd name="connsiteX34" fmla="*/ 2021840 w 2397760"/>
                <a:gd name="connsiteY34" fmla="*/ 1381760 h 1667788"/>
                <a:gd name="connsiteX35" fmla="*/ 2042160 w 2397760"/>
                <a:gd name="connsiteY35" fmla="*/ 1412240 h 1667788"/>
                <a:gd name="connsiteX36" fmla="*/ 2062480 w 2397760"/>
                <a:gd name="connsiteY36" fmla="*/ 1442720 h 1667788"/>
                <a:gd name="connsiteX37" fmla="*/ 2092960 w 2397760"/>
                <a:gd name="connsiteY37" fmla="*/ 1463040 h 1667788"/>
                <a:gd name="connsiteX38" fmla="*/ 2133600 w 2397760"/>
                <a:gd name="connsiteY38" fmla="*/ 1503680 h 1667788"/>
                <a:gd name="connsiteX39" fmla="*/ 2164080 w 2397760"/>
                <a:gd name="connsiteY39" fmla="*/ 1534160 h 1667788"/>
                <a:gd name="connsiteX40" fmla="*/ 2194560 w 2397760"/>
                <a:gd name="connsiteY40" fmla="*/ 1544320 h 1667788"/>
                <a:gd name="connsiteX41" fmla="*/ 2225040 w 2397760"/>
                <a:gd name="connsiteY41" fmla="*/ 1564640 h 1667788"/>
                <a:gd name="connsiteX42" fmla="*/ 2255520 w 2397760"/>
                <a:gd name="connsiteY42" fmla="*/ 1574800 h 1667788"/>
                <a:gd name="connsiteX43" fmla="*/ 2316480 w 2397760"/>
                <a:gd name="connsiteY43" fmla="*/ 1615440 h 1667788"/>
                <a:gd name="connsiteX44" fmla="*/ 2346960 w 2397760"/>
                <a:gd name="connsiteY44" fmla="*/ 1635760 h 1667788"/>
                <a:gd name="connsiteX45" fmla="*/ 2377440 w 2397760"/>
                <a:gd name="connsiteY45" fmla="*/ 1666240 h 1667788"/>
                <a:gd name="connsiteX46" fmla="*/ 2397760 w 2397760"/>
                <a:gd name="connsiteY46" fmla="*/ 1666240 h 1667788"/>
                <a:gd name="connsiteX0" fmla="*/ 0 w 2397760"/>
                <a:gd name="connsiteY0" fmla="*/ 1645920 h 1667788"/>
                <a:gd name="connsiteX1" fmla="*/ 111760 w 2397760"/>
                <a:gd name="connsiteY1" fmla="*/ 1635760 h 1667788"/>
                <a:gd name="connsiteX2" fmla="*/ 243840 w 2397760"/>
                <a:gd name="connsiteY2" fmla="*/ 1595120 h 1667788"/>
                <a:gd name="connsiteX3" fmla="*/ 365760 w 2397760"/>
                <a:gd name="connsiteY3" fmla="*/ 1544320 h 1667788"/>
                <a:gd name="connsiteX4" fmla="*/ 426720 w 2397760"/>
                <a:gd name="connsiteY4" fmla="*/ 1503680 h 1667788"/>
                <a:gd name="connsiteX5" fmla="*/ 518160 w 2397760"/>
                <a:gd name="connsiteY5" fmla="*/ 1452880 h 1667788"/>
                <a:gd name="connsiteX6" fmla="*/ 609600 w 2397760"/>
                <a:gd name="connsiteY6" fmla="*/ 1361440 h 1667788"/>
                <a:gd name="connsiteX7" fmla="*/ 701040 w 2397760"/>
                <a:gd name="connsiteY7" fmla="*/ 1209040 h 1667788"/>
                <a:gd name="connsiteX8" fmla="*/ 772160 w 2397760"/>
                <a:gd name="connsiteY8" fmla="*/ 1087120 h 1667788"/>
                <a:gd name="connsiteX9" fmla="*/ 802640 w 2397760"/>
                <a:gd name="connsiteY9" fmla="*/ 995680 h 1667788"/>
                <a:gd name="connsiteX10" fmla="*/ 812800 w 2397760"/>
                <a:gd name="connsiteY10" fmla="*/ 965200 h 1667788"/>
                <a:gd name="connsiteX11" fmla="*/ 853440 w 2397760"/>
                <a:gd name="connsiteY11" fmla="*/ 873760 h 1667788"/>
                <a:gd name="connsiteX12" fmla="*/ 904240 w 2397760"/>
                <a:gd name="connsiteY12" fmla="*/ 741680 h 1667788"/>
                <a:gd name="connsiteX13" fmla="*/ 924560 w 2397760"/>
                <a:gd name="connsiteY13" fmla="*/ 650240 h 1667788"/>
                <a:gd name="connsiteX14" fmla="*/ 944880 w 2397760"/>
                <a:gd name="connsiteY14" fmla="*/ 568960 h 1667788"/>
                <a:gd name="connsiteX15" fmla="*/ 965200 w 2397760"/>
                <a:gd name="connsiteY15" fmla="*/ 487680 h 1667788"/>
                <a:gd name="connsiteX16" fmla="*/ 1016000 w 2397760"/>
                <a:gd name="connsiteY16" fmla="*/ 396240 h 1667788"/>
                <a:gd name="connsiteX17" fmla="*/ 1026160 w 2397760"/>
                <a:gd name="connsiteY17" fmla="*/ 365760 h 1667788"/>
                <a:gd name="connsiteX18" fmla="*/ 1097280 w 2397760"/>
                <a:gd name="connsiteY18" fmla="*/ 254000 h 1667788"/>
                <a:gd name="connsiteX19" fmla="*/ 1249680 w 2397760"/>
                <a:gd name="connsiteY19" fmla="*/ 71120 h 1667788"/>
                <a:gd name="connsiteX20" fmla="*/ 1270000 w 2397760"/>
                <a:gd name="connsiteY20" fmla="*/ 40640 h 1667788"/>
                <a:gd name="connsiteX21" fmla="*/ 1361440 w 2397760"/>
                <a:gd name="connsiteY21" fmla="*/ 0 h 1667788"/>
                <a:gd name="connsiteX22" fmla="*/ 1432560 w 2397760"/>
                <a:gd name="connsiteY22" fmla="*/ 10160 h 1667788"/>
                <a:gd name="connsiteX23" fmla="*/ 1503680 w 2397760"/>
                <a:gd name="connsiteY23" fmla="*/ 30480 h 1667788"/>
                <a:gd name="connsiteX24" fmla="*/ 1564640 w 2397760"/>
                <a:gd name="connsiteY24" fmla="*/ 111760 h 1667788"/>
                <a:gd name="connsiteX25" fmla="*/ 1635760 w 2397760"/>
                <a:gd name="connsiteY25" fmla="*/ 254000 h 1667788"/>
                <a:gd name="connsiteX26" fmla="*/ 1676400 w 2397760"/>
                <a:gd name="connsiteY26" fmla="*/ 447040 h 1667788"/>
                <a:gd name="connsiteX27" fmla="*/ 1706880 w 2397760"/>
                <a:gd name="connsiteY27" fmla="*/ 568960 h 1667788"/>
                <a:gd name="connsiteX28" fmla="*/ 1788160 w 2397760"/>
                <a:gd name="connsiteY28" fmla="*/ 863600 h 1667788"/>
                <a:gd name="connsiteX29" fmla="*/ 1859280 w 2397760"/>
                <a:gd name="connsiteY29" fmla="*/ 1046480 h 1667788"/>
                <a:gd name="connsiteX30" fmla="*/ 1869440 w 2397760"/>
                <a:gd name="connsiteY30" fmla="*/ 1076960 h 1667788"/>
                <a:gd name="connsiteX31" fmla="*/ 1910080 w 2397760"/>
                <a:gd name="connsiteY31" fmla="*/ 1168400 h 1667788"/>
                <a:gd name="connsiteX32" fmla="*/ 1930400 w 2397760"/>
                <a:gd name="connsiteY32" fmla="*/ 1198880 h 1667788"/>
                <a:gd name="connsiteX33" fmla="*/ 1971040 w 2397760"/>
                <a:gd name="connsiteY33" fmla="*/ 1290320 h 1667788"/>
                <a:gd name="connsiteX34" fmla="*/ 2021840 w 2397760"/>
                <a:gd name="connsiteY34" fmla="*/ 1381760 h 1667788"/>
                <a:gd name="connsiteX35" fmla="*/ 2042160 w 2397760"/>
                <a:gd name="connsiteY35" fmla="*/ 1412240 h 1667788"/>
                <a:gd name="connsiteX36" fmla="*/ 2092960 w 2397760"/>
                <a:gd name="connsiteY36" fmla="*/ 1463040 h 1667788"/>
                <a:gd name="connsiteX37" fmla="*/ 2133600 w 2397760"/>
                <a:gd name="connsiteY37" fmla="*/ 1503680 h 1667788"/>
                <a:gd name="connsiteX38" fmla="*/ 2164080 w 2397760"/>
                <a:gd name="connsiteY38" fmla="*/ 1534160 h 1667788"/>
                <a:gd name="connsiteX39" fmla="*/ 2194560 w 2397760"/>
                <a:gd name="connsiteY39" fmla="*/ 1544320 h 1667788"/>
                <a:gd name="connsiteX40" fmla="*/ 2225040 w 2397760"/>
                <a:gd name="connsiteY40" fmla="*/ 1564640 h 1667788"/>
                <a:gd name="connsiteX41" fmla="*/ 2255520 w 2397760"/>
                <a:gd name="connsiteY41" fmla="*/ 1574800 h 1667788"/>
                <a:gd name="connsiteX42" fmla="*/ 2316480 w 2397760"/>
                <a:gd name="connsiteY42" fmla="*/ 1615440 h 1667788"/>
                <a:gd name="connsiteX43" fmla="*/ 2346960 w 2397760"/>
                <a:gd name="connsiteY43" fmla="*/ 1635760 h 1667788"/>
                <a:gd name="connsiteX44" fmla="*/ 2377440 w 2397760"/>
                <a:gd name="connsiteY44" fmla="*/ 1666240 h 1667788"/>
                <a:gd name="connsiteX45" fmla="*/ 2397760 w 2397760"/>
                <a:gd name="connsiteY45" fmla="*/ 1666240 h 1667788"/>
                <a:gd name="connsiteX0" fmla="*/ 0 w 2397760"/>
                <a:gd name="connsiteY0" fmla="*/ 1645920 h 1667788"/>
                <a:gd name="connsiteX1" fmla="*/ 111760 w 2397760"/>
                <a:gd name="connsiteY1" fmla="*/ 1635760 h 1667788"/>
                <a:gd name="connsiteX2" fmla="*/ 243840 w 2397760"/>
                <a:gd name="connsiteY2" fmla="*/ 1595120 h 1667788"/>
                <a:gd name="connsiteX3" fmla="*/ 365760 w 2397760"/>
                <a:gd name="connsiteY3" fmla="*/ 1544320 h 1667788"/>
                <a:gd name="connsiteX4" fmla="*/ 426720 w 2397760"/>
                <a:gd name="connsiteY4" fmla="*/ 1503680 h 1667788"/>
                <a:gd name="connsiteX5" fmla="*/ 518160 w 2397760"/>
                <a:gd name="connsiteY5" fmla="*/ 1452880 h 1667788"/>
                <a:gd name="connsiteX6" fmla="*/ 609600 w 2397760"/>
                <a:gd name="connsiteY6" fmla="*/ 1361440 h 1667788"/>
                <a:gd name="connsiteX7" fmla="*/ 701040 w 2397760"/>
                <a:gd name="connsiteY7" fmla="*/ 1209040 h 1667788"/>
                <a:gd name="connsiteX8" fmla="*/ 772160 w 2397760"/>
                <a:gd name="connsiteY8" fmla="*/ 1087120 h 1667788"/>
                <a:gd name="connsiteX9" fmla="*/ 802640 w 2397760"/>
                <a:gd name="connsiteY9" fmla="*/ 995680 h 1667788"/>
                <a:gd name="connsiteX10" fmla="*/ 812800 w 2397760"/>
                <a:gd name="connsiteY10" fmla="*/ 965200 h 1667788"/>
                <a:gd name="connsiteX11" fmla="*/ 853440 w 2397760"/>
                <a:gd name="connsiteY11" fmla="*/ 873760 h 1667788"/>
                <a:gd name="connsiteX12" fmla="*/ 904240 w 2397760"/>
                <a:gd name="connsiteY12" fmla="*/ 741680 h 1667788"/>
                <a:gd name="connsiteX13" fmla="*/ 924560 w 2397760"/>
                <a:gd name="connsiteY13" fmla="*/ 650240 h 1667788"/>
                <a:gd name="connsiteX14" fmla="*/ 944880 w 2397760"/>
                <a:gd name="connsiteY14" fmla="*/ 568960 h 1667788"/>
                <a:gd name="connsiteX15" fmla="*/ 965200 w 2397760"/>
                <a:gd name="connsiteY15" fmla="*/ 487680 h 1667788"/>
                <a:gd name="connsiteX16" fmla="*/ 1016000 w 2397760"/>
                <a:gd name="connsiteY16" fmla="*/ 396240 h 1667788"/>
                <a:gd name="connsiteX17" fmla="*/ 1026160 w 2397760"/>
                <a:gd name="connsiteY17" fmla="*/ 365760 h 1667788"/>
                <a:gd name="connsiteX18" fmla="*/ 1097280 w 2397760"/>
                <a:gd name="connsiteY18" fmla="*/ 254000 h 1667788"/>
                <a:gd name="connsiteX19" fmla="*/ 1249680 w 2397760"/>
                <a:gd name="connsiteY19" fmla="*/ 71120 h 1667788"/>
                <a:gd name="connsiteX20" fmla="*/ 1270000 w 2397760"/>
                <a:gd name="connsiteY20" fmla="*/ 40640 h 1667788"/>
                <a:gd name="connsiteX21" fmla="*/ 1361440 w 2397760"/>
                <a:gd name="connsiteY21" fmla="*/ 0 h 1667788"/>
                <a:gd name="connsiteX22" fmla="*/ 1432560 w 2397760"/>
                <a:gd name="connsiteY22" fmla="*/ 10160 h 1667788"/>
                <a:gd name="connsiteX23" fmla="*/ 1503680 w 2397760"/>
                <a:gd name="connsiteY23" fmla="*/ 30480 h 1667788"/>
                <a:gd name="connsiteX24" fmla="*/ 1564640 w 2397760"/>
                <a:gd name="connsiteY24" fmla="*/ 111760 h 1667788"/>
                <a:gd name="connsiteX25" fmla="*/ 1635760 w 2397760"/>
                <a:gd name="connsiteY25" fmla="*/ 254000 h 1667788"/>
                <a:gd name="connsiteX26" fmla="*/ 1676400 w 2397760"/>
                <a:gd name="connsiteY26" fmla="*/ 447040 h 1667788"/>
                <a:gd name="connsiteX27" fmla="*/ 1706880 w 2397760"/>
                <a:gd name="connsiteY27" fmla="*/ 568960 h 1667788"/>
                <a:gd name="connsiteX28" fmla="*/ 1788160 w 2397760"/>
                <a:gd name="connsiteY28" fmla="*/ 863600 h 1667788"/>
                <a:gd name="connsiteX29" fmla="*/ 1859280 w 2397760"/>
                <a:gd name="connsiteY29" fmla="*/ 1046480 h 1667788"/>
                <a:gd name="connsiteX30" fmla="*/ 1869440 w 2397760"/>
                <a:gd name="connsiteY30" fmla="*/ 1076960 h 1667788"/>
                <a:gd name="connsiteX31" fmla="*/ 1910080 w 2397760"/>
                <a:gd name="connsiteY31" fmla="*/ 1168400 h 1667788"/>
                <a:gd name="connsiteX32" fmla="*/ 1930400 w 2397760"/>
                <a:gd name="connsiteY32" fmla="*/ 1198880 h 1667788"/>
                <a:gd name="connsiteX33" fmla="*/ 1971040 w 2397760"/>
                <a:gd name="connsiteY33" fmla="*/ 1290320 h 1667788"/>
                <a:gd name="connsiteX34" fmla="*/ 2021840 w 2397760"/>
                <a:gd name="connsiteY34" fmla="*/ 1381760 h 1667788"/>
                <a:gd name="connsiteX35" fmla="*/ 2042160 w 2397760"/>
                <a:gd name="connsiteY35" fmla="*/ 1412240 h 1667788"/>
                <a:gd name="connsiteX36" fmla="*/ 2092960 w 2397760"/>
                <a:gd name="connsiteY36" fmla="*/ 1463040 h 1667788"/>
                <a:gd name="connsiteX37" fmla="*/ 2133600 w 2397760"/>
                <a:gd name="connsiteY37" fmla="*/ 1503680 h 1667788"/>
                <a:gd name="connsiteX38" fmla="*/ 2164080 w 2397760"/>
                <a:gd name="connsiteY38" fmla="*/ 1534160 h 1667788"/>
                <a:gd name="connsiteX39" fmla="*/ 2225040 w 2397760"/>
                <a:gd name="connsiteY39" fmla="*/ 1564640 h 1667788"/>
                <a:gd name="connsiteX40" fmla="*/ 2255520 w 2397760"/>
                <a:gd name="connsiteY40" fmla="*/ 1574800 h 1667788"/>
                <a:gd name="connsiteX41" fmla="*/ 2316480 w 2397760"/>
                <a:gd name="connsiteY41" fmla="*/ 1615440 h 1667788"/>
                <a:gd name="connsiteX42" fmla="*/ 2346960 w 2397760"/>
                <a:gd name="connsiteY42" fmla="*/ 1635760 h 1667788"/>
                <a:gd name="connsiteX43" fmla="*/ 2377440 w 2397760"/>
                <a:gd name="connsiteY43" fmla="*/ 1666240 h 1667788"/>
                <a:gd name="connsiteX44" fmla="*/ 2397760 w 2397760"/>
                <a:gd name="connsiteY44" fmla="*/ 1666240 h 1667788"/>
                <a:gd name="connsiteX0" fmla="*/ 0 w 2397760"/>
                <a:gd name="connsiteY0" fmla="*/ 1645920 h 1667788"/>
                <a:gd name="connsiteX1" fmla="*/ 111760 w 2397760"/>
                <a:gd name="connsiteY1" fmla="*/ 1635760 h 1667788"/>
                <a:gd name="connsiteX2" fmla="*/ 243840 w 2397760"/>
                <a:gd name="connsiteY2" fmla="*/ 1595120 h 1667788"/>
                <a:gd name="connsiteX3" fmla="*/ 365760 w 2397760"/>
                <a:gd name="connsiteY3" fmla="*/ 1544320 h 1667788"/>
                <a:gd name="connsiteX4" fmla="*/ 426720 w 2397760"/>
                <a:gd name="connsiteY4" fmla="*/ 1503680 h 1667788"/>
                <a:gd name="connsiteX5" fmla="*/ 518160 w 2397760"/>
                <a:gd name="connsiteY5" fmla="*/ 1452880 h 1667788"/>
                <a:gd name="connsiteX6" fmla="*/ 609600 w 2397760"/>
                <a:gd name="connsiteY6" fmla="*/ 1361440 h 1667788"/>
                <a:gd name="connsiteX7" fmla="*/ 701040 w 2397760"/>
                <a:gd name="connsiteY7" fmla="*/ 1209040 h 1667788"/>
                <a:gd name="connsiteX8" fmla="*/ 772160 w 2397760"/>
                <a:gd name="connsiteY8" fmla="*/ 1087120 h 1667788"/>
                <a:gd name="connsiteX9" fmla="*/ 802640 w 2397760"/>
                <a:gd name="connsiteY9" fmla="*/ 995680 h 1667788"/>
                <a:gd name="connsiteX10" fmla="*/ 812800 w 2397760"/>
                <a:gd name="connsiteY10" fmla="*/ 965200 h 1667788"/>
                <a:gd name="connsiteX11" fmla="*/ 853440 w 2397760"/>
                <a:gd name="connsiteY11" fmla="*/ 873760 h 1667788"/>
                <a:gd name="connsiteX12" fmla="*/ 904240 w 2397760"/>
                <a:gd name="connsiteY12" fmla="*/ 741680 h 1667788"/>
                <a:gd name="connsiteX13" fmla="*/ 924560 w 2397760"/>
                <a:gd name="connsiteY13" fmla="*/ 650240 h 1667788"/>
                <a:gd name="connsiteX14" fmla="*/ 944880 w 2397760"/>
                <a:gd name="connsiteY14" fmla="*/ 568960 h 1667788"/>
                <a:gd name="connsiteX15" fmla="*/ 965200 w 2397760"/>
                <a:gd name="connsiteY15" fmla="*/ 487680 h 1667788"/>
                <a:gd name="connsiteX16" fmla="*/ 1016000 w 2397760"/>
                <a:gd name="connsiteY16" fmla="*/ 396240 h 1667788"/>
                <a:gd name="connsiteX17" fmla="*/ 1026160 w 2397760"/>
                <a:gd name="connsiteY17" fmla="*/ 365760 h 1667788"/>
                <a:gd name="connsiteX18" fmla="*/ 1097280 w 2397760"/>
                <a:gd name="connsiteY18" fmla="*/ 254000 h 1667788"/>
                <a:gd name="connsiteX19" fmla="*/ 1249680 w 2397760"/>
                <a:gd name="connsiteY19" fmla="*/ 71120 h 1667788"/>
                <a:gd name="connsiteX20" fmla="*/ 1270000 w 2397760"/>
                <a:gd name="connsiteY20" fmla="*/ 40640 h 1667788"/>
                <a:gd name="connsiteX21" fmla="*/ 1361440 w 2397760"/>
                <a:gd name="connsiteY21" fmla="*/ 0 h 1667788"/>
                <a:gd name="connsiteX22" fmla="*/ 1432560 w 2397760"/>
                <a:gd name="connsiteY22" fmla="*/ 10160 h 1667788"/>
                <a:gd name="connsiteX23" fmla="*/ 1503680 w 2397760"/>
                <a:gd name="connsiteY23" fmla="*/ 30480 h 1667788"/>
                <a:gd name="connsiteX24" fmla="*/ 1564640 w 2397760"/>
                <a:gd name="connsiteY24" fmla="*/ 111760 h 1667788"/>
                <a:gd name="connsiteX25" fmla="*/ 1635760 w 2397760"/>
                <a:gd name="connsiteY25" fmla="*/ 254000 h 1667788"/>
                <a:gd name="connsiteX26" fmla="*/ 1676400 w 2397760"/>
                <a:gd name="connsiteY26" fmla="*/ 447040 h 1667788"/>
                <a:gd name="connsiteX27" fmla="*/ 1706880 w 2397760"/>
                <a:gd name="connsiteY27" fmla="*/ 568960 h 1667788"/>
                <a:gd name="connsiteX28" fmla="*/ 1788160 w 2397760"/>
                <a:gd name="connsiteY28" fmla="*/ 863600 h 1667788"/>
                <a:gd name="connsiteX29" fmla="*/ 1859280 w 2397760"/>
                <a:gd name="connsiteY29" fmla="*/ 1046480 h 1667788"/>
                <a:gd name="connsiteX30" fmla="*/ 1869440 w 2397760"/>
                <a:gd name="connsiteY30" fmla="*/ 1076960 h 1667788"/>
                <a:gd name="connsiteX31" fmla="*/ 1910080 w 2397760"/>
                <a:gd name="connsiteY31" fmla="*/ 1168400 h 1667788"/>
                <a:gd name="connsiteX32" fmla="*/ 1930400 w 2397760"/>
                <a:gd name="connsiteY32" fmla="*/ 1198880 h 1667788"/>
                <a:gd name="connsiteX33" fmla="*/ 1971040 w 2397760"/>
                <a:gd name="connsiteY33" fmla="*/ 1290320 h 1667788"/>
                <a:gd name="connsiteX34" fmla="*/ 2021840 w 2397760"/>
                <a:gd name="connsiteY34" fmla="*/ 1381760 h 1667788"/>
                <a:gd name="connsiteX35" fmla="*/ 2042160 w 2397760"/>
                <a:gd name="connsiteY35" fmla="*/ 1412240 h 1667788"/>
                <a:gd name="connsiteX36" fmla="*/ 2092960 w 2397760"/>
                <a:gd name="connsiteY36" fmla="*/ 1463040 h 1667788"/>
                <a:gd name="connsiteX37" fmla="*/ 2133600 w 2397760"/>
                <a:gd name="connsiteY37" fmla="*/ 1503680 h 1667788"/>
                <a:gd name="connsiteX38" fmla="*/ 2225040 w 2397760"/>
                <a:gd name="connsiteY38" fmla="*/ 1564640 h 1667788"/>
                <a:gd name="connsiteX39" fmla="*/ 2255520 w 2397760"/>
                <a:gd name="connsiteY39" fmla="*/ 1574800 h 1667788"/>
                <a:gd name="connsiteX40" fmla="*/ 2316480 w 2397760"/>
                <a:gd name="connsiteY40" fmla="*/ 1615440 h 1667788"/>
                <a:gd name="connsiteX41" fmla="*/ 2346960 w 2397760"/>
                <a:gd name="connsiteY41" fmla="*/ 1635760 h 1667788"/>
                <a:gd name="connsiteX42" fmla="*/ 2377440 w 2397760"/>
                <a:gd name="connsiteY42" fmla="*/ 1666240 h 1667788"/>
                <a:gd name="connsiteX43" fmla="*/ 2397760 w 2397760"/>
                <a:gd name="connsiteY43" fmla="*/ 1666240 h 1667788"/>
                <a:gd name="connsiteX0" fmla="*/ 0 w 2397760"/>
                <a:gd name="connsiteY0" fmla="*/ 1645920 h 1667788"/>
                <a:gd name="connsiteX1" fmla="*/ 111760 w 2397760"/>
                <a:gd name="connsiteY1" fmla="*/ 1635760 h 1667788"/>
                <a:gd name="connsiteX2" fmla="*/ 243840 w 2397760"/>
                <a:gd name="connsiteY2" fmla="*/ 1595120 h 1667788"/>
                <a:gd name="connsiteX3" fmla="*/ 365760 w 2397760"/>
                <a:gd name="connsiteY3" fmla="*/ 1544320 h 1667788"/>
                <a:gd name="connsiteX4" fmla="*/ 426720 w 2397760"/>
                <a:gd name="connsiteY4" fmla="*/ 1503680 h 1667788"/>
                <a:gd name="connsiteX5" fmla="*/ 518160 w 2397760"/>
                <a:gd name="connsiteY5" fmla="*/ 1452880 h 1667788"/>
                <a:gd name="connsiteX6" fmla="*/ 609600 w 2397760"/>
                <a:gd name="connsiteY6" fmla="*/ 1361440 h 1667788"/>
                <a:gd name="connsiteX7" fmla="*/ 701040 w 2397760"/>
                <a:gd name="connsiteY7" fmla="*/ 1209040 h 1667788"/>
                <a:gd name="connsiteX8" fmla="*/ 772160 w 2397760"/>
                <a:gd name="connsiteY8" fmla="*/ 1087120 h 1667788"/>
                <a:gd name="connsiteX9" fmla="*/ 802640 w 2397760"/>
                <a:gd name="connsiteY9" fmla="*/ 995680 h 1667788"/>
                <a:gd name="connsiteX10" fmla="*/ 812800 w 2397760"/>
                <a:gd name="connsiteY10" fmla="*/ 965200 h 1667788"/>
                <a:gd name="connsiteX11" fmla="*/ 853440 w 2397760"/>
                <a:gd name="connsiteY11" fmla="*/ 873760 h 1667788"/>
                <a:gd name="connsiteX12" fmla="*/ 904240 w 2397760"/>
                <a:gd name="connsiteY12" fmla="*/ 741680 h 1667788"/>
                <a:gd name="connsiteX13" fmla="*/ 924560 w 2397760"/>
                <a:gd name="connsiteY13" fmla="*/ 650240 h 1667788"/>
                <a:gd name="connsiteX14" fmla="*/ 944880 w 2397760"/>
                <a:gd name="connsiteY14" fmla="*/ 568960 h 1667788"/>
                <a:gd name="connsiteX15" fmla="*/ 965200 w 2397760"/>
                <a:gd name="connsiteY15" fmla="*/ 487680 h 1667788"/>
                <a:gd name="connsiteX16" fmla="*/ 1016000 w 2397760"/>
                <a:gd name="connsiteY16" fmla="*/ 396240 h 1667788"/>
                <a:gd name="connsiteX17" fmla="*/ 1026160 w 2397760"/>
                <a:gd name="connsiteY17" fmla="*/ 365760 h 1667788"/>
                <a:gd name="connsiteX18" fmla="*/ 1097280 w 2397760"/>
                <a:gd name="connsiteY18" fmla="*/ 254000 h 1667788"/>
                <a:gd name="connsiteX19" fmla="*/ 1249680 w 2397760"/>
                <a:gd name="connsiteY19" fmla="*/ 71120 h 1667788"/>
                <a:gd name="connsiteX20" fmla="*/ 1270000 w 2397760"/>
                <a:gd name="connsiteY20" fmla="*/ 40640 h 1667788"/>
                <a:gd name="connsiteX21" fmla="*/ 1361440 w 2397760"/>
                <a:gd name="connsiteY21" fmla="*/ 0 h 1667788"/>
                <a:gd name="connsiteX22" fmla="*/ 1432560 w 2397760"/>
                <a:gd name="connsiteY22" fmla="*/ 10160 h 1667788"/>
                <a:gd name="connsiteX23" fmla="*/ 1503680 w 2397760"/>
                <a:gd name="connsiteY23" fmla="*/ 30480 h 1667788"/>
                <a:gd name="connsiteX24" fmla="*/ 1564640 w 2397760"/>
                <a:gd name="connsiteY24" fmla="*/ 111760 h 1667788"/>
                <a:gd name="connsiteX25" fmla="*/ 1635760 w 2397760"/>
                <a:gd name="connsiteY25" fmla="*/ 254000 h 1667788"/>
                <a:gd name="connsiteX26" fmla="*/ 1676400 w 2397760"/>
                <a:gd name="connsiteY26" fmla="*/ 447040 h 1667788"/>
                <a:gd name="connsiteX27" fmla="*/ 1706880 w 2397760"/>
                <a:gd name="connsiteY27" fmla="*/ 568960 h 1667788"/>
                <a:gd name="connsiteX28" fmla="*/ 1788160 w 2397760"/>
                <a:gd name="connsiteY28" fmla="*/ 863600 h 1667788"/>
                <a:gd name="connsiteX29" fmla="*/ 1859280 w 2397760"/>
                <a:gd name="connsiteY29" fmla="*/ 1046480 h 1667788"/>
                <a:gd name="connsiteX30" fmla="*/ 1869440 w 2397760"/>
                <a:gd name="connsiteY30" fmla="*/ 1076960 h 1667788"/>
                <a:gd name="connsiteX31" fmla="*/ 1910080 w 2397760"/>
                <a:gd name="connsiteY31" fmla="*/ 1168400 h 1667788"/>
                <a:gd name="connsiteX32" fmla="*/ 1930400 w 2397760"/>
                <a:gd name="connsiteY32" fmla="*/ 1198880 h 1667788"/>
                <a:gd name="connsiteX33" fmla="*/ 1971040 w 2397760"/>
                <a:gd name="connsiteY33" fmla="*/ 1290320 h 1667788"/>
                <a:gd name="connsiteX34" fmla="*/ 2021840 w 2397760"/>
                <a:gd name="connsiteY34" fmla="*/ 1381760 h 1667788"/>
                <a:gd name="connsiteX35" fmla="*/ 2042160 w 2397760"/>
                <a:gd name="connsiteY35" fmla="*/ 1412240 h 1667788"/>
                <a:gd name="connsiteX36" fmla="*/ 2092960 w 2397760"/>
                <a:gd name="connsiteY36" fmla="*/ 1463040 h 1667788"/>
                <a:gd name="connsiteX37" fmla="*/ 2225040 w 2397760"/>
                <a:gd name="connsiteY37" fmla="*/ 1564640 h 1667788"/>
                <a:gd name="connsiteX38" fmla="*/ 2255520 w 2397760"/>
                <a:gd name="connsiteY38" fmla="*/ 1574800 h 1667788"/>
                <a:gd name="connsiteX39" fmla="*/ 2316480 w 2397760"/>
                <a:gd name="connsiteY39" fmla="*/ 1615440 h 1667788"/>
                <a:gd name="connsiteX40" fmla="*/ 2346960 w 2397760"/>
                <a:gd name="connsiteY40" fmla="*/ 1635760 h 1667788"/>
                <a:gd name="connsiteX41" fmla="*/ 2377440 w 2397760"/>
                <a:gd name="connsiteY41" fmla="*/ 1666240 h 1667788"/>
                <a:gd name="connsiteX42" fmla="*/ 2397760 w 2397760"/>
                <a:gd name="connsiteY42" fmla="*/ 1666240 h 1667788"/>
                <a:gd name="connsiteX0" fmla="*/ 0 w 2397760"/>
                <a:gd name="connsiteY0" fmla="*/ 1645920 h 1667788"/>
                <a:gd name="connsiteX1" fmla="*/ 111760 w 2397760"/>
                <a:gd name="connsiteY1" fmla="*/ 1635760 h 1667788"/>
                <a:gd name="connsiteX2" fmla="*/ 243840 w 2397760"/>
                <a:gd name="connsiteY2" fmla="*/ 1595120 h 1667788"/>
                <a:gd name="connsiteX3" fmla="*/ 365760 w 2397760"/>
                <a:gd name="connsiteY3" fmla="*/ 1544320 h 1667788"/>
                <a:gd name="connsiteX4" fmla="*/ 426720 w 2397760"/>
                <a:gd name="connsiteY4" fmla="*/ 1503680 h 1667788"/>
                <a:gd name="connsiteX5" fmla="*/ 518160 w 2397760"/>
                <a:gd name="connsiteY5" fmla="*/ 1452880 h 1667788"/>
                <a:gd name="connsiteX6" fmla="*/ 609600 w 2397760"/>
                <a:gd name="connsiteY6" fmla="*/ 1361440 h 1667788"/>
                <a:gd name="connsiteX7" fmla="*/ 701040 w 2397760"/>
                <a:gd name="connsiteY7" fmla="*/ 1209040 h 1667788"/>
                <a:gd name="connsiteX8" fmla="*/ 772160 w 2397760"/>
                <a:gd name="connsiteY8" fmla="*/ 1087120 h 1667788"/>
                <a:gd name="connsiteX9" fmla="*/ 802640 w 2397760"/>
                <a:gd name="connsiteY9" fmla="*/ 995680 h 1667788"/>
                <a:gd name="connsiteX10" fmla="*/ 812800 w 2397760"/>
                <a:gd name="connsiteY10" fmla="*/ 965200 h 1667788"/>
                <a:gd name="connsiteX11" fmla="*/ 853440 w 2397760"/>
                <a:gd name="connsiteY11" fmla="*/ 873760 h 1667788"/>
                <a:gd name="connsiteX12" fmla="*/ 904240 w 2397760"/>
                <a:gd name="connsiteY12" fmla="*/ 741680 h 1667788"/>
                <a:gd name="connsiteX13" fmla="*/ 924560 w 2397760"/>
                <a:gd name="connsiteY13" fmla="*/ 650240 h 1667788"/>
                <a:gd name="connsiteX14" fmla="*/ 944880 w 2397760"/>
                <a:gd name="connsiteY14" fmla="*/ 568960 h 1667788"/>
                <a:gd name="connsiteX15" fmla="*/ 965200 w 2397760"/>
                <a:gd name="connsiteY15" fmla="*/ 487680 h 1667788"/>
                <a:gd name="connsiteX16" fmla="*/ 1016000 w 2397760"/>
                <a:gd name="connsiteY16" fmla="*/ 396240 h 1667788"/>
                <a:gd name="connsiteX17" fmla="*/ 1026160 w 2397760"/>
                <a:gd name="connsiteY17" fmla="*/ 365760 h 1667788"/>
                <a:gd name="connsiteX18" fmla="*/ 1097280 w 2397760"/>
                <a:gd name="connsiteY18" fmla="*/ 254000 h 1667788"/>
                <a:gd name="connsiteX19" fmla="*/ 1249680 w 2397760"/>
                <a:gd name="connsiteY19" fmla="*/ 71120 h 1667788"/>
                <a:gd name="connsiteX20" fmla="*/ 1270000 w 2397760"/>
                <a:gd name="connsiteY20" fmla="*/ 40640 h 1667788"/>
                <a:gd name="connsiteX21" fmla="*/ 1361440 w 2397760"/>
                <a:gd name="connsiteY21" fmla="*/ 0 h 1667788"/>
                <a:gd name="connsiteX22" fmla="*/ 1432560 w 2397760"/>
                <a:gd name="connsiteY22" fmla="*/ 10160 h 1667788"/>
                <a:gd name="connsiteX23" fmla="*/ 1503680 w 2397760"/>
                <a:gd name="connsiteY23" fmla="*/ 30480 h 1667788"/>
                <a:gd name="connsiteX24" fmla="*/ 1564640 w 2397760"/>
                <a:gd name="connsiteY24" fmla="*/ 111760 h 1667788"/>
                <a:gd name="connsiteX25" fmla="*/ 1635760 w 2397760"/>
                <a:gd name="connsiteY25" fmla="*/ 254000 h 1667788"/>
                <a:gd name="connsiteX26" fmla="*/ 1676400 w 2397760"/>
                <a:gd name="connsiteY26" fmla="*/ 447040 h 1667788"/>
                <a:gd name="connsiteX27" fmla="*/ 1706880 w 2397760"/>
                <a:gd name="connsiteY27" fmla="*/ 568960 h 1667788"/>
                <a:gd name="connsiteX28" fmla="*/ 1788160 w 2397760"/>
                <a:gd name="connsiteY28" fmla="*/ 863600 h 1667788"/>
                <a:gd name="connsiteX29" fmla="*/ 1859280 w 2397760"/>
                <a:gd name="connsiteY29" fmla="*/ 1046480 h 1667788"/>
                <a:gd name="connsiteX30" fmla="*/ 1869440 w 2397760"/>
                <a:gd name="connsiteY30" fmla="*/ 1076960 h 1667788"/>
                <a:gd name="connsiteX31" fmla="*/ 1910080 w 2397760"/>
                <a:gd name="connsiteY31" fmla="*/ 1168400 h 1667788"/>
                <a:gd name="connsiteX32" fmla="*/ 1930400 w 2397760"/>
                <a:gd name="connsiteY32" fmla="*/ 1198880 h 1667788"/>
                <a:gd name="connsiteX33" fmla="*/ 1971040 w 2397760"/>
                <a:gd name="connsiteY33" fmla="*/ 1290320 h 1667788"/>
                <a:gd name="connsiteX34" fmla="*/ 2042160 w 2397760"/>
                <a:gd name="connsiteY34" fmla="*/ 1412240 h 1667788"/>
                <a:gd name="connsiteX35" fmla="*/ 2092960 w 2397760"/>
                <a:gd name="connsiteY35" fmla="*/ 1463040 h 1667788"/>
                <a:gd name="connsiteX36" fmla="*/ 2225040 w 2397760"/>
                <a:gd name="connsiteY36" fmla="*/ 1564640 h 1667788"/>
                <a:gd name="connsiteX37" fmla="*/ 2255520 w 2397760"/>
                <a:gd name="connsiteY37" fmla="*/ 1574800 h 1667788"/>
                <a:gd name="connsiteX38" fmla="*/ 2316480 w 2397760"/>
                <a:gd name="connsiteY38" fmla="*/ 1615440 h 1667788"/>
                <a:gd name="connsiteX39" fmla="*/ 2346960 w 2397760"/>
                <a:gd name="connsiteY39" fmla="*/ 1635760 h 1667788"/>
                <a:gd name="connsiteX40" fmla="*/ 2377440 w 2397760"/>
                <a:gd name="connsiteY40" fmla="*/ 1666240 h 1667788"/>
                <a:gd name="connsiteX41" fmla="*/ 2397760 w 2397760"/>
                <a:gd name="connsiteY41" fmla="*/ 1666240 h 1667788"/>
                <a:gd name="connsiteX0" fmla="*/ 0 w 2397760"/>
                <a:gd name="connsiteY0" fmla="*/ 1645920 h 1670003"/>
                <a:gd name="connsiteX1" fmla="*/ 111760 w 2397760"/>
                <a:gd name="connsiteY1" fmla="*/ 1635760 h 1670003"/>
                <a:gd name="connsiteX2" fmla="*/ 243840 w 2397760"/>
                <a:gd name="connsiteY2" fmla="*/ 1595120 h 1670003"/>
                <a:gd name="connsiteX3" fmla="*/ 365760 w 2397760"/>
                <a:gd name="connsiteY3" fmla="*/ 1544320 h 1670003"/>
                <a:gd name="connsiteX4" fmla="*/ 426720 w 2397760"/>
                <a:gd name="connsiteY4" fmla="*/ 1503680 h 1670003"/>
                <a:gd name="connsiteX5" fmla="*/ 518160 w 2397760"/>
                <a:gd name="connsiteY5" fmla="*/ 1452880 h 1670003"/>
                <a:gd name="connsiteX6" fmla="*/ 609600 w 2397760"/>
                <a:gd name="connsiteY6" fmla="*/ 1361440 h 1670003"/>
                <a:gd name="connsiteX7" fmla="*/ 701040 w 2397760"/>
                <a:gd name="connsiteY7" fmla="*/ 1209040 h 1670003"/>
                <a:gd name="connsiteX8" fmla="*/ 772160 w 2397760"/>
                <a:gd name="connsiteY8" fmla="*/ 1087120 h 1670003"/>
                <a:gd name="connsiteX9" fmla="*/ 802640 w 2397760"/>
                <a:gd name="connsiteY9" fmla="*/ 995680 h 1670003"/>
                <a:gd name="connsiteX10" fmla="*/ 812800 w 2397760"/>
                <a:gd name="connsiteY10" fmla="*/ 965200 h 1670003"/>
                <a:gd name="connsiteX11" fmla="*/ 853440 w 2397760"/>
                <a:gd name="connsiteY11" fmla="*/ 873760 h 1670003"/>
                <a:gd name="connsiteX12" fmla="*/ 904240 w 2397760"/>
                <a:gd name="connsiteY12" fmla="*/ 741680 h 1670003"/>
                <a:gd name="connsiteX13" fmla="*/ 924560 w 2397760"/>
                <a:gd name="connsiteY13" fmla="*/ 650240 h 1670003"/>
                <a:gd name="connsiteX14" fmla="*/ 944880 w 2397760"/>
                <a:gd name="connsiteY14" fmla="*/ 568960 h 1670003"/>
                <a:gd name="connsiteX15" fmla="*/ 965200 w 2397760"/>
                <a:gd name="connsiteY15" fmla="*/ 487680 h 1670003"/>
                <a:gd name="connsiteX16" fmla="*/ 1016000 w 2397760"/>
                <a:gd name="connsiteY16" fmla="*/ 396240 h 1670003"/>
                <a:gd name="connsiteX17" fmla="*/ 1026160 w 2397760"/>
                <a:gd name="connsiteY17" fmla="*/ 365760 h 1670003"/>
                <a:gd name="connsiteX18" fmla="*/ 1097280 w 2397760"/>
                <a:gd name="connsiteY18" fmla="*/ 254000 h 1670003"/>
                <a:gd name="connsiteX19" fmla="*/ 1249680 w 2397760"/>
                <a:gd name="connsiteY19" fmla="*/ 71120 h 1670003"/>
                <a:gd name="connsiteX20" fmla="*/ 1270000 w 2397760"/>
                <a:gd name="connsiteY20" fmla="*/ 40640 h 1670003"/>
                <a:gd name="connsiteX21" fmla="*/ 1361440 w 2397760"/>
                <a:gd name="connsiteY21" fmla="*/ 0 h 1670003"/>
                <a:gd name="connsiteX22" fmla="*/ 1432560 w 2397760"/>
                <a:gd name="connsiteY22" fmla="*/ 10160 h 1670003"/>
                <a:gd name="connsiteX23" fmla="*/ 1503680 w 2397760"/>
                <a:gd name="connsiteY23" fmla="*/ 30480 h 1670003"/>
                <a:gd name="connsiteX24" fmla="*/ 1564640 w 2397760"/>
                <a:gd name="connsiteY24" fmla="*/ 111760 h 1670003"/>
                <a:gd name="connsiteX25" fmla="*/ 1635760 w 2397760"/>
                <a:gd name="connsiteY25" fmla="*/ 254000 h 1670003"/>
                <a:gd name="connsiteX26" fmla="*/ 1676400 w 2397760"/>
                <a:gd name="connsiteY26" fmla="*/ 447040 h 1670003"/>
                <a:gd name="connsiteX27" fmla="*/ 1706880 w 2397760"/>
                <a:gd name="connsiteY27" fmla="*/ 568960 h 1670003"/>
                <a:gd name="connsiteX28" fmla="*/ 1788160 w 2397760"/>
                <a:gd name="connsiteY28" fmla="*/ 863600 h 1670003"/>
                <a:gd name="connsiteX29" fmla="*/ 1859280 w 2397760"/>
                <a:gd name="connsiteY29" fmla="*/ 1046480 h 1670003"/>
                <a:gd name="connsiteX30" fmla="*/ 1869440 w 2397760"/>
                <a:gd name="connsiteY30" fmla="*/ 1076960 h 1670003"/>
                <a:gd name="connsiteX31" fmla="*/ 1910080 w 2397760"/>
                <a:gd name="connsiteY31" fmla="*/ 1168400 h 1670003"/>
                <a:gd name="connsiteX32" fmla="*/ 1930400 w 2397760"/>
                <a:gd name="connsiteY32" fmla="*/ 1198880 h 1670003"/>
                <a:gd name="connsiteX33" fmla="*/ 1971040 w 2397760"/>
                <a:gd name="connsiteY33" fmla="*/ 1290320 h 1670003"/>
                <a:gd name="connsiteX34" fmla="*/ 2042160 w 2397760"/>
                <a:gd name="connsiteY34" fmla="*/ 1412240 h 1670003"/>
                <a:gd name="connsiteX35" fmla="*/ 2092960 w 2397760"/>
                <a:gd name="connsiteY35" fmla="*/ 1463040 h 1670003"/>
                <a:gd name="connsiteX36" fmla="*/ 2225040 w 2397760"/>
                <a:gd name="connsiteY36" fmla="*/ 1564640 h 1670003"/>
                <a:gd name="connsiteX37" fmla="*/ 2255520 w 2397760"/>
                <a:gd name="connsiteY37" fmla="*/ 1574800 h 1670003"/>
                <a:gd name="connsiteX38" fmla="*/ 2316480 w 2397760"/>
                <a:gd name="connsiteY38" fmla="*/ 1615440 h 1670003"/>
                <a:gd name="connsiteX39" fmla="*/ 2377440 w 2397760"/>
                <a:gd name="connsiteY39" fmla="*/ 1666240 h 1670003"/>
                <a:gd name="connsiteX40" fmla="*/ 2397760 w 2397760"/>
                <a:gd name="connsiteY40" fmla="*/ 1666240 h 1670003"/>
                <a:gd name="connsiteX0" fmla="*/ 0 w 2397760"/>
                <a:gd name="connsiteY0" fmla="*/ 1645920 h 1673013"/>
                <a:gd name="connsiteX1" fmla="*/ 111760 w 2397760"/>
                <a:gd name="connsiteY1" fmla="*/ 1635760 h 1673013"/>
                <a:gd name="connsiteX2" fmla="*/ 243840 w 2397760"/>
                <a:gd name="connsiteY2" fmla="*/ 1595120 h 1673013"/>
                <a:gd name="connsiteX3" fmla="*/ 365760 w 2397760"/>
                <a:gd name="connsiteY3" fmla="*/ 1544320 h 1673013"/>
                <a:gd name="connsiteX4" fmla="*/ 426720 w 2397760"/>
                <a:gd name="connsiteY4" fmla="*/ 1503680 h 1673013"/>
                <a:gd name="connsiteX5" fmla="*/ 518160 w 2397760"/>
                <a:gd name="connsiteY5" fmla="*/ 1452880 h 1673013"/>
                <a:gd name="connsiteX6" fmla="*/ 609600 w 2397760"/>
                <a:gd name="connsiteY6" fmla="*/ 1361440 h 1673013"/>
                <a:gd name="connsiteX7" fmla="*/ 701040 w 2397760"/>
                <a:gd name="connsiteY7" fmla="*/ 1209040 h 1673013"/>
                <a:gd name="connsiteX8" fmla="*/ 772160 w 2397760"/>
                <a:gd name="connsiteY8" fmla="*/ 1087120 h 1673013"/>
                <a:gd name="connsiteX9" fmla="*/ 802640 w 2397760"/>
                <a:gd name="connsiteY9" fmla="*/ 995680 h 1673013"/>
                <a:gd name="connsiteX10" fmla="*/ 812800 w 2397760"/>
                <a:gd name="connsiteY10" fmla="*/ 965200 h 1673013"/>
                <a:gd name="connsiteX11" fmla="*/ 853440 w 2397760"/>
                <a:gd name="connsiteY11" fmla="*/ 873760 h 1673013"/>
                <a:gd name="connsiteX12" fmla="*/ 904240 w 2397760"/>
                <a:gd name="connsiteY12" fmla="*/ 741680 h 1673013"/>
                <a:gd name="connsiteX13" fmla="*/ 924560 w 2397760"/>
                <a:gd name="connsiteY13" fmla="*/ 650240 h 1673013"/>
                <a:gd name="connsiteX14" fmla="*/ 944880 w 2397760"/>
                <a:gd name="connsiteY14" fmla="*/ 568960 h 1673013"/>
                <a:gd name="connsiteX15" fmla="*/ 965200 w 2397760"/>
                <a:gd name="connsiteY15" fmla="*/ 487680 h 1673013"/>
                <a:gd name="connsiteX16" fmla="*/ 1016000 w 2397760"/>
                <a:gd name="connsiteY16" fmla="*/ 396240 h 1673013"/>
                <a:gd name="connsiteX17" fmla="*/ 1026160 w 2397760"/>
                <a:gd name="connsiteY17" fmla="*/ 365760 h 1673013"/>
                <a:gd name="connsiteX18" fmla="*/ 1097280 w 2397760"/>
                <a:gd name="connsiteY18" fmla="*/ 254000 h 1673013"/>
                <a:gd name="connsiteX19" fmla="*/ 1249680 w 2397760"/>
                <a:gd name="connsiteY19" fmla="*/ 71120 h 1673013"/>
                <a:gd name="connsiteX20" fmla="*/ 1270000 w 2397760"/>
                <a:gd name="connsiteY20" fmla="*/ 40640 h 1673013"/>
                <a:gd name="connsiteX21" fmla="*/ 1361440 w 2397760"/>
                <a:gd name="connsiteY21" fmla="*/ 0 h 1673013"/>
                <a:gd name="connsiteX22" fmla="*/ 1432560 w 2397760"/>
                <a:gd name="connsiteY22" fmla="*/ 10160 h 1673013"/>
                <a:gd name="connsiteX23" fmla="*/ 1503680 w 2397760"/>
                <a:gd name="connsiteY23" fmla="*/ 30480 h 1673013"/>
                <a:gd name="connsiteX24" fmla="*/ 1564640 w 2397760"/>
                <a:gd name="connsiteY24" fmla="*/ 111760 h 1673013"/>
                <a:gd name="connsiteX25" fmla="*/ 1635760 w 2397760"/>
                <a:gd name="connsiteY25" fmla="*/ 254000 h 1673013"/>
                <a:gd name="connsiteX26" fmla="*/ 1676400 w 2397760"/>
                <a:gd name="connsiteY26" fmla="*/ 447040 h 1673013"/>
                <a:gd name="connsiteX27" fmla="*/ 1706880 w 2397760"/>
                <a:gd name="connsiteY27" fmla="*/ 568960 h 1673013"/>
                <a:gd name="connsiteX28" fmla="*/ 1788160 w 2397760"/>
                <a:gd name="connsiteY28" fmla="*/ 863600 h 1673013"/>
                <a:gd name="connsiteX29" fmla="*/ 1859280 w 2397760"/>
                <a:gd name="connsiteY29" fmla="*/ 1046480 h 1673013"/>
                <a:gd name="connsiteX30" fmla="*/ 1869440 w 2397760"/>
                <a:gd name="connsiteY30" fmla="*/ 1076960 h 1673013"/>
                <a:gd name="connsiteX31" fmla="*/ 1910080 w 2397760"/>
                <a:gd name="connsiteY31" fmla="*/ 1168400 h 1673013"/>
                <a:gd name="connsiteX32" fmla="*/ 1930400 w 2397760"/>
                <a:gd name="connsiteY32" fmla="*/ 1198880 h 1673013"/>
                <a:gd name="connsiteX33" fmla="*/ 1971040 w 2397760"/>
                <a:gd name="connsiteY33" fmla="*/ 1290320 h 1673013"/>
                <a:gd name="connsiteX34" fmla="*/ 2042160 w 2397760"/>
                <a:gd name="connsiteY34" fmla="*/ 1412240 h 1673013"/>
                <a:gd name="connsiteX35" fmla="*/ 2092960 w 2397760"/>
                <a:gd name="connsiteY35" fmla="*/ 1463040 h 1673013"/>
                <a:gd name="connsiteX36" fmla="*/ 2225040 w 2397760"/>
                <a:gd name="connsiteY36" fmla="*/ 1564640 h 1673013"/>
                <a:gd name="connsiteX37" fmla="*/ 2255520 w 2397760"/>
                <a:gd name="connsiteY37" fmla="*/ 1574800 h 1673013"/>
                <a:gd name="connsiteX38" fmla="*/ 2377440 w 2397760"/>
                <a:gd name="connsiteY38" fmla="*/ 1666240 h 1673013"/>
                <a:gd name="connsiteX39" fmla="*/ 2397760 w 2397760"/>
                <a:gd name="connsiteY39" fmla="*/ 1666240 h 1673013"/>
                <a:gd name="connsiteX0" fmla="*/ 0 w 2397760"/>
                <a:gd name="connsiteY0" fmla="*/ 1645920 h 1673013"/>
                <a:gd name="connsiteX1" fmla="*/ 111760 w 2397760"/>
                <a:gd name="connsiteY1" fmla="*/ 1635760 h 1673013"/>
                <a:gd name="connsiteX2" fmla="*/ 243840 w 2397760"/>
                <a:gd name="connsiteY2" fmla="*/ 1595120 h 1673013"/>
                <a:gd name="connsiteX3" fmla="*/ 365760 w 2397760"/>
                <a:gd name="connsiteY3" fmla="*/ 1544320 h 1673013"/>
                <a:gd name="connsiteX4" fmla="*/ 426720 w 2397760"/>
                <a:gd name="connsiteY4" fmla="*/ 1503680 h 1673013"/>
                <a:gd name="connsiteX5" fmla="*/ 518160 w 2397760"/>
                <a:gd name="connsiteY5" fmla="*/ 1452880 h 1673013"/>
                <a:gd name="connsiteX6" fmla="*/ 609600 w 2397760"/>
                <a:gd name="connsiteY6" fmla="*/ 1361440 h 1673013"/>
                <a:gd name="connsiteX7" fmla="*/ 701040 w 2397760"/>
                <a:gd name="connsiteY7" fmla="*/ 1209040 h 1673013"/>
                <a:gd name="connsiteX8" fmla="*/ 772160 w 2397760"/>
                <a:gd name="connsiteY8" fmla="*/ 1087120 h 1673013"/>
                <a:gd name="connsiteX9" fmla="*/ 802640 w 2397760"/>
                <a:gd name="connsiteY9" fmla="*/ 995680 h 1673013"/>
                <a:gd name="connsiteX10" fmla="*/ 812800 w 2397760"/>
                <a:gd name="connsiteY10" fmla="*/ 965200 h 1673013"/>
                <a:gd name="connsiteX11" fmla="*/ 853440 w 2397760"/>
                <a:gd name="connsiteY11" fmla="*/ 873760 h 1673013"/>
                <a:gd name="connsiteX12" fmla="*/ 904240 w 2397760"/>
                <a:gd name="connsiteY12" fmla="*/ 741680 h 1673013"/>
                <a:gd name="connsiteX13" fmla="*/ 924560 w 2397760"/>
                <a:gd name="connsiteY13" fmla="*/ 650240 h 1673013"/>
                <a:gd name="connsiteX14" fmla="*/ 944880 w 2397760"/>
                <a:gd name="connsiteY14" fmla="*/ 568960 h 1673013"/>
                <a:gd name="connsiteX15" fmla="*/ 965200 w 2397760"/>
                <a:gd name="connsiteY15" fmla="*/ 487680 h 1673013"/>
                <a:gd name="connsiteX16" fmla="*/ 1016000 w 2397760"/>
                <a:gd name="connsiteY16" fmla="*/ 396240 h 1673013"/>
                <a:gd name="connsiteX17" fmla="*/ 1026160 w 2397760"/>
                <a:gd name="connsiteY17" fmla="*/ 365760 h 1673013"/>
                <a:gd name="connsiteX18" fmla="*/ 1097280 w 2397760"/>
                <a:gd name="connsiteY18" fmla="*/ 254000 h 1673013"/>
                <a:gd name="connsiteX19" fmla="*/ 1249680 w 2397760"/>
                <a:gd name="connsiteY19" fmla="*/ 71120 h 1673013"/>
                <a:gd name="connsiteX20" fmla="*/ 1270000 w 2397760"/>
                <a:gd name="connsiteY20" fmla="*/ 40640 h 1673013"/>
                <a:gd name="connsiteX21" fmla="*/ 1361440 w 2397760"/>
                <a:gd name="connsiteY21" fmla="*/ 0 h 1673013"/>
                <a:gd name="connsiteX22" fmla="*/ 1432560 w 2397760"/>
                <a:gd name="connsiteY22" fmla="*/ 10160 h 1673013"/>
                <a:gd name="connsiteX23" fmla="*/ 1503680 w 2397760"/>
                <a:gd name="connsiteY23" fmla="*/ 30480 h 1673013"/>
                <a:gd name="connsiteX24" fmla="*/ 1564640 w 2397760"/>
                <a:gd name="connsiteY24" fmla="*/ 111760 h 1673013"/>
                <a:gd name="connsiteX25" fmla="*/ 1635760 w 2397760"/>
                <a:gd name="connsiteY25" fmla="*/ 254000 h 1673013"/>
                <a:gd name="connsiteX26" fmla="*/ 1676400 w 2397760"/>
                <a:gd name="connsiteY26" fmla="*/ 447040 h 1673013"/>
                <a:gd name="connsiteX27" fmla="*/ 1706880 w 2397760"/>
                <a:gd name="connsiteY27" fmla="*/ 568960 h 1673013"/>
                <a:gd name="connsiteX28" fmla="*/ 1788160 w 2397760"/>
                <a:gd name="connsiteY28" fmla="*/ 863600 h 1673013"/>
                <a:gd name="connsiteX29" fmla="*/ 1859280 w 2397760"/>
                <a:gd name="connsiteY29" fmla="*/ 1046480 h 1673013"/>
                <a:gd name="connsiteX30" fmla="*/ 1869440 w 2397760"/>
                <a:gd name="connsiteY30" fmla="*/ 1076960 h 1673013"/>
                <a:gd name="connsiteX31" fmla="*/ 1910080 w 2397760"/>
                <a:gd name="connsiteY31" fmla="*/ 1168400 h 1673013"/>
                <a:gd name="connsiteX32" fmla="*/ 1971040 w 2397760"/>
                <a:gd name="connsiteY32" fmla="*/ 1290320 h 1673013"/>
                <a:gd name="connsiteX33" fmla="*/ 2042160 w 2397760"/>
                <a:gd name="connsiteY33" fmla="*/ 1412240 h 1673013"/>
                <a:gd name="connsiteX34" fmla="*/ 2092960 w 2397760"/>
                <a:gd name="connsiteY34" fmla="*/ 1463040 h 1673013"/>
                <a:gd name="connsiteX35" fmla="*/ 2225040 w 2397760"/>
                <a:gd name="connsiteY35" fmla="*/ 1564640 h 1673013"/>
                <a:gd name="connsiteX36" fmla="*/ 2255520 w 2397760"/>
                <a:gd name="connsiteY36" fmla="*/ 1574800 h 1673013"/>
                <a:gd name="connsiteX37" fmla="*/ 2377440 w 2397760"/>
                <a:gd name="connsiteY37" fmla="*/ 1666240 h 1673013"/>
                <a:gd name="connsiteX38" fmla="*/ 2397760 w 2397760"/>
                <a:gd name="connsiteY38" fmla="*/ 1666240 h 1673013"/>
                <a:gd name="connsiteX0" fmla="*/ 0 w 2397760"/>
                <a:gd name="connsiteY0" fmla="*/ 1645920 h 1673013"/>
                <a:gd name="connsiteX1" fmla="*/ 111760 w 2397760"/>
                <a:gd name="connsiteY1" fmla="*/ 1635760 h 1673013"/>
                <a:gd name="connsiteX2" fmla="*/ 243840 w 2397760"/>
                <a:gd name="connsiteY2" fmla="*/ 1595120 h 1673013"/>
                <a:gd name="connsiteX3" fmla="*/ 365760 w 2397760"/>
                <a:gd name="connsiteY3" fmla="*/ 1544320 h 1673013"/>
                <a:gd name="connsiteX4" fmla="*/ 426720 w 2397760"/>
                <a:gd name="connsiteY4" fmla="*/ 1503680 h 1673013"/>
                <a:gd name="connsiteX5" fmla="*/ 518160 w 2397760"/>
                <a:gd name="connsiteY5" fmla="*/ 1452880 h 1673013"/>
                <a:gd name="connsiteX6" fmla="*/ 609600 w 2397760"/>
                <a:gd name="connsiteY6" fmla="*/ 1361440 h 1673013"/>
                <a:gd name="connsiteX7" fmla="*/ 701040 w 2397760"/>
                <a:gd name="connsiteY7" fmla="*/ 1209040 h 1673013"/>
                <a:gd name="connsiteX8" fmla="*/ 772160 w 2397760"/>
                <a:gd name="connsiteY8" fmla="*/ 1087120 h 1673013"/>
                <a:gd name="connsiteX9" fmla="*/ 802640 w 2397760"/>
                <a:gd name="connsiteY9" fmla="*/ 995680 h 1673013"/>
                <a:gd name="connsiteX10" fmla="*/ 812800 w 2397760"/>
                <a:gd name="connsiteY10" fmla="*/ 965200 h 1673013"/>
                <a:gd name="connsiteX11" fmla="*/ 853440 w 2397760"/>
                <a:gd name="connsiteY11" fmla="*/ 873760 h 1673013"/>
                <a:gd name="connsiteX12" fmla="*/ 904240 w 2397760"/>
                <a:gd name="connsiteY12" fmla="*/ 741680 h 1673013"/>
                <a:gd name="connsiteX13" fmla="*/ 924560 w 2397760"/>
                <a:gd name="connsiteY13" fmla="*/ 650240 h 1673013"/>
                <a:gd name="connsiteX14" fmla="*/ 965200 w 2397760"/>
                <a:gd name="connsiteY14" fmla="*/ 487680 h 1673013"/>
                <a:gd name="connsiteX15" fmla="*/ 1016000 w 2397760"/>
                <a:gd name="connsiteY15" fmla="*/ 396240 h 1673013"/>
                <a:gd name="connsiteX16" fmla="*/ 1026160 w 2397760"/>
                <a:gd name="connsiteY16" fmla="*/ 365760 h 1673013"/>
                <a:gd name="connsiteX17" fmla="*/ 1097280 w 2397760"/>
                <a:gd name="connsiteY17" fmla="*/ 254000 h 1673013"/>
                <a:gd name="connsiteX18" fmla="*/ 1249680 w 2397760"/>
                <a:gd name="connsiteY18" fmla="*/ 71120 h 1673013"/>
                <a:gd name="connsiteX19" fmla="*/ 1270000 w 2397760"/>
                <a:gd name="connsiteY19" fmla="*/ 40640 h 1673013"/>
                <a:gd name="connsiteX20" fmla="*/ 1361440 w 2397760"/>
                <a:gd name="connsiteY20" fmla="*/ 0 h 1673013"/>
                <a:gd name="connsiteX21" fmla="*/ 1432560 w 2397760"/>
                <a:gd name="connsiteY21" fmla="*/ 10160 h 1673013"/>
                <a:gd name="connsiteX22" fmla="*/ 1503680 w 2397760"/>
                <a:gd name="connsiteY22" fmla="*/ 30480 h 1673013"/>
                <a:gd name="connsiteX23" fmla="*/ 1564640 w 2397760"/>
                <a:gd name="connsiteY23" fmla="*/ 111760 h 1673013"/>
                <a:gd name="connsiteX24" fmla="*/ 1635760 w 2397760"/>
                <a:gd name="connsiteY24" fmla="*/ 254000 h 1673013"/>
                <a:gd name="connsiteX25" fmla="*/ 1676400 w 2397760"/>
                <a:gd name="connsiteY25" fmla="*/ 447040 h 1673013"/>
                <a:gd name="connsiteX26" fmla="*/ 1706880 w 2397760"/>
                <a:gd name="connsiteY26" fmla="*/ 568960 h 1673013"/>
                <a:gd name="connsiteX27" fmla="*/ 1788160 w 2397760"/>
                <a:gd name="connsiteY27" fmla="*/ 863600 h 1673013"/>
                <a:gd name="connsiteX28" fmla="*/ 1859280 w 2397760"/>
                <a:gd name="connsiteY28" fmla="*/ 1046480 h 1673013"/>
                <a:gd name="connsiteX29" fmla="*/ 1869440 w 2397760"/>
                <a:gd name="connsiteY29" fmla="*/ 1076960 h 1673013"/>
                <a:gd name="connsiteX30" fmla="*/ 1910080 w 2397760"/>
                <a:gd name="connsiteY30" fmla="*/ 1168400 h 1673013"/>
                <a:gd name="connsiteX31" fmla="*/ 1971040 w 2397760"/>
                <a:gd name="connsiteY31" fmla="*/ 1290320 h 1673013"/>
                <a:gd name="connsiteX32" fmla="*/ 2042160 w 2397760"/>
                <a:gd name="connsiteY32" fmla="*/ 1412240 h 1673013"/>
                <a:gd name="connsiteX33" fmla="*/ 2092960 w 2397760"/>
                <a:gd name="connsiteY33" fmla="*/ 1463040 h 1673013"/>
                <a:gd name="connsiteX34" fmla="*/ 2225040 w 2397760"/>
                <a:gd name="connsiteY34" fmla="*/ 1564640 h 1673013"/>
                <a:gd name="connsiteX35" fmla="*/ 2255520 w 2397760"/>
                <a:gd name="connsiteY35" fmla="*/ 1574800 h 1673013"/>
                <a:gd name="connsiteX36" fmla="*/ 2377440 w 2397760"/>
                <a:gd name="connsiteY36" fmla="*/ 1666240 h 1673013"/>
                <a:gd name="connsiteX37" fmla="*/ 2397760 w 2397760"/>
                <a:gd name="connsiteY37" fmla="*/ 1666240 h 1673013"/>
                <a:gd name="connsiteX0" fmla="*/ 0 w 2397760"/>
                <a:gd name="connsiteY0" fmla="*/ 1645920 h 1673013"/>
                <a:gd name="connsiteX1" fmla="*/ 111760 w 2397760"/>
                <a:gd name="connsiteY1" fmla="*/ 1635760 h 1673013"/>
                <a:gd name="connsiteX2" fmla="*/ 243840 w 2397760"/>
                <a:gd name="connsiteY2" fmla="*/ 1595120 h 1673013"/>
                <a:gd name="connsiteX3" fmla="*/ 365760 w 2397760"/>
                <a:gd name="connsiteY3" fmla="*/ 1544320 h 1673013"/>
                <a:gd name="connsiteX4" fmla="*/ 426720 w 2397760"/>
                <a:gd name="connsiteY4" fmla="*/ 1503680 h 1673013"/>
                <a:gd name="connsiteX5" fmla="*/ 518160 w 2397760"/>
                <a:gd name="connsiteY5" fmla="*/ 1452880 h 1673013"/>
                <a:gd name="connsiteX6" fmla="*/ 609600 w 2397760"/>
                <a:gd name="connsiteY6" fmla="*/ 1361440 h 1673013"/>
                <a:gd name="connsiteX7" fmla="*/ 701040 w 2397760"/>
                <a:gd name="connsiteY7" fmla="*/ 1209040 h 1673013"/>
                <a:gd name="connsiteX8" fmla="*/ 772160 w 2397760"/>
                <a:gd name="connsiteY8" fmla="*/ 1087120 h 1673013"/>
                <a:gd name="connsiteX9" fmla="*/ 802640 w 2397760"/>
                <a:gd name="connsiteY9" fmla="*/ 995680 h 1673013"/>
                <a:gd name="connsiteX10" fmla="*/ 812800 w 2397760"/>
                <a:gd name="connsiteY10" fmla="*/ 965200 h 1673013"/>
                <a:gd name="connsiteX11" fmla="*/ 853440 w 2397760"/>
                <a:gd name="connsiteY11" fmla="*/ 873760 h 1673013"/>
                <a:gd name="connsiteX12" fmla="*/ 924560 w 2397760"/>
                <a:gd name="connsiteY12" fmla="*/ 650240 h 1673013"/>
                <a:gd name="connsiteX13" fmla="*/ 965200 w 2397760"/>
                <a:gd name="connsiteY13" fmla="*/ 487680 h 1673013"/>
                <a:gd name="connsiteX14" fmla="*/ 1016000 w 2397760"/>
                <a:gd name="connsiteY14" fmla="*/ 396240 h 1673013"/>
                <a:gd name="connsiteX15" fmla="*/ 1026160 w 2397760"/>
                <a:gd name="connsiteY15" fmla="*/ 365760 h 1673013"/>
                <a:gd name="connsiteX16" fmla="*/ 1097280 w 2397760"/>
                <a:gd name="connsiteY16" fmla="*/ 254000 h 1673013"/>
                <a:gd name="connsiteX17" fmla="*/ 1249680 w 2397760"/>
                <a:gd name="connsiteY17" fmla="*/ 71120 h 1673013"/>
                <a:gd name="connsiteX18" fmla="*/ 1270000 w 2397760"/>
                <a:gd name="connsiteY18" fmla="*/ 40640 h 1673013"/>
                <a:gd name="connsiteX19" fmla="*/ 1361440 w 2397760"/>
                <a:gd name="connsiteY19" fmla="*/ 0 h 1673013"/>
                <a:gd name="connsiteX20" fmla="*/ 1432560 w 2397760"/>
                <a:gd name="connsiteY20" fmla="*/ 10160 h 1673013"/>
                <a:gd name="connsiteX21" fmla="*/ 1503680 w 2397760"/>
                <a:gd name="connsiteY21" fmla="*/ 30480 h 1673013"/>
                <a:gd name="connsiteX22" fmla="*/ 1564640 w 2397760"/>
                <a:gd name="connsiteY22" fmla="*/ 111760 h 1673013"/>
                <a:gd name="connsiteX23" fmla="*/ 1635760 w 2397760"/>
                <a:gd name="connsiteY23" fmla="*/ 254000 h 1673013"/>
                <a:gd name="connsiteX24" fmla="*/ 1676400 w 2397760"/>
                <a:gd name="connsiteY24" fmla="*/ 447040 h 1673013"/>
                <a:gd name="connsiteX25" fmla="*/ 1706880 w 2397760"/>
                <a:gd name="connsiteY25" fmla="*/ 568960 h 1673013"/>
                <a:gd name="connsiteX26" fmla="*/ 1788160 w 2397760"/>
                <a:gd name="connsiteY26" fmla="*/ 863600 h 1673013"/>
                <a:gd name="connsiteX27" fmla="*/ 1859280 w 2397760"/>
                <a:gd name="connsiteY27" fmla="*/ 1046480 h 1673013"/>
                <a:gd name="connsiteX28" fmla="*/ 1869440 w 2397760"/>
                <a:gd name="connsiteY28" fmla="*/ 1076960 h 1673013"/>
                <a:gd name="connsiteX29" fmla="*/ 1910080 w 2397760"/>
                <a:gd name="connsiteY29" fmla="*/ 1168400 h 1673013"/>
                <a:gd name="connsiteX30" fmla="*/ 1971040 w 2397760"/>
                <a:gd name="connsiteY30" fmla="*/ 1290320 h 1673013"/>
                <a:gd name="connsiteX31" fmla="*/ 2042160 w 2397760"/>
                <a:gd name="connsiteY31" fmla="*/ 1412240 h 1673013"/>
                <a:gd name="connsiteX32" fmla="*/ 2092960 w 2397760"/>
                <a:gd name="connsiteY32" fmla="*/ 1463040 h 1673013"/>
                <a:gd name="connsiteX33" fmla="*/ 2225040 w 2397760"/>
                <a:gd name="connsiteY33" fmla="*/ 1564640 h 1673013"/>
                <a:gd name="connsiteX34" fmla="*/ 2255520 w 2397760"/>
                <a:gd name="connsiteY34" fmla="*/ 1574800 h 1673013"/>
                <a:gd name="connsiteX35" fmla="*/ 2377440 w 2397760"/>
                <a:gd name="connsiteY35" fmla="*/ 1666240 h 1673013"/>
                <a:gd name="connsiteX36" fmla="*/ 2397760 w 2397760"/>
                <a:gd name="connsiteY36" fmla="*/ 1666240 h 1673013"/>
                <a:gd name="connsiteX0" fmla="*/ 0 w 2397760"/>
                <a:gd name="connsiteY0" fmla="*/ 1645920 h 1673013"/>
                <a:gd name="connsiteX1" fmla="*/ 111760 w 2397760"/>
                <a:gd name="connsiteY1" fmla="*/ 1635760 h 1673013"/>
                <a:gd name="connsiteX2" fmla="*/ 243840 w 2397760"/>
                <a:gd name="connsiteY2" fmla="*/ 1595120 h 1673013"/>
                <a:gd name="connsiteX3" fmla="*/ 365760 w 2397760"/>
                <a:gd name="connsiteY3" fmla="*/ 1544320 h 1673013"/>
                <a:gd name="connsiteX4" fmla="*/ 426720 w 2397760"/>
                <a:gd name="connsiteY4" fmla="*/ 1503680 h 1673013"/>
                <a:gd name="connsiteX5" fmla="*/ 518160 w 2397760"/>
                <a:gd name="connsiteY5" fmla="*/ 1452880 h 1673013"/>
                <a:gd name="connsiteX6" fmla="*/ 609600 w 2397760"/>
                <a:gd name="connsiteY6" fmla="*/ 1361440 h 1673013"/>
                <a:gd name="connsiteX7" fmla="*/ 701040 w 2397760"/>
                <a:gd name="connsiteY7" fmla="*/ 1209040 h 1673013"/>
                <a:gd name="connsiteX8" fmla="*/ 772160 w 2397760"/>
                <a:gd name="connsiteY8" fmla="*/ 1087120 h 1673013"/>
                <a:gd name="connsiteX9" fmla="*/ 802640 w 2397760"/>
                <a:gd name="connsiteY9" fmla="*/ 995680 h 1673013"/>
                <a:gd name="connsiteX10" fmla="*/ 812800 w 2397760"/>
                <a:gd name="connsiteY10" fmla="*/ 965200 h 1673013"/>
                <a:gd name="connsiteX11" fmla="*/ 853440 w 2397760"/>
                <a:gd name="connsiteY11" fmla="*/ 873760 h 1673013"/>
                <a:gd name="connsiteX12" fmla="*/ 924560 w 2397760"/>
                <a:gd name="connsiteY12" fmla="*/ 650240 h 1673013"/>
                <a:gd name="connsiteX13" fmla="*/ 965200 w 2397760"/>
                <a:gd name="connsiteY13" fmla="*/ 487680 h 1673013"/>
                <a:gd name="connsiteX14" fmla="*/ 1016000 w 2397760"/>
                <a:gd name="connsiteY14" fmla="*/ 396240 h 1673013"/>
                <a:gd name="connsiteX15" fmla="*/ 1026160 w 2397760"/>
                <a:gd name="connsiteY15" fmla="*/ 365760 h 1673013"/>
                <a:gd name="connsiteX16" fmla="*/ 1097280 w 2397760"/>
                <a:gd name="connsiteY16" fmla="*/ 254000 h 1673013"/>
                <a:gd name="connsiteX17" fmla="*/ 1249680 w 2397760"/>
                <a:gd name="connsiteY17" fmla="*/ 71120 h 1673013"/>
                <a:gd name="connsiteX18" fmla="*/ 1361440 w 2397760"/>
                <a:gd name="connsiteY18" fmla="*/ 0 h 1673013"/>
                <a:gd name="connsiteX19" fmla="*/ 1432560 w 2397760"/>
                <a:gd name="connsiteY19" fmla="*/ 10160 h 1673013"/>
                <a:gd name="connsiteX20" fmla="*/ 1503680 w 2397760"/>
                <a:gd name="connsiteY20" fmla="*/ 30480 h 1673013"/>
                <a:gd name="connsiteX21" fmla="*/ 1564640 w 2397760"/>
                <a:gd name="connsiteY21" fmla="*/ 111760 h 1673013"/>
                <a:gd name="connsiteX22" fmla="*/ 1635760 w 2397760"/>
                <a:gd name="connsiteY22" fmla="*/ 254000 h 1673013"/>
                <a:gd name="connsiteX23" fmla="*/ 1676400 w 2397760"/>
                <a:gd name="connsiteY23" fmla="*/ 447040 h 1673013"/>
                <a:gd name="connsiteX24" fmla="*/ 1706880 w 2397760"/>
                <a:gd name="connsiteY24" fmla="*/ 568960 h 1673013"/>
                <a:gd name="connsiteX25" fmla="*/ 1788160 w 2397760"/>
                <a:gd name="connsiteY25" fmla="*/ 863600 h 1673013"/>
                <a:gd name="connsiteX26" fmla="*/ 1859280 w 2397760"/>
                <a:gd name="connsiteY26" fmla="*/ 1046480 h 1673013"/>
                <a:gd name="connsiteX27" fmla="*/ 1869440 w 2397760"/>
                <a:gd name="connsiteY27" fmla="*/ 1076960 h 1673013"/>
                <a:gd name="connsiteX28" fmla="*/ 1910080 w 2397760"/>
                <a:gd name="connsiteY28" fmla="*/ 1168400 h 1673013"/>
                <a:gd name="connsiteX29" fmla="*/ 1971040 w 2397760"/>
                <a:gd name="connsiteY29" fmla="*/ 1290320 h 1673013"/>
                <a:gd name="connsiteX30" fmla="*/ 2042160 w 2397760"/>
                <a:gd name="connsiteY30" fmla="*/ 1412240 h 1673013"/>
                <a:gd name="connsiteX31" fmla="*/ 2092960 w 2397760"/>
                <a:gd name="connsiteY31" fmla="*/ 1463040 h 1673013"/>
                <a:gd name="connsiteX32" fmla="*/ 2225040 w 2397760"/>
                <a:gd name="connsiteY32" fmla="*/ 1564640 h 1673013"/>
                <a:gd name="connsiteX33" fmla="*/ 2255520 w 2397760"/>
                <a:gd name="connsiteY33" fmla="*/ 1574800 h 1673013"/>
                <a:gd name="connsiteX34" fmla="*/ 2377440 w 2397760"/>
                <a:gd name="connsiteY34" fmla="*/ 1666240 h 1673013"/>
                <a:gd name="connsiteX35" fmla="*/ 2397760 w 2397760"/>
                <a:gd name="connsiteY35" fmla="*/ 1666240 h 1673013"/>
                <a:gd name="connsiteX0" fmla="*/ 0 w 2397760"/>
                <a:gd name="connsiteY0" fmla="*/ 1647341 h 1674434"/>
                <a:gd name="connsiteX1" fmla="*/ 111760 w 2397760"/>
                <a:gd name="connsiteY1" fmla="*/ 1637181 h 1674434"/>
                <a:gd name="connsiteX2" fmla="*/ 243840 w 2397760"/>
                <a:gd name="connsiteY2" fmla="*/ 1596541 h 1674434"/>
                <a:gd name="connsiteX3" fmla="*/ 365760 w 2397760"/>
                <a:gd name="connsiteY3" fmla="*/ 1545741 h 1674434"/>
                <a:gd name="connsiteX4" fmla="*/ 426720 w 2397760"/>
                <a:gd name="connsiteY4" fmla="*/ 1505101 h 1674434"/>
                <a:gd name="connsiteX5" fmla="*/ 518160 w 2397760"/>
                <a:gd name="connsiteY5" fmla="*/ 1454301 h 1674434"/>
                <a:gd name="connsiteX6" fmla="*/ 609600 w 2397760"/>
                <a:gd name="connsiteY6" fmla="*/ 1362861 h 1674434"/>
                <a:gd name="connsiteX7" fmla="*/ 701040 w 2397760"/>
                <a:gd name="connsiteY7" fmla="*/ 1210461 h 1674434"/>
                <a:gd name="connsiteX8" fmla="*/ 772160 w 2397760"/>
                <a:gd name="connsiteY8" fmla="*/ 1088541 h 1674434"/>
                <a:gd name="connsiteX9" fmla="*/ 802640 w 2397760"/>
                <a:gd name="connsiteY9" fmla="*/ 997101 h 1674434"/>
                <a:gd name="connsiteX10" fmla="*/ 812800 w 2397760"/>
                <a:gd name="connsiteY10" fmla="*/ 966621 h 1674434"/>
                <a:gd name="connsiteX11" fmla="*/ 853440 w 2397760"/>
                <a:gd name="connsiteY11" fmla="*/ 875181 h 1674434"/>
                <a:gd name="connsiteX12" fmla="*/ 924560 w 2397760"/>
                <a:gd name="connsiteY12" fmla="*/ 651661 h 1674434"/>
                <a:gd name="connsiteX13" fmla="*/ 965200 w 2397760"/>
                <a:gd name="connsiteY13" fmla="*/ 489101 h 1674434"/>
                <a:gd name="connsiteX14" fmla="*/ 1016000 w 2397760"/>
                <a:gd name="connsiteY14" fmla="*/ 397661 h 1674434"/>
                <a:gd name="connsiteX15" fmla="*/ 1026160 w 2397760"/>
                <a:gd name="connsiteY15" fmla="*/ 367181 h 1674434"/>
                <a:gd name="connsiteX16" fmla="*/ 1097280 w 2397760"/>
                <a:gd name="connsiteY16" fmla="*/ 255421 h 1674434"/>
                <a:gd name="connsiteX17" fmla="*/ 1249680 w 2397760"/>
                <a:gd name="connsiteY17" fmla="*/ 72541 h 1674434"/>
                <a:gd name="connsiteX18" fmla="*/ 1361440 w 2397760"/>
                <a:gd name="connsiteY18" fmla="*/ 1421 h 1674434"/>
                <a:gd name="connsiteX19" fmla="*/ 1503680 w 2397760"/>
                <a:gd name="connsiteY19" fmla="*/ 31901 h 1674434"/>
                <a:gd name="connsiteX20" fmla="*/ 1564640 w 2397760"/>
                <a:gd name="connsiteY20" fmla="*/ 113181 h 1674434"/>
                <a:gd name="connsiteX21" fmla="*/ 1635760 w 2397760"/>
                <a:gd name="connsiteY21" fmla="*/ 255421 h 1674434"/>
                <a:gd name="connsiteX22" fmla="*/ 1676400 w 2397760"/>
                <a:gd name="connsiteY22" fmla="*/ 448461 h 1674434"/>
                <a:gd name="connsiteX23" fmla="*/ 1706880 w 2397760"/>
                <a:gd name="connsiteY23" fmla="*/ 570381 h 1674434"/>
                <a:gd name="connsiteX24" fmla="*/ 1788160 w 2397760"/>
                <a:gd name="connsiteY24" fmla="*/ 865021 h 1674434"/>
                <a:gd name="connsiteX25" fmla="*/ 1859280 w 2397760"/>
                <a:gd name="connsiteY25" fmla="*/ 1047901 h 1674434"/>
                <a:gd name="connsiteX26" fmla="*/ 1869440 w 2397760"/>
                <a:gd name="connsiteY26" fmla="*/ 1078381 h 1674434"/>
                <a:gd name="connsiteX27" fmla="*/ 1910080 w 2397760"/>
                <a:gd name="connsiteY27" fmla="*/ 1169821 h 1674434"/>
                <a:gd name="connsiteX28" fmla="*/ 1971040 w 2397760"/>
                <a:gd name="connsiteY28" fmla="*/ 1291741 h 1674434"/>
                <a:gd name="connsiteX29" fmla="*/ 2042160 w 2397760"/>
                <a:gd name="connsiteY29" fmla="*/ 1413661 h 1674434"/>
                <a:gd name="connsiteX30" fmla="*/ 2092960 w 2397760"/>
                <a:gd name="connsiteY30" fmla="*/ 1464461 h 1674434"/>
                <a:gd name="connsiteX31" fmla="*/ 2225040 w 2397760"/>
                <a:gd name="connsiteY31" fmla="*/ 1566061 h 1674434"/>
                <a:gd name="connsiteX32" fmla="*/ 2255520 w 2397760"/>
                <a:gd name="connsiteY32" fmla="*/ 1576221 h 1674434"/>
                <a:gd name="connsiteX33" fmla="*/ 2377440 w 2397760"/>
                <a:gd name="connsiteY33" fmla="*/ 1667661 h 1674434"/>
                <a:gd name="connsiteX34" fmla="*/ 2397760 w 2397760"/>
                <a:gd name="connsiteY34" fmla="*/ 1667661 h 1674434"/>
                <a:gd name="connsiteX0" fmla="*/ 0 w 2397760"/>
                <a:gd name="connsiteY0" fmla="*/ 1647341 h 1674434"/>
                <a:gd name="connsiteX1" fmla="*/ 111760 w 2397760"/>
                <a:gd name="connsiteY1" fmla="*/ 1637181 h 1674434"/>
                <a:gd name="connsiteX2" fmla="*/ 243840 w 2397760"/>
                <a:gd name="connsiteY2" fmla="*/ 1596541 h 1674434"/>
                <a:gd name="connsiteX3" fmla="*/ 365760 w 2397760"/>
                <a:gd name="connsiteY3" fmla="*/ 1545741 h 1674434"/>
                <a:gd name="connsiteX4" fmla="*/ 426720 w 2397760"/>
                <a:gd name="connsiteY4" fmla="*/ 1505101 h 1674434"/>
                <a:gd name="connsiteX5" fmla="*/ 518160 w 2397760"/>
                <a:gd name="connsiteY5" fmla="*/ 1454301 h 1674434"/>
                <a:gd name="connsiteX6" fmla="*/ 609600 w 2397760"/>
                <a:gd name="connsiteY6" fmla="*/ 1362861 h 1674434"/>
                <a:gd name="connsiteX7" fmla="*/ 701040 w 2397760"/>
                <a:gd name="connsiteY7" fmla="*/ 1210461 h 1674434"/>
                <a:gd name="connsiteX8" fmla="*/ 772160 w 2397760"/>
                <a:gd name="connsiteY8" fmla="*/ 1088541 h 1674434"/>
                <a:gd name="connsiteX9" fmla="*/ 802640 w 2397760"/>
                <a:gd name="connsiteY9" fmla="*/ 997101 h 1674434"/>
                <a:gd name="connsiteX10" fmla="*/ 812800 w 2397760"/>
                <a:gd name="connsiteY10" fmla="*/ 966621 h 1674434"/>
                <a:gd name="connsiteX11" fmla="*/ 853440 w 2397760"/>
                <a:gd name="connsiteY11" fmla="*/ 875181 h 1674434"/>
                <a:gd name="connsiteX12" fmla="*/ 924560 w 2397760"/>
                <a:gd name="connsiteY12" fmla="*/ 651661 h 1674434"/>
                <a:gd name="connsiteX13" fmla="*/ 965200 w 2397760"/>
                <a:gd name="connsiteY13" fmla="*/ 489101 h 1674434"/>
                <a:gd name="connsiteX14" fmla="*/ 1016000 w 2397760"/>
                <a:gd name="connsiteY14" fmla="*/ 397661 h 1674434"/>
                <a:gd name="connsiteX15" fmla="*/ 1097280 w 2397760"/>
                <a:gd name="connsiteY15" fmla="*/ 255421 h 1674434"/>
                <a:gd name="connsiteX16" fmla="*/ 1249680 w 2397760"/>
                <a:gd name="connsiteY16" fmla="*/ 72541 h 1674434"/>
                <a:gd name="connsiteX17" fmla="*/ 1361440 w 2397760"/>
                <a:gd name="connsiteY17" fmla="*/ 1421 h 1674434"/>
                <a:gd name="connsiteX18" fmla="*/ 1503680 w 2397760"/>
                <a:gd name="connsiteY18" fmla="*/ 31901 h 1674434"/>
                <a:gd name="connsiteX19" fmla="*/ 1564640 w 2397760"/>
                <a:gd name="connsiteY19" fmla="*/ 113181 h 1674434"/>
                <a:gd name="connsiteX20" fmla="*/ 1635760 w 2397760"/>
                <a:gd name="connsiteY20" fmla="*/ 255421 h 1674434"/>
                <a:gd name="connsiteX21" fmla="*/ 1676400 w 2397760"/>
                <a:gd name="connsiteY21" fmla="*/ 448461 h 1674434"/>
                <a:gd name="connsiteX22" fmla="*/ 1706880 w 2397760"/>
                <a:gd name="connsiteY22" fmla="*/ 570381 h 1674434"/>
                <a:gd name="connsiteX23" fmla="*/ 1788160 w 2397760"/>
                <a:gd name="connsiteY23" fmla="*/ 865021 h 1674434"/>
                <a:gd name="connsiteX24" fmla="*/ 1859280 w 2397760"/>
                <a:gd name="connsiteY24" fmla="*/ 1047901 h 1674434"/>
                <a:gd name="connsiteX25" fmla="*/ 1869440 w 2397760"/>
                <a:gd name="connsiteY25" fmla="*/ 1078381 h 1674434"/>
                <a:gd name="connsiteX26" fmla="*/ 1910080 w 2397760"/>
                <a:gd name="connsiteY26" fmla="*/ 1169821 h 1674434"/>
                <a:gd name="connsiteX27" fmla="*/ 1971040 w 2397760"/>
                <a:gd name="connsiteY27" fmla="*/ 1291741 h 1674434"/>
                <a:gd name="connsiteX28" fmla="*/ 2042160 w 2397760"/>
                <a:gd name="connsiteY28" fmla="*/ 1413661 h 1674434"/>
                <a:gd name="connsiteX29" fmla="*/ 2092960 w 2397760"/>
                <a:gd name="connsiteY29" fmla="*/ 1464461 h 1674434"/>
                <a:gd name="connsiteX30" fmla="*/ 2225040 w 2397760"/>
                <a:gd name="connsiteY30" fmla="*/ 1566061 h 1674434"/>
                <a:gd name="connsiteX31" fmla="*/ 2255520 w 2397760"/>
                <a:gd name="connsiteY31" fmla="*/ 1576221 h 1674434"/>
                <a:gd name="connsiteX32" fmla="*/ 2377440 w 2397760"/>
                <a:gd name="connsiteY32" fmla="*/ 1667661 h 1674434"/>
                <a:gd name="connsiteX33" fmla="*/ 2397760 w 2397760"/>
                <a:gd name="connsiteY33" fmla="*/ 1667661 h 1674434"/>
                <a:gd name="connsiteX0" fmla="*/ 0 w 2397760"/>
                <a:gd name="connsiteY0" fmla="*/ 1647341 h 1674434"/>
                <a:gd name="connsiteX1" fmla="*/ 111760 w 2397760"/>
                <a:gd name="connsiteY1" fmla="*/ 1637181 h 1674434"/>
                <a:gd name="connsiteX2" fmla="*/ 243840 w 2397760"/>
                <a:gd name="connsiteY2" fmla="*/ 1596541 h 1674434"/>
                <a:gd name="connsiteX3" fmla="*/ 365760 w 2397760"/>
                <a:gd name="connsiteY3" fmla="*/ 1545741 h 1674434"/>
                <a:gd name="connsiteX4" fmla="*/ 426720 w 2397760"/>
                <a:gd name="connsiteY4" fmla="*/ 1505101 h 1674434"/>
                <a:gd name="connsiteX5" fmla="*/ 518160 w 2397760"/>
                <a:gd name="connsiteY5" fmla="*/ 1454301 h 1674434"/>
                <a:gd name="connsiteX6" fmla="*/ 609600 w 2397760"/>
                <a:gd name="connsiteY6" fmla="*/ 1362861 h 1674434"/>
                <a:gd name="connsiteX7" fmla="*/ 701040 w 2397760"/>
                <a:gd name="connsiteY7" fmla="*/ 1210461 h 1674434"/>
                <a:gd name="connsiteX8" fmla="*/ 772160 w 2397760"/>
                <a:gd name="connsiteY8" fmla="*/ 1088541 h 1674434"/>
                <a:gd name="connsiteX9" fmla="*/ 802640 w 2397760"/>
                <a:gd name="connsiteY9" fmla="*/ 997101 h 1674434"/>
                <a:gd name="connsiteX10" fmla="*/ 853440 w 2397760"/>
                <a:gd name="connsiteY10" fmla="*/ 875181 h 1674434"/>
                <a:gd name="connsiteX11" fmla="*/ 924560 w 2397760"/>
                <a:gd name="connsiteY11" fmla="*/ 651661 h 1674434"/>
                <a:gd name="connsiteX12" fmla="*/ 965200 w 2397760"/>
                <a:gd name="connsiteY12" fmla="*/ 489101 h 1674434"/>
                <a:gd name="connsiteX13" fmla="*/ 1016000 w 2397760"/>
                <a:gd name="connsiteY13" fmla="*/ 397661 h 1674434"/>
                <a:gd name="connsiteX14" fmla="*/ 1097280 w 2397760"/>
                <a:gd name="connsiteY14" fmla="*/ 255421 h 1674434"/>
                <a:gd name="connsiteX15" fmla="*/ 1249680 w 2397760"/>
                <a:gd name="connsiteY15" fmla="*/ 72541 h 1674434"/>
                <a:gd name="connsiteX16" fmla="*/ 1361440 w 2397760"/>
                <a:gd name="connsiteY16" fmla="*/ 1421 h 1674434"/>
                <a:gd name="connsiteX17" fmla="*/ 1503680 w 2397760"/>
                <a:gd name="connsiteY17" fmla="*/ 31901 h 1674434"/>
                <a:gd name="connsiteX18" fmla="*/ 1564640 w 2397760"/>
                <a:gd name="connsiteY18" fmla="*/ 113181 h 1674434"/>
                <a:gd name="connsiteX19" fmla="*/ 1635760 w 2397760"/>
                <a:gd name="connsiteY19" fmla="*/ 255421 h 1674434"/>
                <a:gd name="connsiteX20" fmla="*/ 1676400 w 2397760"/>
                <a:gd name="connsiteY20" fmla="*/ 448461 h 1674434"/>
                <a:gd name="connsiteX21" fmla="*/ 1706880 w 2397760"/>
                <a:gd name="connsiteY21" fmla="*/ 570381 h 1674434"/>
                <a:gd name="connsiteX22" fmla="*/ 1788160 w 2397760"/>
                <a:gd name="connsiteY22" fmla="*/ 865021 h 1674434"/>
                <a:gd name="connsiteX23" fmla="*/ 1859280 w 2397760"/>
                <a:gd name="connsiteY23" fmla="*/ 1047901 h 1674434"/>
                <a:gd name="connsiteX24" fmla="*/ 1869440 w 2397760"/>
                <a:gd name="connsiteY24" fmla="*/ 1078381 h 1674434"/>
                <a:gd name="connsiteX25" fmla="*/ 1910080 w 2397760"/>
                <a:gd name="connsiteY25" fmla="*/ 1169821 h 1674434"/>
                <a:gd name="connsiteX26" fmla="*/ 1971040 w 2397760"/>
                <a:gd name="connsiteY26" fmla="*/ 1291741 h 1674434"/>
                <a:gd name="connsiteX27" fmla="*/ 2042160 w 2397760"/>
                <a:gd name="connsiteY27" fmla="*/ 1413661 h 1674434"/>
                <a:gd name="connsiteX28" fmla="*/ 2092960 w 2397760"/>
                <a:gd name="connsiteY28" fmla="*/ 1464461 h 1674434"/>
                <a:gd name="connsiteX29" fmla="*/ 2225040 w 2397760"/>
                <a:gd name="connsiteY29" fmla="*/ 1566061 h 1674434"/>
                <a:gd name="connsiteX30" fmla="*/ 2255520 w 2397760"/>
                <a:gd name="connsiteY30" fmla="*/ 1576221 h 1674434"/>
                <a:gd name="connsiteX31" fmla="*/ 2377440 w 2397760"/>
                <a:gd name="connsiteY31" fmla="*/ 1667661 h 1674434"/>
                <a:gd name="connsiteX32" fmla="*/ 2397760 w 2397760"/>
                <a:gd name="connsiteY32" fmla="*/ 1667661 h 1674434"/>
                <a:gd name="connsiteX0" fmla="*/ 0 w 2397760"/>
                <a:gd name="connsiteY0" fmla="*/ 1647341 h 1674434"/>
                <a:gd name="connsiteX1" fmla="*/ 243840 w 2397760"/>
                <a:gd name="connsiteY1" fmla="*/ 1596541 h 1674434"/>
                <a:gd name="connsiteX2" fmla="*/ 365760 w 2397760"/>
                <a:gd name="connsiteY2" fmla="*/ 1545741 h 1674434"/>
                <a:gd name="connsiteX3" fmla="*/ 426720 w 2397760"/>
                <a:gd name="connsiteY3" fmla="*/ 1505101 h 1674434"/>
                <a:gd name="connsiteX4" fmla="*/ 518160 w 2397760"/>
                <a:gd name="connsiteY4" fmla="*/ 1454301 h 1674434"/>
                <a:gd name="connsiteX5" fmla="*/ 609600 w 2397760"/>
                <a:gd name="connsiteY5" fmla="*/ 1362861 h 1674434"/>
                <a:gd name="connsiteX6" fmla="*/ 701040 w 2397760"/>
                <a:gd name="connsiteY6" fmla="*/ 1210461 h 1674434"/>
                <a:gd name="connsiteX7" fmla="*/ 772160 w 2397760"/>
                <a:gd name="connsiteY7" fmla="*/ 1088541 h 1674434"/>
                <a:gd name="connsiteX8" fmla="*/ 802640 w 2397760"/>
                <a:gd name="connsiteY8" fmla="*/ 997101 h 1674434"/>
                <a:gd name="connsiteX9" fmla="*/ 853440 w 2397760"/>
                <a:gd name="connsiteY9" fmla="*/ 875181 h 1674434"/>
                <a:gd name="connsiteX10" fmla="*/ 924560 w 2397760"/>
                <a:gd name="connsiteY10" fmla="*/ 651661 h 1674434"/>
                <a:gd name="connsiteX11" fmla="*/ 965200 w 2397760"/>
                <a:gd name="connsiteY11" fmla="*/ 489101 h 1674434"/>
                <a:gd name="connsiteX12" fmla="*/ 1016000 w 2397760"/>
                <a:gd name="connsiteY12" fmla="*/ 397661 h 1674434"/>
                <a:gd name="connsiteX13" fmla="*/ 1097280 w 2397760"/>
                <a:gd name="connsiteY13" fmla="*/ 255421 h 1674434"/>
                <a:gd name="connsiteX14" fmla="*/ 1249680 w 2397760"/>
                <a:gd name="connsiteY14" fmla="*/ 72541 h 1674434"/>
                <a:gd name="connsiteX15" fmla="*/ 1361440 w 2397760"/>
                <a:gd name="connsiteY15" fmla="*/ 1421 h 1674434"/>
                <a:gd name="connsiteX16" fmla="*/ 1503680 w 2397760"/>
                <a:gd name="connsiteY16" fmla="*/ 31901 h 1674434"/>
                <a:gd name="connsiteX17" fmla="*/ 1564640 w 2397760"/>
                <a:gd name="connsiteY17" fmla="*/ 113181 h 1674434"/>
                <a:gd name="connsiteX18" fmla="*/ 1635760 w 2397760"/>
                <a:gd name="connsiteY18" fmla="*/ 255421 h 1674434"/>
                <a:gd name="connsiteX19" fmla="*/ 1676400 w 2397760"/>
                <a:gd name="connsiteY19" fmla="*/ 448461 h 1674434"/>
                <a:gd name="connsiteX20" fmla="*/ 1706880 w 2397760"/>
                <a:gd name="connsiteY20" fmla="*/ 570381 h 1674434"/>
                <a:gd name="connsiteX21" fmla="*/ 1788160 w 2397760"/>
                <a:gd name="connsiteY21" fmla="*/ 865021 h 1674434"/>
                <a:gd name="connsiteX22" fmla="*/ 1859280 w 2397760"/>
                <a:gd name="connsiteY22" fmla="*/ 1047901 h 1674434"/>
                <a:gd name="connsiteX23" fmla="*/ 1869440 w 2397760"/>
                <a:gd name="connsiteY23" fmla="*/ 1078381 h 1674434"/>
                <a:gd name="connsiteX24" fmla="*/ 1910080 w 2397760"/>
                <a:gd name="connsiteY24" fmla="*/ 1169821 h 1674434"/>
                <a:gd name="connsiteX25" fmla="*/ 1971040 w 2397760"/>
                <a:gd name="connsiteY25" fmla="*/ 1291741 h 1674434"/>
                <a:gd name="connsiteX26" fmla="*/ 2042160 w 2397760"/>
                <a:gd name="connsiteY26" fmla="*/ 1413661 h 1674434"/>
                <a:gd name="connsiteX27" fmla="*/ 2092960 w 2397760"/>
                <a:gd name="connsiteY27" fmla="*/ 1464461 h 1674434"/>
                <a:gd name="connsiteX28" fmla="*/ 2225040 w 2397760"/>
                <a:gd name="connsiteY28" fmla="*/ 1566061 h 1674434"/>
                <a:gd name="connsiteX29" fmla="*/ 2255520 w 2397760"/>
                <a:gd name="connsiteY29" fmla="*/ 1576221 h 1674434"/>
                <a:gd name="connsiteX30" fmla="*/ 2377440 w 2397760"/>
                <a:gd name="connsiteY30" fmla="*/ 1667661 h 1674434"/>
                <a:gd name="connsiteX31" fmla="*/ 2397760 w 2397760"/>
                <a:gd name="connsiteY31" fmla="*/ 1667661 h 1674434"/>
                <a:gd name="connsiteX0" fmla="*/ 0 w 2397760"/>
                <a:gd name="connsiteY0" fmla="*/ 1647341 h 1674434"/>
                <a:gd name="connsiteX1" fmla="*/ 243840 w 2397760"/>
                <a:gd name="connsiteY1" fmla="*/ 1596541 h 1674434"/>
                <a:gd name="connsiteX2" fmla="*/ 365760 w 2397760"/>
                <a:gd name="connsiteY2" fmla="*/ 1545741 h 1674434"/>
                <a:gd name="connsiteX3" fmla="*/ 426720 w 2397760"/>
                <a:gd name="connsiteY3" fmla="*/ 1505101 h 1674434"/>
                <a:gd name="connsiteX4" fmla="*/ 518160 w 2397760"/>
                <a:gd name="connsiteY4" fmla="*/ 1454301 h 1674434"/>
                <a:gd name="connsiteX5" fmla="*/ 609600 w 2397760"/>
                <a:gd name="connsiteY5" fmla="*/ 1362861 h 1674434"/>
                <a:gd name="connsiteX6" fmla="*/ 701040 w 2397760"/>
                <a:gd name="connsiteY6" fmla="*/ 1210461 h 1674434"/>
                <a:gd name="connsiteX7" fmla="*/ 772160 w 2397760"/>
                <a:gd name="connsiteY7" fmla="*/ 1088541 h 1674434"/>
                <a:gd name="connsiteX8" fmla="*/ 802640 w 2397760"/>
                <a:gd name="connsiteY8" fmla="*/ 997101 h 1674434"/>
                <a:gd name="connsiteX9" fmla="*/ 853440 w 2397760"/>
                <a:gd name="connsiteY9" fmla="*/ 875181 h 1674434"/>
                <a:gd name="connsiteX10" fmla="*/ 924560 w 2397760"/>
                <a:gd name="connsiteY10" fmla="*/ 651661 h 1674434"/>
                <a:gd name="connsiteX11" fmla="*/ 965200 w 2397760"/>
                <a:gd name="connsiteY11" fmla="*/ 489101 h 1674434"/>
                <a:gd name="connsiteX12" fmla="*/ 1016000 w 2397760"/>
                <a:gd name="connsiteY12" fmla="*/ 397661 h 1674434"/>
                <a:gd name="connsiteX13" fmla="*/ 1097280 w 2397760"/>
                <a:gd name="connsiteY13" fmla="*/ 255421 h 1674434"/>
                <a:gd name="connsiteX14" fmla="*/ 1249680 w 2397760"/>
                <a:gd name="connsiteY14" fmla="*/ 72541 h 1674434"/>
                <a:gd name="connsiteX15" fmla="*/ 1361440 w 2397760"/>
                <a:gd name="connsiteY15" fmla="*/ 1421 h 1674434"/>
                <a:gd name="connsiteX16" fmla="*/ 1503680 w 2397760"/>
                <a:gd name="connsiteY16" fmla="*/ 31901 h 1674434"/>
                <a:gd name="connsiteX17" fmla="*/ 1564640 w 2397760"/>
                <a:gd name="connsiteY17" fmla="*/ 113181 h 1674434"/>
                <a:gd name="connsiteX18" fmla="*/ 1635760 w 2397760"/>
                <a:gd name="connsiteY18" fmla="*/ 255421 h 1674434"/>
                <a:gd name="connsiteX19" fmla="*/ 1676400 w 2397760"/>
                <a:gd name="connsiteY19" fmla="*/ 448461 h 1674434"/>
                <a:gd name="connsiteX20" fmla="*/ 1706880 w 2397760"/>
                <a:gd name="connsiteY20" fmla="*/ 570381 h 1674434"/>
                <a:gd name="connsiteX21" fmla="*/ 1788160 w 2397760"/>
                <a:gd name="connsiteY21" fmla="*/ 865021 h 1674434"/>
                <a:gd name="connsiteX22" fmla="*/ 1859280 w 2397760"/>
                <a:gd name="connsiteY22" fmla="*/ 1047901 h 1674434"/>
                <a:gd name="connsiteX23" fmla="*/ 1869440 w 2397760"/>
                <a:gd name="connsiteY23" fmla="*/ 1078381 h 1674434"/>
                <a:gd name="connsiteX24" fmla="*/ 1910080 w 2397760"/>
                <a:gd name="connsiteY24" fmla="*/ 1169821 h 1674434"/>
                <a:gd name="connsiteX25" fmla="*/ 1971040 w 2397760"/>
                <a:gd name="connsiteY25" fmla="*/ 1291741 h 1674434"/>
                <a:gd name="connsiteX26" fmla="*/ 2092960 w 2397760"/>
                <a:gd name="connsiteY26" fmla="*/ 1464461 h 1674434"/>
                <a:gd name="connsiteX27" fmla="*/ 2225040 w 2397760"/>
                <a:gd name="connsiteY27" fmla="*/ 1566061 h 1674434"/>
                <a:gd name="connsiteX28" fmla="*/ 2255520 w 2397760"/>
                <a:gd name="connsiteY28" fmla="*/ 1576221 h 1674434"/>
                <a:gd name="connsiteX29" fmla="*/ 2377440 w 2397760"/>
                <a:gd name="connsiteY29" fmla="*/ 1667661 h 1674434"/>
                <a:gd name="connsiteX30" fmla="*/ 2397760 w 2397760"/>
                <a:gd name="connsiteY30" fmla="*/ 1667661 h 1674434"/>
                <a:gd name="connsiteX0" fmla="*/ 0 w 2377440"/>
                <a:gd name="connsiteY0" fmla="*/ 1647341 h 1667661"/>
                <a:gd name="connsiteX1" fmla="*/ 243840 w 2377440"/>
                <a:gd name="connsiteY1" fmla="*/ 1596541 h 1667661"/>
                <a:gd name="connsiteX2" fmla="*/ 365760 w 2377440"/>
                <a:gd name="connsiteY2" fmla="*/ 1545741 h 1667661"/>
                <a:gd name="connsiteX3" fmla="*/ 426720 w 2377440"/>
                <a:gd name="connsiteY3" fmla="*/ 1505101 h 1667661"/>
                <a:gd name="connsiteX4" fmla="*/ 518160 w 2377440"/>
                <a:gd name="connsiteY4" fmla="*/ 1454301 h 1667661"/>
                <a:gd name="connsiteX5" fmla="*/ 609600 w 2377440"/>
                <a:gd name="connsiteY5" fmla="*/ 1362861 h 1667661"/>
                <a:gd name="connsiteX6" fmla="*/ 701040 w 2377440"/>
                <a:gd name="connsiteY6" fmla="*/ 1210461 h 1667661"/>
                <a:gd name="connsiteX7" fmla="*/ 772160 w 2377440"/>
                <a:gd name="connsiteY7" fmla="*/ 1088541 h 1667661"/>
                <a:gd name="connsiteX8" fmla="*/ 802640 w 2377440"/>
                <a:gd name="connsiteY8" fmla="*/ 997101 h 1667661"/>
                <a:gd name="connsiteX9" fmla="*/ 853440 w 2377440"/>
                <a:gd name="connsiteY9" fmla="*/ 875181 h 1667661"/>
                <a:gd name="connsiteX10" fmla="*/ 924560 w 2377440"/>
                <a:gd name="connsiteY10" fmla="*/ 651661 h 1667661"/>
                <a:gd name="connsiteX11" fmla="*/ 965200 w 2377440"/>
                <a:gd name="connsiteY11" fmla="*/ 489101 h 1667661"/>
                <a:gd name="connsiteX12" fmla="*/ 1016000 w 2377440"/>
                <a:gd name="connsiteY12" fmla="*/ 397661 h 1667661"/>
                <a:gd name="connsiteX13" fmla="*/ 1097280 w 2377440"/>
                <a:gd name="connsiteY13" fmla="*/ 255421 h 1667661"/>
                <a:gd name="connsiteX14" fmla="*/ 1249680 w 2377440"/>
                <a:gd name="connsiteY14" fmla="*/ 72541 h 1667661"/>
                <a:gd name="connsiteX15" fmla="*/ 1361440 w 2377440"/>
                <a:gd name="connsiteY15" fmla="*/ 1421 h 1667661"/>
                <a:gd name="connsiteX16" fmla="*/ 1503680 w 2377440"/>
                <a:gd name="connsiteY16" fmla="*/ 31901 h 1667661"/>
                <a:gd name="connsiteX17" fmla="*/ 1564640 w 2377440"/>
                <a:gd name="connsiteY17" fmla="*/ 113181 h 1667661"/>
                <a:gd name="connsiteX18" fmla="*/ 1635760 w 2377440"/>
                <a:gd name="connsiteY18" fmla="*/ 255421 h 1667661"/>
                <a:gd name="connsiteX19" fmla="*/ 1676400 w 2377440"/>
                <a:gd name="connsiteY19" fmla="*/ 448461 h 1667661"/>
                <a:gd name="connsiteX20" fmla="*/ 1706880 w 2377440"/>
                <a:gd name="connsiteY20" fmla="*/ 570381 h 1667661"/>
                <a:gd name="connsiteX21" fmla="*/ 1788160 w 2377440"/>
                <a:gd name="connsiteY21" fmla="*/ 865021 h 1667661"/>
                <a:gd name="connsiteX22" fmla="*/ 1859280 w 2377440"/>
                <a:gd name="connsiteY22" fmla="*/ 1047901 h 1667661"/>
                <a:gd name="connsiteX23" fmla="*/ 1869440 w 2377440"/>
                <a:gd name="connsiteY23" fmla="*/ 1078381 h 1667661"/>
                <a:gd name="connsiteX24" fmla="*/ 1910080 w 2377440"/>
                <a:gd name="connsiteY24" fmla="*/ 1169821 h 1667661"/>
                <a:gd name="connsiteX25" fmla="*/ 1971040 w 2377440"/>
                <a:gd name="connsiteY25" fmla="*/ 1291741 h 1667661"/>
                <a:gd name="connsiteX26" fmla="*/ 2092960 w 2377440"/>
                <a:gd name="connsiteY26" fmla="*/ 1464461 h 1667661"/>
                <a:gd name="connsiteX27" fmla="*/ 2225040 w 2377440"/>
                <a:gd name="connsiteY27" fmla="*/ 1566061 h 1667661"/>
                <a:gd name="connsiteX28" fmla="*/ 2255520 w 2377440"/>
                <a:gd name="connsiteY28" fmla="*/ 1576221 h 1667661"/>
                <a:gd name="connsiteX29" fmla="*/ 2377440 w 2377440"/>
                <a:gd name="connsiteY29" fmla="*/ 1667661 h 1667661"/>
                <a:gd name="connsiteX0" fmla="*/ 0 w 2377440"/>
                <a:gd name="connsiteY0" fmla="*/ 1647341 h 1667661"/>
                <a:gd name="connsiteX1" fmla="*/ 243840 w 2377440"/>
                <a:gd name="connsiteY1" fmla="*/ 1596541 h 1667661"/>
                <a:gd name="connsiteX2" fmla="*/ 365760 w 2377440"/>
                <a:gd name="connsiteY2" fmla="*/ 1545741 h 1667661"/>
                <a:gd name="connsiteX3" fmla="*/ 426720 w 2377440"/>
                <a:gd name="connsiteY3" fmla="*/ 1505101 h 1667661"/>
                <a:gd name="connsiteX4" fmla="*/ 518160 w 2377440"/>
                <a:gd name="connsiteY4" fmla="*/ 1454301 h 1667661"/>
                <a:gd name="connsiteX5" fmla="*/ 609600 w 2377440"/>
                <a:gd name="connsiteY5" fmla="*/ 1362861 h 1667661"/>
                <a:gd name="connsiteX6" fmla="*/ 701040 w 2377440"/>
                <a:gd name="connsiteY6" fmla="*/ 1210461 h 1667661"/>
                <a:gd name="connsiteX7" fmla="*/ 772160 w 2377440"/>
                <a:gd name="connsiteY7" fmla="*/ 1088541 h 1667661"/>
                <a:gd name="connsiteX8" fmla="*/ 802640 w 2377440"/>
                <a:gd name="connsiteY8" fmla="*/ 997101 h 1667661"/>
                <a:gd name="connsiteX9" fmla="*/ 853440 w 2377440"/>
                <a:gd name="connsiteY9" fmla="*/ 875181 h 1667661"/>
                <a:gd name="connsiteX10" fmla="*/ 924560 w 2377440"/>
                <a:gd name="connsiteY10" fmla="*/ 651661 h 1667661"/>
                <a:gd name="connsiteX11" fmla="*/ 965200 w 2377440"/>
                <a:gd name="connsiteY11" fmla="*/ 489101 h 1667661"/>
                <a:gd name="connsiteX12" fmla="*/ 1016000 w 2377440"/>
                <a:gd name="connsiteY12" fmla="*/ 397661 h 1667661"/>
                <a:gd name="connsiteX13" fmla="*/ 1097280 w 2377440"/>
                <a:gd name="connsiteY13" fmla="*/ 255421 h 1667661"/>
                <a:gd name="connsiteX14" fmla="*/ 1249680 w 2377440"/>
                <a:gd name="connsiteY14" fmla="*/ 72541 h 1667661"/>
                <a:gd name="connsiteX15" fmla="*/ 1361440 w 2377440"/>
                <a:gd name="connsiteY15" fmla="*/ 1421 h 1667661"/>
                <a:gd name="connsiteX16" fmla="*/ 1503680 w 2377440"/>
                <a:gd name="connsiteY16" fmla="*/ 31901 h 1667661"/>
                <a:gd name="connsiteX17" fmla="*/ 1564640 w 2377440"/>
                <a:gd name="connsiteY17" fmla="*/ 113181 h 1667661"/>
                <a:gd name="connsiteX18" fmla="*/ 1635760 w 2377440"/>
                <a:gd name="connsiteY18" fmla="*/ 255421 h 1667661"/>
                <a:gd name="connsiteX19" fmla="*/ 1676400 w 2377440"/>
                <a:gd name="connsiteY19" fmla="*/ 448461 h 1667661"/>
                <a:gd name="connsiteX20" fmla="*/ 1706880 w 2377440"/>
                <a:gd name="connsiteY20" fmla="*/ 570381 h 1667661"/>
                <a:gd name="connsiteX21" fmla="*/ 1788160 w 2377440"/>
                <a:gd name="connsiteY21" fmla="*/ 865021 h 1667661"/>
                <a:gd name="connsiteX22" fmla="*/ 1859280 w 2377440"/>
                <a:gd name="connsiteY22" fmla="*/ 1047901 h 1667661"/>
                <a:gd name="connsiteX23" fmla="*/ 1869440 w 2377440"/>
                <a:gd name="connsiteY23" fmla="*/ 1078381 h 1667661"/>
                <a:gd name="connsiteX24" fmla="*/ 1910080 w 2377440"/>
                <a:gd name="connsiteY24" fmla="*/ 1169821 h 1667661"/>
                <a:gd name="connsiteX25" fmla="*/ 1971040 w 2377440"/>
                <a:gd name="connsiteY25" fmla="*/ 1291741 h 1667661"/>
                <a:gd name="connsiteX26" fmla="*/ 2092960 w 2377440"/>
                <a:gd name="connsiteY26" fmla="*/ 1464461 h 1667661"/>
                <a:gd name="connsiteX27" fmla="*/ 2225040 w 2377440"/>
                <a:gd name="connsiteY27" fmla="*/ 1566061 h 1667661"/>
                <a:gd name="connsiteX28" fmla="*/ 2377440 w 2377440"/>
                <a:gd name="connsiteY28" fmla="*/ 1667661 h 1667661"/>
                <a:gd name="connsiteX0" fmla="*/ 0 w 2377440"/>
                <a:gd name="connsiteY0" fmla="*/ 1647341 h 1667661"/>
                <a:gd name="connsiteX1" fmla="*/ 243840 w 2377440"/>
                <a:gd name="connsiteY1" fmla="*/ 1596541 h 1667661"/>
                <a:gd name="connsiteX2" fmla="*/ 365760 w 2377440"/>
                <a:gd name="connsiteY2" fmla="*/ 1545741 h 1667661"/>
                <a:gd name="connsiteX3" fmla="*/ 426720 w 2377440"/>
                <a:gd name="connsiteY3" fmla="*/ 1505101 h 1667661"/>
                <a:gd name="connsiteX4" fmla="*/ 518160 w 2377440"/>
                <a:gd name="connsiteY4" fmla="*/ 1454301 h 1667661"/>
                <a:gd name="connsiteX5" fmla="*/ 609600 w 2377440"/>
                <a:gd name="connsiteY5" fmla="*/ 1362861 h 1667661"/>
                <a:gd name="connsiteX6" fmla="*/ 701040 w 2377440"/>
                <a:gd name="connsiteY6" fmla="*/ 1210461 h 1667661"/>
                <a:gd name="connsiteX7" fmla="*/ 772160 w 2377440"/>
                <a:gd name="connsiteY7" fmla="*/ 1088541 h 1667661"/>
                <a:gd name="connsiteX8" fmla="*/ 802640 w 2377440"/>
                <a:gd name="connsiteY8" fmla="*/ 997101 h 1667661"/>
                <a:gd name="connsiteX9" fmla="*/ 853440 w 2377440"/>
                <a:gd name="connsiteY9" fmla="*/ 875181 h 1667661"/>
                <a:gd name="connsiteX10" fmla="*/ 924560 w 2377440"/>
                <a:gd name="connsiteY10" fmla="*/ 651661 h 1667661"/>
                <a:gd name="connsiteX11" fmla="*/ 965200 w 2377440"/>
                <a:gd name="connsiteY11" fmla="*/ 489101 h 1667661"/>
                <a:gd name="connsiteX12" fmla="*/ 1016000 w 2377440"/>
                <a:gd name="connsiteY12" fmla="*/ 397661 h 1667661"/>
                <a:gd name="connsiteX13" fmla="*/ 1097280 w 2377440"/>
                <a:gd name="connsiteY13" fmla="*/ 255421 h 1667661"/>
                <a:gd name="connsiteX14" fmla="*/ 1249680 w 2377440"/>
                <a:gd name="connsiteY14" fmla="*/ 72541 h 1667661"/>
                <a:gd name="connsiteX15" fmla="*/ 1361440 w 2377440"/>
                <a:gd name="connsiteY15" fmla="*/ 1421 h 1667661"/>
                <a:gd name="connsiteX16" fmla="*/ 1503680 w 2377440"/>
                <a:gd name="connsiteY16" fmla="*/ 31901 h 1667661"/>
                <a:gd name="connsiteX17" fmla="*/ 1564640 w 2377440"/>
                <a:gd name="connsiteY17" fmla="*/ 113181 h 1667661"/>
                <a:gd name="connsiteX18" fmla="*/ 1635760 w 2377440"/>
                <a:gd name="connsiteY18" fmla="*/ 255421 h 1667661"/>
                <a:gd name="connsiteX19" fmla="*/ 1676400 w 2377440"/>
                <a:gd name="connsiteY19" fmla="*/ 448461 h 1667661"/>
                <a:gd name="connsiteX20" fmla="*/ 1706880 w 2377440"/>
                <a:gd name="connsiteY20" fmla="*/ 570381 h 1667661"/>
                <a:gd name="connsiteX21" fmla="*/ 1788160 w 2377440"/>
                <a:gd name="connsiteY21" fmla="*/ 865021 h 1667661"/>
                <a:gd name="connsiteX22" fmla="*/ 1859280 w 2377440"/>
                <a:gd name="connsiteY22" fmla="*/ 1047901 h 1667661"/>
                <a:gd name="connsiteX23" fmla="*/ 1910080 w 2377440"/>
                <a:gd name="connsiteY23" fmla="*/ 1169821 h 1667661"/>
                <a:gd name="connsiteX24" fmla="*/ 1971040 w 2377440"/>
                <a:gd name="connsiteY24" fmla="*/ 1291741 h 1667661"/>
                <a:gd name="connsiteX25" fmla="*/ 2092960 w 2377440"/>
                <a:gd name="connsiteY25" fmla="*/ 1464461 h 1667661"/>
                <a:gd name="connsiteX26" fmla="*/ 2225040 w 2377440"/>
                <a:gd name="connsiteY26" fmla="*/ 1566061 h 1667661"/>
                <a:gd name="connsiteX27" fmla="*/ 2377440 w 2377440"/>
                <a:gd name="connsiteY27" fmla="*/ 1667661 h 1667661"/>
                <a:gd name="connsiteX0" fmla="*/ 0 w 2377440"/>
                <a:gd name="connsiteY0" fmla="*/ 1647341 h 1667661"/>
                <a:gd name="connsiteX1" fmla="*/ 243840 w 2377440"/>
                <a:gd name="connsiteY1" fmla="*/ 1596541 h 1667661"/>
                <a:gd name="connsiteX2" fmla="*/ 365760 w 2377440"/>
                <a:gd name="connsiteY2" fmla="*/ 1545741 h 1667661"/>
                <a:gd name="connsiteX3" fmla="*/ 426720 w 2377440"/>
                <a:gd name="connsiteY3" fmla="*/ 1505101 h 1667661"/>
                <a:gd name="connsiteX4" fmla="*/ 518160 w 2377440"/>
                <a:gd name="connsiteY4" fmla="*/ 1454301 h 1667661"/>
                <a:gd name="connsiteX5" fmla="*/ 609600 w 2377440"/>
                <a:gd name="connsiteY5" fmla="*/ 1362861 h 1667661"/>
                <a:gd name="connsiteX6" fmla="*/ 701040 w 2377440"/>
                <a:gd name="connsiteY6" fmla="*/ 1210461 h 1667661"/>
                <a:gd name="connsiteX7" fmla="*/ 772160 w 2377440"/>
                <a:gd name="connsiteY7" fmla="*/ 1088541 h 1667661"/>
                <a:gd name="connsiteX8" fmla="*/ 802640 w 2377440"/>
                <a:gd name="connsiteY8" fmla="*/ 997101 h 1667661"/>
                <a:gd name="connsiteX9" fmla="*/ 853440 w 2377440"/>
                <a:gd name="connsiteY9" fmla="*/ 875181 h 1667661"/>
                <a:gd name="connsiteX10" fmla="*/ 924560 w 2377440"/>
                <a:gd name="connsiteY10" fmla="*/ 651661 h 1667661"/>
                <a:gd name="connsiteX11" fmla="*/ 1016000 w 2377440"/>
                <a:gd name="connsiteY11" fmla="*/ 397661 h 1667661"/>
                <a:gd name="connsiteX12" fmla="*/ 1097280 w 2377440"/>
                <a:gd name="connsiteY12" fmla="*/ 255421 h 1667661"/>
                <a:gd name="connsiteX13" fmla="*/ 1249680 w 2377440"/>
                <a:gd name="connsiteY13" fmla="*/ 72541 h 1667661"/>
                <a:gd name="connsiteX14" fmla="*/ 1361440 w 2377440"/>
                <a:gd name="connsiteY14" fmla="*/ 1421 h 1667661"/>
                <a:gd name="connsiteX15" fmla="*/ 1503680 w 2377440"/>
                <a:gd name="connsiteY15" fmla="*/ 31901 h 1667661"/>
                <a:gd name="connsiteX16" fmla="*/ 1564640 w 2377440"/>
                <a:gd name="connsiteY16" fmla="*/ 113181 h 1667661"/>
                <a:gd name="connsiteX17" fmla="*/ 1635760 w 2377440"/>
                <a:gd name="connsiteY17" fmla="*/ 255421 h 1667661"/>
                <a:gd name="connsiteX18" fmla="*/ 1676400 w 2377440"/>
                <a:gd name="connsiteY18" fmla="*/ 448461 h 1667661"/>
                <a:gd name="connsiteX19" fmla="*/ 1706880 w 2377440"/>
                <a:gd name="connsiteY19" fmla="*/ 570381 h 1667661"/>
                <a:gd name="connsiteX20" fmla="*/ 1788160 w 2377440"/>
                <a:gd name="connsiteY20" fmla="*/ 865021 h 1667661"/>
                <a:gd name="connsiteX21" fmla="*/ 1859280 w 2377440"/>
                <a:gd name="connsiteY21" fmla="*/ 1047901 h 1667661"/>
                <a:gd name="connsiteX22" fmla="*/ 1910080 w 2377440"/>
                <a:gd name="connsiteY22" fmla="*/ 1169821 h 1667661"/>
                <a:gd name="connsiteX23" fmla="*/ 1971040 w 2377440"/>
                <a:gd name="connsiteY23" fmla="*/ 1291741 h 1667661"/>
                <a:gd name="connsiteX24" fmla="*/ 2092960 w 2377440"/>
                <a:gd name="connsiteY24" fmla="*/ 1464461 h 1667661"/>
                <a:gd name="connsiteX25" fmla="*/ 2225040 w 2377440"/>
                <a:gd name="connsiteY25" fmla="*/ 1566061 h 1667661"/>
                <a:gd name="connsiteX26" fmla="*/ 2377440 w 2377440"/>
                <a:gd name="connsiteY26" fmla="*/ 1667661 h 1667661"/>
                <a:gd name="connsiteX0" fmla="*/ 0 w 2377440"/>
                <a:gd name="connsiteY0" fmla="*/ 1647341 h 1667661"/>
                <a:gd name="connsiteX1" fmla="*/ 243840 w 2377440"/>
                <a:gd name="connsiteY1" fmla="*/ 1596541 h 1667661"/>
                <a:gd name="connsiteX2" fmla="*/ 365760 w 2377440"/>
                <a:gd name="connsiteY2" fmla="*/ 1545741 h 1667661"/>
                <a:gd name="connsiteX3" fmla="*/ 426720 w 2377440"/>
                <a:gd name="connsiteY3" fmla="*/ 1505101 h 1667661"/>
                <a:gd name="connsiteX4" fmla="*/ 609600 w 2377440"/>
                <a:gd name="connsiteY4" fmla="*/ 1362861 h 1667661"/>
                <a:gd name="connsiteX5" fmla="*/ 701040 w 2377440"/>
                <a:gd name="connsiteY5" fmla="*/ 1210461 h 1667661"/>
                <a:gd name="connsiteX6" fmla="*/ 772160 w 2377440"/>
                <a:gd name="connsiteY6" fmla="*/ 1088541 h 1667661"/>
                <a:gd name="connsiteX7" fmla="*/ 802640 w 2377440"/>
                <a:gd name="connsiteY7" fmla="*/ 997101 h 1667661"/>
                <a:gd name="connsiteX8" fmla="*/ 853440 w 2377440"/>
                <a:gd name="connsiteY8" fmla="*/ 875181 h 1667661"/>
                <a:gd name="connsiteX9" fmla="*/ 924560 w 2377440"/>
                <a:gd name="connsiteY9" fmla="*/ 651661 h 1667661"/>
                <a:gd name="connsiteX10" fmla="*/ 1016000 w 2377440"/>
                <a:gd name="connsiteY10" fmla="*/ 397661 h 1667661"/>
                <a:gd name="connsiteX11" fmla="*/ 1097280 w 2377440"/>
                <a:gd name="connsiteY11" fmla="*/ 255421 h 1667661"/>
                <a:gd name="connsiteX12" fmla="*/ 1249680 w 2377440"/>
                <a:gd name="connsiteY12" fmla="*/ 72541 h 1667661"/>
                <a:gd name="connsiteX13" fmla="*/ 1361440 w 2377440"/>
                <a:gd name="connsiteY13" fmla="*/ 1421 h 1667661"/>
                <a:gd name="connsiteX14" fmla="*/ 1503680 w 2377440"/>
                <a:gd name="connsiteY14" fmla="*/ 31901 h 1667661"/>
                <a:gd name="connsiteX15" fmla="*/ 1564640 w 2377440"/>
                <a:gd name="connsiteY15" fmla="*/ 113181 h 1667661"/>
                <a:gd name="connsiteX16" fmla="*/ 1635760 w 2377440"/>
                <a:gd name="connsiteY16" fmla="*/ 255421 h 1667661"/>
                <a:gd name="connsiteX17" fmla="*/ 1676400 w 2377440"/>
                <a:gd name="connsiteY17" fmla="*/ 448461 h 1667661"/>
                <a:gd name="connsiteX18" fmla="*/ 1706880 w 2377440"/>
                <a:gd name="connsiteY18" fmla="*/ 570381 h 1667661"/>
                <a:gd name="connsiteX19" fmla="*/ 1788160 w 2377440"/>
                <a:gd name="connsiteY19" fmla="*/ 865021 h 1667661"/>
                <a:gd name="connsiteX20" fmla="*/ 1859280 w 2377440"/>
                <a:gd name="connsiteY20" fmla="*/ 1047901 h 1667661"/>
                <a:gd name="connsiteX21" fmla="*/ 1910080 w 2377440"/>
                <a:gd name="connsiteY21" fmla="*/ 1169821 h 1667661"/>
                <a:gd name="connsiteX22" fmla="*/ 1971040 w 2377440"/>
                <a:gd name="connsiteY22" fmla="*/ 1291741 h 1667661"/>
                <a:gd name="connsiteX23" fmla="*/ 2092960 w 2377440"/>
                <a:gd name="connsiteY23" fmla="*/ 1464461 h 1667661"/>
                <a:gd name="connsiteX24" fmla="*/ 2225040 w 2377440"/>
                <a:gd name="connsiteY24" fmla="*/ 1566061 h 1667661"/>
                <a:gd name="connsiteX25" fmla="*/ 2377440 w 2377440"/>
                <a:gd name="connsiteY25" fmla="*/ 1667661 h 1667661"/>
                <a:gd name="connsiteX0" fmla="*/ 0 w 2377440"/>
                <a:gd name="connsiteY0" fmla="*/ 1647341 h 1667661"/>
                <a:gd name="connsiteX1" fmla="*/ 243840 w 2377440"/>
                <a:gd name="connsiteY1" fmla="*/ 1596541 h 1667661"/>
                <a:gd name="connsiteX2" fmla="*/ 426720 w 2377440"/>
                <a:gd name="connsiteY2" fmla="*/ 1505101 h 1667661"/>
                <a:gd name="connsiteX3" fmla="*/ 609600 w 2377440"/>
                <a:gd name="connsiteY3" fmla="*/ 1362861 h 1667661"/>
                <a:gd name="connsiteX4" fmla="*/ 701040 w 2377440"/>
                <a:gd name="connsiteY4" fmla="*/ 1210461 h 1667661"/>
                <a:gd name="connsiteX5" fmla="*/ 772160 w 2377440"/>
                <a:gd name="connsiteY5" fmla="*/ 1088541 h 1667661"/>
                <a:gd name="connsiteX6" fmla="*/ 802640 w 2377440"/>
                <a:gd name="connsiteY6" fmla="*/ 997101 h 1667661"/>
                <a:gd name="connsiteX7" fmla="*/ 853440 w 2377440"/>
                <a:gd name="connsiteY7" fmla="*/ 875181 h 1667661"/>
                <a:gd name="connsiteX8" fmla="*/ 924560 w 2377440"/>
                <a:gd name="connsiteY8" fmla="*/ 651661 h 1667661"/>
                <a:gd name="connsiteX9" fmla="*/ 1016000 w 2377440"/>
                <a:gd name="connsiteY9" fmla="*/ 397661 h 1667661"/>
                <a:gd name="connsiteX10" fmla="*/ 1097280 w 2377440"/>
                <a:gd name="connsiteY10" fmla="*/ 255421 h 1667661"/>
                <a:gd name="connsiteX11" fmla="*/ 1249680 w 2377440"/>
                <a:gd name="connsiteY11" fmla="*/ 72541 h 1667661"/>
                <a:gd name="connsiteX12" fmla="*/ 1361440 w 2377440"/>
                <a:gd name="connsiteY12" fmla="*/ 1421 h 1667661"/>
                <a:gd name="connsiteX13" fmla="*/ 1503680 w 2377440"/>
                <a:gd name="connsiteY13" fmla="*/ 31901 h 1667661"/>
                <a:gd name="connsiteX14" fmla="*/ 1564640 w 2377440"/>
                <a:gd name="connsiteY14" fmla="*/ 113181 h 1667661"/>
                <a:gd name="connsiteX15" fmla="*/ 1635760 w 2377440"/>
                <a:gd name="connsiteY15" fmla="*/ 255421 h 1667661"/>
                <a:gd name="connsiteX16" fmla="*/ 1676400 w 2377440"/>
                <a:gd name="connsiteY16" fmla="*/ 448461 h 1667661"/>
                <a:gd name="connsiteX17" fmla="*/ 1706880 w 2377440"/>
                <a:gd name="connsiteY17" fmla="*/ 570381 h 1667661"/>
                <a:gd name="connsiteX18" fmla="*/ 1788160 w 2377440"/>
                <a:gd name="connsiteY18" fmla="*/ 865021 h 1667661"/>
                <a:gd name="connsiteX19" fmla="*/ 1859280 w 2377440"/>
                <a:gd name="connsiteY19" fmla="*/ 1047901 h 1667661"/>
                <a:gd name="connsiteX20" fmla="*/ 1910080 w 2377440"/>
                <a:gd name="connsiteY20" fmla="*/ 1169821 h 1667661"/>
                <a:gd name="connsiteX21" fmla="*/ 1971040 w 2377440"/>
                <a:gd name="connsiteY21" fmla="*/ 1291741 h 1667661"/>
                <a:gd name="connsiteX22" fmla="*/ 2092960 w 2377440"/>
                <a:gd name="connsiteY22" fmla="*/ 1464461 h 1667661"/>
                <a:gd name="connsiteX23" fmla="*/ 2225040 w 2377440"/>
                <a:gd name="connsiteY23" fmla="*/ 1566061 h 1667661"/>
                <a:gd name="connsiteX24" fmla="*/ 2377440 w 2377440"/>
                <a:gd name="connsiteY24" fmla="*/ 1667661 h 1667661"/>
                <a:gd name="connsiteX0" fmla="*/ 0 w 2377440"/>
                <a:gd name="connsiteY0" fmla="*/ 1650449 h 1670769"/>
                <a:gd name="connsiteX1" fmla="*/ 243840 w 2377440"/>
                <a:gd name="connsiteY1" fmla="*/ 1599649 h 1670769"/>
                <a:gd name="connsiteX2" fmla="*/ 426720 w 2377440"/>
                <a:gd name="connsiteY2" fmla="*/ 1508209 h 1670769"/>
                <a:gd name="connsiteX3" fmla="*/ 609600 w 2377440"/>
                <a:gd name="connsiteY3" fmla="*/ 1365969 h 1670769"/>
                <a:gd name="connsiteX4" fmla="*/ 701040 w 2377440"/>
                <a:gd name="connsiteY4" fmla="*/ 1213569 h 1670769"/>
                <a:gd name="connsiteX5" fmla="*/ 772160 w 2377440"/>
                <a:gd name="connsiteY5" fmla="*/ 1091649 h 1670769"/>
                <a:gd name="connsiteX6" fmla="*/ 802640 w 2377440"/>
                <a:gd name="connsiteY6" fmla="*/ 1000209 h 1670769"/>
                <a:gd name="connsiteX7" fmla="*/ 853440 w 2377440"/>
                <a:gd name="connsiteY7" fmla="*/ 878289 h 1670769"/>
                <a:gd name="connsiteX8" fmla="*/ 924560 w 2377440"/>
                <a:gd name="connsiteY8" fmla="*/ 654769 h 1670769"/>
                <a:gd name="connsiteX9" fmla="*/ 1016000 w 2377440"/>
                <a:gd name="connsiteY9" fmla="*/ 400769 h 1670769"/>
                <a:gd name="connsiteX10" fmla="*/ 1097280 w 2377440"/>
                <a:gd name="connsiteY10" fmla="*/ 258529 h 1670769"/>
                <a:gd name="connsiteX11" fmla="*/ 1249680 w 2377440"/>
                <a:gd name="connsiteY11" fmla="*/ 75649 h 1670769"/>
                <a:gd name="connsiteX12" fmla="*/ 1361440 w 2377440"/>
                <a:gd name="connsiteY12" fmla="*/ 4529 h 1670769"/>
                <a:gd name="connsiteX13" fmla="*/ 1503680 w 2377440"/>
                <a:gd name="connsiteY13" fmla="*/ 35009 h 1670769"/>
                <a:gd name="connsiteX14" fmla="*/ 1635760 w 2377440"/>
                <a:gd name="connsiteY14" fmla="*/ 258529 h 1670769"/>
                <a:gd name="connsiteX15" fmla="*/ 1676400 w 2377440"/>
                <a:gd name="connsiteY15" fmla="*/ 451569 h 1670769"/>
                <a:gd name="connsiteX16" fmla="*/ 1706880 w 2377440"/>
                <a:gd name="connsiteY16" fmla="*/ 573489 h 1670769"/>
                <a:gd name="connsiteX17" fmla="*/ 1788160 w 2377440"/>
                <a:gd name="connsiteY17" fmla="*/ 868129 h 1670769"/>
                <a:gd name="connsiteX18" fmla="*/ 1859280 w 2377440"/>
                <a:gd name="connsiteY18" fmla="*/ 1051009 h 1670769"/>
                <a:gd name="connsiteX19" fmla="*/ 1910080 w 2377440"/>
                <a:gd name="connsiteY19" fmla="*/ 1172929 h 1670769"/>
                <a:gd name="connsiteX20" fmla="*/ 1971040 w 2377440"/>
                <a:gd name="connsiteY20" fmla="*/ 1294849 h 1670769"/>
                <a:gd name="connsiteX21" fmla="*/ 2092960 w 2377440"/>
                <a:gd name="connsiteY21" fmla="*/ 1467569 h 1670769"/>
                <a:gd name="connsiteX22" fmla="*/ 2225040 w 2377440"/>
                <a:gd name="connsiteY22" fmla="*/ 1569169 h 1670769"/>
                <a:gd name="connsiteX23" fmla="*/ 2377440 w 2377440"/>
                <a:gd name="connsiteY23" fmla="*/ 1670769 h 1670769"/>
                <a:gd name="connsiteX0" fmla="*/ 0 w 2377440"/>
                <a:gd name="connsiteY0" fmla="*/ 1650449 h 1670769"/>
                <a:gd name="connsiteX1" fmla="*/ 243840 w 2377440"/>
                <a:gd name="connsiteY1" fmla="*/ 1599649 h 1670769"/>
                <a:gd name="connsiteX2" fmla="*/ 426720 w 2377440"/>
                <a:gd name="connsiteY2" fmla="*/ 1508209 h 1670769"/>
                <a:gd name="connsiteX3" fmla="*/ 609600 w 2377440"/>
                <a:gd name="connsiteY3" fmla="*/ 1365969 h 1670769"/>
                <a:gd name="connsiteX4" fmla="*/ 701040 w 2377440"/>
                <a:gd name="connsiteY4" fmla="*/ 1213569 h 1670769"/>
                <a:gd name="connsiteX5" fmla="*/ 772160 w 2377440"/>
                <a:gd name="connsiteY5" fmla="*/ 1091649 h 1670769"/>
                <a:gd name="connsiteX6" fmla="*/ 853440 w 2377440"/>
                <a:gd name="connsiteY6" fmla="*/ 878289 h 1670769"/>
                <a:gd name="connsiteX7" fmla="*/ 924560 w 2377440"/>
                <a:gd name="connsiteY7" fmla="*/ 654769 h 1670769"/>
                <a:gd name="connsiteX8" fmla="*/ 1016000 w 2377440"/>
                <a:gd name="connsiteY8" fmla="*/ 400769 h 1670769"/>
                <a:gd name="connsiteX9" fmla="*/ 1097280 w 2377440"/>
                <a:gd name="connsiteY9" fmla="*/ 258529 h 1670769"/>
                <a:gd name="connsiteX10" fmla="*/ 1249680 w 2377440"/>
                <a:gd name="connsiteY10" fmla="*/ 75649 h 1670769"/>
                <a:gd name="connsiteX11" fmla="*/ 1361440 w 2377440"/>
                <a:gd name="connsiteY11" fmla="*/ 4529 h 1670769"/>
                <a:gd name="connsiteX12" fmla="*/ 1503680 w 2377440"/>
                <a:gd name="connsiteY12" fmla="*/ 35009 h 1670769"/>
                <a:gd name="connsiteX13" fmla="*/ 1635760 w 2377440"/>
                <a:gd name="connsiteY13" fmla="*/ 258529 h 1670769"/>
                <a:gd name="connsiteX14" fmla="*/ 1676400 w 2377440"/>
                <a:gd name="connsiteY14" fmla="*/ 451569 h 1670769"/>
                <a:gd name="connsiteX15" fmla="*/ 1706880 w 2377440"/>
                <a:gd name="connsiteY15" fmla="*/ 573489 h 1670769"/>
                <a:gd name="connsiteX16" fmla="*/ 1788160 w 2377440"/>
                <a:gd name="connsiteY16" fmla="*/ 868129 h 1670769"/>
                <a:gd name="connsiteX17" fmla="*/ 1859280 w 2377440"/>
                <a:gd name="connsiteY17" fmla="*/ 1051009 h 1670769"/>
                <a:gd name="connsiteX18" fmla="*/ 1910080 w 2377440"/>
                <a:gd name="connsiteY18" fmla="*/ 1172929 h 1670769"/>
                <a:gd name="connsiteX19" fmla="*/ 1971040 w 2377440"/>
                <a:gd name="connsiteY19" fmla="*/ 1294849 h 1670769"/>
                <a:gd name="connsiteX20" fmla="*/ 2092960 w 2377440"/>
                <a:gd name="connsiteY20" fmla="*/ 1467569 h 1670769"/>
                <a:gd name="connsiteX21" fmla="*/ 2225040 w 2377440"/>
                <a:gd name="connsiteY21" fmla="*/ 1569169 h 1670769"/>
                <a:gd name="connsiteX22" fmla="*/ 2377440 w 2377440"/>
                <a:gd name="connsiteY22" fmla="*/ 1670769 h 1670769"/>
                <a:gd name="connsiteX0" fmla="*/ 0 w 2377440"/>
                <a:gd name="connsiteY0" fmla="*/ 1650449 h 1670769"/>
                <a:gd name="connsiteX1" fmla="*/ 243840 w 2377440"/>
                <a:gd name="connsiteY1" fmla="*/ 1599649 h 1670769"/>
                <a:gd name="connsiteX2" fmla="*/ 426720 w 2377440"/>
                <a:gd name="connsiteY2" fmla="*/ 1508209 h 1670769"/>
                <a:gd name="connsiteX3" fmla="*/ 609600 w 2377440"/>
                <a:gd name="connsiteY3" fmla="*/ 1365969 h 1670769"/>
                <a:gd name="connsiteX4" fmla="*/ 701040 w 2377440"/>
                <a:gd name="connsiteY4" fmla="*/ 1213569 h 1670769"/>
                <a:gd name="connsiteX5" fmla="*/ 772160 w 2377440"/>
                <a:gd name="connsiteY5" fmla="*/ 1091649 h 1670769"/>
                <a:gd name="connsiteX6" fmla="*/ 853440 w 2377440"/>
                <a:gd name="connsiteY6" fmla="*/ 878289 h 1670769"/>
                <a:gd name="connsiteX7" fmla="*/ 924560 w 2377440"/>
                <a:gd name="connsiteY7" fmla="*/ 654769 h 1670769"/>
                <a:gd name="connsiteX8" fmla="*/ 1016000 w 2377440"/>
                <a:gd name="connsiteY8" fmla="*/ 400769 h 1670769"/>
                <a:gd name="connsiteX9" fmla="*/ 1097280 w 2377440"/>
                <a:gd name="connsiteY9" fmla="*/ 258529 h 1670769"/>
                <a:gd name="connsiteX10" fmla="*/ 1219200 w 2377440"/>
                <a:gd name="connsiteY10" fmla="*/ 65489 h 1670769"/>
                <a:gd name="connsiteX11" fmla="*/ 1361440 w 2377440"/>
                <a:gd name="connsiteY11" fmla="*/ 4529 h 1670769"/>
                <a:gd name="connsiteX12" fmla="*/ 1503680 w 2377440"/>
                <a:gd name="connsiteY12" fmla="*/ 35009 h 1670769"/>
                <a:gd name="connsiteX13" fmla="*/ 1635760 w 2377440"/>
                <a:gd name="connsiteY13" fmla="*/ 258529 h 1670769"/>
                <a:gd name="connsiteX14" fmla="*/ 1676400 w 2377440"/>
                <a:gd name="connsiteY14" fmla="*/ 451569 h 1670769"/>
                <a:gd name="connsiteX15" fmla="*/ 1706880 w 2377440"/>
                <a:gd name="connsiteY15" fmla="*/ 573489 h 1670769"/>
                <a:gd name="connsiteX16" fmla="*/ 1788160 w 2377440"/>
                <a:gd name="connsiteY16" fmla="*/ 868129 h 1670769"/>
                <a:gd name="connsiteX17" fmla="*/ 1859280 w 2377440"/>
                <a:gd name="connsiteY17" fmla="*/ 1051009 h 1670769"/>
                <a:gd name="connsiteX18" fmla="*/ 1910080 w 2377440"/>
                <a:gd name="connsiteY18" fmla="*/ 1172929 h 1670769"/>
                <a:gd name="connsiteX19" fmla="*/ 1971040 w 2377440"/>
                <a:gd name="connsiteY19" fmla="*/ 1294849 h 1670769"/>
                <a:gd name="connsiteX20" fmla="*/ 2092960 w 2377440"/>
                <a:gd name="connsiteY20" fmla="*/ 1467569 h 1670769"/>
                <a:gd name="connsiteX21" fmla="*/ 2225040 w 2377440"/>
                <a:gd name="connsiteY21" fmla="*/ 1569169 h 1670769"/>
                <a:gd name="connsiteX22" fmla="*/ 2377440 w 2377440"/>
                <a:gd name="connsiteY22" fmla="*/ 1670769 h 1670769"/>
                <a:gd name="connsiteX0" fmla="*/ 0 w 2377440"/>
                <a:gd name="connsiteY0" fmla="*/ 1646403 h 1666723"/>
                <a:gd name="connsiteX1" fmla="*/ 243840 w 2377440"/>
                <a:gd name="connsiteY1" fmla="*/ 1595603 h 1666723"/>
                <a:gd name="connsiteX2" fmla="*/ 426720 w 2377440"/>
                <a:gd name="connsiteY2" fmla="*/ 1504163 h 1666723"/>
                <a:gd name="connsiteX3" fmla="*/ 609600 w 2377440"/>
                <a:gd name="connsiteY3" fmla="*/ 1361923 h 1666723"/>
                <a:gd name="connsiteX4" fmla="*/ 701040 w 2377440"/>
                <a:gd name="connsiteY4" fmla="*/ 1209523 h 1666723"/>
                <a:gd name="connsiteX5" fmla="*/ 772160 w 2377440"/>
                <a:gd name="connsiteY5" fmla="*/ 1087603 h 1666723"/>
                <a:gd name="connsiteX6" fmla="*/ 853440 w 2377440"/>
                <a:gd name="connsiteY6" fmla="*/ 874243 h 1666723"/>
                <a:gd name="connsiteX7" fmla="*/ 924560 w 2377440"/>
                <a:gd name="connsiteY7" fmla="*/ 650723 h 1666723"/>
                <a:gd name="connsiteX8" fmla="*/ 1016000 w 2377440"/>
                <a:gd name="connsiteY8" fmla="*/ 396723 h 1666723"/>
                <a:gd name="connsiteX9" fmla="*/ 1097280 w 2377440"/>
                <a:gd name="connsiteY9" fmla="*/ 254483 h 1666723"/>
                <a:gd name="connsiteX10" fmla="*/ 1219200 w 2377440"/>
                <a:gd name="connsiteY10" fmla="*/ 61443 h 1666723"/>
                <a:gd name="connsiteX11" fmla="*/ 1361440 w 2377440"/>
                <a:gd name="connsiteY11" fmla="*/ 483 h 1666723"/>
                <a:gd name="connsiteX12" fmla="*/ 1534160 w 2377440"/>
                <a:gd name="connsiteY12" fmla="*/ 102083 h 1666723"/>
                <a:gd name="connsiteX13" fmla="*/ 1635760 w 2377440"/>
                <a:gd name="connsiteY13" fmla="*/ 254483 h 1666723"/>
                <a:gd name="connsiteX14" fmla="*/ 1676400 w 2377440"/>
                <a:gd name="connsiteY14" fmla="*/ 447523 h 1666723"/>
                <a:gd name="connsiteX15" fmla="*/ 1706880 w 2377440"/>
                <a:gd name="connsiteY15" fmla="*/ 569443 h 1666723"/>
                <a:gd name="connsiteX16" fmla="*/ 1788160 w 2377440"/>
                <a:gd name="connsiteY16" fmla="*/ 864083 h 1666723"/>
                <a:gd name="connsiteX17" fmla="*/ 1859280 w 2377440"/>
                <a:gd name="connsiteY17" fmla="*/ 1046963 h 1666723"/>
                <a:gd name="connsiteX18" fmla="*/ 1910080 w 2377440"/>
                <a:gd name="connsiteY18" fmla="*/ 1168883 h 1666723"/>
                <a:gd name="connsiteX19" fmla="*/ 1971040 w 2377440"/>
                <a:gd name="connsiteY19" fmla="*/ 1290803 h 1666723"/>
                <a:gd name="connsiteX20" fmla="*/ 2092960 w 2377440"/>
                <a:gd name="connsiteY20" fmla="*/ 1463523 h 1666723"/>
                <a:gd name="connsiteX21" fmla="*/ 2225040 w 2377440"/>
                <a:gd name="connsiteY21" fmla="*/ 1565123 h 1666723"/>
                <a:gd name="connsiteX22" fmla="*/ 2377440 w 2377440"/>
                <a:gd name="connsiteY22" fmla="*/ 1666723 h 1666723"/>
                <a:gd name="connsiteX0" fmla="*/ 0 w 2377440"/>
                <a:gd name="connsiteY0" fmla="*/ 1646181 h 1666501"/>
                <a:gd name="connsiteX1" fmla="*/ 243840 w 2377440"/>
                <a:gd name="connsiteY1" fmla="*/ 1595381 h 1666501"/>
                <a:gd name="connsiteX2" fmla="*/ 426720 w 2377440"/>
                <a:gd name="connsiteY2" fmla="*/ 1503941 h 1666501"/>
                <a:gd name="connsiteX3" fmla="*/ 609600 w 2377440"/>
                <a:gd name="connsiteY3" fmla="*/ 1361701 h 1666501"/>
                <a:gd name="connsiteX4" fmla="*/ 701040 w 2377440"/>
                <a:gd name="connsiteY4" fmla="*/ 1209301 h 1666501"/>
                <a:gd name="connsiteX5" fmla="*/ 772160 w 2377440"/>
                <a:gd name="connsiteY5" fmla="*/ 1087381 h 1666501"/>
                <a:gd name="connsiteX6" fmla="*/ 853440 w 2377440"/>
                <a:gd name="connsiteY6" fmla="*/ 874021 h 1666501"/>
                <a:gd name="connsiteX7" fmla="*/ 924560 w 2377440"/>
                <a:gd name="connsiteY7" fmla="*/ 650501 h 1666501"/>
                <a:gd name="connsiteX8" fmla="*/ 1016000 w 2377440"/>
                <a:gd name="connsiteY8" fmla="*/ 396501 h 1666501"/>
                <a:gd name="connsiteX9" fmla="*/ 1097280 w 2377440"/>
                <a:gd name="connsiteY9" fmla="*/ 254261 h 1666501"/>
                <a:gd name="connsiteX10" fmla="*/ 1219200 w 2377440"/>
                <a:gd name="connsiteY10" fmla="*/ 61221 h 1666501"/>
                <a:gd name="connsiteX11" fmla="*/ 1361440 w 2377440"/>
                <a:gd name="connsiteY11" fmla="*/ 261 h 1666501"/>
                <a:gd name="connsiteX12" fmla="*/ 1554480 w 2377440"/>
                <a:gd name="connsiteY12" fmla="*/ 162821 h 1666501"/>
                <a:gd name="connsiteX13" fmla="*/ 1635760 w 2377440"/>
                <a:gd name="connsiteY13" fmla="*/ 254261 h 1666501"/>
                <a:gd name="connsiteX14" fmla="*/ 1676400 w 2377440"/>
                <a:gd name="connsiteY14" fmla="*/ 447301 h 1666501"/>
                <a:gd name="connsiteX15" fmla="*/ 1706880 w 2377440"/>
                <a:gd name="connsiteY15" fmla="*/ 569221 h 1666501"/>
                <a:gd name="connsiteX16" fmla="*/ 1788160 w 2377440"/>
                <a:gd name="connsiteY16" fmla="*/ 863861 h 1666501"/>
                <a:gd name="connsiteX17" fmla="*/ 1859280 w 2377440"/>
                <a:gd name="connsiteY17" fmla="*/ 1046741 h 1666501"/>
                <a:gd name="connsiteX18" fmla="*/ 1910080 w 2377440"/>
                <a:gd name="connsiteY18" fmla="*/ 1168661 h 1666501"/>
                <a:gd name="connsiteX19" fmla="*/ 1971040 w 2377440"/>
                <a:gd name="connsiteY19" fmla="*/ 1290581 h 1666501"/>
                <a:gd name="connsiteX20" fmla="*/ 2092960 w 2377440"/>
                <a:gd name="connsiteY20" fmla="*/ 1463301 h 1666501"/>
                <a:gd name="connsiteX21" fmla="*/ 2225040 w 2377440"/>
                <a:gd name="connsiteY21" fmla="*/ 1564901 h 1666501"/>
                <a:gd name="connsiteX22" fmla="*/ 2377440 w 2377440"/>
                <a:gd name="connsiteY22" fmla="*/ 1666501 h 1666501"/>
                <a:gd name="connsiteX0" fmla="*/ 0 w 2377440"/>
                <a:gd name="connsiteY0" fmla="*/ 1646339 h 1666659"/>
                <a:gd name="connsiteX1" fmla="*/ 243840 w 2377440"/>
                <a:gd name="connsiteY1" fmla="*/ 1595539 h 1666659"/>
                <a:gd name="connsiteX2" fmla="*/ 426720 w 2377440"/>
                <a:gd name="connsiteY2" fmla="*/ 1504099 h 1666659"/>
                <a:gd name="connsiteX3" fmla="*/ 609600 w 2377440"/>
                <a:gd name="connsiteY3" fmla="*/ 1361859 h 1666659"/>
                <a:gd name="connsiteX4" fmla="*/ 701040 w 2377440"/>
                <a:gd name="connsiteY4" fmla="*/ 1209459 h 1666659"/>
                <a:gd name="connsiteX5" fmla="*/ 772160 w 2377440"/>
                <a:gd name="connsiteY5" fmla="*/ 1087539 h 1666659"/>
                <a:gd name="connsiteX6" fmla="*/ 853440 w 2377440"/>
                <a:gd name="connsiteY6" fmla="*/ 874179 h 1666659"/>
                <a:gd name="connsiteX7" fmla="*/ 924560 w 2377440"/>
                <a:gd name="connsiteY7" fmla="*/ 650659 h 1666659"/>
                <a:gd name="connsiteX8" fmla="*/ 1016000 w 2377440"/>
                <a:gd name="connsiteY8" fmla="*/ 396659 h 1666659"/>
                <a:gd name="connsiteX9" fmla="*/ 1097280 w 2377440"/>
                <a:gd name="connsiteY9" fmla="*/ 254419 h 1666659"/>
                <a:gd name="connsiteX10" fmla="*/ 1219200 w 2377440"/>
                <a:gd name="connsiteY10" fmla="*/ 61379 h 1666659"/>
                <a:gd name="connsiteX11" fmla="*/ 1361440 w 2377440"/>
                <a:gd name="connsiteY11" fmla="*/ 419 h 1666659"/>
                <a:gd name="connsiteX12" fmla="*/ 1554480 w 2377440"/>
                <a:gd name="connsiteY12" fmla="*/ 162979 h 1666659"/>
                <a:gd name="connsiteX13" fmla="*/ 1635760 w 2377440"/>
                <a:gd name="connsiteY13" fmla="*/ 254419 h 1666659"/>
                <a:gd name="connsiteX14" fmla="*/ 1676400 w 2377440"/>
                <a:gd name="connsiteY14" fmla="*/ 447459 h 1666659"/>
                <a:gd name="connsiteX15" fmla="*/ 1706880 w 2377440"/>
                <a:gd name="connsiteY15" fmla="*/ 569379 h 1666659"/>
                <a:gd name="connsiteX16" fmla="*/ 1788160 w 2377440"/>
                <a:gd name="connsiteY16" fmla="*/ 864019 h 1666659"/>
                <a:gd name="connsiteX17" fmla="*/ 1859280 w 2377440"/>
                <a:gd name="connsiteY17" fmla="*/ 1046899 h 1666659"/>
                <a:gd name="connsiteX18" fmla="*/ 1910080 w 2377440"/>
                <a:gd name="connsiteY18" fmla="*/ 1168819 h 1666659"/>
                <a:gd name="connsiteX19" fmla="*/ 1971040 w 2377440"/>
                <a:gd name="connsiteY19" fmla="*/ 1290739 h 1666659"/>
                <a:gd name="connsiteX20" fmla="*/ 2092960 w 2377440"/>
                <a:gd name="connsiteY20" fmla="*/ 1463459 h 1666659"/>
                <a:gd name="connsiteX21" fmla="*/ 2225040 w 2377440"/>
                <a:gd name="connsiteY21" fmla="*/ 1565059 h 1666659"/>
                <a:gd name="connsiteX22" fmla="*/ 2377440 w 2377440"/>
                <a:gd name="connsiteY22" fmla="*/ 1666659 h 1666659"/>
                <a:gd name="connsiteX0" fmla="*/ 0 w 2377440"/>
                <a:gd name="connsiteY0" fmla="*/ 1646339 h 1666659"/>
                <a:gd name="connsiteX1" fmla="*/ 243840 w 2377440"/>
                <a:gd name="connsiteY1" fmla="*/ 1595539 h 1666659"/>
                <a:gd name="connsiteX2" fmla="*/ 426720 w 2377440"/>
                <a:gd name="connsiteY2" fmla="*/ 1504099 h 1666659"/>
                <a:gd name="connsiteX3" fmla="*/ 609600 w 2377440"/>
                <a:gd name="connsiteY3" fmla="*/ 1361859 h 1666659"/>
                <a:gd name="connsiteX4" fmla="*/ 701040 w 2377440"/>
                <a:gd name="connsiteY4" fmla="*/ 1209459 h 1666659"/>
                <a:gd name="connsiteX5" fmla="*/ 772160 w 2377440"/>
                <a:gd name="connsiteY5" fmla="*/ 1087539 h 1666659"/>
                <a:gd name="connsiteX6" fmla="*/ 853440 w 2377440"/>
                <a:gd name="connsiteY6" fmla="*/ 874179 h 1666659"/>
                <a:gd name="connsiteX7" fmla="*/ 924560 w 2377440"/>
                <a:gd name="connsiteY7" fmla="*/ 650659 h 1666659"/>
                <a:gd name="connsiteX8" fmla="*/ 1016000 w 2377440"/>
                <a:gd name="connsiteY8" fmla="*/ 396659 h 1666659"/>
                <a:gd name="connsiteX9" fmla="*/ 1097280 w 2377440"/>
                <a:gd name="connsiteY9" fmla="*/ 254419 h 1666659"/>
                <a:gd name="connsiteX10" fmla="*/ 1219200 w 2377440"/>
                <a:gd name="connsiteY10" fmla="*/ 61379 h 1666659"/>
                <a:gd name="connsiteX11" fmla="*/ 1361440 w 2377440"/>
                <a:gd name="connsiteY11" fmla="*/ 419 h 1666659"/>
                <a:gd name="connsiteX12" fmla="*/ 1554480 w 2377440"/>
                <a:gd name="connsiteY12" fmla="*/ 162979 h 1666659"/>
                <a:gd name="connsiteX13" fmla="*/ 1676400 w 2377440"/>
                <a:gd name="connsiteY13" fmla="*/ 447459 h 1666659"/>
                <a:gd name="connsiteX14" fmla="*/ 1706880 w 2377440"/>
                <a:gd name="connsiteY14" fmla="*/ 569379 h 1666659"/>
                <a:gd name="connsiteX15" fmla="*/ 1788160 w 2377440"/>
                <a:gd name="connsiteY15" fmla="*/ 864019 h 1666659"/>
                <a:gd name="connsiteX16" fmla="*/ 1859280 w 2377440"/>
                <a:gd name="connsiteY16" fmla="*/ 1046899 h 1666659"/>
                <a:gd name="connsiteX17" fmla="*/ 1910080 w 2377440"/>
                <a:gd name="connsiteY17" fmla="*/ 1168819 h 1666659"/>
                <a:gd name="connsiteX18" fmla="*/ 1971040 w 2377440"/>
                <a:gd name="connsiteY18" fmla="*/ 1290739 h 1666659"/>
                <a:gd name="connsiteX19" fmla="*/ 2092960 w 2377440"/>
                <a:gd name="connsiteY19" fmla="*/ 1463459 h 1666659"/>
                <a:gd name="connsiteX20" fmla="*/ 2225040 w 2377440"/>
                <a:gd name="connsiteY20" fmla="*/ 1565059 h 1666659"/>
                <a:gd name="connsiteX21" fmla="*/ 2377440 w 2377440"/>
                <a:gd name="connsiteY21" fmla="*/ 1666659 h 1666659"/>
                <a:gd name="connsiteX0" fmla="*/ 0 w 2377440"/>
                <a:gd name="connsiteY0" fmla="*/ 1646339 h 1666659"/>
                <a:gd name="connsiteX1" fmla="*/ 243840 w 2377440"/>
                <a:gd name="connsiteY1" fmla="*/ 1595539 h 1666659"/>
                <a:gd name="connsiteX2" fmla="*/ 426720 w 2377440"/>
                <a:gd name="connsiteY2" fmla="*/ 1504099 h 1666659"/>
                <a:gd name="connsiteX3" fmla="*/ 609600 w 2377440"/>
                <a:gd name="connsiteY3" fmla="*/ 1361859 h 1666659"/>
                <a:gd name="connsiteX4" fmla="*/ 701040 w 2377440"/>
                <a:gd name="connsiteY4" fmla="*/ 1209459 h 1666659"/>
                <a:gd name="connsiteX5" fmla="*/ 772160 w 2377440"/>
                <a:gd name="connsiteY5" fmla="*/ 1087539 h 1666659"/>
                <a:gd name="connsiteX6" fmla="*/ 853440 w 2377440"/>
                <a:gd name="connsiteY6" fmla="*/ 874179 h 1666659"/>
                <a:gd name="connsiteX7" fmla="*/ 924560 w 2377440"/>
                <a:gd name="connsiteY7" fmla="*/ 650659 h 1666659"/>
                <a:gd name="connsiteX8" fmla="*/ 1016000 w 2377440"/>
                <a:gd name="connsiteY8" fmla="*/ 396659 h 1666659"/>
                <a:gd name="connsiteX9" fmla="*/ 1219200 w 2377440"/>
                <a:gd name="connsiteY9" fmla="*/ 61379 h 1666659"/>
                <a:gd name="connsiteX10" fmla="*/ 1361440 w 2377440"/>
                <a:gd name="connsiteY10" fmla="*/ 419 h 1666659"/>
                <a:gd name="connsiteX11" fmla="*/ 1554480 w 2377440"/>
                <a:gd name="connsiteY11" fmla="*/ 162979 h 1666659"/>
                <a:gd name="connsiteX12" fmla="*/ 1676400 w 2377440"/>
                <a:gd name="connsiteY12" fmla="*/ 447459 h 1666659"/>
                <a:gd name="connsiteX13" fmla="*/ 1706880 w 2377440"/>
                <a:gd name="connsiteY13" fmla="*/ 569379 h 1666659"/>
                <a:gd name="connsiteX14" fmla="*/ 1788160 w 2377440"/>
                <a:gd name="connsiteY14" fmla="*/ 864019 h 1666659"/>
                <a:gd name="connsiteX15" fmla="*/ 1859280 w 2377440"/>
                <a:gd name="connsiteY15" fmla="*/ 1046899 h 1666659"/>
                <a:gd name="connsiteX16" fmla="*/ 1910080 w 2377440"/>
                <a:gd name="connsiteY16" fmla="*/ 1168819 h 1666659"/>
                <a:gd name="connsiteX17" fmla="*/ 1971040 w 2377440"/>
                <a:gd name="connsiteY17" fmla="*/ 1290739 h 1666659"/>
                <a:gd name="connsiteX18" fmla="*/ 2092960 w 2377440"/>
                <a:gd name="connsiteY18" fmla="*/ 1463459 h 1666659"/>
                <a:gd name="connsiteX19" fmla="*/ 2225040 w 2377440"/>
                <a:gd name="connsiteY19" fmla="*/ 1565059 h 1666659"/>
                <a:gd name="connsiteX20" fmla="*/ 2377440 w 2377440"/>
                <a:gd name="connsiteY20" fmla="*/ 1666659 h 1666659"/>
                <a:gd name="connsiteX0" fmla="*/ 0 w 2377440"/>
                <a:gd name="connsiteY0" fmla="*/ 1646339 h 1666659"/>
                <a:gd name="connsiteX1" fmla="*/ 243840 w 2377440"/>
                <a:gd name="connsiteY1" fmla="*/ 1595539 h 1666659"/>
                <a:gd name="connsiteX2" fmla="*/ 426720 w 2377440"/>
                <a:gd name="connsiteY2" fmla="*/ 1504099 h 1666659"/>
                <a:gd name="connsiteX3" fmla="*/ 609600 w 2377440"/>
                <a:gd name="connsiteY3" fmla="*/ 1361859 h 1666659"/>
                <a:gd name="connsiteX4" fmla="*/ 701040 w 2377440"/>
                <a:gd name="connsiteY4" fmla="*/ 1209459 h 1666659"/>
                <a:gd name="connsiteX5" fmla="*/ 772160 w 2377440"/>
                <a:gd name="connsiteY5" fmla="*/ 1087539 h 1666659"/>
                <a:gd name="connsiteX6" fmla="*/ 853440 w 2377440"/>
                <a:gd name="connsiteY6" fmla="*/ 874179 h 1666659"/>
                <a:gd name="connsiteX7" fmla="*/ 924560 w 2377440"/>
                <a:gd name="connsiteY7" fmla="*/ 650659 h 1666659"/>
                <a:gd name="connsiteX8" fmla="*/ 1016000 w 2377440"/>
                <a:gd name="connsiteY8" fmla="*/ 396659 h 1666659"/>
                <a:gd name="connsiteX9" fmla="*/ 1219200 w 2377440"/>
                <a:gd name="connsiteY9" fmla="*/ 61379 h 1666659"/>
                <a:gd name="connsiteX10" fmla="*/ 1361440 w 2377440"/>
                <a:gd name="connsiteY10" fmla="*/ 419 h 1666659"/>
                <a:gd name="connsiteX11" fmla="*/ 1554480 w 2377440"/>
                <a:gd name="connsiteY11" fmla="*/ 162979 h 1666659"/>
                <a:gd name="connsiteX12" fmla="*/ 1676400 w 2377440"/>
                <a:gd name="connsiteY12" fmla="*/ 447459 h 1666659"/>
                <a:gd name="connsiteX13" fmla="*/ 1788160 w 2377440"/>
                <a:gd name="connsiteY13" fmla="*/ 864019 h 1666659"/>
                <a:gd name="connsiteX14" fmla="*/ 1859280 w 2377440"/>
                <a:gd name="connsiteY14" fmla="*/ 1046899 h 1666659"/>
                <a:gd name="connsiteX15" fmla="*/ 1910080 w 2377440"/>
                <a:gd name="connsiteY15" fmla="*/ 1168819 h 1666659"/>
                <a:gd name="connsiteX16" fmla="*/ 1971040 w 2377440"/>
                <a:gd name="connsiteY16" fmla="*/ 1290739 h 1666659"/>
                <a:gd name="connsiteX17" fmla="*/ 2092960 w 2377440"/>
                <a:gd name="connsiteY17" fmla="*/ 1463459 h 1666659"/>
                <a:gd name="connsiteX18" fmla="*/ 2225040 w 2377440"/>
                <a:gd name="connsiteY18" fmla="*/ 1565059 h 1666659"/>
                <a:gd name="connsiteX19" fmla="*/ 2377440 w 2377440"/>
                <a:gd name="connsiteY19" fmla="*/ 1666659 h 1666659"/>
                <a:gd name="connsiteX0" fmla="*/ 0 w 2377440"/>
                <a:gd name="connsiteY0" fmla="*/ 1646339 h 1666659"/>
                <a:gd name="connsiteX1" fmla="*/ 243840 w 2377440"/>
                <a:gd name="connsiteY1" fmla="*/ 1595539 h 1666659"/>
                <a:gd name="connsiteX2" fmla="*/ 426720 w 2377440"/>
                <a:gd name="connsiteY2" fmla="*/ 1504099 h 1666659"/>
                <a:gd name="connsiteX3" fmla="*/ 609600 w 2377440"/>
                <a:gd name="connsiteY3" fmla="*/ 1361859 h 1666659"/>
                <a:gd name="connsiteX4" fmla="*/ 701040 w 2377440"/>
                <a:gd name="connsiteY4" fmla="*/ 1209459 h 1666659"/>
                <a:gd name="connsiteX5" fmla="*/ 772160 w 2377440"/>
                <a:gd name="connsiteY5" fmla="*/ 1087539 h 1666659"/>
                <a:gd name="connsiteX6" fmla="*/ 853440 w 2377440"/>
                <a:gd name="connsiteY6" fmla="*/ 874179 h 1666659"/>
                <a:gd name="connsiteX7" fmla="*/ 924560 w 2377440"/>
                <a:gd name="connsiteY7" fmla="*/ 650659 h 1666659"/>
                <a:gd name="connsiteX8" fmla="*/ 1016000 w 2377440"/>
                <a:gd name="connsiteY8" fmla="*/ 396659 h 1666659"/>
                <a:gd name="connsiteX9" fmla="*/ 1219200 w 2377440"/>
                <a:gd name="connsiteY9" fmla="*/ 61379 h 1666659"/>
                <a:gd name="connsiteX10" fmla="*/ 1361440 w 2377440"/>
                <a:gd name="connsiteY10" fmla="*/ 419 h 1666659"/>
                <a:gd name="connsiteX11" fmla="*/ 1554480 w 2377440"/>
                <a:gd name="connsiteY11" fmla="*/ 162979 h 1666659"/>
                <a:gd name="connsiteX12" fmla="*/ 1676400 w 2377440"/>
                <a:gd name="connsiteY12" fmla="*/ 447459 h 1666659"/>
                <a:gd name="connsiteX13" fmla="*/ 1788160 w 2377440"/>
                <a:gd name="connsiteY13" fmla="*/ 864019 h 1666659"/>
                <a:gd name="connsiteX14" fmla="*/ 1859280 w 2377440"/>
                <a:gd name="connsiteY14" fmla="*/ 1046899 h 1666659"/>
                <a:gd name="connsiteX15" fmla="*/ 1971040 w 2377440"/>
                <a:gd name="connsiteY15" fmla="*/ 1290739 h 1666659"/>
                <a:gd name="connsiteX16" fmla="*/ 2092960 w 2377440"/>
                <a:gd name="connsiteY16" fmla="*/ 1463459 h 1666659"/>
                <a:gd name="connsiteX17" fmla="*/ 2225040 w 2377440"/>
                <a:gd name="connsiteY17" fmla="*/ 1565059 h 1666659"/>
                <a:gd name="connsiteX18" fmla="*/ 2377440 w 2377440"/>
                <a:gd name="connsiteY18" fmla="*/ 1666659 h 1666659"/>
                <a:gd name="connsiteX0" fmla="*/ 0 w 2377440"/>
                <a:gd name="connsiteY0" fmla="*/ 1646339 h 1666659"/>
                <a:gd name="connsiteX1" fmla="*/ 243840 w 2377440"/>
                <a:gd name="connsiteY1" fmla="*/ 1595539 h 1666659"/>
                <a:gd name="connsiteX2" fmla="*/ 426720 w 2377440"/>
                <a:gd name="connsiteY2" fmla="*/ 1504099 h 1666659"/>
                <a:gd name="connsiteX3" fmla="*/ 609600 w 2377440"/>
                <a:gd name="connsiteY3" fmla="*/ 1361859 h 1666659"/>
                <a:gd name="connsiteX4" fmla="*/ 772160 w 2377440"/>
                <a:gd name="connsiteY4" fmla="*/ 1087539 h 1666659"/>
                <a:gd name="connsiteX5" fmla="*/ 853440 w 2377440"/>
                <a:gd name="connsiteY5" fmla="*/ 874179 h 1666659"/>
                <a:gd name="connsiteX6" fmla="*/ 924560 w 2377440"/>
                <a:gd name="connsiteY6" fmla="*/ 650659 h 1666659"/>
                <a:gd name="connsiteX7" fmla="*/ 1016000 w 2377440"/>
                <a:gd name="connsiteY7" fmla="*/ 396659 h 1666659"/>
                <a:gd name="connsiteX8" fmla="*/ 1219200 w 2377440"/>
                <a:gd name="connsiteY8" fmla="*/ 61379 h 1666659"/>
                <a:gd name="connsiteX9" fmla="*/ 1361440 w 2377440"/>
                <a:gd name="connsiteY9" fmla="*/ 419 h 1666659"/>
                <a:gd name="connsiteX10" fmla="*/ 1554480 w 2377440"/>
                <a:gd name="connsiteY10" fmla="*/ 162979 h 1666659"/>
                <a:gd name="connsiteX11" fmla="*/ 1676400 w 2377440"/>
                <a:gd name="connsiteY11" fmla="*/ 447459 h 1666659"/>
                <a:gd name="connsiteX12" fmla="*/ 1788160 w 2377440"/>
                <a:gd name="connsiteY12" fmla="*/ 864019 h 1666659"/>
                <a:gd name="connsiteX13" fmla="*/ 1859280 w 2377440"/>
                <a:gd name="connsiteY13" fmla="*/ 1046899 h 1666659"/>
                <a:gd name="connsiteX14" fmla="*/ 1971040 w 2377440"/>
                <a:gd name="connsiteY14" fmla="*/ 1290739 h 1666659"/>
                <a:gd name="connsiteX15" fmla="*/ 2092960 w 2377440"/>
                <a:gd name="connsiteY15" fmla="*/ 1463459 h 1666659"/>
                <a:gd name="connsiteX16" fmla="*/ 2225040 w 2377440"/>
                <a:gd name="connsiteY16" fmla="*/ 1565059 h 1666659"/>
                <a:gd name="connsiteX17" fmla="*/ 2377440 w 2377440"/>
                <a:gd name="connsiteY17" fmla="*/ 1666659 h 1666659"/>
                <a:gd name="connsiteX0" fmla="*/ 0 w 2590800"/>
                <a:gd name="connsiteY0" fmla="*/ 1646339 h 1676819"/>
                <a:gd name="connsiteX1" fmla="*/ 243840 w 2590800"/>
                <a:gd name="connsiteY1" fmla="*/ 1595539 h 1676819"/>
                <a:gd name="connsiteX2" fmla="*/ 426720 w 2590800"/>
                <a:gd name="connsiteY2" fmla="*/ 1504099 h 1676819"/>
                <a:gd name="connsiteX3" fmla="*/ 609600 w 2590800"/>
                <a:gd name="connsiteY3" fmla="*/ 1361859 h 1676819"/>
                <a:gd name="connsiteX4" fmla="*/ 772160 w 2590800"/>
                <a:gd name="connsiteY4" fmla="*/ 1087539 h 1676819"/>
                <a:gd name="connsiteX5" fmla="*/ 853440 w 2590800"/>
                <a:gd name="connsiteY5" fmla="*/ 874179 h 1676819"/>
                <a:gd name="connsiteX6" fmla="*/ 924560 w 2590800"/>
                <a:gd name="connsiteY6" fmla="*/ 650659 h 1676819"/>
                <a:gd name="connsiteX7" fmla="*/ 1016000 w 2590800"/>
                <a:gd name="connsiteY7" fmla="*/ 396659 h 1676819"/>
                <a:gd name="connsiteX8" fmla="*/ 1219200 w 2590800"/>
                <a:gd name="connsiteY8" fmla="*/ 61379 h 1676819"/>
                <a:gd name="connsiteX9" fmla="*/ 1361440 w 2590800"/>
                <a:gd name="connsiteY9" fmla="*/ 419 h 1676819"/>
                <a:gd name="connsiteX10" fmla="*/ 1554480 w 2590800"/>
                <a:gd name="connsiteY10" fmla="*/ 162979 h 1676819"/>
                <a:gd name="connsiteX11" fmla="*/ 1676400 w 2590800"/>
                <a:gd name="connsiteY11" fmla="*/ 447459 h 1676819"/>
                <a:gd name="connsiteX12" fmla="*/ 1788160 w 2590800"/>
                <a:gd name="connsiteY12" fmla="*/ 864019 h 1676819"/>
                <a:gd name="connsiteX13" fmla="*/ 1859280 w 2590800"/>
                <a:gd name="connsiteY13" fmla="*/ 1046899 h 1676819"/>
                <a:gd name="connsiteX14" fmla="*/ 1971040 w 2590800"/>
                <a:gd name="connsiteY14" fmla="*/ 1290739 h 1676819"/>
                <a:gd name="connsiteX15" fmla="*/ 2092960 w 2590800"/>
                <a:gd name="connsiteY15" fmla="*/ 1463459 h 1676819"/>
                <a:gd name="connsiteX16" fmla="*/ 2225040 w 2590800"/>
                <a:gd name="connsiteY16" fmla="*/ 1565059 h 1676819"/>
                <a:gd name="connsiteX17" fmla="*/ 2590800 w 2590800"/>
                <a:gd name="connsiteY17" fmla="*/ 1676819 h 1676819"/>
                <a:gd name="connsiteX0" fmla="*/ 0 w 2590800"/>
                <a:gd name="connsiteY0" fmla="*/ 1646339 h 1676819"/>
                <a:gd name="connsiteX1" fmla="*/ 243840 w 2590800"/>
                <a:gd name="connsiteY1" fmla="*/ 1595539 h 1676819"/>
                <a:gd name="connsiteX2" fmla="*/ 426720 w 2590800"/>
                <a:gd name="connsiteY2" fmla="*/ 1504099 h 1676819"/>
                <a:gd name="connsiteX3" fmla="*/ 609600 w 2590800"/>
                <a:gd name="connsiteY3" fmla="*/ 1361859 h 1676819"/>
                <a:gd name="connsiteX4" fmla="*/ 772160 w 2590800"/>
                <a:gd name="connsiteY4" fmla="*/ 1087539 h 1676819"/>
                <a:gd name="connsiteX5" fmla="*/ 853440 w 2590800"/>
                <a:gd name="connsiteY5" fmla="*/ 874179 h 1676819"/>
                <a:gd name="connsiteX6" fmla="*/ 924560 w 2590800"/>
                <a:gd name="connsiteY6" fmla="*/ 650659 h 1676819"/>
                <a:gd name="connsiteX7" fmla="*/ 1016000 w 2590800"/>
                <a:gd name="connsiteY7" fmla="*/ 396659 h 1676819"/>
                <a:gd name="connsiteX8" fmla="*/ 1198033 w 2590800"/>
                <a:gd name="connsiteY8" fmla="*/ 82546 h 1676819"/>
                <a:gd name="connsiteX9" fmla="*/ 1361440 w 2590800"/>
                <a:gd name="connsiteY9" fmla="*/ 419 h 1676819"/>
                <a:gd name="connsiteX10" fmla="*/ 1554480 w 2590800"/>
                <a:gd name="connsiteY10" fmla="*/ 162979 h 1676819"/>
                <a:gd name="connsiteX11" fmla="*/ 1676400 w 2590800"/>
                <a:gd name="connsiteY11" fmla="*/ 447459 h 1676819"/>
                <a:gd name="connsiteX12" fmla="*/ 1788160 w 2590800"/>
                <a:gd name="connsiteY12" fmla="*/ 864019 h 1676819"/>
                <a:gd name="connsiteX13" fmla="*/ 1859280 w 2590800"/>
                <a:gd name="connsiteY13" fmla="*/ 1046899 h 1676819"/>
                <a:gd name="connsiteX14" fmla="*/ 1971040 w 2590800"/>
                <a:gd name="connsiteY14" fmla="*/ 1290739 h 1676819"/>
                <a:gd name="connsiteX15" fmla="*/ 2092960 w 2590800"/>
                <a:gd name="connsiteY15" fmla="*/ 1463459 h 1676819"/>
                <a:gd name="connsiteX16" fmla="*/ 2225040 w 2590800"/>
                <a:gd name="connsiteY16" fmla="*/ 1565059 h 1676819"/>
                <a:gd name="connsiteX17" fmla="*/ 2590800 w 2590800"/>
                <a:gd name="connsiteY17" fmla="*/ 1676819 h 1676819"/>
                <a:gd name="connsiteX0" fmla="*/ 0 w 2590800"/>
                <a:gd name="connsiteY0" fmla="*/ 1646339 h 1676819"/>
                <a:gd name="connsiteX1" fmla="*/ 243840 w 2590800"/>
                <a:gd name="connsiteY1" fmla="*/ 1595539 h 1676819"/>
                <a:gd name="connsiteX2" fmla="*/ 426720 w 2590800"/>
                <a:gd name="connsiteY2" fmla="*/ 1504099 h 1676819"/>
                <a:gd name="connsiteX3" fmla="*/ 609600 w 2590800"/>
                <a:gd name="connsiteY3" fmla="*/ 1361859 h 1676819"/>
                <a:gd name="connsiteX4" fmla="*/ 772160 w 2590800"/>
                <a:gd name="connsiteY4" fmla="*/ 1087539 h 1676819"/>
                <a:gd name="connsiteX5" fmla="*/ 853440 w 2590800"/>
                <a:gd name="connsiteY5" fmla="*/ 874179 h 1676819"/>
                <a:gd name="connsiteX6" fmla="*/ 924560 w 2590800"/>
                <a:gd name="connsiteY6" fmla="*/ 650659 h 1676819"/>
                <a:gd name="connsiteX7" fmla="*/ 1028700 w 2590800"/>
                <a:gd name="connsiteY7" fmla="*/ 396659 h 1676819"/>
                <a:gd name="connsiteX8" fmla="*/ 1198033 w 2590800"/>
                <a:gd name="connsiteY8" fmla="*/ 82546 h 1676819"/>
                <a:gd name="connsiteX9" fmla="*/ 1361440 w 2590800"/>
                <a:gd name="connsiteY9" fmla="*/ 419 h 1676819"/>
                <a:gd name="connsiteX10" fmla="*/ 1554480 w 2590800"/>
                <a:gd name="connsiteY10" fmla="*/ 162979 h 1676819"/>
                <a:gd name="connsiteX11" fmla="*/ 1676400 w 2590800"/>
                <a:gd name="connsiteY11" fmla="*/ 447459 h 1676819"/>
                <a:gd name="connsiteX12" fmla="*/ 1788160 w 2590800"/>
                <a:gd name="connsiteY12" fmla="*/ 864019 h 1676819"/>
                <a:gd name="connsiteX13" fmla="*/ 1859280 w 2590800"/>
                <a:gd name="connsiteY13" fmla="*/ 1046899 h 1676819"/>
                <a:gd name="connsiteX14" fmla="*/ 1971040 w 2590800"/>
                <a:gd name="connsiteY14" fmla="*/ 1290739 h 1676819"/>
                <a:gd name="connsiteX15" fmla="*/ 2092960 w 2590800"/>
                <a:gd name="connsiteY15" fmla="*/ 1463459 h 1676819"/>
                <a:gd name="connsiteX16" fmla="*/ 2225040 w 2590800"/>
                <a:gd name="connsiteY16" fmla="*/ 1565059 h 1676819"/>
                <a:gd name="connsiteX17" fmla="*/ 2590800 w 2590800"/>
                <a:gd name="connsiteY17" fmla="*/ 1676819 h 1676819"/>
                <a:gd name="connsiteX0" fmla="*/ 0 w 2590800"/>
                <a:gd name="connsiteY0" fmla="*/ 1646339 h 1676819"/>
                <a:gd name="connsiteX1" fmla="*/ 243840 w 2590800"/>
                <a:gd name="connsiteY1" fmla="*/ 1595539 h 1676819"/>
                <a:gd name="connsiteX2" fmla="*/ 426720 w 2590800"/>
                <a:gd name="connsiteY2" fmla="*/ 1504099 h 1676819"/>
                <a:gd name="connsiteX3" fmla="*/ 609600 w 2590800"/>
                <a:gd name="connsiteY3" fmla="*/ 1361859 h 1676819"/>
                <a:gd name="connsiteX4" fmla="*/ 772160 w 2590800"/>
                <a:gd name="connsiteY4" fmla="*/ 1087539 h 1676819"/>
                <a:gd name="connsiteX5" fmla="*/ 853440 w 2590800"/>
                <a:gd name="connsiteY5" fmla="*/ 874179 h 1676819"/>
                <a:gd name="connsiteX6" fmla="*/ 937260 w 2590800"/>
                <a:gd name="connsiteY6" fmla="*/ 659125 h 1676819"/>
                <a:gd name="connsiteX7" fmla="*/ 1028700 w 2590800"/>
                <a:gd name="connsiteY7" fmla="*/ 396659 h 1676819"/>
                <a:gd name="connsiteX8" fmla="*/ 1198033 w 2590800"/>
                <a:gd name="connsiteY8" fmla="*/ 82546 h 1676819"/>
                <a:gd name="connsiteX9" fmla="*/ 1361440 w 2590800"/>
                <a:gd name="connsiteY9" fmla="*/ 419 h 1676819"/>
                <a:gd name="connsiteX10" fmla="*/ 1554480 w 2590800"/>
                <a:gd name="connsiteY10" fmla="*/ 162979 h 1676819"/>
                <a:gd name="connsiteX11" fmla="*/ 1676400 w 2590800"/>
                <a:gd name="connsiteY11" fmla="*/ 447459 h 1676819"/>
                <a:gd name="connsiteX12" fmla="*/ 1788160 w 2590800"/>
                <a:gd name="connsiteY12" fmla="*/ 864019 h 1676819"/>
                <a:gd name="connsiteX13" fmla="*/ 1859280 w 2590800"/>
                <a:gd name="connsiteY13" fmla="*/ 1046899 h 1676819"/>
                <a:gd name="connsiteX14" fmla="*/ 1971040 w 2590800"/>
                <a:gd name="connsiteY14" fmla="*/ 1290739 h 1676819"/>
                <a:gd name="connsiteX15" fmla="*/ 2092960 w 2590800"/>
                <a:gd name="connsiteY15" fmla="*/ 1463459 h 1676819"/>
                <a:gd name="connsiteX16" fmla="*/ 2225040 w 2590800"/>
                <a:gd name="connsiteY16" fmla="*/ 1565059 h 1676819"/>
                <a:gd name="connsiteX17" fmla="*/ 2590800 w 2590800"/>
                <a:gd name="connsiteY17" fmla="*/ 1676819 h 1676819"/>
                <a:gd name="connsiteX0" fmla="*/ 0 w 2590800"/>
                <a:gd name="connsiteY0" fmla="*/ 1646339 h 1676819"/>
                <a:gd name="connsiteX1" fmla="*/ 243840 w 2590800"/>
                <a:gd name="connsiteY1" fmla="*/ 1595539 h 1676819"/>
                <a:gd name="connsiteX2" fmla="*/ 426720 w 2590800"/>
                <a:gd name="connsiteY2" fmla="*/ 1504099 h 1676819"/>
                <a:gd name="connsiteX3" fmla="*/ 609600 w 2590800"/>
                <a:gd name="connsiteY3" fmla="*/ 1361859 h 1676819"/>
                <a:gd name="connsiteX4" fmla="*/ 772160 w 2590800"/>
                <a:gd name="connsiteY4" fmla="*/ 1087539 h 1676819"/>
                <a:gd name="connsiteX5" fmla="*/ 853440 w 2590800"/>
                <a:gd name="connsiteY5" fmla="*/ 874179 h 1676819"/>
                <a:gd name="connsiteX6" fmla="*/ 937260 w 2590800"/>
                <a:gd name="connsiteY6" fmla="*/ 659125 h 1676819"/>
                <a:gd name="connsiteX7" fmla="*/ 1028700 w 2590800"/>
                <a:gd name="connsiteY7" fmla="*/ 396659 h 1676819"/>
                <a:gd name="connsiteX8" fmla="*/ 1198033 w 2590800"/>
                <a:gd name="connsiteY8" fmla="*/ 82546 h 1676819"/>
                <a:gd name="connsiteX9" fmla="*/ 1361440 w 2590800"/>
                <a:gd name="connsiteY9" fmla="*/ 419 h 1676819"/>
                <a:gd name="connsiteX10" fmla="*/ 1554480 w 2590800"/>
                <a:gd name="connsiteY10" fmla="*/ 162979 h 1676819"/>
                <a:gd name="connsiteX11" fmla="*/ 1676400 w 2590800"/>
                <a:gd name="connsiteY11" fmla="*/ 447459 h 1676819"/>
                <a:gd name="connsiteX12" fmla="*/ 1766993 w 2590800"/>
                <a:gd name="connsiteY12" fmla="*/ 770885 h 1676819"/>
                <a:gd name="connsiteX13" fmla="*/ 1859280 w 2590800"/>
                <a:gd name="connsiteY13" fmla="*/ 1046899 h 1676819"/>
                <a:gd name="connsiteX14" fmla="*/ 1971040 w 2590800"/>
                <a:gd name="connsiteY14" fmla="*/ 1290739 h 1676819"/>
                <a:gd name="connsiteX15" fmla="*/ 2092960 w 2590800"/>
                <a:gd name="connsiteY15" fmla="*/ 1463459 h 1676819"/>
                <a:gd name="connsiteX16" fmla="*/ 2225040 w 2590800"/>
                <a:gd name="connsiteY16" fmla="*/ 1565059 h 1676819"/>
                <a:gd name="connsiteX17" fmla="*/ 2590800 w 2590800"/>
                <a:gd name="connsiteY17" fmla="*/ 1676819 h 1676819"/>
                <a:gd name="connsiteX0" fmla="*/ 0 w 2590800"/>
                <a:gd name="connsiteY0" fmla="*/ 1646339 h 1676819"/>
                <a:gd name="connsiteX1" fmla="*/ 243840 w 2590800"/>
                <a:gd name="connsiteY1" fmla="*/ 1595539 h 1676819"/>
                <a:gd name="connsiteX2" fmla="*/ 426720 w 2590800"/>
                <a:gd name="connsiteY2" fmla="*/ 1504099 h 1676819"/>
                <a:gd name="connsiteX3" fmla="*/ 609600 w 2590800"/>
                <a:gd name="connsiteY3" fmla="*/ 1361859 h 1676819"/>
                <a:gd name="connsiteX4" fmla="*/ 772160 w 2590800"/>
                <a:gd name="connsiteY4" fmla="*/ 1087539 h 1676819"/>
                <a:gd name="connsiteX5" fmla="*/ 853440 w 2590800"/>
                <a:gd name="connsiteY5" fmla="*/ 874179 h 1676819"/>
                <a:gd name="connsiteX6" fmla="*/ 937260 w 2590800"/>
                <a:gd name="connsiteY6" fmla="*/ 659125 h 1676819"/>
                <a:gd name="connsiteX7" fmla="*/ 1028700 w 2590800"/>
                <a:gd name="connsiteY7" fmla="*/ 396659 h 1676819"/>
                <a:gd name="connsiteX8" fmla="*/ 1198033 w 2590800"/>
                <a:gd name="connsiteY8" fmla="*/ 82546 h 1676819"/>
                <a:gd name="connsiteX9" fmla="*/ 1361440 w 2590800"/>
                <a:gd name="connsiteY9" fmla="*/ 419 h 1676819"/>
                <a:gd name="connsiteX10" fmla="*/ 1554480 w 2590800"/>
                <a:gd name="connsiteY10" fmla="*/ 162979 h 1676819"/>
                <a:gd name="connsiteX11" fmla="*/ 1667933 w 2590800"/>
                <a:gd name="connsiteY11" fmla="*/ 422059 h 1676819"/>
                <a:gd name="connsiteX12" fmla="*/ 1766993 w 2590800"/>
                <a:gd name="connsiteY12" fmla="*/ 770885 h 1676819"/>
                <a:gd name="connsiteX13" fmla="*/ 1859280 w 2590800"/>
                <a:gd name="connsiteY13" fmla="*/ 1046899 h 1676819"/>
                <a:gd name="connsiteX14" fmla="*/ 1971040 w 2590800"/>
                <a:gd name="connsiteY14" fmla="*/ 1290739 h 1676819"/>
                <a:gd name="connsiteX15" fmla="*/ 2092960 w 2590800"/>
                <a:gd name="connsiteY15" fmla="*/ 1463459 h 1676819"/>
                <a:gd name="connsiteX16" fmla="*/ 2225040 w 2590800"/>
                <a:gd name="connsiteY16" fmla="*/ 1565059 h 1676819"/>
                <a:gd name="connsiteX17" fmla="*/ 2590800 w 2590800"/>
                <a:gd name="connsiteY17" fmla="*/ 1676819 h 1676819"/>
                <a:gd name="connsiteX0" fmla="*/ 0 w 2590800"/>
                <a:gd name="connsiteY0" fmla="*/ 1646339 h 1676819"/>
                <a:gd name="connsiteX1" fmla="*/ 243840 w 2590800"/>
                <a:gd name="connsiteY1" fmla="*/ 1595539 h 1676819"/>
                <a:gd name="connsiteX2" fmla="*/ 426720 w 2590800"/>
                <a:gd name="connsiteY2" fmla="*/ 1504099 h 1676819"/>
                <a:gd name="connsiteX3" fmla="*/ 609600 w 2590800"/>
                <a:gd name="connsiteY3" fmla="*/ 1361859 h 1676819"/>
                <a:gd name="connsiteX4" fmla="*/ 772160 w 2590800"/>
                <a:gd name="connsiteY4" fmla="*/ 1087539 h 1676819"/>
                <a:gd name="connsiteX5" fmla="*/ 853440 w 2590800"/>
                <a:gd name="connsiteY5" fmla="*/ 874179 h 1676819"/>
                <a:gd name="connsiteX6" fmla="*/ 937260 w 2590800"/>
                <a:gd name="connsiteY6" fmla="*/ 659125 h 1676819"/>
                <a:gd name="connsiteX7" fmla="*/ 1028700 w 2590800"/>
                <a:gd name="connsiteY7" fmla="*/ 396659 h 1676819"/>
                <a:gd name="connsiteX8" fmla="*/ 1198033 w 2590800"/>
                <a:gd name="connsiteY8" fmla="*/ 82546 h 1676819"/>
                <a:gd name="connsiteX9" fmla="*/ 1361440 w 2590800"/>
                <a:gd name="connsiteY9" fmla="*/ 419 h 1676819"/>
                <a:gd name="connsiteX10" fmla="*/ 1554480 w 2590800"/>
                <a:gd name="connsiteY10" fmla="*/ 162979 h 1676819"/>
                <a:gd name="connsiteX11" fmla="*/ 1667933 w 2590800"/>
                <a:gd name="connsiteY11" fmla="*/ 422059 h 1676819"/>
                <a:gd name="connsiteX12" fmla="*/ 1766993 w 2590800"/>
                <a:gd name="connsiteY12" fmla="*/ 770885 h 1676819"/>
                <a:gd name="connsiteX13" fmla="*/ 1859280 w 2590800"/>
                <a:gd name="connsiteY13" fmla="*/ 1046899 h 1676819"/>
                <a:gd name="connsiteX14" fmla="*/ 1971040 w 2590800"/>
                <a:gd name="connsiteY14" fmla="*/ 1290739 h 1676819"/>
                <a:gd name="connsiteX15" fmla="*/ 2105660 w 2590800"/>
                <a:gd name="connsiteY15" fmla="*/ 1450759 h 1676819"/>
                <a:gd name="connsiteX16" fmla="*/ 2225040 w 2590800"/>
                <a:gd name="connsiteY16" fmla="*/ 1565059 h 1676819"/>
                <a:gd name="connsiteX17" fmla="*/ 2590800 w 2590800"/>
                <a:gd name="connsiteY17" fmla="*/ 1676819 h 1676819"/>
                <a:gd name="connsiteX0" fmla="*/ 0 w 2590800"/>
                <a:gd name="connsiteY0" fmla="*/ 1646339 h 1676819"/>
                <a:gd name="connsiteX1" fmla="*/ 243840 w 2590800"/>
                <a:gd name="connsiteY1" fmla="*/ 1595539 h 1676819"/>
                <a:gd name="connsiteX2" fmla="*/ 426720 w 2590800"/>
                <a:gd name="connsiteY2" fmla="*/ 1504099 h 1676819"/>
                <a:gd name="connsiteX3" fmla="*/ 609600 w 2590800"/>
                <a:gd name="connsiteY3" fmla="*/ 1361859 h 1676819"/>
                <a:gd name="connsiteX4" fmla="*/ 772160 w 2590800"/>
                <a:gd name="connsiteY4" fmla="*/ 1087539 h 1676819"/>
                <a:gd name="connsiteX5" fmla="*/ 853440 w 2590800"/>
                <a:gd name="connsiteY5" fmla="*/ 874179 h 1676819"/>
                <a:gd name="connsiteX6" fmla="*/ 937260 w 2590800"/>
                <a:gd name="connsiteY6" fmla="*/ 659125 h 1676819"/>
                <a:gd name="connsiteX7" fmla="*/ 1028700 w 2590800"/>
                <a:gd name="connsiteY7" fmla="*/ 396659 h 1676819"/>
                <a:gd name="connsiteX8" fmla="*/ 1198033 w 2590800"/>
                <a:gd name="connsiteY8" fmla="*/ 82546 h 1676819"/>
                <a:gd name="connsiteX9" fmla="*/ 1361440 w 2590800"/>
                <a:gd name="connsiteY9" fmla="*/ 419 h 1676819"/>
                <a:gd name="connsiteX10" fmla="*/ 1554480 w 2590800"/>
                <a:gd name="connsiteY10" fmla="*/ 162979 h 1676819"/>
                <a:gd name="connsiteX11" fmla="*/ 1667933 w 2590800"/>
                <a:gd name="connsiteY11" fmla="*/ 422059 h 1676819"/>
                <a:gd name="connsiteX12" fmla="*/ 1766993 w 2590800"/>
                <a:gd name="connsiteY12" fmla="*/ 770885 h 1676819"/>
                <a:gd name="connsiteX13" fmla="*/ 1859280 w 2590800"/>
                <a:gd name="connsiteY13" fmla="*/ 1046899 h 1676819"/>
                <a:gd name="connsiteX14" fmla="*/ 1971040 w 2590800"/>
                <a:gd name="connsiteY14" fmla="*/ 1290739 h 1676819"/>
                <a:gd name="connsiteX15" fmla="*/ 2105660 w 2590800"/>
                <a:gd name="connsiteY15" fmla="*/ 1450759 h 1676819"/>
                <a:gd name="connsiteX16" fmla="*/ 2220807 w 2590800"/>
                <a:gd name="connsiteY16" fmla="*/ 1537120 h 1676819"/>
                <a:gd name="connsiteX17" fmla="*/ 2225040 w 2590800"/>
                <a:gd name="connsiteY17" fmla="*/ 1565059 h 1676819"/>
                <a:gd name="connsiteX18" fmla="*/ 2590800 w 2590800"/>
                <a:gd name="connsiteY18" fmla="*/ 1676819 h 1676819"/>
                <a:gd name="connsiteX0" fmla="*/ 0 w 2590800"/>
                <a:gd name="connsiteY0" fmla="*/ 1646339 h 1676819"/>
                <a:gd name="connsiteX1" fmla="*/ 243840 w 2590800"/>
                <a:gd name="connsiteY1" fmla="*/ 1595539 h 1676819"/>
                <a:gd name="connsiteX2" fmla="*/ 426720 w 2590800"/>
                <a:gd name="connsiteY2" fmla="*/ 1504099 h 1676819"/>
                <a:gd name="connsiteX3" fmla="*/ 609600 w 2590800"/>
                <a:gd name="connsiteY3" fmla="*/ 1361859 h 1676819"/>
                <a:gd name="connsiteX4" fmla="*/ 772160 w 2590800"/>
                <a:gd name="connsiteY4" fmla="*/ 1087539 h 1676819"/>
                <a:gd name="connsiteX5" fmla="*/ 853440 w 2590800"/>
                <a:gd name="connsiteY5" fmla="*/ 874179 h 1676819"/>
                <a:gd name="connsiteX6" fmla="*/ 937260 w 2590800"/>
                <a:gd name="connsiteY6" fmla="*/ 659125 h 1676819"/>
                <a:gd name="connsiteX7" fmla="*/ 1028700 w 2590800"/>
                <a:gd name="connsiteY7" fmla="*/ 396659 h 1676819"/>
                <a:gd name="connsiteX8" fmla="*/ 1198033 w 2590800"/>
                <a:gd name="connsiteY8" fmla="*/ 82546 h 1676819"/>
                <a:gd name="connsiteX9" fmla="*/ 1361440 w 2590800"/>
                <a:gd name="connsiteY9" fmla="*/ 419 h 1676819"/>
                <a:gd name="connsiteX10" fmla="*/ 1554480 w 2590800"/>
                <a:gd name="connsiteY10" fmla="*/ 162979 h 1676819"/>
                <a:gd name="connsiteX11" fmla="*/ 1667933 w 2590800"/>
                <a:gd name="connsiteY11" fmla="*/ 422059 h 1676819"/>
                <a:gd name="connsiteX12" fmla="*/ 1766993 w 2590800"/>
                <a:gd name="connsiteY12" fmla="*/ 770885 h 1676819"/>
                <a:gd name="connsiteX13" fmla="*/ 1859280 w 2590800"/>
                <a:gd name="connsiteY13" fmla="*/ 1046899 h 1676819"/>
                <a:gd name="connsiteX14" fmla="*/ 1971040 w 2590800"/>
                <a:gd name="connsiteY14" fmla="*/ 1290739 h 1676819"/>
                <a:gd name="connsiteX15" fmla="*/ 2105660 w 2590800"/>
                <a:gd name="connsiteY15" fmla="*/ 1450759 h 1676819"/>
                <a:gd name="connsiteX16" fmla="*/ 2220807 w 2590800"/>
                <a:gd name="connsiteY16" fmla="*/ 1537120 h 1676819"/>
                <a:gd name="connsiteX17" fmla="*/ 2590800 w 2590800"/>
                <a:gd name="connsiteY17" fmla="*/ 1676819 h 1676819"/>
                <a:gd name="connsiteX0" fmla="*/ 0 w 2590800"/>
                <a:gd name="connsiteY0" fmla="*/ 1646339 h 1676819"/>
                <a:gd name="connsiteX1" fmla="*/ 243840 w 2590800"/>
                <a:gd name="connsiteY1" fmla="*/ 1595539 h 1676819"/>
                <a:gd name="connsiteX2" fmla="*/ 426720 w 2590800"/>
                <a:gd name="connsiteY2" fmla="*/ 1504099 h 1676819"/>
                <a:gd name="connsiteX3" fmla="*/ 609600 w 2590800"/>
                <a:gd name="connsiteY3" fmla="*/ 1361859 h 1676819"/>
                <a:gd name="connsiteX4" fmla="*/ 772160 w 2590800"/>
                <a:gd name="connsiteY4" fmla="*/ 1087539 h 1676819"/>
                <a:gd name="connsiteX5" fmla="*/ 853440 w 2590800"/>
                <a:gd name="connsiteY5" fmla="*/ 874179 h 1676819"/>
                <a:gd name="connsiteX6" fmla="*/ 937260 w 2590800"/>
                <a:gd name="connsiteY6" fmla="*/ 659125 h 1676819"/>
                <a:gd name="connsiteX7" fmla="*/ 1028700 w 2590800"/>
                <a:gd name="connsiteY7" fmla="*/ 396659 h 1676819"/>
                <a:gd name="connsiteX8" fmla="*/ 1198033 w 2590800"/>
                <a:gd name="connsiteY8" fmla="*/ 82546 h 1676819"/>
                <a:gd name="connsiteX9" fmla="*/ 1361440 w 2590800"/>
                <a:gd name="connsiteY9" fmla="*/ 419 h 1676819"/>
                <a:gd name="connsiteX10" fmla="*/ 1554480 w 2590800"/>
                <a:gd name="connsiteY10" fmla="*/ 162979 h 1676819"/>
                <a:gd name="connsiteX11" fmla="*/ 1667933 w 2590800"/>
                <a:gd name="connsiteY11" fmla="*/ 422059 h 1676819"/>
                <a:gd name="connsiteX12" fmla="*/ 1766993 w 2590800"/>
                <a:gd name="connsiteY12" fmla="*/ 770885 h 1676819"/>
                <a:gd name="connsiteX13" fmla="*/ 1859280 w 2590800"/>
                <a:gd name="connsiteY13" fmla="*/ 1046899 h 1676819"/>
                <a:gd name="connsiteX14" fmla="*/ 1971040 w 2590800"/>
                <a:gd name="connsiteY14" fmla="*/ 1290739 h 1676819"/>
                <a:gd name="connsiteX15" fmla="*/ 2088726 w 2590800"/>
                <a:gd name="connsiteY15" fmla="*/ 1429593 h 1676819"/>
                <a:gd name="connsiteX16" fmla="*/ 2220807 w 2590800"/>
                <a:gd name="connsiteY16" fmla="*/ 1537120 h 1676819"/>
                <a:gd name="connsiteX17" fmla="*/ 2590800 w 2590800"/>
                <a:gd name="connsiteY17" fmla="*/ 1676819 h 1676819"/>
                <a:gd name="connsiteX0" fmla="*/ 0 w 2590800"/>
                <a:gd name="connsiteY0" fmla="*/ 1646339 h 1676819"/>
                <a:gd name="connsiteX1" fmla="*/ 243840 w 2590800"/>
                <a:gd name="connsiteY1" fmla="*/ 1595539 h 1676819"/>
                <a:gd name="connsiteX2" fmla="*/ 426720 w 2590800"/>
                <a:gd name="connsiteY2" fmla="*/ 1504099 h 1676819"/>
                <a:gd name="connsiteX3" fmla="*/ 609600 w 2590800"/>
                <a:gd name="connsiteY3" fmla="*/ 1361859 h 1676819"/>
                <a:gd name="connsiteX4" fmla="*/ 772160 w 2590800"/>
                <a:gd name="connsiteY4" fmla="*/ 1087539 h 1676819"/>
                <a:gd name="connsiteX5" fmla="*/ 853440 w 2590800"/>
                <a:gd name="connsiteY5" fmla="*/ 874179 h 1676819"/>
                <a:gd name="connsiteX6" fmla="*/ 937260 w 2590800"/>
                <a:gd name="connsiteY6" fmla="*/ 659125 h 1676819"/>
                <a:gd name="connsiteX7" fmla="*/ 1028700 w 2590800"/>
                <a:gd name="connsiteY7" fmla="*/ 396659 h 1676819"/>
                <a:gd name="connsiteX8" fmla="*/ 1198033 w 2590800"/>
                <a:gd name="connsiteY8" fmla="*/ 82546 h 1676819"/>
                <a:gd name="connsiteX9" fmla="*/ 1361440 w 2590800"/>
                <a:gd name="connsiteY9" fmla="*/ 419 h 1676819"/>
                <a:gd name="connsiteX10" fmla="*/ 1554480 w 2590800"/>
                <a:gd name="connsiteY10" fmla="*/ 162979 h 1676819"/>
                <a:gd name="connsiteX11" fmla="*/ 1667933 w 2590800"/>
                <a:gd name="connsiteY11" fmla="*/ 422059 h 1676819"/>
                <a:gd name="connsiteX12" fmla="*/ 1766993 w 2590800"/>
                <a:gd name="connsiteY12" fmla="*/ 770885 h 1676819"/>
                <a:gd name="connsiteX13" fmla="*/ 1859280 w 2590800"/>
                <a:gd name="connsiteY13" fmla="*/ 1046899 h 1676819"/>
                <a:gd name="connsiteX14" fmla="*/ 1971040 w 2590800"/>
                <a:gd name="connsiteY14" fmla="*/ 1290739 h 1676819"/>
                <a:gd name="connsiteX15" fmla="*/ 2088726 w 2590800"/>
                <a:gd name="connsiteY15" fmla="*/ 1429593 h 1676819"/>
                <a:gd name="connsiteX16" fmla="*/ 2220807 w 2590800"/>
                <a:gd name="connsiteY16" fmla="*/ 1537120 h 1676819"/>
                <a:gd name="connsiteX17" fmla="*/ 2590800 w 2590800"/>
                <a:gd name="connsiteY17" fmla="*/ 1676819 h 1676819"/>
                <a:gd name="connsiteX0" fmla="*/ 0 w 2590800"/>
                <a:gd name="connsiteY0" fmla="*/ 1646339 h 1676819"/>
                <a:gd name="connsiteX1" fmla="*/ 243840 w 2590800"/>
                <a:gd name="connsiteY1" fmla="*/ 1595539 h 1676819"/>
                <a:gd name="connsiteX2" fmla="*/ 426720 w 2590800"/>
                <a:gd name="connsiteY2" fmla="*/ 1504099 h 1676819"/>
                <a:gd name="connsiteX3" fmla="*/ 609600 w 2590800"/>
                <a:gd name="connsiteY3" fmla="*/ 1361859 h 1676819"/>
                <a:gd name="connsiteX4" fmla="*/ 772160 w 2590800"/>
                <a:gd name="connsiteY4" fmla="*/ 1087539 h 1676819"/>
                <a:gd name="connsiteX5" fmla="*/ 853440 w 2590800"/>
                <a:gd name="connsiteY5" fmla="*/ 874179 h 1676819"/>
                <a:gd name="connsiteX6" fmla="*/ 937260 w 2590800"/>
                <a:gd name="connsiteY6" fmla="*/ 659125 h 1676819"/>
                <a:gd name="connsiteX7" fmla="*/ 1028700 w 2590800"/>
                <a:gd name="connsiteY7" fmla="*/ 396659 h 1676819"/>
                <a:gd name="connsiteX8" fmla="*/ 1198033 w 2590800"/>
                <a:gd name="connsiteY8" fmla="*/ 82546 h 1676819"/>
                <a:gd name="connsiteX9" fmla="*/ 1361440 w 2590800"/>
                <a:gd name="connsiteY9" fmla="*/ 419 h 1676819"/>
                <a:gd name="connsiteX10" fmla="*/ 1554480 w 2590800"/>
                <a:gd name="connsiteY10" fmla="*/ 162979 h 1676819"/>
                <a:gd name="connsiteX11" fmla="*/ 1667933 w 2590800"/>
                <a:gd name="connsiteY11" fmla="*/ 422059 h 1676819"/>
                <a:gd name="connsiteX12" fmla="*/ 1766993 w 2590800"/>
                <a:gd name="connsiteY12" fmla="*/ 770885 h 1676819"/>
                <a:gd name="connsiteX13" fmla="*/ 1859280 w 2590800"/>
                <a:gd name="connsiteY13" fmla="*/ 1046899 h 1676819"/>
                <a:gd name="connsiteX14" fmla="*/ 1971040 w 2590800"/>
                <a:gd name="connsiteY14" fmla="*/ 1290739 h 1676819"/>
                <a:gd name="connsiteX15" fmla="*/ 2088726 w 2590800"/>
                <a:gd name="connsiteY15" fmla="*/ 1429593 h 1676819"/>
                <a:gd name="connsiteX16" fmla="*/ 2220807 w 2590800"/>
                <a:gd name="connsiteY16" fmla="*/ 1537120 h 1676819"/>
                <a:gd name="connsiteX17" fmla="*/ 2590800 w 2590800"/>
                <a:gd name="connsiteY17" fmla="*/ 1676819 h 1676819"/>
                <a:gd name="connsiteX0" fmla="*/ 0 w 2590800"/>
                <a:gd name="connsiteY0" fmla="*/ 1646339 h 1676819"/>
                <a:gd name="connsiteX1" fmla="*/ 243840 w 2590800"/>
                <a:gd name="connsiteY1" fmla="*/ 1595539 h 1676819"/>
                <a:gd name="connsiteX2" fmla="*/ 426720 w 2590800"/>
                <a:gd name="connsiteY2" fmla="*/ 1504099 h 1676819"/>
                <a:gd name="connsiteX3" fmla="*/ 609600 w 2590800"/>
                <a:gd name="connsiteY3" fmla="*/ 1361859 h 1676819"/>
                <a:gd name="connsiteX4" fmla="*/ 772160 w 2590800"/>
                <a:gd name="connsiteY4" fmla="*/ 1087539 h 1676819"/>
                <a:gd name="connsiteX5" fmla="*/ 853440 w 2590800"/>
                <a:gd name="connsiteY5" fmla="*/ 874179 h 1676819"/>
                <a:gd name="connsiteX6" fmla="*/ 937260 w 2590800"/>
                <a:gd name="connsiteY6" fmla="*/ 659125 h 1676819"/>
                <a:gd name="connsiteX7" fmla="*/ 1028700 w 2590800"/>
                <a:gd name="connsiteY7" fmla="*/ 396659 h 1676819"/>
                <a:gd name="connsiteX8" fmla="*/ 1198033 w 2590800"/>
                <a:gd name="connsiteY8" fmla="*/ 82546 h 1676819"/>
                <a:gd name="connsiteX9" fmla="*/ 1361440 w 2590800"/>
                <a:gd name="connsiteY9" fmla="*/ 419 h 1676819"/>
                <a:gd name="connsiteX10" fmla="*/ 1554480 w 2590800"/>
                <a:gd name="connsiteY10" fmla="*/ 162979 h 1676819"/>
                <a:gd name="connsiteX11" fmla="*/ 1667933 w 2590800"/>
                <a:gd name="connsiteY11" fmla="*/ 422059 h 1676819"/>
                <a:gd name="connsiteX12" fmla="*/ 1766993 w 2590800"/>
                <a:gd name="connsiteY12" fmla="*/ 770885 h 1676819"/>
                <a:gd name="connsiteX13" fmla="*/ 1859280 w 2590800"/>
                <a:gd name="connsiteY13" fmla="*/ 1046899 h 1676819"/>
                <a:gd name="connsiteX14" fmla="*/ 1971040 w 2590800"/>
                <a:gd name="connsiteY14" fmla="*/ 1290739 h 1676819"/>
                <a:gd name="connsiteX15" fmla="*/ 2088726 w 2590800"/>
                <a:gd name="connsiteY15" fmla="*/ 1429593 h 1676819"/>
                <a:gd name="connsiteX16" fmla="*/ 2220807 w 2590800"/>
                <a:gd name="connsiteY16" fmla="*/ 1537120 h 1676819"/>
                <a:gd name="connsiteX17" fmla="*/ 2590800 w 2590800"/>
                <a:gd name="connsiteY17" fmla="*/ 1676819 h 1676819"/>
                <a:gd name="connsiteX0" fmla="*/ 0 w 2590800"/>
                <a:gd name="connsiteY0" fmla="*/ 1646339 h 1676819"/>
                <a:gd name="connsiteX1" fmla="*/ 243840 w 2590800"/>
                <a:gd name="connsiteY1" fmla="*/ 1595539 h 1676819"/>
                <a:gd name="connsiteX2" fmla="*/ 426720 w 2590800"/>
                <a:gd name="connsiteY2" fmla="*/ 1504099 h 1676819"/>
                <a:gd name="connsiteX3" fmla="*/ 609600 w 2590800"/>
                <a:gd name="connsiteY3" fmla="*/ 1361859 h 1676819"/>
                <a:gd name="connsiteX4" fmla="*/ 772160 w 2590800"/>
                <a:gd name="connsiteY4" fmla="*/ 1087539 h 1676819"/>
                <a:gd name="connsiteX5" fmla="*/ 853440 w 2590800"/>
                <a:gd name="connsiteY5" fmla="*/ 874179 h 1676819"/>
                <a:gd name="connsiteX6" fmla="*/ 937260 w 2590800"/>
                <a:gd name="connsiteY6" fmla="*/ 659125 h 1676819"/>
                <a:gd name="connsiteX7" fmla="*/ 1028700 w 2590800"/>
                <a:gd name="connsiteY7" fmla="*/ 396659 h 1676819"/>
                <a:gd name="connsiteX8" fmla="*/ 1198033 w 2590800"/>
                <a:gd name="connsiteY8" fmla="*/ 82546 h 1676819"/>
                <a:gd name="connsiteX9" fmla="*/ 1361440 w 2590800"/>
                <a:gd name="connsiteY9" fmla="*/ 419 h 1676819"/>
                <a:gd name="connsiteX10" fmla="*/ 1554480 w 2590800"/>
                <a:gd name="connsiteY10" fmla="*/ 162979 h 1676819"/>
                <a:gd name="connsiteX11" fmla="*/ 1667933 w 2590800"/>
                <a:gd name="connsiteY11" fmla="*/ 422059 h 1676819"/>
                <a:gd name="connsiteX12" fmla="*/ 1766993 w 2590800"/>
                <a:gd name="connsiteY12" fmla="*/ 770885 h 1676819"/>
                <a:gd name="connsiteX13" fmla="*/ 1859280 w 2590800"/>
                <a:gd name="connsiteY13" fmla="*/ 1046899 h 1676819"/>
                <a:gd name="connsiteX14" fmla="*/ 1971040 w 2590800"/>
                <a:gd name="connsiteY14" fmla="*/ 1290739 h 1676819"/>
                <a:gd name="connsiteX15" fmla="*/ 2088726 w 2590800"/>
                <a:gd name="connsiteY15" fmla="*/ 1429593 h 1676819"/>
                <a:gd name="connsiteX16" fmla="*/ 2220807 w 2590800"/>
                <a:gd name="connsiteY16" fmla="*/ 1537120 h 1676819"/>
                <a:gd name="connsiteX17" fmla="*/ 2590800 w 2590800"/>
                <a:gd name="connsiteY17" fmla="*/ 1676819 h 1676819"/>
                <a:gd name="connsiteX0" fmla="*/ 0 w 2590800"/>
                <a:gd name="connsiteY0" fmla="*/ 1646339 h 1676819"/>
                <a:gd name="connsiteX1" fmla="*/ 243840 w 2590800"/>
                <a:gd name="connsiteY1" fmla="*/ 1595539 h 1676819"/>
                <a:gd name="connsiteX2" fmla="*/ 426720 w 2590800"/>
                <a:gd name="connsiteY2" fmla="*/ 1504099 h 1676819"/>
                <a:gd name="connsiteX3" fmla="*/ 609600 w 2590800"/>
                <a:gd name="connsiteY3" fmla="*/ 1361859 h 1676819"/>
                <a:gd name="connsiteX4" fmla="*/ 772160 w 2590800"/>
                <a:gd name="connsiteY4" fmla="*/ 1087539 h 1676819"/>
                <a:gd name="connsiteX5" fmla="*/ 853440 w 2590800"/>
                <a:gd name="connsiteY5" fmla="*/ 874179 h 1676819"/>
                <a:gd name="connsiteX6" fmla="*/ 937260 w 2590800"/>
                <a:gd name="connsiteY6" fmla="*/ 659125 h 1676819"/>
                <a:gd name="connsiteX7" fmla="*/ 1028700 w 2590800"/>
                <a:gd name="connsiteY7" fmla="*/ 396659 h 1676819"/>
                <a:gd name="connsiteX8" fmla="*/ 1198033 w 2590800"/>
                <a:gd name="connsiteY8" fmla="*/ 82546 h 1676819"/>
                <a:gd name="connsiteX9" fmla="*/ 1361440 w 2590800"/>
                <a:gd name="connsiteY9" fmla="*/ 419 h 1676819"/>
                <a:gd name="connsiteX10" fmla="*/ 1554480 w 2590800"/>
                <a:gd name="connsiteY10" fmla="*/ 162979 h 1676819"/>
                <a:gd name="connsiteX11" fmla="*/ 1667933 w 2590800"/>
                <a:gd name="connsiteY11" fmla="*/ 422059 h 1676819"/>
                <a:gd name="connsiteX12" fmla="*/ 1766993 w 2590800"/>
                <a:gd name="connsiteY12" fmla="*/ 770885 h 1676819"/>
                <a:gd name="connsiteX13" fmla="*/ 1859280 w 2590800"/>
                <a:gd name="connsiteY13" fmla="*/ 1046899 h 1676819"/>
                <a:gd name="connsiteX14" fmla="*/ 1971040 w 2590800"/>
                <a:gd name="connsiteY14" fmla="*/ 1290739 h 1676819"/>
                <a:gd name="connsiteX15" fmla="*/ 2088726 w 2590800"/>
                <a:gd name="connsiteY15" fmla="*/ 1429593 h 1676819"/>
                <a:gd name="connsiteX16" fmla="*/ 2220807 w 2590800"/>
                <a:gd name="connsiteY16" fmla="*/ 1537120 h 1676819"/>
                <a:gd name="connsiteX17" fmla="*/ 2590800 w 2590800"/>
                <a:gd name="connsiteY17" fmla="*/ 1676819 h 1676819"/>
                <a:gd name="connsiteX0" fmla="*/ 0 w 2590800"/>
                <a:gd name="connsiteY0" fmla="*/ 1646339 h 1676819"/>
                <a:gd name="connsiteX1" fmla="*/ 243840 w 2590800"/>
                <a:gd name="connsiteY1" fmla="*/ 1595539 h 1676819"/>
                <a:gd name="connsiteX2" fmla="*/ 426720 w 2590800"/>
                <a:gd name="connsiteY2" fmla="*/ 1504099 h 1676819"/>
                <a:gd name="connsiteX3" fmla="*/ 609600 w 2590800"/>
                <a:gd name="connsiteY3" fmla="*/ 1361859 h 1676819"/>
                <a:gd name="connsiteX4" fmla="*/ 772160 w 2590800"/>
                <a:gd name="connsiteY4" fmla="*/ 1087539 h 1676819"/>
                <a:gd name="connsiteX5" fmla="*/ 853440 w 2590800"/>
                <a:gd name="connsiteY5" fmla="*/ 874179 h 1676819"/>
                <a:gd name="connsiteX6" fmla="*/ 937260 w 2590800"/>
                <a:gd name="connsiteY6" fmla="*/ 659125 h 1676819"/>
                <a:gd name="connsiteX7" fmla="*/ 1028700 w 2590800"/>
                <a:gd name="connsiteY7" fmla="*/ 396659 h 1676819"/>
                <a:gd name="connsiteX8" fmla="*/ 1198033 w 2590800"/>
                <a:gd name="connsiteY8" fmla="*/ 82546 h 1676819"/>
                <a:gd name="connsiteX9" fmla="*/ 1361440 w 2590800"/>
                <a:gd name="connsiteY9" fmla="*/ 419 h 1676819"/>
                <a:gd name="connsiteX10" fmla="*/ 1554480 w 2590800"/>
                <a:gd name="connsiteY10" fmla="*/ 162979 h 1676819"/>
                <a:gd name="connsiteX11" fmla="*/ 1667933 w 2590800"/>
                <a:gd name="connsiteY11" fmla="*/ 422059 h 1676819"/>
                <a:gd name="connsiteX12" fmla="*/ 1766993 w 2590800"/>
                <a:gd name="connsiteY12" fmla="*/ 770885 h 1676819"/>
                <a:gd name="connsiteX13" fmla="*/ 1859280 w 2590800"/>
                <a:gd name="connsiteY13" fmla="*/ 1046899 h 1676819"/>
                <a:gd name="connsiteX14" fmla="*/ 1971040 w 2590800"/>
                <a:gd name="connsiteY14" fmla="*/ 1290739 h 1676819"/>
                <a:gd name="connsiteX15" fmla="*/ 2088726 w 2590800"/>
                <a:gd name="connsiteY15" fmla="*/ 1429593 h 1676819"/>
                <a:gd name="connsiteX16" fmla="*/ 2220807 w 2590800"/>
                <a:gd name="connsiteY16" fmla="*/ 1537120 h 1676819"/>
                <a:gd name="connsiteX17" fmla="*/ 2590800 w 2590800"/>
                <a:gd name="connsiteY17" fmla="*/ 1676819 h 1676819"/>
                <a:gd name="connsiteX0" fmla="*/ 0 w 2590800"/>
                <a:gd name="connsiteY0" fmla="*/ 1646339 h 1676819"/>
                <a:gd name="connsiteX1" fmla="*/ 243840 w 2590800"/>
                <a:gd name="connsiteY1" fmla="*/ 1595539 h 1676819"/>
                <a:gd name="connsiteX2" fmla="*/ 426720 w 2590800"/>
                <a:gd name="connsiteY2" fmla="*/ 1504099 h 1676819"/>
                <a:gd name="connsiteX3" fmla="*/ 609600 w 2590800"/>
                <a:gd name="connsiteY3" fmla="*/ 1361859 h 1676819"/>
                <a:gd name="connsiteX4" fmla="*/ 772160 w 2590800"/>
                <a:gd name="connsiteY4" fmla="*/ 1087539 h 1676819"/>
                <a:gd name="connsiteX5" fmla="*/ 853440 w 2590800"/>
                <a:gd name="connsiteY5" fmla="*/ 874179 h 1676819"/>
                <a:gd name="connsiteX6" fmla="*/ 937260 w 2590800"/>
                <a:gd name="connsiteY6" fmla="*/ 659125 h 1676819"/>
                <a:gd name="connsiteX7" fmla="*/ 1028700 w 2590800"/>
                <a:gd name="connsiteY7" fmla="*/ 396659 h 1676819"/>
                <a:gd name="connsiteX8" fmla="*/ 1198033 w 2590800"/>
                <a:gd name="connsiteY8" fmla="*/ 82546 h 1676819"/>
                <a:gd name="connsiteX9" fmla="*/ 1361440 w 2590800"/>
                <a:gd name="connsiteY9" fmla="*/ 419 h 1676819"/>
                <a:gd name="connsiteX10" fmla="*/ 1554480 w 2590800"/>
                <a:gd name="connsiteY10" fmla="*/ 162979 h 1676819"/>
                <a:gd name="connsiteX11" fmla="*/ 1667933 w 2590800"/>
                <a:gd name="connsiteY11" fmla="*/ 422059 h 1676819"/>
                <a:gd name="connsiteX12" fmla="*/ 1766993 w 2590800"/>
                <a:gd name="connsiteY12" fmla="*/ 770885 h 1676819"/>
                <a:gd name="connsiteX13" fmla="*/ 1859280 w 2590800"/>
                <a:gd name="connsiteY13" fmla="*/ 1046899 h 1676819"/>
                <a:gd name="connsiteX14" fmla="*/ 1971040 w 2590800"/>
                <a:gd name="connsiteY14" fmla="*/ 1290739 h 1676819"/>
                <a:gd name="connsiteX15" fmla="*/ 2084493 w 2590800"/>
                <a:gd name="connsiteY15" fmla="*/ 1433827 h 1676819"/>
                <a:gd name="connsiteX16" fmla="*/ 2220807 w 2590800"/>
                <a:gd name="connsiteY16" fmla="*/ 1537120 h 1676819"/>
                <a:gd name="connsiteX17" fmla="*/ 2590800 w 2590800"/>
                <a:gd name="connsiteY17" fmla="*/ 1676819 h 1676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590800" h="1676819">
                  <a:moveTo>
                    <a:pt x="0" y="1646339"/>
                  </a:moveTo>
                  <a:cubicBezTo>
                    <a:pt x="50800" y="1635756"/>
                    <a:pt x="172720" y="1619246"/>
                    <a:pt x="243840" y="1595539"/>
                  </a:cubicBezTo>
                  <a:cubicBezTo>
                    <a:pt x="314960" y="1571832"/>
                    <a:pt x="365760" y="1543046"/>
                    <a:pt x="426720" y="1504099"/>
                  </a:cubicBezTo>
                  <a:cubicBezTo>
                    <a:pt x="487680" y="1465152"/>
                    <a:pt x="552027" y="1431286"/>
                    <a:pt x="609600" y="1361859"/>
                  </a:cubicBezTo>
                  <a:cubicBezTo>
                    <a:pt x="667173" y="1292432"/>
                    <a:pt x="731520" y="1168819"/>
                    <a:pt x="772160" y="1087539"/>
                  </a:cubicBezTo>
                  <a:cubicBezTo>
                    <a:pt x="812800" y="1006259"/>
                    <a:pt x="825923" y="945581"/>
                    <a:pt x="853440" y="874179"/>
                  </a:cubicBezTo>
                  <a:cubicBezTo>
                    <a:pt x="880957" y="802777"/>
                    <a:pt x="908050" y="738712"/>
                    <a:pt x="937260" y="659125"/>
                  </a:cubicBezTo>
                  <a:cubicBezTo>
                    <a:pt x="966470" y="579538"/>
                    <a:pt x="985238" y="492755"/>
                    <a:pt x="1028700" y="396659"/>
                  </a:cubicBezTo>
                  <a:cubicBezTo>
                    <a:pt x="1072162" y="300563"/>
                    <a:pt x="1142576" y="148586"/>
                    <a:pt x="1198033" y="82546"/>
                  </a:cubicBezTo>
                  <a:cubicBezTo>
                    <a:pt x="1253490" y="16506"/>
                    <a:pt x="1330960" y="10579"/>
                    <a:pt x="1361440" y="419"/>
                  </a:cubicBezTo>
                  <a:cubicBezTo>
                    <a:pt x="1403773" y="-6354"/>
                    <a:pt x="1518920" y="69846"/>
                    <a:pt x="1554480" y="162979"/>
                  </a:cubicBezTo>
                  <a:cubicBezTo>
                    <a:pt x="1606973" y="237486"/>
                    <a:pt x="1632514" y="320741"/>
                    <a:pt x="1667933" y="422059"/>
                  </a:cubicBezTo>
                  <a:cubicBezTo>
                    <a:pt x="1703352" y="523377"/>
                    <a:pt x="1735102" y="666745"/>
                    <a:pt x="1766993" y="770885"/>
                  </a:cubicBezTo>
                  <a:cubicBezTo>
                    <a:pt x="1798884" y="875025"/>
                    <a:pt x="1825272" y="960257"/>
                    <a:pt x="1859280" y="1046899"/>
                  </a:cubicBezTo>
                  <a:cubicBezTo>
                    <a:pt x="1893288" y="1133541"/>
                    <a:pt x="1933505" y="1226251"/>
                    <a:pt x="1971040" y="1290739"/>
                  </a:cubicBezTo>
                  <a:cubicBezTo>
                    <a:pt x="2008575" y="1355227"/>
                    <a:pt x="2021699" y="1373714"/>
                    <a:pt x="2084493" y="1433827"/>
                  </a:cubicBezTo>
                  <a:cubicBezTo>
                    <a:pt x="2143055" y="1493940"/>
                    <a:pt x="2139950" y="1499443"/>
                    <a:pt x="2220807" y="1537120"/>
                  </a:cubicBezTo>
                  <a:cubicBezTo>
                    <a:pt x="2310131" y="1600197"/>
                    <a:pt x="2484085" y="1651948"/>
                    <a:pt x="2590800" y="1676819"/>
                  </a:cubicBezTo>
                </a:path>
              </a:pathLst>
            </a:custGeom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itle 3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0486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0090"/>
                </a:solidFill>
              </a:rPr>
              <a:t>Attenuation in real rocks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72242" y="1085334"/>
            <a:ext cx="76367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There is a broad plateau of low </a:t>
            </a:r>
            <a:r>
              <a:rPr lang="en-US" sz="2000" i="1" dirty="0">
                <a:solidFill>
                  <a:srgbClr val="000090"/>
                </a:solidFill>
              </a:rPr>
              <a:t>Q</a:t>
            </a:r>
            <a:r>
              <a:rPr lang="en-US" sz="2000" dirty="0">
                <a:solidFill>
                  <a:srgbClr val="000090"/>
                </a:solidFill>
              </a:rPr>
              <a:t> over several decades of frequency </a:t>
            </a:r>
            <a:r>
              <a:rPr lang="en-US" sz="2000" i="1" dirty="0">
                <a:solidFill>
                  <a:srgbClr val="000090"/>
                </a:solidFill>
                <a:latin typeface="Symbol" charset="2"/>
                <a:cs typeface="Symbol" charset="2"/>
              </a:rPr>
              <a:t>w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  <a:latin typeface="Calibri"/>
                <a:cs typeface="Calibri"/>
              </a:rPr>
              <a:t>Probably a sum of various dissipative processes centered on different frequencies.</a:t>
            </a:r>
          </a:p>
          <a:p>
            <a:pPr marL="796925" indent="-342900">
              <a:buFont typeface="Courier New"/>
              <a:buChar char="o"/>
            </a:pPr>
            <a:r>
              <a:rPr lang="en-US" sz="2000" dirty="0">
                <a:solidFill>
                  <a:srgbClr val="000090"/>
                </a:solidFill>
                <a:latin typeface="Calibri"/>
                <a:cs typeface="Calibri"/>
              </a:rPr>
              <a:t>Dislocations inside crystals</a:t>
            </a:r>
          </a:p>
          <a:p>
            <a:pPr marL="796925" indent="-342900">
              <a:buFont typeface="Courier New"/>
              <a:buChar char="o"/>
            </a:pPr>
            <a:r>
              <a:rPr lang="en-US" sz="2000" dirty="0">
                <a:solidFill>
                  <a:srgbClr val="000090"/>
                </a:solidFill>
                <a:latin typeface="Calibri"/>
                <a:cs typeface="Calibri"/>
              </a:rPr>
              <a:t>Interactions among adjacent crystals</a:t>
            </a:r>
          </a:p>
          <a:p>
            <a:pPr marL="796925" indent="-342900">
              <a:buFont typeface="Courier New"/>
              <a:buChar char="o"/>
            </a:pPr>
            <a:r>
              <a:rPr lang="en-US" sz="2000" dirty="0">
                <a:solidFill>
                  <a:srgbClr val="000090"/>
                </a:solidFill>
                <a:latin typeface="Calibri"/>
                <a:cs typeface="Calibri"/>
              </a:rPr>
              <a:t>Pore fluids</a:t>
            </a:r>
          </a:p>
        </p:txBody>
      </p:sp>
    </p:spTree>
    <p:extLst>
      <p:ext uri="{BB962C8B-B14F-4D97-AF65-F5344CB8AC3E}">
        <p14:creationId xmlns:p14="http://schemas.microsoft.com/office/powerpoint/2010/main" val="377257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0178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0090"/>
                </a:solidFill>
              </a:rPr>
              <a:t>Earthquake waves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89262" y="1310580"/>
            <a:ext cx="707189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Peak-to-peak amplitude and energy density decrease with distance from source, due to 2 processes.</a:t>
            </a:r>
          </a:p>
          <a:p>
            <a:endParaRPr lang="en-US" sz="2000" dirty="0">
              <a:solidFill>
                <a:srgbClr val="000090"/>
              </a:solidFill>
            </a:endParaRPr>
          </a:p>
          <a:p>
            <a:pPr marL="457200" indent="-457200">
              <a:buFontTx/>
              <a:buAutoNum type="arabicParenBoth"/>
            </a:pPr>
            <a:r>
              <a:rPr lang="en-US" sz="2000" dirty="0">
                <a:solidFill>
                  <a:srgbClr val="000090"/>
                </a:solidFill>
              </a:rPr>
              <a:t>Geometrical spreading with distance </a:t>
            </a:r>
            <a:r>
              <a:rPr lang="en-US" sz="2000" i="1" dirty="0">
                <a:solidFill>
                  <a:srgbClr val="000090"/>
                </a:solidFill>
              </a:rPr>
              <a:t>r</a:t>
            </a:r>
            <a:r>
              <a:rPr lang="en-US" sz="2000" dirty="0">
                <a:solidFill>
                  <a:srgbClr val="000090"/>
                </a:solidFill>
              </a:rPr>
              <a:t> from source </a:t>
            </a:r>
          </a:p>
          <a:p>
            <a:pPr marL="684213" indent="-282575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In body waves (p &amp; s) energy is spread over expanding spherical wave front, so wave-front area increases as </a:t>
            </a:r>
            <a:r>
              <a:rPr lang="en-US" sz="2000" i="1" dirty="0">
                <a:solidFill>
                  <a:srgbClr val="000090"/>
                </a:solidFill>
              </a:rPr>
              <a:t>r</a:t>
            </a:r>
            <a:r>
              <a:rPr lang="en-US" sz="2000" baseline="30000" dirty="0">
                <a:solidFill>
                  <a:srgbClr val="000090"/>
                </a:solidFill>
              </a:rPr>
              <a:t>2</a:t>
            </a:r>
            <a:r>
              <a:rPr lang="en-US" sz="2000" dirty="0">
                <a:solidFill>
                  <a:srgbClr val="000090"/>
                </a:solidFill>
              </a:rPr>
              <a:t> for</a:t>
            </a:r>
          </a:p>
          <a:p>
            <a:pPr marL="1198563" indent="-342900">
              <a:buFont typeface="Courier New"/>
              <a:buChar char="o"/>
            </a:pPr>
            <a:r>
              <a:rPr lang="en-US" sz="2000" dirty="0">
                <a:solidFill>
                  <a:srgbClr val="000090"/>
                </a:solidFill>
              </a:rPr>
              <a:t>Energy decreases as 1/</a:t>
            </a:r>
            <a:r>
              <a:rPr lang="en-US" sz="2000" i="1" dirty="0">
                <a:solidFill>
                  <a:srgbClr val="000090"/>
                </a:solidFill>
              </a:rPr>
              <a:t>r</a:t>
            </a:r>
            <a:r>
              <a:rPr lang="en-US" sz="2000" baseline="30000" dirty="0">
                <a:solidFill>
                  <a:srgbClr val="000090"/>
                </a:solidFill>
              </a:rPr>
              <a:t>2</a:t>
            </a:r>
            <a:r>
              <a:rPr lang="en-US" sz="2000" dirty="0">
                <a:solidFill>
                  <a:srgbClr val="000090"/>
                </a:solidFill>
              </a:rPr>
              <a:t>  </a:t>
            </a:r>
          </a:p>
          <a:p>
            <a:pPr marL="684213" indent="-282575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In surface waves (Love, Rayleigh, </a:t>
            </a:r>
            <a:r>
              <a:rPr lang="en-US" sz="2000" dirty="0" err="1">
                <a:solidFill>
                  <a:srgbClr val="000090"/>
                </a:solidFill>
              </a:rPr>
              <a:t>etc</a:t>
            </a:r>
            <a:r>
              <a:rPr lang="en-US" sz="2000" dirty="0">
                <a:solidFill>
                  <a:srgbClr val="000090"/>
                </a:solidFill>
              </a:rPr>
              <a:t>) energy is spread over expanding cylindrical wave front, so wave-front area increases as </a:t>
            </a:r>
            <a:r>
              <a:rPr lang="en-US" sz="2000" i="1" dirty="0">
                <a:solidFill>
                  <a:srgbClr val="000090"/>
                </a:solidFill>
              </a:rPr>
              <a:t>r</a:t>
            </a:r>
            <a:r>
              <a:rPr lang="en-US" sz="2000" dirty="0">
                <a:solidFill>
                  <a:srgbClr val="000090"/>
                </a:solidFill>
              </a:rPr>
              <a:t> .</a:t>
            </a:r>
          </a:p>
          <a:p>
            <a:pPr marL="1198563" indent="-342900">
              <a:buFont typeface="Courier New"/>
              <a:buChar char="o"/>
            </a:pPr>
            <a:r>
              <a:rPr lang="en-US" sz="2000" dirty="0">
                <a:solidFill>
                  <a:srgbClr val="000090"/>
                </a:solidFill>
              </a:rPr>
              <a:t>Energy decreases as 1/</a:t>
            </a:r>
            <a:r>
              <a:rPr lang="en-US" sz="2000" i="1" dirty="0">
                <a:solidFill>
                  <a:srgbClr val="000090"/>
                </a:solidFill>
              </a:rPr>
              <a:t>r</a:t>
            </a:r>
            <a:endParaRPr lang="en-US" sz="2000" dirty="0"/>
          </a:p>
          <a:p>
            <a:pPr marL="744538" indent="-342900">
              <a:buFont typeface="Courier New"/>
              <a:buChar char="o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9285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0178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0090"/>
                </a:solidFill>
              </a:rPr>
              <a:t>Earthquake waves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855582" y="1016484"/>
            <a:ext cx="7539786" cy="1944804"/>
            <a:chOff x="855582" y="1016484"/>
            <a:chExt cx="7071895" cy="1944804"/>
          </a:xfrm>
        </p:grpSpPr>
        <p:sp>
          <p:nvSpPr>
            <p:cNvPr id="3" name="TextBox 2"/>
            <p:cNvSpPr txBox="1"/>
            <p:nvPr/>
          </p:nvSpPr>
          <p:spPr>
            <a:xfrm>
              <a:off x="855582" y="1016484"/>
              <a:ext cx="7071895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0090"/>
                  </a:solidFill>
                </a:rPr>
                <a:t>Peak-to-peak amplitude and energy density decrease with distance from source, due to 2 processes.</a:t>
              </a:r>
            </a:p>
            <a:p>
              <a:pPr>
                <a:spcBef>
                  <a:spcPts val="600"/>
                </a:spcBef>
              </a:pPr>
              <a:r>
                <a:rPr lang="en-US" sz="2000" dirty="0">
                  <a:solidFill>
                    <a:srgbClr val="000090"/>
                  </a:solidFill>
                </a:rPr>
                <a:t>(2) Intrinsic attenuation quantified by Quality factor </a:t>
              </a:r>
              <a:r>
                <a:rPr lang="en-US" sz="2400" i="1" dirty="0">
                  <a:solidFill>
                    <a:srgbClr val="000090"/>
                  </a:solidFill>
                </a:rPr>
                <a:t>Q</a:t>
              </a:r>
            </a:p>
            <a:p>
              <a:pPr marL="2160588" indent="-342900">
                <a:spcBef>
                  <a:spcPts val="600"/>
                </a:spcBef>
                <a:buFont typeface="Arial"/>
                <a:buChar char="•"/>
              </a:pPr>
              <a:r>
                <a:rPr lang="en-US" sz="2400" i="1" dirty="0">
                  <a:solidFill>
                    <a:srgbClr val="000090"/>
                  </a:solidFill>
                </a:rPr>
                <a:t>Q</a:t>
              </a:r>
              <a:r>
                <a:rPr lang="en-US" sz="2400" i="1" baseline="30000" dirty="0">
                  <a:solidFill>
                    <a:srgbClr val="000090"/>
                  </a:solidFill>
                </a:rPr>
                <a:t>-1</a:t>
              </a:r>
              <a:r>
                <a:rPr lang="en-US" sz="2000" i="1" dirty="0">
                  <a:solidFill>
                    <a:srgbClr val="000090"/>
                  </a:solidFill>
                </a:rPr>
                <a:t> </a:t>
              </a:r>
              <a:r>
                <a:rPr lang="en-US" sz="2000" dirty="0">
                  <a:solidFill>
                    <a:srgbClr val="000090"/>
                  </a:solidFill>
                </a:rPr>
                <a:t>is fractional energy lost per cycle of the wave.</a:t>
              </a:r>
            </a:p>
            <a:p>
              <a:pPr marL="2160588" indent="-342900">
                <a:buFont typeface="Arial"/>
                <a:buChar char="•"/>
              </a:pPr>
              <a:r>
                <a:rPr lang="en-US" sz="2000" dirty="0">
                  <a:solidFill>
                    <a:srgbClr val="000090"/>
                  </a:solidFill>
                </a:rPr>
                <a:t>For  most rocks, Q &gt;&gt; 1   (~30 - 80 is typical) </a:t>
              </a:r>
            </a:p>
          </p:txBody>
        </p:sp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37180137"/>
                </p:ext>
              </p:extLst>
            </p:nvPr>
          </p:nvGraphicFramePr>
          <p:xfrm>
            <a:off x="1085518" y="2209648"/>
            <a:ext cx="1357801" cy="751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7" name="Equation" r:id="rId3" imgW="711200" imgH="393700" progId="Equation.3">
                    <p:embed/>
                  </p:oleObj>
                </mc:Choice>
                <mc:Fallback>
                  <p:oleObj name="Equation" r:id="rId3" imgW="711200" imgH="3937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085518" y="2209648"/>
                          <a:ext cx="1357801" cy="7516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TextBox 4"/>
          <p:cNvSpPr txBox="1"/>
          <p:nvPr/>
        </p:nvSpPr>
        <p:spPr>
          <a:xfrm>
            <a:off x="508014" y="3101500"/>
            <a:ext cx="37741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0090"/>
                </a:solidFill>
              </a:rPr>
              <a:t>Amplitude </a:t>
            </a:r>
            <a:r>
              <a:rPr lang="en-US" sz="2000" b="1" i="1" dirty="0">
                <a:solidFill>
                  <a:srgbClr val="000090"/>
                </a:solidFill>
              </a:rPr>
              <a:t>A(r</a:t>
            </a:r>
            <a:r>
              <a:rPr lang="en-US" sz="2000" b="1" dirty="0">
                <a:solidFill>
                  <a:srgbClr val="000090"/>
                </a:solidFill>
              </a:rPr>
              <a:t>) of a seismic wave: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34518" y="3438306"/>
            <a:ext cx="8111522" cy="1015975"/>
            <a:chOff x="935038" y="4427538"/>
            <a:chExt cx="8111522" cy="1015975"/>
          </a:xfrm>
        </p:grpSpPr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31433248"/>
                </p:ext>
              </p:extLst>
            </p:nvPr>
          </p:nvGraphicFramePr>
          <p:xfrm>
            <a:off x="935038" y="4427538"/>
            <a:ext cx="2393950" cy="798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8" name="Equation" r:id="rId5" imgW="1371600" imgH="457200" progId="Equation.3">
                    <p:embed/>
                  </p:oleObj>
                </mc:Choice>
                <mc:Fallback>
                  <p:oleObj name="Equation" r:id="rId5" imgW="1371600" imgH="457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935038" y="4427538"/>
                          <a:ext cx="2393950" cy="7985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3475804" y="4427850"/>
              <a:ext cx="557075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Arial"/>
                <a:buChar char="•"/>
              </a:pPr>
              <a:r>
                <a:rPr lang="en-US" sz="2000" i="1" dirty="0">
                  <a:solidFill>
                    <a:srgbClr val="000090"/>
                  </a:solidFill>
                </a:rPr>
                <a:t>c</a:t>
              </a:r>
              <a:r>
                <a:rPr lang="en-US" sz="2000" dirty="0">
                  <a:solidFill>
                    <a:srgbClr val="000090"/>
                  </a:solidFill>
                </a:rPr>
                <a:t> is wave speed (e.g. 8 km/s for mantle p-waves)</a:t>
              </a:r>
            </a:p>
            <a:p>
              <a:pPr marL="342900" indent="-342900">
                <a:buFont typeface="Arial"/>
                <a:buChar char="•"/>
              </a:pPr>
              <a:r>
                <a:rPr lang="en-US" sz="2000" i="1" dirty="0">
                  <a:solidFill>
                    <a:srgbClr val="000090"/>
                  </a:solidFill>
                  <a:latin typeface="Symbol" charset="2"/>
                  <a:cs typeface="Symbol" charset="2"/>
                </a:rPr>
                <a:t>w</a:t>
              </a:r>
              <a:r>
                <a:rPr lang="en-US" sz="2000" dirty="0">
                  <a:solidFill>
                    <a:srgbClr val="000090"/>
                  </a:solidFill>
                </a:rPr>
                <a:t> is angular frequency  (</a:t>
              </a:r>
              <a:r>
                <a:rPr lang="en-US" sz="2000" i="1" dirty="0">
                  <a:solidFill>
                    <a:srgbClr val="000090"/>
                  </a:solidFill>
                  <a:latin typeface="Symbol" charset="2"/>
                  <a:cs typeface="Symbol" charset="2"/>
                </a:rPr>
                <a:t>w </a:t>
              </a:r>
              <a:r>
                <a:rPr lang="en-US" sz="2000" dirty="0">
                  <a:solidFill>
                    <a:srgbClr val="000090"/>
                  </a:solidFill>
                </a:rPr>
                <a:t>= 2</a:t>
              </a:r>
              <a:r>
                <a:rPr lang="en-US" sz="2000" dirty="0">
                  <a:solidFill>
                    <a:srgbClr val="000090"/>
                  </a:solidFill>
                  <a:latin typeface="Symbol" charset="2"/>
                  <a:cs typeface="Symbol" charset="2"/>
                </a:rPr>
                <a:t>p</a:t>
              </a:r>
              <a:r>
                <a:rPr lang="en-US" sz="2000" i="1" dirty="0">
                  <a:solidFill>
                    <a:srgbClr val="000090"/>
                  </a:solidFill>
                </a:rPr>
                <a:t>f </a:t>
              </a:r>
              <a:r>
                <a:rPr lang="en-US" sz="2000" dirty="0">
                  <a:solidFill>
                    <a:srgbClr val="000090"/>
                  </a:solidFill>
                </a:rPr>
                <a:t>)</a:t>
              </a:r>
            </a:p>
            <a:p>
              <a:pPr marL="342900" indent="-342900">
                <a:buFont typeface="Arial"/>
                <a:buChar char="•"/>
              </a:pPr>
              <a:r>
                <a:rPr lang="en-US" sz="2000" dirty="0">
                  <a:solidFill>
                    <a:srgbClr val="000090"/>
                  </a:solidFill>
                </a:rPr>
                <a:t>Let’s use </a:t>
              </a:r>
              <a:r>
                <a:rPr lang="en-US" sz="2000" i="1" dirty="0">
                  <a:solidFill>
                    <a:srgbClr val="000090"/>
                  </a:solidFill>
                </a:rPr>
                <a:t>Q</a:t>
              </a:r>
              <a:r>
                <a:rPr lang="en-US" sz="2000" dirty="0">
                  <a:solidFill>
                    <a:srgbClr val="000090"/>
                  </a:solidFill>
                </a:rPr>
                <a:t>=75,  </a:t>
              </a:r>
              <a:r>
                <a:rPr lang="en-US" sz="2000" i="1" dirty="0">
                  <a:solidFill>
                    <a:srgbClr val="000090"/>
                  </a:solidFill>
                </a:rPr>
                <a:t>r</a:t>
              </a:r>
              <a:r>
                <a:rPr lang="en-US" sz="2000" dirty="0">
                  <a:solidFill>
                    <a:srgbClr val="000090"/>
                  </a:solidFill>
                </a:rPr>
                <a:t> = 100 km, and </a:t>
              </a:r>
              <a:r>
                <a:rPr lang="en-US" sz="2000" i="1" dirty="0">
                  <a:solidFill>
                    <a:srgbClr val="000090"/>
                  </a:solidFill>
                </a:rPr>
                <a:t>f</a:t>
              </a:r>
              <a:r>
                <a:rPr lang="en-US" sz="2000" dirty="0">
                  <a:solidFill>
                    <a:srgbClr val="000090"/>
                  </a:solidFill>
                </a:rPr>
                <a:t>=1 &amp; 10 Hz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73244" y="4406186"/>
            <a:ext cx="8189499" cy="1953499"/>
            <a:chOff x="473244" y="4406186"/>
            <a:chExt cx="8189499" cy="1953499"/>
          </a:xfrm>
        </p:grpSpPr>
        <p:grpSp>
          <p:nvGrpSpPr>
            <p:cNvPr id="12" name="Group 11"/>
            <p:cNvGrpSpPr/>
            <p:nvPr/>
          </p:nvGrpSpPr>
          <p:grpSpPr>
            <a:xfrm>
              <a:off x="802272" y="4711059"/>
              <a:ext cx="7860471" cy="1648626"/>
              <a:chOff x="989424" y="5539875"/>
              <a:chExt cx="7860471" cy="1648626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1056264" y="5539875"/>
                <a:ext cx="23638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i="1" dirty="0">
                    <a:solidFill>
                      <a:srgbClr val="000090"/>
                    </a:solidFill>
                  </a:rPr>
                  <a:t>f </a:t>
                </a:r>
                <a:r>
                  <a:rPr lang="en-US" sz="2000" dirty="0">
                    <a:solidFill>
                      <a:srgbClr val="000090"/>
                    </a:solidFill>
                  </a:rPr>
                  <a:t>= 1 Hz:   A = 0.59 </a:t>
                </a:r>
                <a:r>
                  <a:rPr lang="en-US" sz="2000" i="1" dirty="0">
                    <a:solidFill>
                      <a:srgbClr val="000090"/>
                    </a:solidFill>
                  </a:rPr>
                  <a:t>A</a:t>
                </a:r>
                <a:r>
                  <a:rPr lang="en-US" sz="2000" baseline="-25000" dirty="0">
                    <a:solidFill>
                      <a:srgbClr val="000090"/>
                    </a:solidFill>
                  </a:rPr>
                  <a:t>0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989424" y="6153408"/>
                <a:ext cx="275382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i="1" dirty="0">
                    <a:solidFill>
                      <a:srgbClr val="000090"/>
                    </a:solidFill>
                  </a:rPr>
                  <a:t>f </a:t>
                </a:r>
                <a:r>
                  <a:rPr lang="en-US" sz="2000" dirty="0">
                    <a:solidFill>
                      <a:srgbClr val="000090"/>
                    </a:solidFill>
                  </a:rPr>
                  <a:t>= 10 Hz:   A = 0.0053 </a:t>
                </a:r>
                <a:r>
                  <a:rPr lang="en-US" sz="2000" i="1" dirty="0">
                    <a:solidFill>
                      <a:srgbClr val="000090"/>
                    </a:solidFill>
                  </a:rPr>
                  <a:t>A</a:t>
                </a:r>
                <a:r>
                  <a:rPr lang="en-US" sz="2000" baseline="-25000" dirty="0">
                    <a:solidFill>
                      <a:srgbClr val="000090"/>
                    </a:solidFill>
                  </a:rPr>
                  <a:t>0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743253" y="5557285"/>
                <a:ext cx="5106642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000090"/>
                    </a:solidFill>
                  </a:rPr>
                  <a:t>So a 1 Hz wave loses 40% of its amplitude for every 100 km it travels, while a 10 Hz wave loses 99.5% of its amplitude every 100 km</a:t>
                </a:r>
              </a:p>
              <a:p>
                <a:pPr marL="342900" indent="-342900">
                  <a:buFont typeface="Arial"/>
                  <a:buChar char="•"/>
                </a:pPr>
                <a:r>
                  <a:rPr lang="en-US" sz="2000" b="1" dirty="0">
                    <a:solidFill>
                      <a:srgbClr val="000090"/>
                    </a:solidFill>
                  </a:rPr>
                  <a:t>We don’t see much energy at 10 Hz from </a:t>
                </a:r>
                <a:r>
                  <a:rPr lang="en-US" sz="2000" b="1" dirty="0" err="1">
                    <a:solidFill>
                      <a:srgbClr val="000090"/>
                    </a:solidFill>
                  </a:rPr>
                  <a:t>teleseisms</a:t>
                </a:r>
                <a:r>
                  <a:rPr lang="en-US" sz="2000" b="1" dirty="0">
                    <a:solidFill>
                      <a:srgbClr val="000090"/>
                    </a:solidFill>
                  </a:rPr>
                  <a:t>!</a:t>
                </a: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473244" y="4406186"/>
              <a:ext cx="10231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00090"/>
                  </a:solidFill>
                </a:rPr>
                <a:t>Results: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929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2464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000090"/>
                </a:solidFill>
              </a:rPr>
              <a:t>ESS 411/511 Geophysical Continuum Mechanics  Class #5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3662" y="1042002"/>
            <a:ext cx="72494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000090"/>
                </a:solidFill>
              </a:rPr>
              <a:t>Class-prep answers (break-out)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In a </a:t>
            </a:r>
            <a:r>
              <a:rPr lang="en-US" sz="2000" dirty="0" err="1">
                <a:solidFill>
                  <a:srgbClr val="000090"/>
                </a:solidFill>
              </a:rPr>
              <a:t>visco</a:t>
            </a:r>
            <a:r>
              <a:rPr lang="en-US" sz="2000" dirty="0">
                <a:solidFill>
                  <a:srgbClr val="000090"/>
                </a:solidFill>
              </a:rPr>
              <a:t>-elastic material subjected to oscillatory stress at frequency </a:t>
            </a:r>
            <a:r>
              <a:rPr lang="en-US" sz="2000" i="1" dirty="0">
                <a:solidFill>
                  <a:srgbClr val="000090"/>
                </a:solidFill>
                <a:latin typeface="Symbol" charset="2"/>
                <a:cs typeface="Symbol" charset="2"/>
              </a:rPr>
              <a:t>w</a:t>
            </a:r>
            <a:r>
              <a:rPr lang="en-US" sz="2000" dirty="0">
                <a:solidFill>
                  <a:srgbClr val="000090"/>
                </a:solidFill>
              </a:rPr>
              <a:t>, why is attenuation low at “high” and “low” frequencies, but higher  at mid-range (</a:t>
            </a:r>
            <a:r>
              <a:rPr lang="en-US" sz="2400" i="1" dirty="0" err="1">
                <a:solidFill>
                  <a:srgbClr val="000090"/>
                </a:solidFill>
                <a:latin typeface="Symbol" charset="2"/>
                <a:cs typeface="Symbol" charset="2"/>
              </a:rPr>
              <a:t>wt</a:t>
            </a:r>
            <a:r>
              <a:rPr lang="en-US" sz="2400" dirty="0">
                <a:solidFill>
                  <a:srgbClr val="000090"/>
                </a:solidFill>
              </a:rPr>
              <a:t> </a:t>
            </a:r>
            <a:r>
              <a:rPr lang="en-US" sz="2000" dirty="0">
                <a:solidFill>
                  <a:srgbClr val="000090"/>
                </a:solidFill>
              </a:rPr>
              <a:t>~ 1)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What is </a:t>
            </a:r>
            <a:r>
              <a:rPr lang="en-US" sz="2400" i="1" dirty="0">
                <a:solidFill>
                  <a:srgbClr val="000090"/>
                </a:solidFill>
                <a:latin typeface="Symbol" charset="2"/>
                <a:cs typeface="Symbol" charset="2"/>
              </a:rPr>
              <a:t>t</a:t>
            </a:r>
            <a:r>
              <a:rPr lang="en-US" sz="2000" dirty="0">
                <a:solidFill>
                  <a:srgbClr val="00009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11397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168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ESS 411/511 Geophysical Continuum Mechanics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1172" y="1064552"/>
            <a:ext cx="7925628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90"/>
                </a:solidFill>
              </a:rPr>
              <a:t>For Monday class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>
                <a:solidFill>
                  <a:srgbClr val="000090"/>
                </a:solidFill>
              </a:rPr>
              <a:t>Please read </a:t>
            </a:r>
            <a:r>
              <a:rPr lang="en-US" sz="2400" dirty="0" err="1">
                <a:solidFill>
                  <a:srgbClr val="000090"/>
                </a:solidFill>
              </a:rPr>
              <a:t>Mase</a:t>
            </a:r>
            <a:r>
              <a:rPr lang="en-US" sz="2400" dirty="0">
                <a:solidFill>
                  <a:srgbClr val="000090"/>
                </a:solidFill>
              </a:rPr>
              <a:t>, </a:t>
            </a:r>
            <a:r>
              <a:rPr lang="en-US" sz="2400" dirty="0" err="1">
                <a:solidFill>
                  <a:srgbClr val="000090"/>
                </a:solidFill>
              </a:rPr>
              <a:t>Smelser</a:t>
            </a:r>
            <a:r>
              <a:rPr lang="en-US" sz="2400" dirty="0">
                <a:solidFill>
                  <a:srgbClr val="000090"/>
                </a:solidFill>
              </a:rPr>
              <a:t>, and </a:t>
            </a:r>
            <a:r>
              <a:rPr lang="en-US" sz="2400" dirty="0" err="1">
                <a:solidFill>
                  <a:srgbClr val="000090"/>
                </a:solidFill>
              </a:rPr>
              <a:t>Mase</a:t>
            </a:r>
            <a:r>
              <a:rPr lang="en-US" sz="2400" dirty="0">
                <a:solidFill>
                  <a:srgbClr val="000090"/>
                </a:solidFill>
              </a:rPr>
              <a:t>, CH 2 through Section 2.3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>
              <a:solidFill>
                <a:srgbClr val="000090"/>
              </a:solidFill>
            </a:endParaRPr>
          </a:p>
          <a:p>
            <a:r>
              <a:rPr lang="en-US" sz="2400" b="1" dirty="0">
                <a:solidFill>
                  <a:srgbClr val="002060"/>
                </a:solidFill>
              </a:rPr>
              <a:t>Class-prep assignment Class_06: Second-order tensors</a:t>
            </a:r>
            <a:endParaRPr lang="en-US" sz="2400" dirty="0">
              <a:solidFill>
                <a:srgbClr val="002060"/>
              </a:solidFill>
            </a:endParaRPr>
          </a:p>
          <a:p>
            <a:r>
              <a:rPr lang="en-US" sz="2400" dirty="0">
                <a:solidFill>
                  <a:srgbClr val="002060"/>
                </a:solidFill>
              </a:rPr>
              <a:t>A force can be represented by a vector, with a magnitude and a direction.   However, a stress (which is the continuum analog) cannot be represented by a vector.  Explain in a few qualitative sentences (maximum) why not.</a:t>
            </a:r>
          </a:p>
          <a:p>
            <a:r>
              <a:rPr lang="en-US" sz="2000" dirty="0">
                <a:solidFill>
                  <a:srgbClr val="002060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439036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168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ESS 411/511 Geophysical Continuum Mechanics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1172" y="1064552"/>
            <a:ext cx="7925628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90"/>
                </a:solidFill>
              </a:rPr>
              <a:t>Broad Outline for the Quarter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Continuum mechanics in 1-D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1-D models with springs, dashpots, sliding blocks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Attenuation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Mathematical tools – vectors, tensors, coordinate changes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Stress – principal values,  Mohr’s circles for 3-D stress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Coulomb failure, pore pressure, crustal strength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Measuring stress in the Earth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Strain – Finite strain; infinitesimal strains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Moments – lithosphere bending; Earthquake moment magnitude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Conservation laws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Constitutive relations for elastic and viscous materials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Elastic waves; kinematic waves</a:t>
            </a:r>
          </a:p>
          <a:p>
            <a:pPr marL="342900" indent="-342900">
              <a:buFont typeface="Arial"/>
              <a:buChar char="•"/>
            </a:pPr>
            <a:endParaRPr lang="en-US" sz="20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247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000090"/>
                </a:solidFill>
              </a:rPr>
              <a:t>Problem Set #1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71053" y="1757493"/>
            <a:ext cx="56559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000090"/>
                </a:solidFill>
              </a:rPr>
              <a:t>How did it go yesterday?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000090"/>
                </a:solidFill>
              </a:rPr>
              <a:t>Questions about the actual problems?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000090"/>
                </a:solidFill>
              </a:rPr>
              <a:t>Suggestions to make the sessions better?</a:t>
            </a:r>
          </a:p>
        </p:txBody>
      </p:sp>
    </p:spTree>
    <p:extLst>
      <p:ext uri="{BB962C8B-B14F-4D97-AF65-F5344CB8AC3E}">
        <p14:creationId xmlns:p14="http://schemas.microsoft.com/office/powerpoint/2010/main" val="4104094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000090"/>
                </a:solidFill>
              </a:rPr>
              <a:t>Energy and Work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972679" y="2733924"/>
            <a:ext cx="6115761" cy="1272997"/>
            <a:chOff x="898699" y="2844885"/>
            <a:chExt cx="6115761" cy="1272997"/>
          </a:xfrm>
        </p:grpSpPr>
        <p:sp>
          <p:nvSpPr>
            <p:cNvPr id="4" name="TextBox 3"/>
            <p:cNvSpPr txBox="1"/>
            <p:nvPr/>
          </p:nvSpPr>
          <p:spPr>
            <a:xfrm>
              <a:off x="898699" y="2844885"/>
              <a:ext cx="56574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0090"/>
                  </a:solidFill>
                </a:rPr>
                <a:t>In Continuum – work done per unit volume:</a:t>
              </a:r>
            </a:p>
          </p:txBody>
        </p:sp>
        <p:graphicFrame>
          <p:nvGraphicFramePr>
            <p:cNvPr id="7" name="Object 6"/>
            <p:cNvGraphicFramePr>
              <a:graphicFrameLocks noChangeAspect="1"/>
            </p:cNvGraphicFramePr>
            <p:nvPr>
              <p:extLst/>
            </p:nvPr>
          </p:nvGraphicFramePr>
          <p:xfrm>
            <a:off x="1704918" y="3229764"/>
            <a:ext cx="3288985" cy="8881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5" name="Equation" r:id="rId3" imgW="1600200" imgH="431800" progId="Equation.3">
                    <p:embed/>
                  </p:oleObj>
                </mc:Choice>
                <mc:Fallback>
                  <p:oleObj name="Equation" r:id="rId3" imgW="1600200" imgH="431800" progId="Equation.3">
                    <p:embed/>
                    <p:pic>
                      <p:nvPicPr>
                        <p:cNvPr id="7" name="Object 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704918" y="3229764"/>
                          <a:ext cx="3288985" cy="88811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5088783" y="3457469"/>
              <a:ext cx="19256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rgbClr val="000090"/>
                  </a:solidFill>
                </a:rPr>
                <a:t> = stress × strain </a:t>
              </a:r>
              <a:endParaRPr lang="en-US" sz="2000" dirty="0">
                <a:solidFill>
                  <a:srgbClr val="000090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26960" y="4414047"/>
            <a:ext cx="7470257" cy="2012715"/>
            <a:chOff x="926960" y="4525008"/>
            <a:chExt cx="7470257" cy="2012715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1563506" y="4980707"/>
            <a:ext cx="4514850" cy="968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6" name="Equation" r:id="rId5" imgW="2197100" imgH="469900" progId="Equation.3">
                    <p:embed/>
                  </p:oleObj>
                </mc:Choice>
                <mc:Fallback>
                  <p:oleObj name="Equation" r:id="rId5" imgW="2197100" imgH="469900" progId="Equation.3">
                    <p:embed/>
                    <p:pic>
                      <p:nvPicPr>
                        <p:cNvPr id="5" name="Object 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563506" y="4980707"/>
                          <a:ext cx="4514850" cy="9683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5991177" y="5224967"/>
              <a:ext cx="24060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rgbClr val="000090"/>
                  </a:solidFill>
                </a:rPr>
                <a:t> </a:t>
              </a:r>
              <a:r>
                <a:rPr lang="en-US" sz="2000" i="1" dirty="0">
                  <a:solidFill>
                    <a:srgbClr val="000090"/>
                  </a:solidFill>
                </a:rPr>
                <a:t>= stress × strain rate </a:t>
              </a:r>
              <a:endParaRPr lang="en-US" sz="2000" dirty="0">
                <a:solidFill>
                  <a:srgbClr val="00009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26960" y="4525008"/>
              <a:ext cx="46118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solidFill>
                    <a:srgbClr val="000090"/>
                  </a:solidFill>
                </a:rPr>
                <a:t>Rate</a:t>
              </a:r>
              <a:r>
                <a:rPr lang="en-US" sz="2400" dirty="0">
                  <a:solidFill>
                    <a:srgbClr val="000090"/>
                  </a:solidFill>
                </a:rPr>
                <a:t> of doing work per unit volume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112494" y="6168391"/>
              <a:ext cx="35122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90"/>
                  </a:solidFill>
                </a:rPr>
                <a:t>(</a:t>
              </a:r>
              <a:r>
                <a:rPr lang="en-US" dirty="0" err="1">
                  <a:solidFill>
                    <a:srgbClr val="000090"/>
                  </a:solidFill>
                </a:rPr>
                <a:t>overdots</a:t>
              </a:r>
              <a:r>
                <a:rPr lang="en-US" dirty="0">
                  <a:solidFill>
                    <a:srgbClr val="000090"/>
                  </a:solidFill>
                </a:rPr>
                <a:t> indicate time derivatives)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963802" y="1309012"/>
            <a:ext cx="5865708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90"/>
                </a:solidFill>
              </a:rPr>
              <a:t>Work W is force </a:t>
            </a:r>
            <a:r>
              <a:rPr lang="en-US" sz="2400" b="1" i="1" dirty="0">
                <a:solidFill>
                  <a:srgbClr val="000090"/>
                </a:solidFill>
              </a:rPr>
              <a:t>F</a:t>
            </a:r>
            <a:r>
              <a:rPr lang="en-US" sz="2400" dirty="0">
                <a:solidFill>
                  <a:srgbClr val="000090"/>
                </a:solidFill>
              </a:rPr>
              <a:t> acting through a distance </a:t>
            </a:r>
            <a:r>
              <a:rPr lang="en-US" sz="2400" i="1" dirty="0">
                <a:solidFill>
                  <a:srgbClr val="000090"/>
                </a:solidFill>
              </a:rPr>
              <a:t>d</a:t>
            </a:r>
            <a:endParaRPr lang="en-US" sz="2400" dirty="0">
              <a:solidFill>
                <a:srgbClr val="000090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srgbClr val="000090"/>
                </a:solidFill>
              </a:rPr>
              <a:t>Work for point particles:  W = </a:t>
            </a:r>
            <a:r>
              <a:rPr lang="en-US" sz="2400" b="1" i="1" dirty="0">
                <a:solidFill>
                  <a:srgbClr val="000090"/>
                </a:solidFill>
              </a:rPr>
              <a:t>F</a:t>
            </a:r>
            <a:r>
              <a:rPr lang="en-US" sz="2400" dirty="0">
                <a:solidFill>
                  <a:srgbClr val="000090"/>
                </a:solidFill>
              </a:rPr>
              <a:t> </a:t>
            </a:r>
            <a:r>
              <a:rPr lang="en-US" sz="2400" i="1" dirty="0">
                <a:solidFill>
                  <a:srgbClr val="000090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02666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000090"/>
                </a:solidFill>
              </a:rPr>
              <a:t>Energy and Work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36345" y="3040153"/>
            <a:ext cx="6042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90"/>
                </a:solidFill>
              </a:rPr>
              <a:t>For elastic material, substitute:   </a:t>
            </a:r>
            <a:r>
              <a:rPr lang="en-US" sz="2800" i="1" dirty="0">
                <a:latin typeface="Symbol" charset="2"/>
                <a:cs typeface="Symbol" charset="2"/>
              </a:rPr>
              <a:t>s</a:t>
            </a:r>
            <a:r>
              <a:rPr lang="en-US" sz="2800" dirty="0"/>
              <a:t>(</a:t>
            </a:r>
            <a:r>
              <a:rPr lang="en-US" sz="2800" i="1" dirty="0"/>
              <a:t>t</a:t>
            </a:r>
            <a:r>
              <a:rPr lang="en-US" sz="2800" dirty="0"/>
              <a:t>) = </a:t>
            </a:r>
            <a:r>
              <a:rPr lang="en-US" sz="2800" i="1" dirty="0">
                <a:latin typeface="Symbol" charset="2"/>
                <a:cs typeface="Symbol" charset="2"/>
              </a:rPr>
              <a:t>m</a:t>
            </a:r>
            <a:r>
              <a:rPr lang="en-US" sz="2800" i="1" dirty="0"/>
              <a:t>e</a:t>
            </a:r>
            <a:r>
              <a:rPr lang="en-US" sz="2800" dirty="0"/>
              <a:t>(</a:t>
            </a:r>
            <a:r>
              <a:rPr lang="en-US" sz="2800" i="1" dirty="0"/>
              <a:t>t</a:t>
            </a:r>
            <a:r>
              <a:rPr lang="en-US" sz="28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36345" y="5291459"/>
            <a:ext cx="63307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90"/>
                </a:solidFill>
                <a:latin typeface="Symbol" charset="2"/>
                <a:cs typeface="Symbol" charset="2"/>
              </a:rPr>
              <a:t>D</a:t>
            </a:r>
            <a:r>
              <a:rPr lang="en-US" sz="2400" i="1" dirty="0">
                <a:solidFill>
                  <a:srgbClr val="000090"/>
                </a:solidFill>
              </a:rPr>
              <a:t>E</a:t>
            </a:r>
            <a:r>
              <a:rPr lang="en-US" sz="2400" dirty="0">
                <a:solidFill>
                  <a:srgbClr val="000090"/>
                </a:solidFill>
              </a:rPr>
              <a:t>(</a:t>
            </a:r>
            <a:r>
              <a:rPr lang="en-US" sz="2400" i="1" dirty="0">
                <a:solidFill>
                  <a:srgbClr val="000090"/>
                </a:solidFill>
              </a:rPr>
              <a:t>t</a:t>
            </a:r>
            <a:r>
              <a:rPr lang="en-US" sz="2400" dirty="0">
                <a:solidFill>
                  <a:srgbClr val="000090"/>
                </a:solidFill>
              </a:rPr>
              <a:t>) returns to zero whenever </a:t>
            </a:r>
            <a:r>
              <a:rPr lang="en-US" sz="2400" i="1" dirty="0">
                <a:solidFill>
                  <a:srgbClr val="000090"/>
                </a:solidFill>
                <a:latin typeface="Symbol" charset="2"/>
                <a:cs typeface="Symbol" charset="2"/>
              </a:rPr>
              <a:t>s</a:t>
            </a:r>
            <a:r>
              <a:rPr lang="en-US" sz="2400" dirty="0">
                <a:solidFill>
                  <a:srgbClr val="000090"/>
                </a:solidFill>
              </a:rPr>
              <a:t> returns to zero.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000090"/>
                </a:solidFill>
              </a:rPr>
              <a:t>All energy is recovered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185890" y="1417638"/>
            <a:ext cx="5762352" cy="1474675"/>
            <a:chOff x="1185890" y="1417638"/>
            <a:chExt cx="5762352" cy="1474675"/>
          </a:xfrm>
        </p:grpSpPr>
        <p:sp>
          <p:nvSpPr>
            <p:cNvPr id="4" name="TextBox 3"/>
            <p:cNvSpPr txBox="1"/>
            <p:nvPr/>
          </p:nvSpPr>
          <p:spPr>
            <a:xfrm>
              <a:off x="1185890" y="1417638"/>
              <a:ext cx="57623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0090"/>
                  </a:solidFill>
                </a:rPr>
                <a:t>Total energy input between from time 0 to </a:t>
              </a:r>
              <a:r>
                <a:rPr lang="en-US" sz="2400" i="1" dirty="0">
                  <a:solidFill>
                    <a:srgbClr val="000090"/>
                  </a:solidFill>
                </a:rPr>
                <a:t>t</a:t>
              </a:r>
            </a:p>
          </p:txBody>
        </p:sp>
        <p:pic>
          <p:nvPicPr>
            <p:cNvPr id="12" name="Picture 11" descr="Screen Shot 2020-10-07 at 13.37.52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9900" y="1879303"/>
              <a:ext cx="4368297" cy="1013010"/>
            </a:xfrm>
            <a:prstGeom prst="rect">
              <a:avLst/>
            </a:prstGeom>
          </p:spPr>
        </p:pic>
      </p:grpSp>
      <p:pic>
        <p:nvPicPr>
          <p:cNvPr id="13" name="Picture 12" descr="Screen Shot 2020-10-07 at 13.39.5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807576"/>
            <a:ext cx="7632700" cy="106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84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000090"/>
                </a:solidFill>
              </a:rPr>
              <a:t>Energy and Work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185890" y="1417638"/>
            <a:ext cx="5753498" cy="1474675"/>
            <a:chOff x="1185890" y="1417638"/>
            <a:chExt cx="5753498" cy="1474675"/>
          </a:xfrm>
        </p:grpSpPr>
        <p:pic>
          <p:nvPicPr>
            <p:cNvPr id="11" name="Picture 10" descr="Screen Shot 2020-10-07 at 13.37.52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9900" y="1879303"/>
              <a:ext cx="4368297" cy="1013010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1185890" y="1417638"/>
              <a:ext cx="57534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0090"/>
                  </a:solidFill>
                </a:rPr>
                <a:t>Total energy input between from time 0 to </a:t>
              </a:r>
              <a:r>
                <a:rPr lang="en-US" sz="2400" i="1" dirty="0">
                  <a:solidFill>
                    <a:srgbClr val="000090"/>
                  </a:solidFill>
                </a:rPr>
                <a:t>t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951397" y="5131182"/>
            <a:ext cx="7827784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90"/>
                </a:solidFill>
                <a:latin typeface="Calibri"/>
                <a:cs typeface="Calibri"/>
              </a:rPr>
              <a:t>The integrand is always positive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000090"/>
                </a:solidFill>
                <a:latin typeface="Symbol" charset="2"/>
                <a:cs typeface="Symbol" charset="2"/>
              </a:rPr>
              <a:t>D</a:t>
            </a:r>
            <a:r>
              <a:rPr lang="en-US" sz="2400" i="1" dirty="0">
                <a:solidFill>
                  <a:srgbClr val="000090"/>
                </a:solidFill>
              </a:rPr>
              <a:t>E</a:t>
            </a:r>
            <a:r>
              <a:rPr lang="en-US" sz="2400" dirty="0">
                <a:solidFill>
                  <a:srgbClr val="000090"/>
                </a:solidFill>
              </a:rPr>
              <a:t>(</a:t>
            </a:r>
            <a:r>
              <a:rPr lang="en-US" sz="2400" i="1" dirty="0">
                <a:solidFill>
                  <a:srgbClr val="000090"/>
                </a:solidFill>
              </a:rPr>
              <a:t>t</a:t>
            </a:r>
            <a:r>
              <a:rPr lang="en-US" sz="2400" dirty="0">
                <a:solidFill>
                  <a:srgbClr val="000090"/>
                </a:solidFill>
              </a:rPr>
              <a:t>) can never return to zero if strain rate is ever nonzero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000090"/>
                </a:solidFill>
              </a:rPr>
              <a:t>energy is always lost if any strain has occurred.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136345" y="3040153"/>
            <a:ext cx="5528561" cy="1817469"/>
            <a:chOff x="1136345" y="3040153"/>
            <a:chExt cx="5528561" cy="1817469"/>
          </a:xfrm>
        </p:grpSpPr>
        <p:sp>
          <p:nvSpPr>
            <p:cNvPr id="6" name="TextBox 5"/>
            <p:cNvSpPr txBox="1"/>
            <p:nvPr/>
          </p:nvSpPr>
          <p:spPr>
            <a:xfrm>
              <a:off x="1136345" y="3040153"/>
              <a:ext cx="19939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0090"/>
                  </a:solidFill>
                </a:rPr>
                <a:t>For viscous material:</a:t>
              </a:r>
            </a:p>
          </p:txBody>
        </p:sp>
        <p:pic>
          <p:nvPicPr>
            <p:cNvPr id="7" name="Picture 6" descr="Screen Shot 2020-10-07 at 13.46.32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0264"/>
            <a:stretch/>
          </p:blipFill>
          <p:spPr>
            <a:xfrm>
              <a:off x="2882900" y="3198529"/>
              <a:ext cx="3782006" cy="537155"/>
            </a:xfrm>
            <a:prstGeom prst="rect">
              <a:avLst/>
            </a:prstGeom>
          </p:spPr>
        </p:pic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0091449"/>
                </p:ext>
              </p:extLst>
            </p:nvPr>
          </p:nvGraphicFramePr>
          <p:xfrm>
            <a:off x="3070413" y="4074688"/>
            <a:ext cx="3037784" cy="7829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4" name="Equation" r:id="rId5" imgW="1231900" imgH="317500" progId="Equation.3">
                    <p:embed/>
                  </p:oleObj>
                </mc:Choice>
                <mc:Fallback>
                  <p:oleObj name="Equation" r:id="rId5" imgW="1231900" imgH="3175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070413" y="4074688"/>
                          <a:ext cx="3037784" cy="78293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54076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591" y="284736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0090"/>
                </a:solidFill>
              </a:rPr>
              <a:t>Harmonic stress loading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376" y="2413159"/>
            <a:ext cx="8014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90"/>
                </a:solidFill>
              </a:rPr>
              <a:t>Response is also harmonic          </a:t>
            </a:r>
            <a:r>
              <a:rPr lang="en-US" sz="2400" dirty="0">
                <a:solidFill>
                  <a:srgbClr val="002060"/>
                </a:solidFill>
              </a:rPr>
              <a:t>(but </a:t>
            </a:r>
            <a:r>
              <a:rPr lang="en-US" sz="2400" i="1" dirty="0">
                <a:solidFill>
                  <a:srgbClr val="002060"/>
                </a:solidFill>
                <a:latin typeface="Symbol" charset="2"/>
                <a:ea typeface="Symbol" charset="2"/>
                <a:cs typeface="Symbol" charset="2"/>
              </a:rPr>
              <a:t>d</a:t>
            </a:r>
            <a:r>
              <a:rPr lang="en-US" sz="2400" dirty="0">
                <a:solidFill>
                  <a:srgbClr val="002060"/>
                </a:solidFill>
              </a:rPr>
              <a:t> is a phase lag)*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464813" y="4056120"/>
            <a:ext cx="4500798" cy="1650668"/>
            <a:chOff x="3274546" y="4737777"/>
            <a:chExt cx="4500798" cy="1650668"/>
          </a:xfrm>
        </p:grpSpPr>
        <p:grpSp>
          <p:nvGrpSpPr>
            <p:cNvPr id="25" name="Group 24"/>
            <p:cNvGrpSpPr/>
            <p:nvPr/>
          </p:nvGrpSpPr>
          <p:grpSpPr>
            <a:xfrm>
              <a:off x="3274546" y="4737777"/>
              <a:ext cx="4500798" cy="1650668"/>
              <a:chOff x="852616" y="4490640"/>
              <a:chExt cx="4500798" cy="1650668"/>
            </a:xfrm>
          </p:grpSpPr>
          <p:pic>
            <p:nvPicPr>
              <p:cNvPr id="23" name="Picture 22" descr="Screen Shot 2020-10-07 at 10.21.22.png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60" r="40934" b="62959"/>
              <a:stretch/>
            </p:blipFill>
            <p:spPr>
              <a:xfrm>
                <a:off x="1053263" y="4490640"/>
                <a:ext cx="4300151" cy="1561431"/>
              </a:xfrm>
              <a:prstGeom prst="rect">
                <a:avLst/>
              </a:prstGeom>
            </p:spPr>
          </p:pic>
          <p:sp>
            <p:nvSpPr>
              <p:cNvPr id="24" name="Rounded Rectangle 23"/>
              <p:cNvSpPr/>
              <p:nvPr/>
            </p:nvSpPr>
            <p:spPr>
              <a:xfrm>
                <a:off x="852616" y="5857103"/>
                <a:ext cx="593125" cy="284205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4621066" y="5395390"/>
              <a:ext cx="297867" cy="3834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C00000"/>
                  </a:solidFill>
                  <a:latin typeface="Symbol" charset="2"/>
                  <a:ea typeface="Symbol" charset="2"/>
                  <a:cs typeface="Symbol" charset="2"/>
                </a:rPr>
                <a:t>d</a:t>
              </a:r>
            </a:p>
          </p:txBody>
        </p:sp>
        <p:cxnSp>
          <p:nvCxnSpPr>
            <p:cNvPr id="27" name="Straight Connector 26"/>
            <p:cNvCxnSpPr/>
            <p:nvPr/>
          </p:nvCxnSpPr>
          <p:spPr>
            <a:xfrm flipV="1">
              <a:off x="4504535" y="5723729"/>
              <a:ext cx="513355" cy="8238"/>
            </a:xfrm>
            <a:prstGeom prst="line">
              <a:avLst/>
            </a:prstGeom>
            <a:ln cap="rnd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488591" y="5984854"/>
            <a:ext cx="55128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*Notation challenge –</a:t>
            </a:r>
          </a:p>
          <a:p>
            <a:r>
              <a:rPr lang="en-US" sz="2000" dirty="0">
                <a:solidFill>
                  <a:srgbClr val="002060"/>
                </a:solidFill>
              </a:rPr>
              <a:t>be aware that </a:t>
            </a:r>
            <a:r>
              <a:rPr lang="en-US" sz="2000" i="1" dirty="0">
                <a:solidFill>
                  <a:srgbClr val="002060"/>
                </a:solidFill>
              </a:rPr>
              <a:t>e</a:t>
            </a:r>
            <a:r>
              <a:rPr lang="en-US" sz="2000" dirty="0">
                <a:solidFill>
                  <a:srgbClr val="002060"/>
                </a:solidFill>
              </a:rPr>
              <a:t> can be either strain or natural base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64813" y="1445385"/>
            <a:ext cx="1007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Stress: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25350" y="2981897"/>
            <a:ext cx="4394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e</a:t>
            </a:r>
            <a:r>
              <a:rPr lang="en-US" sz="2800" dirty="0">
                <a:latin typeface="Symbol" charset="2"/>
                <a:ea typeface="Symbol" charset="2"/>
                <a:cs typeface="Symbol" charset="2"/>
              </a:rPr>
              <a:t>(</a:t>
            </a:r>
            <a:r>
              <a:rPr lang="en-US" sz="2800" i="1" dirty="0">
                <a:latin typeface="Calibri" charset="0"/>
                <a:ea typeface="Calibri" charset="0"/>
                <a:cs typeface="Calibri" charset="0"/>
              </a:rPr>
              <a:t>t</a:t>
            </a:r>
            <a:r>
              <a:rPr lang="en-US" sz="2800" dirty="0">
                <a:latin typeface="Symbol" charset="2"/>
                <a:ea typeface="Symbol" charset="2"/>
                <a:cs typeface="Symbol" charset="2"/>
              </a:rPr>
              <a:t>) </a:t>
            </a:r>
            <a:r>
              <a:rPr lang="en-US" sz="2800" dirty="0"/>
              <a:t>= </a:t>
            </a:r>
            <a:r>
              <a:rPr lang="en-US" sz="2800" i="1" dirty="0">
                <a:latin typeface="Calibri" charset="0"/>
                <a:ea typeface="Calibri" charset="0"/>
                <a:cs typeface="Calibri" charset="0"/>
              </a:rPr>
              <a:t>e</a:t>
            </a:r>
            <a:r>
              <a:rPr lang="en-US" sz="2800" baseline="-25000" dirty="0">
                <a:latin typeface="Symbol" charset="2"/>
                <a:ea typeface="Symbol" charset="2"/>
                <a:cs typeface="Symbol" charset="2"/>
              </a:rPr>
              <a:t>0</a:t>
            </a:r>
            <a:r>
              <a:rPr lang="en-US" sz="2800" i="1" dirty="0">
                <a:latin typeface="Symbol" charset="2"/>
                <a:ea typeface="Symbol" charset="2"/>
                <a:cs typeface="Symbol" charset="2"/>
              </a:rPr>
              <a:t> </a:t>
            </a:r>
            <a:r>
              <a:rPr lang="en-US" sz="2800" i="1" dirty="0"/>
              <a:t>e</a:t>
            </a:r>
            <a:r>
              <a:rPr lang="en-US" sz="2800" dirty="0"/>
              <a:t> </a:t>
            </a:r>
            <a:r>
              <a:rPr lang="en-US" sz="2800" i="1" baseline="30000" dirty="0" err="1"/>
              <a:t>i</a:t>
            </a:r>
            <a:r>
              <a:rPr lang="en-US" sz="2800" i="1" baseline="30000" dirty="0" err="1">
                <a:latin typeface="Symbol" charset="2"/>
                <a:ea typeface="Symbol" charset="2"/>
                <a:cs typeface="Symbol" charset="2"/>
              </a:rPr>
              <a:t>w</a:t>
            </a:r>
            <a:r>
              <a:rPr lang="en-US" sz="2800" i="1" baseline="30000" dirty="0" err="1">
                <a:latin typeface="Calibri" charset="0"/>
                <a:ea typeface="Calibri" charset="0"/>
                <a:cs typeface="Calibri" charset="0"/>
              </a:rPr>
              <a:t>t</a:t>
            </a:r>
            <a:r>
              <a:rPr lang="en-US" sz="2800" i="1" dirty="0">
                <a:latin typeface="Calibri" charset="0"/>
                <a:ea typeface="Calibri" charset="0"/>
                <a:cs typeface="Calibri" charset="0"/>
              </a:rPr>
              <a:t>  = </a:t>
            </a:r>
            <a:r>
              <a:rPr lang="en-US" sz="2800" dirty="0"/>
              <a:t>(|</a:t>
            </a:r>
            <a:r>
              <a:rPr lang="en-US" sz="2800" i="1" dirty="0"/>
              <a:t>e</a:t>
            </a:r>
            <a:r>
              <a:rPr lang="en-US" sz="2800" baseline="-25000" dirty="0"/>
              <a:t>0</a:t>
            </a:r>
            <a:r>
              <a:rPr lang="en-US" sz="2800" dirty="0"/>
              <a:t>|</a:t>
            </a:r>
            <a:r>
              <a:rPr lang="en-US" sz="2800" i="1" dirty="0"/>
              <a:t>e</a:t>
            </a:r>
            <a:r>
              <a:rPr lang="en-US" sz="2800" dirty="0"/>
              <a:t> </a:t>
            </a:r>
            <a:r>
              <a:rPr lang="en-US" sz="2800" i="1" baseline="30000" dirty="0"/>
              <a:t>i</a:t>
            </a:r>
            <a:r>
              <a:rPr lang="en-US" sz="2800" i="1" baseline="30000" dirty="0">
                <a:latin typeface="Symbol" charset="2"/>
                <a:ea typeface="Symbol" charset="2"/>
                <a:cs typeface="Symbol" charset="2"/>
              </a:rPr>
              <a:t>d</a:t>
            </a:r>
            <a:r>
              <a:rPr lang="en-US" sz="2800" i="1" dirty="0"/>
              <a:t> </a:t>
            </a:r>
            <a:r>
              <a:rPr lang="en-US" sz="2800" dirty="0"/>
              <a:t>)</a:t>
            </a:r>
            <a:r>
              <a:rPr lang="en-US" sz="2800" i="1" dirty="0"/>
              <a:t>e</a:t>
            </a:r>
            <a:r>
              <a:rPr lang="en-US" sz="2800" dirty="0"/>
              <a:t> </a:t>
            </a:r>
            <a:r>
              <a:rPr lang="en-US" sz="2800" i="1" baseline="30000" dirty="0" err="1"/>
              <a:t>i</a:t>
            </a:r>
            <a:r>
              <a:rPr lang="en-US" sz="2800" i="1" baseline="30000" dirty="0" err="1">
                <a:latin typeface="Symbol" charset="2"/>
                <a:ea typeface="Symbol" charset="2"/>
                <a:cs typeface="Symbol" charset="2"/>
              </a:rPr>
              <a:t>w</a:t>
            </a:r>
            <a:r>
              <a:rPr lang="en-US" sz="2800" i="1" baseline="30000" dirty="0" err="1">
                <a:latin typeface="Calibri" charset="0"/>
                <a:ea typeface="Calibri" charset="0"/>
                <a:cs typeface="Calibri" charset="0"/>
              </a:rPr>
              <a:t>t</a:t>
            </a:r>
            <a:r>
              <a:rPr lang="en-US" sz="2800" dirty="0"/>
              <a:t>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596872" y="1423755"/>
            <a:ext cx="4164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2800" dirty="0">
                <a:latin typeface="Symbol" charset="2"/>
                <a:ea typeface="Symbol" charset="2"/>
                <a:cs typeface="Symbol" charset="2"/>
              </a:rPr>
              <a:t>(</a:t>
            </a:r>
            <a:r>
              <a:rPr lang="en-US" sz="2800" i="1" dirty="0">
                <a:latin typeface="Calibri" charset="0"/>
                <a:ea typeface="Calibri" charset="0"/>
                <a:cs typeface="Calibri" charset="0"/>
              </a:rPr>
              <a:t>t</a:t>
            </a:r>
            <a:r>
              <a:rPr lang="en-US" sz="2800" dirty="0">
                <a:latin typeface="Symbol" charset="2"/>
                <a:ea typeface="Symbol" charset="2"/>
                <a:cs typeface="Symbol" charset="2"/>
              </a:rPr>
              <a:t>)</a:t>
            </a:r>
            <a:r>
              <a:rPr lang="en-US" sz="2800" i="1" dirty="0">
                <a:latin typeface="Symbol" charset="2"/>
                <a:ea typeface="Symbol" charset="2"/>
                <a:cs typeface="Symbol" charset="2"/>
              </a:rPr>
              <a:t> = s</a:t>
            </a:r>
            <a:r>
              <a:rPr lang="en-US" sz="2800" baseline="-25000" dirty="0">
                <a:latin typeface="Symbol" charset="2"/>
                <a:ea typeface="Symbol" charset="2"/>
                <a:cs typeface="Symbol" charset="2"/>
              </a:rPr>
              <a:t>0</a:t>
            </a:r>
            <a:r>
              <a:rPr lang="en-US" sz="2800" i="1" dirty="0">
                <a:latin typeface="Symbol" charset="2"/>
                <a:ea typeface="Symbol" charset="2"/>
                <a:cs typeface="Symbol" charset="2"/>
              </a:rPr>
              <a:t> </a:t>
            </a:r>
            <a:r>
              <a:rPr lang="en-US" sz="2800" i="1" dirty="0"/>
              <a:t>e</a:t>
            </a:r>
            <a:r>
              <a:rPr lang="en-US" sz="2800" dirty="0"/>
              <a:t> </a:t>
            </a:r>
            <a:r>
              <a:rPr lang="en-US" sz="2800" i="1" baseline="30000" dirty="0" err="1"/>
              <a:t>i</a:t>
            </a:r>
            <a:r>
              <a:rPr lang="en-US" sz="2800" i="1" baseline="30000" dirty="0" err="1">
                <a:latin typeface="Symbol" charset="2"/>
                <a:ea typeface="Symbol" charset="2"/>
                <a:cs typeface="Symbol" charset="2"/>
              </a:rPr>
              <a:t>w</a:t>
            </a:r>
            <a:r>
              <a:rPr lang="en-US" sz="2800" i="1" baseline="30000" dirty="0" err="1">
                <a:latin typeface="Calibri" charset="0"/>
                <a:ea typeface="Calibri" charset="0"/>
                <a:cs typeface="Calibri" charset="0"/>
              </a:rPr>
              <a:t>t</a:t>
            </a:r>
            <a:r>
              <a:rPr lang="en-US" sz="2800" i="1" baseline="30000" dirty="0">
                <a:latin typeface="Calibri" charset="0"/>
                <a:ea typeface="Calibri" charset="0"/>
                <a:cs typeface="Calibri" charset="0"/>
              </a:rPr>
              <a:t>  </a:t>
            </a:r>
            <a:r>
              <a:rPr lang="en-US" sz="2800" i="1" dirty="0">
                <a:latin typeface="Calibri" charset="0"/>
                <a:ea typeface="Calibri" charset="0"/>
                <a:cs typeface="Calibri" charset="0"/>
              </a:rPr>
              <a:t>       </a:t>
            </a:r>
            <a:r>
              <a:rPr lang="en-US" sz="2400" i="1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en-US" sz="2400" i="1" dirty="0">
                <a:solidFill>
                  <a:srgbClr val="002060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2400" baseline="-25000" dirty="0">
                <a:solidFill>
                  <a:srgbClr val="002060"/>
                </a:solidFill>
                <a:latin typeface="Symbol" charset="2"/>
                <a:ea typeface="Symbol" charset="2"/>
                <a:cs typeface="Symbol" charset="2"/>
              </a:rPr>
              <a:t>0 </a:t>
            </a:r>
            <a:r>
              <a:rPr lang="en-US" sz="2400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is real)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E2ECAF-DA9D-2941-9C2A-F9419016D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158" y="4336020"/>
            <a:ext cx="2805791" cy="13707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FB9522-A1B4-9141-8ED2-47304BBFBA5B}"/>
              </a:ext>
            </a:extLst>
          </p:cNvPr>
          <p:cNvSpPr txBox="1"/>
          <p:nvPr/>
        </p:nvSpPr>
        <p:spPr>
          <a:xfrm>
            <a:off x="5494760" y="3917871"/>
            <a:ext cx="2422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Complex modulus</a:t>
            </a:r>
          </a:p>
        </p:txBody>
      </p:sp>
    </p:spTree>
    <p:extLst>
      <p:ext uri="{BB962C8B-B14F-4D97-AF65-F5344CB8AC3E}">
        <p14:creationId xmlns:p14="http://schemas.microsoft.com/office/powerpoint/2010/main" val="623354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1913</TotalTime>
  <Words>983</Words>
  <Application>Microsoft Macintosh PowerPoint</Application>
  <PresentationFormat>On-screen Show (4:3)</PresentationFormat>
  <Paragraphs>127</Paragraphs>
  <Slides>17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Courier New</vt:lpstr>
      <vt:lpstr>Symbol</vt:lpstr>
      <vt:lpstr>Office Theme</vt:lpstr>
      <vt:lpstr>Equation</vt:lpstr>
      <vt:lpstr>ESS 411/511 Geophysical Continuum Mechanics  Class #5</vt:lpstr>
      <vt:lpstr>ESS 411/511 Geophysical Continuum Mechanics  Class #5</vt:lpstr>
      <vt:lpstr>ESS 411/511 Geophysical Continuum Mechanics</vt:lpstr>
      <vt:lpstr>ESS 411/511 Geophysical Continuum Mechanics</vt:lpstr>
      <vt:lpstr>Problem Set #1</vt:lpstr>
      <vt:lpstr>Energy and Work</vt:lpstr>
      <vt:lpstr>Energy and Work</vt:lpstr>
      <vt:lpstr>Energy and Work</vt:lpstr>
      <vt:lpstr>Harmonic stress loading</vt:lpstr>
      <vt:lpstr>PowerPoint Presentation</vt:lpstr>
      <vt:lpstr>Energy change over time</vt:lpstr>
      <vt:lpstr>Debye Dispersion in Harmonic loading</vt:lpstr>
      <vt:lpstr>What is t?</vt:lpstr>
      <vt:lpstr>Why is there a maximum in dispersion?</vt:lpstr>
      <vt:lpstr>Attenuation in real rocks</vt:lpstr>
      <vt:lpstr>Earthquake waves</vt:lpstr>
      <vt:lpstr>Earthquake waves</vt:lpstr>
    </vt:vector>
  </TitlesOfParts>
  <Company>University of Washington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 411/511 Geophysical Continuum Mechanics Class #1</dc:title>
  <dc:creator>Ed Waddington</dc:creator>
  <cp:lastModifiedBy>Edwin D. Waddington</cp:lastModifiedBy>
  <cp:revision>131</cp:revision>
  <cp:lastPrinted>2020-10-09T17:23:04Z</cp:lastPrinted>
  <dcterms:created xsi:type="dcterms:W3CDTF">2020-09-30T16:18:10Z</dcterms:created>
  <dcterms:modified xsi:type="dcterms:W3CDTF">2021-10-08T18:31:16Z</dcterms:modified>
</cp:coreProperties>
</file>