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4" r:id="rId2"/>
    <p:sldId id="344" r:id="rId3"/>
    <p:sldId id="364" r:id="rId4"/>
    <p:sldId id="319" r:id="rId5"/>
    <p:sldId id="355" r:id="rId6"/>
    <p:sldId id="356" r:id="rId7"/>
    <p:sldId id="349" r:id="rId8"/>
    <p:sldId id="350" r:id="rId9"/>
    <p:sldId id="351" r:id="rId10"/>
    <p:sldId id="352" r:id="rId11"/>
    <p:sldId id="353" r:id="rId12"/>
    <p:sldId id="357" r:id="rId13"/>
    <p:sldId id="358" r:id="rId14"/>
    <p:sldId id="360" r:id="rId15"/>
    <p:sldId id="359" r:id="rId16"/>
    <p:sldId id="362" r:id="rId17"/>
    <p:sldId id="3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66" autoAdjust="0"/>
    <p:restoredTop sz="91198" autoAdjust="0"/>
  </p:normalViewPr>
  <p:slideViewPr>
    <p:cSldViewPr snapToGrid="0" snapToObjects="1">
      <p:cViewPr varScale="1">
        <p:scale>
          <a:sx n="114" d="100"/>
          <a:sy n="114" d="100"/>
        </p:scale>
        <p:origin x="176" y="984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iscover.uw.edu/V9QI003yGA0O000Ax1A868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Stress – principal values</a:t>
            </a:r>
            <a:r>
              <a:rPr lang="en-US" sz="2000" dirty="0">
                <a:solidFill>
                  <a:srgbClr val="000090"/>
                </a:solidFill>
              </a:rPr>
              <a:t>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Definition of a tensor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210" y="1257103"/>
            <a:ext cx="7472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In any rectangular coordinate system, a tensor is defined by 9 components that transform according to the rule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and where the basis vectors are related by </a:t>
            </a:r>
          </a:p>
        </p:txBody>
      </p:sp>
      <p:pic>
        <p:nvPicPr>
          <p:cNvPr id="4" name="Picture 3" descr="Screen Shot 2020-10-14 at 10.1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4048" y="2062504"/>
            <a:ext cx="4879771" cy="630846"/>
          </a:xfrm>
          <a:prstGeom prst="rect">
            <a:avLst/>
          </a:prstGeom>
        </p:spPr>
      </p:pic>
      <p:pic>
        <p:nvPicPr>
          <p:cNvPr id="5" name="Picture 4" descr="Screen Shot 2020-10-13 at 22.0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6468" y="3406254"/>
            <a:ext cx="1612900" cy="4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20-10-23 at 08.52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20" y="1188877"/>
            <a:ext cx="4465053" cy="4252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Density </a:t>
            </a:r>
            <a:r>
              <a:rPr lang="en-US" sz="2800" dirty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sz="2800" dirty="0">
                <a:solidFill>
                  <a:srgbClr val="000090"/>
                </a:solidFill>
              </a:rPr>
              <a:t> in a continuum</a:t>
            </a:r>
          </a:p>
        </p:txBody>
      </p:sp>
      <p:pic>
        <p:nvPicPr>
          <p:cNvPr id="5" name="Picture 4" descr="Screen Shot 2020-10-23 at 08.50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6" y="5109107"/>
            <a:ext cx="3596105" cy="979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166" y="1804737"/>
            <a:ext cx="366294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i="1" dirty="0" err="1">
                <a:solidFill>
                  <a:srgbClr val="000090"/>
                </a:solidFill>
              </a:rPr>
              <a:t>m</a:t>
            </a:r>
            <a:r>
              <a:rPr lang="en-US" sz="2400" dirty="0">
                <a:solidFill>
                  <a:srgbClr val="000090"/>
                </a:solidFill>
              </a:rPr>
              <a:t> is the mass in a small volume </a:t>
            </a:r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i="1" dirty="0">
                <a:solidFill>
                  <a:srgbClr val="000090"/>
                </a:solidFill>
              </a:rPr>
              <a:t>V </a:t>
            </a:r>
            <a:r>
              <a:rPr lang="en-US" sz="2400" dirty="0">
                <a:solidFill>
                  <a:srgbClr val="000090"/>
                </a:solidFill>
              </a:rPr>
              <a:t>around the point P.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435684"/>
            <a:ext cx="4930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sz="2400" dirty="0">
                <a:solidFill>
                  <a:srgbClr val="000090"/>
                </a:solidFill>
              </a:rPr>
              <a:t>(</a:t>
            </a:r>
            <a:r>
              <a:rPr lang="en-US" sz="2400" b="1" i="1" dirty="0">
                <a:solidFill>
                  <a:srgbClr val="000090"/>
                </a:solidFill>
              </a:rPr>
              <a:t>x</a:t>
            </a:r>
            <a:r>
              <a:rPr lang="en-US" sz="2400" dirty="0">
                <a:solidFill>
                  <a:srgbClr val="000090"/>
                </a:solidFill>
              </a:rPr>
              <a:t>) = density  (mass per unit volume)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6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Forces in a continuum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3263" y="1417638"/>
            <a:ext cx="6676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Body forces      </a:t>
            </a:r>
            <a:r>
              <a:rPr lang="en-US" sz="2400" i="1" dirty="0">
                <a:solidFill>
                  <a:srgbClr val="000090"/>
                </a:solidFill>
              </a:rPr>
              <a:t>b</a:t>
            </a:r>
            <a:r>
              <a:rPr lang="en-US" sz="2800" baseline="-25000" dirty="0">
                <a:solidFill>
                  <a:srgbClr val="000090"/>
                </a:solidFill>
              </a:rPr>
              <a:t>i</a:t>
            </a:r>
            <a:r>
              <a:rPr lang="en-US" sz="2400" dirty="0">
                <a:solidFill>
                  <a:srgbClr val="000090"/>
                </a:solidFill>
              </a:rPr>
              <a:t>    force per volume</a:t>
            </a:r>
          </a:p>
          <a:p>
            <a:r>
              <a:rPr lang="en-US" sz="2400" dirty="0">
                <a:solidFill>
                  <a:srgbClr val="000090"/>
                </a:solidFill>
              </a:rPr>
              <a:t>Surface  forces </a:t>
            </a:r>
            <a:r>
              <a:rPr lang="en-US" sz="2400" i="1" dirty="0">
                <a:solidFill>
                  <a:srgbClr val="000090"/>
                </a:solidFill>
              </a:rPr>
              <a:t>t</a:t>
            </a:r>
            <a:r>
              <a:rPr lang="en-US" sz="2400" i="1" baseline="30000" dirty="0">
                <a:solidFill>
                  <a:srgbClr val="000090"/>
                </a:solidFill>
              </a:rPr>
              <a:t>(n)</a:t>
            </a:r>
            <a:r>
              <a:rPr lang="en-US" sz="2800" baseline="-25000" dirty="0" err="1">
                <a:solidFill>
                  <a:srgbClr val="000090"/>
                </a:solidFill>
              </a:rPr>
              <a:t>i</a:t>
            </a:r>
            <a:r>
              <a:rPr lang="en-US" sz="2400" dirty="0">
                <a:solidFill>
                  <a:srgbClr val="000090"/>
                </a:solidFill>
              </a:rPr>
              <a:t>    force per area or traction </a:t>
            </a:r>
            <a:r>
              <a:rPr lang="en-US" sz="24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>
                <a:solidFill>
                  <a:srgbClr val="000090"/>
                </a:solidFill>
              </a:rPr>
              <a:t>ji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i="1" dirty="0" err="1">
                <a:solidFill>
                  <a:srgbClr val="000090"/>
                </a:solidFill>
              </a:rPr>
              <a:t>n</a:t>
            </a:r>
            <a:r>
              <a:rPr lang="en-US" sz="2400" baseline="-25000" dirty="0" err="1">
                <a:solidFill>
                  <a:srgbClr val="000090"/>
                </a:solidFill>
              </a:rPr>
              <a:t>j</a:t>
            </a:r>
            <a:endParaRPr lang="en-US" sz="2400" baseline="-25000" dirty="0">
              <a:solidFill>
                <a:srgbClr val="000090"/>
              </a:solidFill>
            </a:endParaRPr>
          </a:p>
          <a:p>
            <a:pPr marL="2286000"/>
            <a:r>
              <a:rPr lang="en-US" sz="2400" dirty="0">
                <a:solidFill>
                  <a:srgbClr val="000090"/>
                </a:solidFill>
              </a:rPr>
              <a:t>(on exterior or interior surfaces)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Newton’s second law   </a:t>
            </a:r>
            <a:r>
              <a:rPr lang="en-US" sz="2400" b="1" i="1" dirty="0">
                <a:solidFill>
                  <a:srgbClr val="000090"/>
                </a:solidFill>
              </a:rPr>
              <a:t>F</a:t>
            </a:r>
            <a:r>
              <a:rPr lang="en-US" sz="2400" dirty="0">
                <a:solidFill>
                  <a:srgbClr val="000090"/>
                </a:solidFill>
              </a:rPr>
              <a:t> = m</a:t>
            </a:r>
            <a:r>
              <a:rPr lang="en-US" sz="2400" b="1" i="1" dirty="0">
                <a:solidFill>
                  <a:srgbClr val="000090"/>
                </a:solidFill>
              </a:rPr>
              <a:t>a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In a continuum: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046726"/>
              </p:ext>
            </p:extLst>
          </p:nvPr>
        </p:nvGraphicFramePr>
        <p:xfrm>
          <a:off x="1687098" y="4283306"/>
          <a:ext cx="5261330" cy="106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2133600" imgH="431800" progId="Equation.3">
                  <p:embed/>
                </p:oleObj>
              </mc:Choice>
              <mc:Fallback>
                <p:oleObj name="Equation" r:id="rId3" imgW="213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7098" y="4283306"/>
                        <a:ext cx="5261330" cy="1064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68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Traction and torque</a:t>
            </a:r>
          </a:p>
        </p:txBody>
      </p:sp>
      <p:pic>
        <p:nvPicPr>
          <p:cNvPr id="3" name="Picture 2" descr="Screen Shot 2020-10-23 at 09.0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57" y="3269978"/>
            <a:ext cx="3649795" cy="2248864"/>
          </a:xfrm>
          <a:prstGeom prst="rect">
            <a:avLst/>
          </a:prstGeom>
        </p:spPr>
      </p:pic>
      <p:pic>
        <p:nvPicPr>
          <p:cNvPr id="4" name="Picture 3" descr="Screen Shot 2020-10-21 at 16.1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9" y="3235164"/>
            <a:ext cx="3220341" cy="3315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104" y="1390329"/>
            <a:ext cx="6556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90"/>
                </a:solidFill>
              </a:rPr>
              <a:t>f</a:t>
            </a:r>
            <a:r>
              <a:rPr lang="en-US" sz="3200" baseline="-25000" dirty="0">
                <a:solidFill>
                  <a:srgbClr val="000090"/>
                </a:solidFill>
              </a:rPr>
              <a:t>i</a:t>
            </a:r>
            <a:r>
              <a:rPr lang="en-US" sz="2800" dirty="0">
                <a:solidFill>
                  <a:srgbClr val="000090"/>
                </a:solidFill>
              </a:rPr>
              <a:t> = force on </a:t>
            </a:r>
            <a:r>
              <a:rPr lang="en-US" sz="28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solidFill>
                  <a:srgbClr val="000090"/>
                </a:solidFill>
              </a:rPr>
              <a:t>S</a:t>
            </a:r>
            <a:r>
              <a:rPr lang="en-US" sz="2800" dirty="0">
                <a:solidFill>
                  <a:srgbClr val="000090"/>
                </a:solidFill>
              </a:rPr>
              <a:t>*</a:t>
            </a:r>
          </a:p>
          <a:p>
            <a:r>
              <a:rPr lang="en-US" sz="2800" i="1" dirty="0" err="1">
                <a:solidFill>
                  <a:srgbClr val="000090"/>
                </a:solidFill>
              </a:rPr>
              <a:t>M</a:t>
            </a:r>
            <a:r>
              <a:rPr lang="en-US" sz="3200" baseline="-25000" dirty="0" err="1">
                <a:solidFill>
                  <a:srgbClr val="000090"/>
                </a:solidFill>
              </a:rPr>
              <a:t>i</a:t>
            </a:r>
            <a:r>
              <a:rPr lang="en-US" sz="2800" dirty="0">
                <a:solidFill>
                  <a:srgbClr val="000090"/>
                </a:solidFill>
              </a:rPr>
              <a:t> = moment or torque on </a:t>
            </a:r>
            <a:r>
              <a:rPr lang="en-US" sz="28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solidFill>
                  <a:srgbClr val="000090"/>
                </a:solidFill>
              </a:rPr>
              <a:t>S</a:t>
            </a:r>
            <a:r>
              <a:rPr lang="en-US" sz="2800" dirty="0">
                <a:solidFill>
                  <a:srgbClr val="000090"/>
                </a:solidFill>
              </a:rPr>
              <a:t>*  </a:t>
            </a:r>
          </a:p>
          <a:p>
            <a:r>
              <a:rPr lang="en-US" sz="2800" dirty="0">
                <a:solidFill>
                  <a:srgbClr val="000090"/>
                </a:solidFill>
              </a:rPr>
              <a:t>          (force x lever arm from center of </a:t>
            </a:r>
            <a:r>
              <a:rPr lang="en-US" sz="28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solidFill>
                  <a:srgbClr val="000090"/>
                </a:solidFill>
              </a:rPr>
              <a:t>S</a:t>
            </a:r>
            <a:r>
              <a:rPr lang="en-US" sz="2800" dirty="0">
                <a:solidFill>
                  <a:srgbClr val="000090"/>
                </a:solidFill>
              </a:rPr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301240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Traction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104" y="1390329"/>
            <a:ext cx="7198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Traction vector acting at point P of plane element </a:t>
            </a:r>
            <a:r>
              <a:rPr lang="en-US" sz="28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solidFill>
                  <a:srgbClr val="000090"/>
                </a:solidFill>
              </a:rPr>
              <a:t>S</a:t>
            </a:r>
            <a:r>
              <a:rPr lang="en-US" sz="2800" dirty="0">
                <a:solidFill>
                  <a:srgbClr val="000090"/>
                </a:solidFill>
              </a:rPr>
              <a:t>* whose normal vector is </a:t>
            </a:r>
            <a:r>
              <a:rPr lang="en-US" sz="2800" i="1" dirty="0" err="1">
                <a:solidFill>
                  <a:srgbClr val="000090"/>
                </a:solidFill>
              </a:rPr>
              <a:t>n</a:t>
            </a:r>
            <a:r>
              <a:rPr lang="en-US" sz="3200" baseline="-25000" dirty="0" err="1">
                <a:solidFill>
                  <a:srgbClr val="000090"/>
                </a:solidFill>
              </a:rPr>
              <a:t>i</a:t>
            </a:r>
            <a:r>
              <a:rPr lang="en-US" sz="2800" dirty="0">
                <a:solidFill>
                  <a:srgbClr val="000090"/>
                </a:solidFill>
              </a:rPr>
              <a:t>.</a:t>
            </a:r>
          </a:p>
        </p:txBody>
      </p:sp>
      <p:pic>
        <p:nvPicPr>
          <p:cNvPr id="6" name="Picture 5" descr="Screen Shot 2020-10-23 at 09.3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344436"/>
            <a:ext cx="3594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3771900" cy="741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Torque</a:t>
            </a:r>
          </a:p>
        </p:txBody>
      </p:sp>
      <p:pic>
        <p:nvPicPr>
          <p:cNvPr id="4" name="Picture 3" descr="Screen Shot 2020-10-21 at 16.13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28" y="274638"/>
            <a:ext cx="2408036" cy="2479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321" y="934378"/>
            <a:ext cx="57205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Torque causes material to spin</a:t>
            </a:r>
          </a:p>
          <a:p>
            <a:r>
              <a:rPr lang="en-US" sz="2400" i="1" dirty="0" err="1">
                <a:solidFill>
                  <a:srgbClr val="000090"/>
                </a:solidFill>
              </a:rPr>
              <a:t>M</a:t>
            </a:r>
            <a:r>
              <a:rPr lang="en-US" sz="2800" baseline="-25000" dirty="0" err="1">
                <a:solidFill>
                  <a:srgbClr val="000090"/>
                </a:solidFill>
              </a:rPr>
              <a:t>i</a:t>
            </a:r>
            <a:r>
              <a:rPr lang="en-US" sz="2400" dirty="0">
                <a:solidFill>
                  <a:srgbClr val="000090"/>
                </a:solidFill>
              </a:rPr>
              <a:t> = moment or torque on </a:t>
            </a:r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i="1" dirty="0">
                <a:solidFill>
                  <a:srgbClr val="000090"/>
                </a:solidFill>
              </a:rPr>
              <a:t>S</a:t>
            </a:r>
            <a:r>
              <a:rPr lang="en-US" sz="2400" dirty="0">
                <a:solidFill>
                  <a:srgbClr val="000090"/>
                </a:solidFill>
              </a:rPr>
              <a:t>*   (force times lever arm from center of </a:t>
            </a:r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i="1" dirty="0">
                <a:solidFill>
                  <a:srgbClr val="000090"/>
                </a:solidFill>
              </a:rPr>
              <a:t>S</a:t>
            </a:r>
            <a:r>
              <a:rPr lang="en-US" sz="2400" dirty="0">
                <a:solidFill>
                  <a:srgbClr val="000090"/>
                </a:solidFill>
              </a:rPr>
              <a:t>*)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351" y="3588006"/>
            <a:ext cx="837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The torque or moment must go to zero because the lever arm must go to zero as </a:t>
            </a:r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i="1" dirty="0">
                <a:solidFill>
                  <a:srgbClr val="000090"/>
                </a:solidFill>
              </a:rPr>
              <a:t>S</a:t>
            </a:r>
            <a:r>
              <a:rPr lang="en-US" sz="2400" dirty="0">
                <a:solidFill>
                  <a:srgbClr val="000090"/>
                </a:solidFill>
              </a:rPr>
              <a:t>* gets smaller.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156200" y="4615118"/>
            <a:ext cx="2679700" cy="1260369"/>
            <a:chOff x="5499100" y="4302231"/>
            <a:chExt cx="2679700" cy="1260369"/>
          </a:xfrm>
        </p:grpSpPr>
        <p:sp>
          <p:nvSpPr>
            <p:cNvPr id="7" name="Oval 6"/>
            <p:cNvSpPr/>
            <p:nvPr/>
          </p:nvSpPr>
          <p:spPr>
            <a:xfrm>
              <a:off x="5499100" y="4302231"/>
              <a:ext cx="2679700" cy="12603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57427" y="4411411"/>
              <a:ext cx="1552000" cy="891600"/>
              <a:chOff x="6057427" y="4411411"/>
              <a:chExt cx="1552000" cy="891600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6057427" y="4543531"/>
                <a:ext cx="377250" cy="392409"/>
              </a:xfrm>
              <a:custGeom>
                <a:avLst/>
                <a:gdLst>
                  <a:gd name="connsiteX0" fmla="*/ 401053 w 419110"/>
                  <a:gd name="connsiteY0" fmla="*/ 120315 h 494631"/>
                  <a:gd name="connsiteX1" fmla="*/ 267368 w 419110"/>
                  <a:gd name="connsiteY1" fmla="*/ 26736 h 494631"/>
                  <a:gd name="connsiteX2" fmla="*/ 227263 w 419110"/>
                  <a:gd name="connsiteY2" fmla="*/ 13368 h 494631"/>
                  <a:gd name="connsiteX3" fmla="*/ 187158 w 419110"/>
                  <a:gd name="connsiteY3" fmla="*/ 0 h 494631"/>
                  <a:gd name="connsiteX4" fmla="*/ 93579 w 419110"/>
                  <a:gd name="connsiteY4" fmla="*/ 26736 h 494631"/>
                  <a:gd name="connsiteX5" fmla="*/ 53474 w 419110"/>
                  <a:gd name="connsiteY5" fmla="*/ 40105 h 494631"/>
                  <a:gd name="connsiteX6" fmla="*/ 26737 w 419110"/>
                  <a:gd name="connsiteY6" fmla="*/ 80210 h 494631"/>
                  <a:gd name="connsiteX7" fmla="*/ 0 w 419110"/>
                  <a:gd name="connsiteY7" fmla="*/ 160421 h 494631"/>
                  <a:gd name="connsiteX8" fmla="*/ 13368 w 419110"/>
                  <a:gd name="connsiteY8" fmla="*/ 267368 h 494631"/>
                  <a:gd name="connsiteX9" fmla="*/ 40105 w 419110"/>
                  <a:gd name="connsiteY9" fmla="*/ 347578 h 494631"/>
                  <a:gd name="connsiteX10" fmla="*/ 53474 w 419110"/>
                  <a:gd name="connsiteY10" fmla="*/ 387684 h 494631"/>
                  <a:gd name="connsiteX11" fmla="*/ 173789 w 419110"/>
                  <a:gd name="connsiteY11" fmla="*/ 481263 h 494631"/>
                  <a:gd name="connsiteX12" fmla="*/ 213895 w 419110"/>
                  <a:gd name="connsiteY12" fmla="*/ 494631 h 494631"/>
                  <a:gd name="connsiteX13" fmla="*/ 267368 w 419110"/>
                  <a:gd name="connsiteY13" fmla="*/ 481263 h 494631"/>
                  <a:gd name="connsiteX14" fmla="*/ 347579 w 419110"/>
                  <a:gd name="connsiteY14" fmla="*/ 454526 h 494631"/>
                  <a:gd name="connsiteX15" fmla="*/ 374316 w 419110"/>
                  <a:gd name="connsiteY15" fmla="*/ 414421 h 494631"/>
                  <a:gd name="connsiteX16" fmla="*/ 414421 w 419110"/>
                  <a:gd name="connsiteY16" fmla="*/ 387684 h 494631"/>
                  <a:gd name="connsiteX17" fmla="*/ 414421 w 419110"/>
                  <a:gd name="connsiteY17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227263 w 414421"/>
                  <a:gd name="connsiteY2" fmla="*/ 13368 h 494631"/>
                  <a:gd name="connsiteX3" fmla="*/ 187158 w 414421"/>
                  <a:gd name="connsiteY3" fmla="*/ 0 h 494631"/>
                  <a:gd name="connsiteX4" fmla="*/ 93579 w 414421"/>
                  <a:gd name="connsiteY4" fmla="*/ 26736 h 494631"/>
                  <a:gd name="connsiteX5" fmla="*/ 53474 w 414421"/>
                  <a:gd name="connsiteY5" fmla="*/ 40105 h 494631"/>
                  <a:gd name="connsiteX6" fmla="*/ 26737 w 414421"/>
                  <a:gd name="connsiteY6" fmla="*/ 80210 h 494631"/>
                  <a:gd name="connsiteX7" fmla="*/ 0 w 414421"/>
                  <a:gd name="connsiteY7" fmla="*/ 160421 h 494631"/>
                  <a:gd name="connsiteX8" fmla="*/ 13368 w 414421"/>
                  <a:gd name="connsiteY8" fmla="*/ 267368 h 494631"/>
                  <a:gd name="connsiteX9" fmla="*/ 40105 w 414421"/>
                  <a:gd name="connsiteY9" fmla="*/ 347578 h 494631"/>
                  <a:gd name="connsiteX10" fmla="*/ 53474 w 414421"/>
                  <a:gd name="connsiteY10" fmla="*/ 387684 h 494631"/>
                  <a:gd name="connsiteX11" fmla="*/ 173789 w 414421"/>
                  <a:gd name="connsiteY11" fmla="*/ 481263 h 494631"/>
                  <a:gd name="connsiteX12" fmla="*/ 213895 w 414421"/>
                  <a:gd name="connsiteY12" fmla="*/ 494631 h 494631"/>
                  <a:gd name="connsiteX13" fmla="*/ 267368 w 414421"/>
                  <a:gd name="connsiteY13" fmla="*/ 481263 h 494631"/>
                  <a:gd name="connsiteX14" fmla="*/ 347579 w 414421"/>
                  <a:gd name="connsiteY14" fmla="*/ 454526 h 494631"/>
                  <a:gd name="connsiteX15" fmla="*/ 374316 w 414421"/>
                  <a:gd name="connsiteY15" fmla="*/ 414421 h 494631"/>
                  <a:gd name="connsiteX16" fmla="*/ 414421 w 414421"/>
                  <a:gd name="connsiteY16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187158 w 414421"/>
                  <a:gd name="connsiteY2" fmla="*/ 0 h 494631"/>
                  <a:gd name="connsiteX3" fmla="*/ 93579 w 414421"/>
                  <a:gd name="connsiteY3" fmla="*/ 26736 h 494631"/>
                  <a:gd name="connsiteX4" fmla="*/ 53474 w 414421"/>
                  <a:gd name="connsiteY4" fmla="*/ 40105 h 494631"/>
                  <a:gd name="connsiteX5" fmla="*/ 26737 w 414421"/>
                  <a:gd name="connsiteY5" fmla="*/ 80210 h 494631"/>
                  <a:gd name="connsiteX6" fmla="*/ 0 w 414421"/>
                  <a:gd name="connsiteY6" fmla="*/ 160421 h 494631"/>
                  <a:gd name="connsiteX7" fmla="*/ 13368 w 414421"/>
                  <a:gd name="connsiteY7" fmla="*/ 267368 h 494631"/>
                  <a:gd name="connsiteX8" fmla="*/ 40105 w 414421"/>
                  <a:gd name="connsiteY8" fmla="*/ 347578 h 494631"/>
                  <a:gd name="connsiteX9" fmla="*/ 53474 w 414421"/>
                  <a:gd name="connsiteY9" fmla="*/ 387684 h 494631"/>
                  <a:gd name="connsiteX10" fmla="*/ 173789 w 414421"/>
                  <a:gd name="connsiteY10" fmla="*/ 481263 h 494631"/>
                  <a:gd name="connsiteX11" fmla="*/ 213895 w 414421"/>
                  <a:gd name="connsiteY11" fmla="*/ 494631 h 494631"/>
                  <a:gd name="connsiteX12" fmla="*/ 267368 w 414421"/>
                  <a:gd name="connsiteY12" fmla="*/ 481263 h 494631"/>
                  <a:gd name="connsiteX13" fmla="*/ 347579 w 414421"/>
                  <a:gd name="connsiteY13" fmla="*/ 454526 h 494631"/>
                  <a:gd name="connsiteX14" fmla="*/ 374316 w 414421"/>
                  <a:gd name="connsiteY14" fmla="*/ 414421 h 494631"/>
                  <a:gd name="connsiteX15" fmla="*/ 414421 w 414421"/>
                  <a:gd name="connsiteY15" fmla="*/ 267368 h 494631"/>
                  <a:gd name="connsiteX0" fmla="*/ 401053 w 414421"/>
                  <a:gd name="connsiteY0" fmla="*/ 127792 h 502108"/>
                  <a:gd name="connsiteX1" fmla="*/ 187158 w 414421"/>
                  <a:gd name="connsiteY1" fmla="*/ 7477 h 502108"/>
                  <a:gd name="connsiteX2" fmla="*/ 93579 w 414421"/>
                  <a:gd name="connsiteY2" fmla="*/ 34213 h 502108"/>
                  <a:gd name="connsiteX3" fmla="*/ 53474 w 414421"/>
                  <a:gd name="connsiteY3" fmla="*/ 47582 h 502108"/>
                  <a:gd name="connsiteX4" fmla="*/ 26737 w 414421"/>
                  <a:gd name="connsiteY4" fmla="*/ 87687 h 502108"/>
                  <a:gd name="connsiteX5" fmla="*/ 0 w 414421"/>
                  <a:gd name="connsiteY5" fmla="*/ 167898 h 502108"/>
                  <a:gd name="connsiteX6" fmla="*/ 13368 w 414421"/>
                  <a:gd name="connsiteY6" fmla="*/ 274845 h 502108"/>
                  <a:gd name="connsiteX7" fmla="*/ 40105 w 414421"/>
                  <a:gd name="connsiteY7" fmla="*/ 355055 h 502108"/>
                  <a:gd name="connsiteX8" fmla="*/ 53474 w 414421"/>
                  <a:gd name="connsiteY8" fmla="*/ 395161 h 502108"/>
                  <a:gd name="connsiteX9" fmla="*/ 173789 w 414421"/>
                  <a:gd name="connsiteY9" fmla="*/ 488740 h 502108"/>
                  <a:gd name="connsiteX10" fmla="*/ 213895 w 414421"/>
                  <a:gd name="connsiteY10" fmla="*/ 502108 h 502108"/>
                  <a:gd name="connsiteX11" fmla="*/ 267368 w 414421"/>
                  <a:gd name="connsiteY11" fmla="*/ 488740 h 502108"/>
                  <a:gd name="connsiteX12" fmla="*/ 347579 w 414421"/>
                  <a:gd name="connsiteY12" fmla="*/ 462003 h 502108"/>
                  <a:gd name="connsiteX13" fmla="*/ 374316 w 414421"/>
                  <a:gd name="connsiteY13" fmla="*/ 421898 h 502108"/>
                  <a:gd name="connsiteX14" fmla="*/ 414421 w 414421"/>
                  <a:gd name="connsiteY14" fmla="*/ 274845 h 502108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40105 w 414421"/>
                  <a:gd name="connsiteY6" fmla="*/ 352071 h 499124"/>
                  <a:gd name="connsiteX7" fmla="*/ 53474 w 414421"/>
                  <a:gd name="connsiteY7" fmla="*/ 392177 h 499124"/>
                  <a:gd name="connsiteX8" fmla="*/ 173789 w 414421"/>
                  <a:gd name="connsiteY8" fmla="*/ 485756 h 499124"/>
                  <a:gd name="connsiteX9" fmla="*/ 213895 w 414421"/>
                  <a:gd name="connsiteY9" fmla="*/ 499124 h 499124"/>
                  <a:gd name="connsiteX10" fmla="*/ 267368 w 414421"/>
                  <a:gd name="connsiteY10" fmla="*/ 485756 h 499124"/>
                  <a:gd name="connsiteX11" fmla="*/ 347579 w 414421"/>
                  <a:gd name="connsiteY11" fmla="*/ 459019 h 499124"/>
                  <a:gd name="connsiteX12" fmla="*/ 374316 w 414421"/>
                  <a:gd name="connsiteY12" fmla="*/ 418914 h 499124"/>
                  <a:gd name="connsiteX13" fmla="*/ 414421 w 414421"/>
                  <a:gd name="connsiteY13" fmla="*/ 271861 h 499124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53474 w 414421"/>
                  <a:gd name="connsiteY6" fmla="*/ 392177 h 499124"/>
                  <a:gd name="connsiteX7" fmla="*/ 173789 w 414421"/>
                  <a:gd name="connsiteY7" fmla="*/ 485756 h 499124"/>
                  <a:gd name="connsiteX8" fmla="*/ 213895 w 414421"/>
                  <a:gd name="connsiteY8" fmla="*/ 499124 h 499124"/>
                  <a:gd name="connsiteX9" fmla="*/ 267368 w 414421"/>
                  <a:gd name="connsiteY9" fmla="*/ 485756 h 499124"/>
                  <a:gd name="connsiteX10" fmla="*/ 347579 w 414421"/>
                  <a:gd name="connsiteY10" fmla="*/ 459019 h 499124"/>
                  <a:gd name="connsiteX11" fmla="*/ 374316 w 414421"/>
                  <a:gd name="connsiteY11" fmla="*/ 418914 h 499124"/>
                  <a:gd name="connsiteX12" fmla="*/ 414421 w 414421"/>
                  <a:gd name="connsiteY12" fmla="*/ 271861 h 499124"/>
                  <a:gd name="connsiteX0" fmla="*/ 401053 w 414421"/>
                  <a:gd name="connsiteY0" fmla="*/ 124808 h 485756"/>
                  <a:gd name="connsiteX1" fmla="*/ 187158 w 414421"/>
                  <a:gd name="connsiteY1" fmla="*/ 4493 h 485756"/>
                  <a:gd name="connsiteX2" fmla="*/ 93579 w 414421"/>
                  <a:gd name="connsiteY2" fmla="*/ 31229 h 485756"/>
                  <a:gd name="connsiteX3" fmla="*/ 26737 w 414421"/>
                  <a:gd name="connsiteY3" fmla="*/ 84703 h 485756"/>
                  <a:gd name="connsiteX4" fmla="*/ 0 w 414421"/>
                  <a:gd name="connsiteY4" fmla="*/ 164914 h 485756"/>
                  <a:gd name="connsiteX5" fmla="*/ 13368 w 414421"/>
                  <a:gd name="connsiteY5" fmla="*/ 271861 h 485756"/>
                  <a:gd name="connsiteX6" fmla="*/ 53474 w 414421"/>
                  <a:gd name="connsiteY6" fmla="*/ 392177 h 485756"/>
                  <a:gd name="connsiteX7" fmla="*/ 173789 w 414421"/>
                  <a:gd name="connsiteY7" fmla="*/ 485756 h 485756"/>
                  <a:gd name="connsiteX8" fmla="*/ 267368 w 414421"/>
                  <a:gd name="connsiteY8" fmla="*/ 485756 h 485756"/>
                  <a:gd name="connsiteX9" fmla="*/ 347579 w 414421"/>
                  <a:gd name="connsiteY9" fmla="*/ 459019 h 485756"/>
                  <a:gd name="connsiteX10" fmla="*/ 374316 w 414421"/>
                  <a:gd name="connsiteY10" fmla="*/ 418914 h 485756"/>
                  <a:gd name="connsiteX11" fmla="*/ 414421 w 414421"/>
                  <a:gd name="connsiteY11" fmla="*/ 271861 h 485756"/>
                  <a:gd name="connsiteX0" fmla="*/ 401053 w 414421"/>
                  <a:gd name="connsiteY0" fmla="*/ 124808 h 490707"/>
                  <a:gd name="connsiteX1" fmla="*/ 187158 w 414421"/>
                  <a:gd name="connsiteY1" fmla="*/ 4493 h 490707"/>
                  <a:gd name="connsiteX2" fmla="*/ 93579 w 414421"/>
                  <a:gd name="connsiteY2" fmla="*/ 31229 h 490707"/>
                  <a:gd name="connsiteX3" fmla="*/ 26737 w 414421"/>
                  <a:gd name="connsiteY3" fmla="*/ 84703 h 490707"/>
                  <a:gd name="connsiteX4" fmla="*/ 0 w 414421"/>
                  <a:gd name="connsiteY4" fmla="*/ 164914 h 490707"/>
                  <a:gd name="connsiteX5" fmla="*/ 13368 w 414421"/>
                  <a:gd name="connsiteY5" fmla="*/ 271861 h 490707"/>
                  <a:gd name="connsiteX6" fmla="*/ 53474 w 414421"/>
                  <a:gd name="connsiteY6" fmla="*/ 392177 h 490707"/>
                  <a:gd name="connsiteX7" fmla="*/ 173789 w 414421"/>
                  <a:gd name="connsiteY7" fmla="*/ 485756 h 490707"/>
                  <a:gd name="connsiteX8" fmla="*/ 267368 w 414421"/>
                  <a:gd name="connsiteY8" fmla="*/ 485756 h 490707"/>
                  <a:gd name="connsiteX9" fmla="*/ 374316 w 414421"/>
                  <a:gd name="connsiteY9" fmla="*/ 418914 h 490707"/>
                  <a:gd name="connsiteX10" fmla="*/ 414421 w 414421"/>
                  <a:gd name="connsiteY10" fmla="*/ 271861 h 490707"/>
                  <a:gd name="connsiteX0" fmla="*/ 401053 w 414421"/>
                  <a:gd name="connsiteY0" fmla="*/ 98927 h 464826"/>
                  <a:gd name="connsiteX1" fmla="*/ 263358 w 414421"/>
                  <a:gd name="connsiteY1" fmla="*/ 12479 h 464826"/>
                  <a:gd name="connsiteX2" fmla="*/ 93579 w 414421"/>
                  <a:gd name="connsiteY2" fmla="*/ 5348 h 464826"/>
                  <a:gd name="connsiteX3" fmla="*/ 26737 w 414421"/>
                  <a:gd name="connsiteY3" fmla="*/ 58822 h 464826"/>
                  <a:gd name="connsiteX4" fmla="*/ 0 w 414421"/>
                  <a:gd name="connsiteY4" fmla="*/ 139033 h 464826"/>
                  <a:gd name="connsiteX5" fmla="*/ 13368 w 414421"/>
                  <a:gd name="connsiteY5" fmla="*/ 245980 h 464826"/>
                  <a:gd name="connsiteX6" fmla="*/ 53474 w 414421"/>
                  <a:gd name="connsiteY6" fmla="*/ 366296 h 464826"/>
                  <a:gd name="connsiteX7" fmla="*/ 173789 w 414421"/>
                  <a:gd name="connsiteY7" fmla="*/ 459875 h 464826"/>
                  <a:gd name="connsiteX8" fmla="*/ 267368 w 414421"/>
                  <a:gd name="connsiteY8" fmla="*/ 459875 h 464826"/>
                  <a:gd name="connsiteX9" fmla="*/ 374316 w 414421"/>
                  <a:gd name="connsiteY9" fmla="*/ 393033 h 464826"/>
                  <a:gd name="connsiteX10" fmla="*/ 414421 w 414421"/>
                  <a:gd name="connsiteY10" fmla="*/ 245980 h 464826"/>
                  <a:gd name="connsiteX0" fmla="*/ 401053 w 414421"/>
                  <a:gd name="connsiteY0" fmla="*/ 103138 h 469037"/>
                  <a:gd name="connsiteX1" fmla="*/ 263358 w 414421"/>
                  <a:gd name="connsiteY1" fmla="*/ 16690 h 469037"/>
                  <a:gd name="connsiteX2" fmla="*/ 93579 w 414421"/>
                  <a:gd name="connsiteY2" fmla="*/ 9559 h 469037"/>
                  <a:gd name="connsiteX3" fmla="*/ 26737 w 414421"/>
                  <a:gd name="connsiteY3" fmla="*/ 63033 h 469037"/>
                  <a:gd name="connsiteX4" fmla="*/ 0 w 414421"/>
                  <a:gd name="connsiteY4" fmla="*/ 143244 h 469037"/>
                  <a:gd name="connsiteX5" fmla="*/ 13368 w 414421"/>
                  <a:gd name="connsiteY5" fmla="*/ 250191 h 469037"/>
                  <a:gd name="connsiteX6" fmla="*/ 53474 w 414421"/>
                  <a:gd name="connsiteY6" fmla="*/ 370507 h 469037"/>
                  <a:gd name="connsiteX7" fmla="*/ 173789 w 414421"/>
                  <a:gd name="connsiteY7" fmla="*/ 464086 h 469037"/>
                  <a:gd name="connsiteX8" fmla="*/ 267368 w 414421"/>
                  <a:gd name="connsiteY8" fmla="*/ 464086 h 469037"/>
                  <a:gd name="connsiteX9" fmla="*/ 374316 w 414421"/>
                  <a:gd name="connsiteY9" fmla="*/ 397244 h 469037"/>
                  <a:gd name="connsiteX10" fmla="*/ 414421 w 414421"/>
                  <a:gd name="connsiteY10" fmla="*/ 250191 h 469037"/>
                  <a:gd name="connsiteX0" fmla="*/ 401053 w 414421"/>
                  <a:gd name="connsiteY0" fmla="*/ 89653 h 455552"/>
                  <a:gd name="connsiteX1" fmla="*/ 263358 w 414421"/>
                  <a:gd name="connsiteY1" fmla="*/ 3205 h 455552"/>
                  <a:gd name="connsiteX2" fmla="*/ 118979 w 414421"/>
                  <a:gd name="connsiteY2" fmla="*/ 21474 h 455552"/>
                  <a:gd name="connsiteX3" fmla="*/ 26737 w 414421"/>
                  <a:gd name="connsiteY3" fmla="*/ 49548 h 455552"/>
                  <a:gd name="connsiteX4" fmla="*/ 0 w 414421"/>
                  <a:gd name="connsiteY4" fmla="*/ 129759 h 455552"/>
                  <a:gd name="connsiteX5" fmla="*/ 13368 w 414421"/>
                  <a:gd name="connsiteY5" fmla="*/ 236706 h 455552"/>
                  <a:gd name="connsiteX6" fmla="*/ 53474 w 414421"/>
                  <a:gd name="connsiteY6" fmla="*/ 357022 h 455552"/>
                  <a:gd name="connsiteX7" fmla="*/ 173789 w 414421"/>
                  <a:gd name="connsiteY7" fmla="*/ 450601 h 455552"/>
                  <a:gd name="connsiteX8" fmla="*/ 267368 w 414421"/>
                  <a:gd name="connsiteY8" fmla="*/ 450601 h 455552"/>
                  <a:gd name="connsiteX9" fmla="*/ 374316 w 414421"/>
                  <a:gd name="connsiteY9" fmla="*/ 383759 h 455552"/>
                  <a:gd name="connsiteX10" fmla="*/ 414421 w 414421"/>
                  <a:gd name="connsiteY10" fmla="*/ 236706 h 455552"/>
                  <a:gd name="connsiteX0" fmla="*/ 407676 w 421044"/>
                  <a:gd name="connsiteY0" fmla="*/ 91499 h 457398"/>
                  <a:gd name="connsiteX1" fmla="*/ 269981 w 421044"/>
                  <a:gd name="connsiteY1" fmla="*/ 5051 h 457398"/>
                  <a:gd name="connsiteX2" fmla="*/ 125602 w 421044"/>
                  <a:gd name="connsiteY2" fmla="*/ 23320 h 457398"/>
                  <a:gd name="connsiteX3" fmla="*/ 6623 w 421044"/>
                  <a:gd name="connsiteY3" fmla="*/ 131605 h 457398"/>
                  <a:gd name="connsiteX4" fmla="*/ 19991 w 421044"/>
                  <a:gd name="connsiteY4" fmla="*/ 238552 h 457398"/>
                  <a:gd name="connsiteX5" fmla="*/ 60097 w 421044"/>
                  <a:gd name="connsiteY5" fmla="*/ 358868 h 457398"/>
                  <a:gd name="connsiteX6" fmla="*/ 180412 w 421044"/>
                  <a:gd name="connsiteY6" fmla="*/ 452447 h 457398"/>
                  <a:gd name="connsiteX7" fmla="*/ 273991 w 421044"/>
                  <a:gd name="connsiteY7" fmla="*/ 452447 h 457398"/>
                  <a:gd name="connsiteX8" fmla="*/ 380939 w 421044"/>
                  <a:gd name="connsiteY8" fmla="*/ 385605 h 457398"/>
                  <a:gd name="connsiteX9" fmla="*/ 421044 w 421044"/>
                  <a:gd name="connsiteY9" fmla="*/ 238552 h 457398"/>
                  <a:gd name="connsiteX0" fmla="*/ 390363 w 403731"/>
                  <a:gd name="connsiteY0" fmla="*/ 96323 h 462222"/>
                  <a:gd name="connsiteX1" fmla="*/ 252668 w 403731"/>
                  <a:gd name="connsiteY1" fmla="*/ 9875 h 462222"/>
                  <a:gd name="connsiteX2" fmla="*/ 108289 w 403731"/>
                  <a:gd name="connsiteY2" fmla="*/ 28144 h 462222"/>
                  <a:gd name="connsiteX3" fmla="*/ 2678 w 403731"/>
                  <a:gd name="connsiteY3" fmla="*/ 243376 h 462222"/>
                  <a:gd name="connsiteX4" fmla="*/ 42784 w 403731"/>
                  <a:gd name="connsiteY4" fmla="*/ 363692 h 462222"/>
                  <a:gd name="connsiteX5" fmla="*/ 163099 w 403731"/>
                  <a:gd name="connsiteY5" fmla="*/ 457271 h 462222"/>
                  <a:gd name="connsiteX6" fmla="*/ 256678 w 403731"/>
                  <a:gd name="connsiteY6" fmla="*/ 457271 h 462222"/>
                  <a:gd name="connsiteX7" fmla="*/ 363626 w 403731"/>
                  <a:gd name="connsiteY7" fmla="*/ 390429 h 462222"/>
                  <a:gd name="connsiteX8" fmla="*/ 403731 w 403731"/>
                  <a:gd name="connsiteY8" fmla="*/ 243376 h 462222"/>
                  <a:gd name="connsiteX0" fmla="*/ 365380 w 378748"/>
                  <a:gd name="connsiteY0" fmla="*/ 93508 h 459407"/>
                  <a:gd name="connsiteX1" fmla="*/ 227685 w 378748"/>
                  <a:gd name="connsiteY1" fmla="*/ 7060 h 459407"/>
                  <a:gd name="connsiteX2" fmla="*/ 83306 w 378748"/>
                  <a:gd name="connsiteY2" fmla="*/ 25329 h 459407"/>
                  <a:gd name="connsiteX3" fmla="*/ 7328 w 378748"/>
                  <a:gd name="connsiteY3" fmla="*/ 185527 h 459407"/>
                  <a:gd name="connsiteX4" fmla="*/ 17801 w 378748"/>
                  <a:gd name="connsiteY4" fmla="*/ 360877 h 459407"/>
                  <a:gd name="connsiteX5" fmla="*/ 138116 w 378748"/>
                  <a:gd name="connsiteY5" fmla="*/ 454456 h 459407"/>
                  <a:gd name="connsiteX6" fmla="*/ 231695 w 378748"/>
                  <a:gd name="connsiteY6" fmla="*/ 454456 h 459407"/>
                  <a:gd name="connsiteX7" fmla="*/ 338643 w 378748"/>
                  <a:gd name="connsiteY7" fmla="*/ 387614 h 459407"/>
                  <a:gd name="connsiteX8" fmla="*/ 378748 w 378748"/>
                  <a:gd name="connsiteY8" fmla="*/ 240561 h 459407"/>
                  <a:gd name="connsiteX0" fmla="*/ 370990 w 384358"/>
                  <a:gd name="connsiteY0" fmla="*/ 93508 h 454834"/>
                  <a:gd name="connsiteX1" fmla="*/ 233295 w 384358"/>
                  <a:gd name="connsiteY1" fmla="*/ 7060 h 454834"/>
                  <a:gd name="connsiteX2" fmla="*/ 88916 w 384358"/>
                  <a:gd name="connsiteY2" fmla="*/ 25329 h 454834"/>
                  <a:gd name="connsiteX3" fmla="*/ 12938 w 384358"/>
                  <a:gd name="connsiteY3" fmla="*/ 185527 h 454834"/>
                  <a:gd name="connsiteX4" fmla="*/ 23411 w 384358"/>
                  <a:gd name="connsiteY4" fmla="*/ 360877 h 454834"/>
                  <a:gd name="connsiteX5" fmla="*/ 237305 w 384358"/>
                  <a:gd name="connsiteY5" fmla="*/ 454456 h 454834"/>
                  <a:gd name="connsiteX6" fmla="*/ 344253 w 384358"/>
                  <a:gd name="connsiteY6" fmla="*/ 387614 h 454834"/>
                  <a:gd name="connsiteX7" fmla="*/ 384358 w 384358"/>
                  <a:gd name="connsiteY7" fmla="*/ 240561 h 454834"/>
                  <a:gd name="connsiteX0" fmla="*/ 370990 w 384358"/>
                  <a:gd name="connsiteY0" fmla="*/ 134395 h 457621"/>
                  <a:gd name="connsiteX1" fmla="*/ 233295 w 384358"/>
                  <a:gd name="connsiteY1" fmla="*/ 9847 h 457621"/>
                  <a:gd name="connsiteX2" fmla="*/ 88916 w 384358"/>
                  <a:gd name="connsiteY2" fmla="*/ 28116 h 457621"/>
                  <a:gd name="connsiteX3" fmla="*/ 12938 w 384358"/>
                  <a:gd name="connsiteY3" fmla="*/ 188314 h 457621"/>
                  <a:gd name="connsiteX4" fmla="*/ 23411 w 384358"/>
                  <a:gd name="connsiteY4" fmla="*/ 363664 h 457621"/>
                  <a:gd name="connsiteX5" fmla="*/ 237305 w 384358"/>
                  <a:gd name="connsiteY5" fmla="*/ 457243 h 457621"/>
                  <a:gd name="connsiteX6" fmla="*/ 344253 w 384358"/>
                  <a:gd name="connsiteY6" fmla="*/ 390401 h 457621"/>
                  <a:gd name="connsiteX7" fmla="*/ 384358 w 384358"/>
                  <a:gd name="connsiteY7" fmla="*/ 243348 h 457621"/>
                  <a:gd name="connsiteX0" fmla="*/ 372785 w 386153"/>
                  <a:gd name="connsiteY0" fmla="*/ 126257 h 449483"/>
                  <a:gd name="connsiteX1" fmla="*/ 235090 w 386153"/>
                  <a:gd name="connsiteY1" fmla="*/ 1709 h 449483"/>
                  <a:gd name="connsiteX2" fmla="*/ 120345 w 386153"/>
                  <a:gd name="connsiteY2" fmla="*/ 62312 h 449483"/>
                  <a:gd name="connsiteX3" fmla="*/ 14733 w 386153"/>
                  <a:gd name="connsiteY3" fmla="*/ 180176 h 449483"/>
                  <a:gd name="connsiteX4" fmla="*/ 25206 w 386153"/>
                  <a:gd name="connsiteY4" fmla="*/ 355526 h 449483"/>
                  <a:gd name="connsiteX5" fmla="*/ 239100 w 386153"/>
                  <a:gd name="connsiteY5" fmla="*/ 449105 h 449483"/>
                  <a:gd name="connsiteX6" fmla="*/ 346048 w 386153"/>
                  <a:gd name="connsiteY6" fmla="*/ 382263 h 449483"/>
                  <a:gd name="connsiteX7" fmla="*/ 386153 w 386153"/>
                  <a:gd name="connsiteY7" fmla="*/ 235210 h 449483"/>
                  <a:gd name="connsiteX0" fmla="*/ 372785 w 386153"/>
                  <a:gd name="connsiteY0" fmla="*/ 84022 h 407248"/>
                  <a:gd name="connsiteX1" fmla="*/ 260490 w 386153"/>
                  <a:gd name="connsiteY1" fmla="*/ 6041 h 407248"/>
                  <a:gd name="connsiteX2" fmla="*/ 120345 w 386153"/>
                  <a:gd name="connsiteY2" fmla="*/ 20077 h 407248"/>
                  <a:gd name="connsiteX3" fmla="*/ 14733 w 386153"/>
                  <a:gd name="connsiteY3" fmla="*/ 137941 h 407248"/>
                  <a:gd name="connsiteX4" fmla="*/ 25206 w 386153"/>
                  <a:gd name="connsiteY4" fmla="*/ 313291 h 407248"/>
                  <a:gd name="connsiteX5" fmla="*/ 239100 w 386153"/>
                  <a:gd name="connsiteY5" fmla="*/ 406870 h 407248"/>
                  <a:gd name="connsiteX6" fmla="*/ 346048 w 386153"/>
                  <a:gd name="connsiteY6" fmla="*/ 340028 h 407248"/>
                  <a:gd name="connsiteX7" fmla="*/ 386153 w 386153"/>
                  <a:gd name="connsiteY7" fmla="*/ 192975 h 407248"/>
                  <a:gd name="connsiteX0" fmla="*/ 365053 w 378421"/>
                  <a:gd name="connsiteY0" fmla="*/ 84022 h 407486"/>
                  <a:gd name="connsiteX1" fmla="*/ 252758 w 378421"/>
                  <a:gd name="connsiteY1" fmla="*/ 6041 h 407486"/>
                  <a:gd name="connsiteX2" fmla="*/ 112613 w 378421"/>
                  <a:gd name="connsiteY2" fmla="*/ 20077 h 407486"/>
                  <a:gd name="connsiteX3" fmla="*/ 7001 w 378421"/>
                  <a:gd name="connsiteY3" fmla="*/ 137941 h 407486"/>
                  <a:gd name="connsiteX4" fmla="*/ 34407 w 378421"/>
                  <a:gd name="connsiteY4" fmla="*/ 304824 h 407486"/>
                  <a:gd name="connsiteX5" fmla="*/ 231368 w 378421"/>
                  <a:gd name="connsiteY5" fmla="*/ 406870 h 407486"/>
                  <a:gd name="connsiteX6" fmla="*/ 338316 w 378421"/>
                  <a:gd name="connsiteY6" fmla="*/ 340028 h 407486"/>
                  <a:gd name="connsiteX7" fmla="*/ 378421 w 378421"/>
                  <a:gd name="connsiteY7" fmla="*/ 192975 h 407486"/>
                  <a:gd name="connsiteX0" fmla="*/ 363882 w 377250"/>
                  <a:gd name="connsiteY0" fmla="*/ 84022 h 390853"/>
                  <a:gd name="connsiteX1" fmla="*/ 251587 w 377250"/>
                  <a:gd name="connsiteY1" fmla="*/ 6041 h 390853"/>
                  <a:gd name="connsiteX2" fmla="*/ 111442 w 377250"/>
                  <a:gd name="connsiteY2" fmla="*/ 20077 h 390853"/>
                  <a:gd name="connsiteX3" fmla="*/ 5830 w 377250"/>
                  <a:gd name="connsiteY3" fmla="*/ 137941 h 390853"/>
                  <a:gd name="connsiteX4" fmla="*/ 33236 w 377250"/>
                  <a:gd name="connsiteY4" fmla="*/ 304824 h 390853"/>
                  <a:gd name="connsiteX5" fmla="*/ 196330 w 377250"/>
                  <a:gd name="connsiteY5" fmla="*/ 389937 h 390853"/>
                  <a:gd name="connsiteX6" fmla="*/ 337145 w 377250"/>
                  <a:gd name="connsiteY6" fmla="*/ 340028 h 390853"/>
                  <a:gd name="connsiteX7" fmla="*/ 377250 w 377250"/>
                  <a:gd name="connsiteY7" fmla="*/ 192975 h 390853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250" h="392409">
                    <a:moveTo>
                      <a:pt x="372349" y="106744"/>
                    </a:moveTo>
                    <a:cubicBezTo>
                      <a:pt x="334138" y="62629"/>
                      <a:pt x="295072" y="21782"/>
                      <a:pt x="251587" y="7597"/>
                    </a:cubicBezTo>
                    <a:cubicBezTo>
                      <a:pt x="208103" y="-6588"/>
                      <a:pt x="152402" y="-350"/>
                      <a:pt x="111442" y="21633"/>
                    </a:cubicBezTo>
                    <a:cubicBezTo>
                      <a:pt x="70482" y="43616"/>
                      <a:pt x="18864" y="92039"/>
                      <a:pt x="5830" y="139497"/>
                    </a:cubicBezTo>
                    <a:cubicBezTo>
                      <a:pt x="-7204" y="186955"/>
                      <a:pt x="1486" y="264381"/>
                      <a:pt x="33236" y="306380"/>
                    </a:cubicBezTo>
                    <a:cubicBezTo>
                      <a:pt x="64986" y="348379"/>
                      <a:pt x="145679" y="385626"/>
                      <a:pt x="196330" y="391493"/>
                    </a:cubicBezTo>
                    <a:cubicBezTo>
                      <a:pt x="246981" y="397360"/>
                      <a:pt x="306992" y="374411"/>
                      <a:pt x="337145" y="341584"/>
                    </a:cubicBezTo>
                    <a:cubicBezTo>
                      <a:pt x="367298" y="308757"/>
                      <a:pt x="368895" y="225167"/>
                      <a:pt x="377250" y="194531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9406103">
                <a:off x="6514627" y="4511781"/>
                <a:ext cx="377250" cy="392409"/>
              </a:xfrm>
              <a:custGeom>
                <a:avLst/>
                <a:gdLst>
                  <a:gd name="connsiteX0" fmla="*/ 401053 w 419110"/>
                  <a:gd name="connsiteY0" fmla="*/ 120315 h 494631"/>
                  <a:gd name="connsiteX1" fmla="*/ 267368 w 419110"/>
                  <a:gd name="connsiteY1" fmla="*/ 26736 h 494631"/>
                  <a:gd name="connsiteX2" fmla="*/ 227263 w 419110"/>
                  <a:gd name="connsiteY2" fmla="*/ 13368 h 494631"/>
                  <a:gd name="connsiteX3" fmla="*/ 187158 w 419110"/>
                  <a:gd name="connsiteY3" fmla="*/ 0 h 494631"/>
                  <a:gd name="connsiteX4" fmla="*/ 93579 w 419110"/>
                  <a:gd name="connsiteY4" fmla="*/ 26736 h 494631"/>
                  <a:gd name="connsiteX5" fmla="*/ 53474 w 419110"/>
                  <a:gd name="connsiteY5" fmla="*/ 40105 h 494631"/>
                  <a:gd name="connsiteX6" fmla="*/ 26737 w 419110"/>
                  <a:gd name="connsiteY6" fmla="*/ 80210 h 494631"/>
                  <a:gd name="connsiteX7" fmla="*/ 0 w 419110"/>
                  <a:gd name="connsiteY7" fmla="*/ 160421 h 494631"/>
                  <a:gd name="connsiteX8" fmla="*/ 13368 w 419110"/>
                  <a:gd name="connsiteY8" fmla="*/ 267368 h 494631"/>
                  <a:gd name="connsiteX9" fmla="*/ 40105 w 419110"/>
                  <a:gd name="connsiteY9" fmla="*/ 347578 h 494631"/>
                  <a:gd name="connsiteX10" fmla="*/ 53474 w 419110"/>
                  <a:gd name="connsiteY10" fmla="*/ 387684 h 494631"/>
                  <a:gd name="connsiteX11" fmla="*/ 173789 w 419110"/>
                  <a:gd name="connsiteY11" fmla="*/ 481263 h 494631"/>
                  <a:gd name="connsiteX12" fmla="*/ 213895 w 419110"/>
                  <a:gd name="connsiteY12" fmla="*/ 494631 h 494631"/>
                  <a:gd name="connsiteX13" fmla="*/ 267368 w 419110"/>
                  <a:gd name="connsiteY13" fmla="*/ 481263 h 494631"/>
                  <a:gd name="connsiteX14" fmla="*/ 347579 w 419110"/>
                  <a:gd name="connsiteY14" fmla="*/ 454526 h 494631"/>
                  <a:gd name="connsiteX15" fmla="*/ 374316 w 419110"/>
                  <a:gd name="connsiteY15" fmla="*/ 414421 h 494631"/>
                  <a:gd name="connsiteX16" fmla="*/ 414421 w 419110"/>
                  <a:gd name="connsiteY16" fmla="*/ 387684 h 494631"/>
                  <a:gd name="connsiteX17" fmla="*/ 414421 w 419110"/>
                  <a:gd name="connsiteY17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227263 w 414421"/>
                  <a:gd name="connsiteY2" fmla="*/ 13368 h 494631"/>
                  <a:gd name="connsiteX3" fmla="*/ 187158 w 414421"/>
                  <a:gd name="connsiteY3" fmla="*/ 0 h 494631"/>
                  <a:gd name="connsiteX4" fmla="*/ 93579 w 414421"/>
                  <a:gd name="connsiteY4" fmla="*/ 26736 h 494631"/>
                  <a:gd name="connsiteX5" fmla="*/ 53474 w 414421"/>
                  <a:gd name="connsiteY5" fmla="*/ 40105 h 494631"/>
                  <a:gd name="connsiteX6" fmla="*/ 26737 w 414421"/>
                  <a:gd name="connsiteY6" fmla="*/ 80210 h 494631"/>
                  <a:gd name="connsiteX7" fmla="*/ 0 w 414421"/>
                  <a:gd name="connsiteY7" fmla="*/ 160421 h 494631"/>
                  <a:gd name="connsiteX8" fmla="*/ 13368 w 414421"/>
                  <a:gd name="connsiteY8" fmla="*/ 267368 h 494631"/>
                  <a:gd name="connsiteX9" fmla="*/ 40105 w 414421"/>
                  <a:gd name="connsiteY9" fmla="*/ 347578 h 494631"/>
                  <a:gd name="connsiteX10" fmla="*/ 53474 w 414421"/>
                  <a:gd name="connsiteY10" fmla="*/ 387684 h 494631"/>
                  <a:gd name="connsiteX11" fmla="*/ 173789 w 414421"/>
                  <a:gd name="connsiteY11" fmla="*/ 481263 h 494631"/>
                  <a:gd name="connsiteX12" fmla="*/ 213895 w 414421"/>
                  <a:gd name="connsiteY12" fmla="*/ 494631 h 494631"/>
                  <a:gd name="connsiteX13" fmla="*/ 267368 w 414421"/>
                  <a:gd name="connsiteY13" fmla="*/ 481263 h 494631"/>
                  <a:gd name="connsiteX14" fmla="*/ 347579 w 414421"/>
                  <a:gd name="connsiteY14" fmla="*/ 454526 h 494631"/>
                  <a:gd name="connsiteX15" fmla="*/ 374316 w 414421"/>
                  <a:gd name="connsiteY15" fmla="*/ 414421 h 494631"/>
                  <a:gd name="connsiteX16" fmla="*/ 414421 w 414421"/>
                  <a:gd name="connsiteY16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187158 w 414421"/>
                  <a:gd name="connsiteY2" fmla="*/ 0 h 494631"/>
                  <a:gd name="connsiteX3" fmla="*/ 93579 w 414421"/>
                  <a:gd name="connsiteY3" fmla="*/ 26736 h 494631"/>
                  <a:gd name="connsiteX4" fmla="*/ 53474 w 414421"/>
                  <a:gd name="connsiteY4" fmla="*/ 40105 h 494631"/>
                  <a:gd name="connsiteX5" fmla="*/ 26737 w 414421"/>
                  <a:gd name="connsiteY5" fmla="*/ 80210 h 494631"/>
                  <a:gd name="connsiteX6" fmla="*/ 0 w 414421"/>
                  <a:gd name="connsiteY6" fmla="*/ 160421 h 494631"/>
                  <a:gd name="connsiteX7" fmla="*/ 13368 w 414421"/>
                  <a:gd name="connsiteY7" fmla="*/ 267368 h 494631"/>
                  <a:gd name="connsiteX8" fmla="*/ 40105 w 414421"/>
                  <a:gd name="connsiteY8" fmla="*/ 347578 h 494631"/>
                  <a:gd name="connsiteX9" fmla="*/ 53474 w 414421"/>
                  <a:gd name="connsiteY9" fmla="*/ 387684 h 494631"/>
                  <a:gd name="connsiteX10" fmla="*/ 173789 w 414421"/>
                  <a:gd name="connsiteY10" fmla="*/ 481263 h 494631"/>
                  <a:gd name="connsiteX11" fmla="*/ 213895 w 414421"/>
                  <a:gd name="connsiteY11" fmla="*/ 494631 h 494631"/>
                  <a:gd name="connsiteX12" fmla="*/ 267368 w 414421"/>
                  <a:gd name="connsiteY12" fmla="*/ 481263 h 494631"/>
                  <a:gd name="connsiteX13" fmla="*/ 347579 w 414421"/>
                  <a:gd name="connsiteY13" fmla="*/ 454526 h 494631"/>
                  <a:gd name="connsiteX14" fmla="*/ 374316 w 414421"/>
                  <a:gd name="connsiteY14" fmla="*/ 414421 h 494631"/>
                  <a:gd name="connsiteX15" fmla="*/ 414421 w 414421"/>
                  <a:gd name="connsiteY15" fmla="*/ 267368 h 494631"/>
                  <a:gd name="connsiteX0" fmla="*/ 401053 w 414421"/>
                  <a:gd name="connsiteY0" fmla="*/ 127792 h 502108"/>
                  <a:gd name="connsiteX1" fmla="*/ 187158 w 414421"/>
                  <a:gd name="connsiteY1" fmla="*/ 7477 h 502108"/>
                  <a:gd name="connsiteX2" fmla="*/ 93579 w 414421"/>
                  <a:gd name="connsiteY2" fmla="*/ 34213 h 502108"/>
                  <a:gd name="connsiteX3" fmla="*/ 53474 w 414421"/>
                  <a:gd name="connsiteY3" fmla="*/ 47582 h 502108"/>
                  <a:gd name="connsiteX4" fmla="*/ 26737 w 414421"/>
                  <a:gd name="connsiteY4" fmla="*/ 87687 h 502108"/>
                  <a:gd name="connsiteX5" fmla="*/ 0 w 414421"/>
                  <a:gd name="connsiteY5" fmla="*/ 167898 h 502108"/>
                  <a:gd name="connsiteX6" fmla="*/ 13368 w 414421"/>
                  <a:gd name="connsiteY6" fmla="*/ 274845 h 502108"/>
                  <a:gd name="connsiteX7" fmla="*/ 40105 w 414421"/>
                  <a:gd name="connsiteY7" fmla="*/ 355055 h 502108"/>
                  <a:gd name="connsiteX8" fmla="*/ 53474 w 414421"/>
                  <a:gd name="connsiteY8" fmla="*/ 395161 h 502108"/>
                  <a:gd name="connsiteX9" fmla="*/ 173789 w 414421"/>
                  <a:gd name="connsiteY9" fmla="*/ 488740 h 502108"/>
                  <a:gd name="connsiteX10" fmla="*/ 213895 w 414421"/>
                  <a:gd name="connsiteY10" fmla="*/ 502108 h 502108"/>
                  <a:gd name="connsiteX11" fmla="*/ 267368 w 414421"/>
                  <a:gd name="connsiteY11" fmla="*/ 488740 h 502108"/>
                  <a:gd name="connsiteX12" fmla="*/ 347579 w 414421"/>
                  <a:gd name="connsiteY12" fmla="*/ 462003 h 502108"/>
                  <a:gd name="connsiteX13" fmla="*/ 374316 w 414421"/>
                  <a:gd name="connsiteY13" fmla="*/ 421898 h 502108"/>
                  <a:gd name="connsiteX14" fmla="*/ 414421 w 414421"/>
                  <a:gd name="connsiteY14" fmla="*/ 274845 h 502108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40105 w 414421"/>
                  <a:gd name="connsiteY6" fmla="*/ 352071 h 499124"/>
                  <a:gd name="connsiteX7" fmla="*/ 53474 w 414421"/>
                  <a:gd name="connsiteY7" fmla="*/ 392177 h 499124"/>
                  <a:gd name="connsiteX8" fmla="*/ 173789 w 414421"/>
                  <a:gd name="connsiteY8" fmla="*/ 485756 h 499124"/>
                  <a:gd name="connsiteX9" fmla="*/ 213895 w 414421"/>
                  <a:gd name="connsiteY9" fmla="*/ 499124 h 499124"/>
                  <a:gd name="connsiteX10" fmla="*/ 267368 w 414421"/>
                  <a:gd name="connsiteY10" fmla="*/ 485756 h 499124"/>
                  <a:gd name="connsiteX11" fmla="*/ 347579 w 414421"/>
                  <a:gd name="connsiteY11" fmla="*/ 459019 h 499124"/>
                  <a:gd name="connsiteX12" fmla="*/ 374316 w 414421"/>
                  <a:gd name="connsiteY12" fmla="*/ 418914 h 499124"/>
                  <a:gd name="connsiteX13" fmla="*/ 414421 w 414421"/>
                  <a:gd name="connsiteY13" fmla="*/ 271861 h 499124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53474 w 414421"/>
                  <a:gd name="connsiteY6" fmla="*/ 392177 h 499124"/>
                  <a:gd name="connsiteX7" fmla="*/ 173789 w 414421"/>
                  <a:gd name="connsiteY7" fmla="*/ 485756 h 499124"/>
                  <a:gd name="connsiteX8" fmla="*/ 213895 w 414421"/>
                  <a:gd name="connsiteY8" fmla="*/ 499124 h 499124"/>
                  <a:gd name="connsiteX9" fmla="*/ 267368 w 414421"/>
                  <a:gd name="connsiteY9" fmla="*/ 485756 h 499124"/>
                  <a:gd name="connsiteX10" fmla="*/ 347579 w 414421"/>
                  <a:gd name="connsiteY10" fmla="*/ 459019 h 499124"/>
                  <a:gd name="connsiteX11" fmla="*/ 374316 w 414421"/>
                  <a:gd name="connsiteY11" fmla="*/ 418914 h 499124"/>
                  <a:gd name="connsiteX12" fmla="*/ 414421 w 414421"/>
                  <a:gd name="connsiteY12" fmla="*/ 271861 h 499124"/>
                  <a:gd name="connsiteX0" fmla="*/ 401053 w 414421"/>
                  <a:gd name="connsiteY0" fmla="*/ 124808 h 485756"/>
                  <a:gd name="connsiteX1" fmla="*/ 187158 w 414421"/>
                  <a:gd name="connsiteY1" fmla="*/ 4493 h 485756"/>
                  <a:gd name="connsiteX2" fmla="*/ 93579 w 414421"/>
                  <a:gd name="connsiteY2" fmla="*/ 31229 h 485756"/>
                  <a:gd name="connsiteX3" fmla="*/ 26737 w 414421"/>
                  <a:gd name="connsiteY3" fmla="*/ 84703 h 485756"/>
                  <a:gd name="connsiteX4" fmla="*/ 0 w 414421"/>
                  <a:gd name="connsiteY4" fmla="*/ 164914 h 485756"/>
                  <a:gd name="connsiteX5" fmla="*/ 13368 w 414421"/>
                  <a:gd name="connsiteY5" fmla="*/ 271861 h 485756"/>
                  <a:gd name="connsiteX6" fmla="*/ 53474 w 414421"/>
                  <a:gd name="connsiteY6" fmla="*/ 392177 h 485756"/>
                  <a:gd name="connsiteX7" fmla="*/ 173789 w 414421"/>
                  <a:gd name="connsiteY7" fmla="*/ 485756 h 485756"/>
                  <a:gd name="connsiteX8" fmla="*/ 267368 w 414421"/>
                  <a:gd name="connsiteY8" fmla="*/ 485756 h 485756"/>
                  <a:gd name="connsiteX9" fmla="*/ 347579 w 414421"/>
                  <a:gd name="connsiteY9" fmla="*/ 459019 h 485756"/>
                  <a:gd name="connsiteX10" fmla="*/ 374316 w 414421"/>
                  <a:gd name="connsiteY10" fmla="*/ 418914 h 485756"/>
                  <a:gd name="connsiteX11" fmla="*/ 414421 w 414421"/>
                  <a:gd name="connsiteY11" fmla="*/ 271861 h 485756"/>
                  <a:gd name="connsiteX0" fmla="*/ 401053 w 414421"/>
                  <a:gd name="connsiteY0" fmla="*/ 124808 h 490707"/>
                  <a:gd name="connsiteX1" fmla="*/ 187158 w 414421"/>
                  <a:gd name="connsiteY1" fmla="*/ 4493 h 490707"/>
                  <a:gd name="connsiteX2" fmla="*/ 93579 w 414421"/>
                  <a:gd name="connsiteY2" fmla="*/ 31229 h 490707"/>
                  <a:gd name="connsiteX3" fmla="*/ 26737 w 414421"/>
                  <a:gd name="connsiteY3" fmla="*/ 84703 h 490707"/>
                  <a:gd name="connsiteX4" fmla="*/ 0 w 414421"/>
                  <a:gd name="connsiteY4" fmla="*/ 164914 h 490707"/>
                  <a:gd name="connsiteX5" fmla="*/ 13368 w 414421"/>
                  <a:gd name="connsiteY5" fmla="*/ 271861 h 490707"/>
                  <a:gd name="connsiteX6" fmla="*/ 53474 w 414421"/>
                  <a:gd name="connsiteY6" fmla="*/ 392177 h 490707"/>
                  <a:gd name="connsiteX7" fmla="*/ 173789 w 414421"/>
                  <a:gd name="connsiteY7" fmla="*/ 485756 h 490707"/>
                  <a:gd name="connsiteX8" fmla="*/ 267368 w 414421"/>
                  <a:gd name="connsiteY8" fmla="*/ 485756 h 490707"/>
                  <a:gd name="connsiteX9" fmla="*/ 374316 w 414421"/>
                  <a:gd name="connsiteY9" fmla="*/ 418914 h 490707"/>
                  <a:gd name="connsiteX10" fmla="*/ 414421 w 414421"/>
                  <a:gd name="connsiteY10" fmla="*/ 271861 h 490707"/>
                  <a:gd name="connsiteX0" fmla="*/ 401053 w 414421"/>
                  <a:gd name="connsiteY0" fmla="*/ 98927 h 464826"/>
                  <a:gd name="connsiteX1" fmla="*/ 263358 w 414421"/>
                  <a:gd name="connsiteY1" fmla="*/ 12479 h 464826"/>
                  <a:gd name="connsiteX2" fmla="*/ 93579 w 414421"/>
                  <a:gd name="connsiteY2" fmla="*/ 5348 h 464826"/>
                  <a:gd name="connsiteX3" fmla="*/ 26737 w 414421"/>
                  <a:gd name="connsiteY3" fmla="*/ 58822 h 464826"/>
                  <a:gd name="connsiteX4" fmla="*/ 0 w 414421"/>
                  <a:gd name="connsiteY4" fmla="*/ 139033 h 464826"/>
                  <a:gd name="connsiteX5" fmla="*/ 13368 w 414421"/>
                  <a:gd name="connsiteY5" fmla="*/ 245980 h 464826"/>
                  <a:gd name="connsiteX6" fmla="*/ 53474 w 414421"/>
                  <a:gd name="connsiteY6" fmla="*/ 366296 h 464826"/>
                  <a:gd name="connsiteX7" fmla="*/ 173789 w 414421"/>
                  <a:gd name="connsiteY7" fmla="*/ 459875 h 464826"/>
                  <a:gd name="connsiteX8" fmla="*/ 267368 w 414421"/>
                  <a:gd name="connsiteY8" fmla="*/ 459875 h 464826"/>
                  <a:gd name="connsiteX9" fmla="*/ 374316 w 414421"/>
                  <a:gd name="connsiteY9" fmla="*/ 393033 h 464826"/>
                  <a:gd name="connsiteX10" fmla="*/ 414421 w 414421"/>
                  <a:gd name="connsiteY10" fmla="*/ 245980 h 464826"/>
                  <a:gd name="connsiteX0" fmla="*/ 401053 w 414421"/>
                  <a:gd name="connsiteY0" fmla="*/ 103138 h 469037"/>
                  <a:gd name="connsiteX1" fmla="*/ 263358 w 414421"/>
                  <a:gd name="connsiteY1" fmla="*/ 16690 h 469037"/>
                  <a:gd name="connsiteX2" fmla="*/ 93579 w 414421"/>
                  <a:gd name="connsiteY2" fmla="*/ 9559 h 469037"/>
                  <a:gd name="connsiteX3" fmla="*/ 26737 w 414421"/>
                  <a:gd name="connsiteY3" fmla="*/ 63033 h 469037"/>
                  <a:gd name="connsiteX4" fmla="*/ 0 w 414421"/>
                  <a:gd name="connsiteY4" fmla="*/ 143244 h 469037"/>
                  <a:gd name="connsiteX5" fmla="*/ 13368 w 414421"/>
                  <a:gd name="connsiteY5" fmla="*/ 250191 h 469037"/>
                  <a:gd name="connsiteX6" fmla="*/ 53474 w 414421"/>
                  <a:gd name="connsiteY6" fmla="*/ 370507 h 469037"/>
                  <a:gd name="connsiteX7" fmla="*/ 173789 w 414421"/>
                  <a:gd name="connsiteY7" fmla="*/ 464086 h 469037"/>
                  <a:gd name="connsiteX8" fmla="*/ 267368 w 414421"/>
                  <a:gd name="connsiteY8" fmla="*/ 464086 h 469037"/>
                  <a:gd name="connsiteX9" fmla="*/ 374316 w 414421"/>
                  <a:gd name="connsiteY9" fmla="*/ 397244 h 469037"/>
                  <a:gd name="connsiteX10" fmla="*/ 414421 w 414421"/>
                  <a:gd name="connsiteY10" fmla="*/ 250191 h 469037"/>
                  <a:gd name="connsiteX0" fmla="*/ 401053 w 414421"/>
                  <a:gd name="connsiteY0" fmla="*/ 89653 h 455552"/>
                  <a:gd name="connsiteX1" fmla="*/ 263358 w 414421"/>
                  <a:gd name="connsiteY1" fmla="*/ 3205 h 455552"/>
                  <a:gd name="connsiteX2" fmla="*/ 118979 w 414421"/>
                  <a:gd name="connsiteY2" fmla="*/ 21474 h 455552"/>
                  <a:gd name="connsiteX3" fmla="*/ 26737 w 414421"/>
                  <a:gd name="connsiteY3" fmla="*/ 49548 h 455552"/>
                  <a:gd name="connsiteX4" fmla="*/ 0 w 414421"/>
                  <a:gd name="connsiteY4" fmla="*/ 129759 h 455552"/>
                  <a:gd name="connsiteX5" fmla="*/ 13368 w 414421"/>
                  <a:gd name="connsiteY5" fmla="*/ 236706 h 455552"/>
                  <a:gd name="connsiteX6" fmla="*/ 53474 w 414421"/>
                  <a:gd name="connsiteY6" fmla="*/ 357022 h 455552"/>
                  <a:gd name="connsiteX7" fmla="*/ 173789 w 414421"/>
                  <a:gd name="connsiteY7" fmla="*/ 450601 h 455552"/>
                  <a:gd name="connsiteX8" fmla="*/ 267368 w 414421"/>
                  <a:gd name="connsiteY8" fmla="*/ 450601 h 455552"/>
                  <a:gd name="connsiteX9" fmla="*/ 374316 w 414421"/>
                  <a:gd name="connsiteY9" fmla="*/ 383759 h 455552"/>
                  <a:gd name="connsiteX10" fmla="*/ 414421 w 414421"/>
                  <a:gd name="connsiteY10" fmla="*/ 236706 h 455552"/>
                  <a:gd name="connsiteX0" fmla="*/ 407676 w 421044"/>
                  <a:gd name="connsiteY0" fmla="*/ 91499 h 457398"/>
                  <a:gd name="connsiteX1" fmla="*/ 269981 w 421044"/>
                  <a:gd name="connsiteY1" fmla="*/ 5051 h 457398"/>
                  <a:gd name="connsiteX2" fmla="*/ 125602 w 421044"/>
                  <a:gd name="connsiteY2" fmla="*/ 23320 h 457398"/>
                  <a:gd name="connsiteX3" fmla="*/ 6623 w 421044"/>
                  <a:gd name="connsiteY3" fmla="*/ 131605 h 457398"/>
                  <a:gd name="connsiteX4" fmla="*/ 19991 w 421044"/>
                  <a:gd name="connsiteY4" fmla="*/ 238552 h 457398"/>
                  <a:gd name="connsiteX5" fmla="*/ 60097 w 421044"/>
                  <a:gd name="connsiteY5" fmla="*/ 358868 h 457398"/>
                  <a:gd name="connsiteX6" fmla="*/ 180412 w 421044"/>
                  <a:gd name="connsiteY6" fmla="*/ 452447 h 457398"/>
                  <a:gd name="connsiteX7" fmla="*/ 273991 w 421044"/>
                  <a:gd name="connsiteY7" fmla="*/ 452447 h 457398"/>
                  <a:gd name="connsiteX8" fmla="*/ 380939 w 421044"/>
                  <a:gd name="connsiteY8" fmla="*/ 385605 h 457398"/>
                  <a:gd name="connsiteX9" fmla="*/ 421044 w 421044"/>
                  <a:gd name="connsiteY9" fmla="*/ 238552 h 457398"/>
                  <a:gd name="connsiteX0" fmla="*/ 390363 w 403731"/>
                  <a:gd name="connsiteY0" fmla="*/ 96323 h 462222"/>
                  <a:gd name="connsiteX1" fmla="*/ 252668 w 403731"/>
                  <a:gd name="connsiteY1" fmla="*/ 9875 h 462222"/>
                  <a:gd name="connsiteX2" fmla="*/ 108289 w 403731"/>
                  <a:gd name="connsiteY2" fmla="*/ 28144 h 462222"/>
                  <a:gd name="connsiteX3" fmla="*/ 2678 w 403731"/>
                  <a:gd name="connsiteY3" fmla="*/ 243376 h 462222"/>
                  <a:gd name="connsiteX4" fmla="*/ 42784 w 403731"/>
                  <a:gd name="connsiteY4" fmla="*/ 363692 h 462222"/>
                  <a:gd name="connsiteX5" fmla="*/ 163099 w 403731"/>
                  <a:gd name="connsiteY5" fmla="*/ 457271 h 462222"/>
                  <a:gd name="connsiteX6" fmla="*/ 256678 w 403731"/>
                  <a:gd name="connsiteY6" fmla="*/ 457271 h 462222"/>
                  <a:gd name="connsiteX7" fmla="*/ 363626 w 403731"/>
                  <a:gd name="connsiteY7" fmla="*/ 390429 h 462222"/>
                  <a:gd name="connsiteX8" fmla="*/ 403731 w 403731"/>
                  <a:gd name="connsiteY8" fmla="*/ 243376 h 462222"/>
                  <a:gd name="connsiteX0" fmla="*/ 365380 w 378748"/>
                  <a:gd name="connsiteY0" fmla="*/ 93508 h 459407"/>
                  <a:gd name="connsiteX1" fmla="*/ 227685 w 378748"/>
                  <a:gd name="connsiteY1" fmla="*/ 7060 h 459407"/>
                  <a:gd name="connsiteX2" fmla="*/ 83306 w 378748"/>
                  <a:gd name="connsiteY2" fmla="*/ 25329 h 459407"/>
                  <a:gd name="connsiteX3" fmla="*/ 7328 w 378748"/>
                  <a:gd name="connsiteY3" fmla="*/ 185527 h 459407"/>
                  <a:gd name="connsiteX4" fmla="*/ 17801 w 378748"/>
                  <a:gd name="connsiteY4" fmla="*/ 360877 h 459407"/>
                  <a:gd name="connsiteX5" fmla="*/ 138116 w 378748"/>
                  <a:gd name="connsiteY5" fmla="*/ 454456 h 459407"/>
                  <a:gd name="connsiteX6" fmla="*/ 231695 w 378748"/>
                  <a:gd name="connsiteY6" fmla="*/ 454456 h 459407"/>
                  <a:gd name="connsiteX7" fmla="*/ 338643 w 378748"/>
                  <a:gd name="connsiteY7" fmla="*/ 387614 h 459407"/>
                  <a:gd name="connsiteX8" fmla="*/ 378748 w 378748"/>
                  <a:gd name="connsiteY8" fmla="*/ 240561 h 459407"/>
                  <a:gd name="connsiteX0" fmla="*/ 370990 w 384358"/>
                  <a:gd name="connsiteY0" fmla="*/ 93508 h 454834"/>
                  <a:gd name="connsiteX1" fmla="*/ 233295 w 384358"/>
                  <a:gd name="connsiteY1" fmla="*/ 7060 h 454834"/>
                  <a:gd name="connsiteX2" fmla="*/ 88916 w 384358"/>
                  <a:gd name="connsiteY2" fmla="*/ 25329 h 454834"/>
                  <a:gd name="connsiteX3" fmla="*/ 12938 w 384358"/>
                  <a:gd name="connsiteY3" fmla="*/ 185527 h 454834"/>
                  <a:gd name="connsiteX4" fmla="*/ 23411 w 384358"/>
                  <a:gd name="connsiteY4" fmla="*/ 360877 h 454834"/>
                  <a:gd name="connsiteX5" fmla="*/ 237305 w 384358"/>
                  <a:gd name="connsiteY5" fmla="*/ 454456 h 454834"/>
                  <a:gd name="connsiteX6" fmla="*/ 344253 w 384358"/>
                  <a:gd name="connsiteY6" fmla="*/ 387614 h 454834"/>
                  <a:gd name="connsiteX7" fmla="*/ 384358 w 384358"/>
                  <a:gd name="connsiteY7" fmla="*/ 240561 h 454834"/>
                  <a:gd name="connsiteX0" fmla="*/ 370990 w 384358"/>
                  <a:gd name="connsiteY0" fmla="*/ 134395 h 457621"/>
                  <a:gd name="connsiteX1" fmla="*/ 233295 w 384358"/>
                  <a:gd name="connsiteY1" fmla="*/ 9847 h 457621"/>
                  <a:gd name="connsiteX2" fmla="*/ 88916 w 384358"/>
                  <a:gd name="connsiteY2" fmla="*/ 28116 h 457621"/>
                  <a:gd name="connsiteX3" fmla="*/ 12938 w 384358"/>
                  <a:gd name="connsiteY3" fmla="*/ 188314 h 457621"/>
                  <a:gd name="connsiteX4" fmla="*/ 23411 w 384358"/>
                  <a:gd name="connsiteY4" fmla="*/ 363664 h 457621"/>
                  <a:gd name="connsiteX5" fmla="*/ 237305 w 384358"/>
                  <a:gd name="connsiteY5" fmla="*/ 457243 h 457621"/>
                  <a:gd name="connsiteX6" fmla="*/ 344253 w 384358"/>
                  <a:gd name="connsiteY6" fmla="*/ 390401 h 457621"/>
                  <a:gd name="connsiteX7" fmla="*/ 384358 w 384358"/>
                  <a:gd name="connsiteY7" fmla="*/ 243348 h 457621"/>
                  <a:gd name="connsiteX0" fmla="*/ 372785 w 386153"/>
                  <a:gd name="connsiteY0" fmla="*/ 126257 h 449483"/>
                  <a:gd name="connsiteX1" fmla="*/ 235090 w 386153"/>
                  <a:gd name="connsiteY1" fmla="*/ 1709 h 449483"/>
                  <a:gd name="connsiteX2" fmla="*/ 120345 w 386153"/>
                  <a:gd name="connsiteY2" fmla="*/ 62312 h 449483"/>
                  <a:gd name="connsiteX3" fmla="*/ 14733 w 386153"/>
                  <a:gd name="connsiteY3" fmla="*/ 180176 h 449483"/>
                  <a:gd name="connsiteX4" fmla="*/ 25206 w 386153"/>
                  <a:gd name="connsiteY4" fmla="*/ 355526 h 449483"/>
                  <a:gd name="connsiteX5" fmla="*/ 239100 w 386153"/>
                  <a:gd name="connsiteY5" fmla="*/ 449105 h 449483"/>
                  <a:gd name="connsiteX6" fmla="*/ 346048 w 386153"/>
                  <a:gd name="connsiteY6" fmla="*/ 382263 h 449483"/>
                  <a:gd name="connsiteX7" fmla="*/ 386153 w 386153"/>
                  <a:gd name="connsiteY7" fmla="*/ 235210 h 449483"/>
                  <a:gd name="connsiteX0" fmla="*/ 372785 w 386153"/>
                  <a:gd name="connsiteY0" fmla="*/ 84022 h 407248"/>
                  <a:gd name="connsiteX1" fmla="*/ 260490 w 386153"/>
                  <a:gd name="connsiteY1" fmla="*/ 6041 h 407248"/>
                  <a:gd name="connsiteX2" fmla="*/ 120345 w 386153"/>
                  <a:gd name="connsiteY2" fmla="*/ 20077 h 407248"/>
                  <a:gd name="connsiteX3" fmla="*/ 14733 w 386153"/>
                  <a:gd name="connsiteY3" fmla="*/ 137941 h 407248"/>
                  <a:gd name="connsiteX4" fmla="*/ 25206 w 386153"/>
                  <a:gd name="connsiteY4" fmla="*/ 313291 h 407248"/>
                  <a:gd name="connsiteX5" fmla="*/ 239100 w 386153"/>
                  <a:gd name="connsiteY5" fmla="*/ 406870 h 407248"/>
                  <a:gd name="connsiteX6" fmla="*/ 346048 w 386153"/>
                  <a:gd name="connsiteY6" fmla="*/ 340028 h 407248"/>
                  <a:gd name="connsiteX7" fmla="*/ 386153 w 386153"/>
                  <a:gd name="connsiteY7" fmla="*/ 192975 h 407248"/>
                  <a:gd name="connsiteX0" fmla="*/ 365053 w 378421"/>
                  <a:gd name="connsiteY0" fmla="*/ 84022 h 407486"/>
                  <a:gd name="connsiteX1" fmla="*/ 252758 w 378421"/>
                  <a:gd name="connsiteY1" fmla="*/ 6041 h 407486"/>
                  <a:gd name="connsiteX2" fmla="*/ 112613 w 378421"/>
                  <a:gd name="connsiteY2" fmla="*/ 20077 h 407486"/>
                  <a:gd name="connsiteX3" fmla="*/ 7001 w 378421"/>
                  <a:gd name="connsiteY3" fmla="*/ 137941 h 407486"/>
                  <a:gd name="connsiteX4" fmla="*/ 34407 w 378421"/>
                  <a:gd name="connsiteY4" fmla="*/ 304824 h 407486"/>
                  <a:gd name="connsiteX5" fmla="*/ 231368 w 378421"/>
                  <a:gd name="connsiteY5" fmla="*/ 406870 h 407486"/>
                  <a:gd name="connsiteX6" fmla="*/ 338316 w 378421"/>
                  <a:gd name="connsiteY6" fmla="*/ 340028 h 407486"/>
                  <a:gd name="connsiteX7" fmla="*/ 378421 w 378421"/>
                  <a:gd name="connsiteY7" fmla="*/ 192975 h 407486"/>
                  <a:gd name="connsiteX0" fmla="*/ 363882 w 377250"/>
                  <a:gd name="connsiteY0" fmla="*/ 84022 h 390853"/>
                  <a:gd name="connsiteX1" fmla="*/ 251587 w 377250"/>
                  <a:gd name="connsiteY1" fmla="*/ 6041 h 390853"/>
                  <a:gd name="connsiteX2" fmla="*/ 111442 w 377250"/>
                  <a:gd name="connsiteY2" fmla="*/ 20077 h 390853"/>
                  <a:gd name="connsiteX3" fmla="*/ 5830 w 377250"/>
                  <a:gd name="connsiteY3" fmla="*/ 137941 h 390853"/>
                  <a:gd name="connsiteX4" fmla="*/ 33236 w 377250"/>
                  <a:gd name="connsiteY4" fmla="*/ 304824 h 390853"/>
                  <a:gd name="connsiteX5" fmla="*/ 196330 w 377250"/>
                  <a:gd name="connsiteY5" fmla="*/ 389937 h 390853"/>
                  <a:gd name="connsiteX6" fmla="*/ 337145 w 377250"/>
                  <a:gd name="connsiteY6" fmla="*/ 340028 h 390853"/>
                  <a:gd name="connsiteX7" fmla="*/ 377250 w 377250"/>
                  <a:gd name="connsiteY7" fmla="*/ 192975 h 390853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250" h="392409">
                    <a:moveTo>
                      <a:pt x="372349" y="106744"/>
                    </a:moveTo>
                    <a:cubicBezTo>
                      <a:pt x="334138" y="62629"/>
                      <a:pt x="295072" y="21782"/>
                      <a:pt x="251587" y="7597"/>
                    </a:cubicBezTo>
                    <a:cubicBezTo>
                      <a:pt x="208103" y="-6588"/>
                      <a:pt x="152402" y="-350"/>
                      <a:pt x="111442" y="21633"/>
                    </a:cubicBezTo>
                    <a:cubicBezTo>
                      <a:pt x="70482" y="43616"/>
                      <a:pt x="18864" y="92039"/>
                      <a:pt x="5830" y="139497"/>
                    </a:cubicBezTo>
                    <a:cubicBezTo>
                      <a:pt x="-7204" y="186955"/>
                      <a:pt x="1486" y="264381"/>
                      <a:pt x="33236" y="306380"/>
                    </a:cubicBezTo>
                    <a:cubicBezTo>
                      <a:pt x="64986" y="348379"/>
                      <a:pt x="145679" y="385626"/>
                      <a:pt x="196330" y="391493"/>
                    </a:cubicBezTo>
                    <a:cubicBezTo>
                      <a:pt x="246981" y="397360"/>
                      <a:pt x="306992" y="374411"/>
                      <a:pt x="337145" y="341584"/>
                    </a:cubicBezTo>
                    <a:cubicBezTo>
                      <a:pt x="367298" y="308757"/>
                      <a:pt x="368895" y="225167"/>
                      <a:pt x="377250" y="194531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15056138">
                <a:off x="6343177" y="4918181"/>
                <a:ext cx="377250" cy="392409"/>
              </a:xfrm>
              <a:custGeom>
                <a:avLst/>
                <a:gdLst>
                  <a:gd name="connsiteX0" fmla="*/ 401053 w 419110"/>
                  <a:gd name="connsiteY0" fmla="*/ 120315 h 494631"/>
                  <a:gd name="connsiteX1" fmla="*/ 267368 w 419110"/>
                  <a:gd name="connsiteY1" fmla="*/ 26736 h 494631"/>
                  <a:gd name="connsiteX2" fmla="*/ 227263 w 419110"/>
                  <a:gd name="connsiteY2" fmla="*/ 13368 h 494631"/>
                  <a:gd name="connsiteX3" fmla="*/ 187158 w 419110"/>
                  <a:gd name="connsiteY3" fmla="*/ 0 h 494631"/>
                  <a:gd name="connsiteX4" fmla="*/ 93579 w 419110"/>
                  <a:gd name="connsiteY4" fmla="*/ 26736 h 494631"/>
                  <a:gd name="connsiteX5" fmla="*/ 53474 w 419110"/>
                  <a:gd name="connsiteY5" fmla="*/ 40105 h 494631"/>
                  <a:gd name="connsiteX6" fmla="*/ 26737 w 419110"/>
                  <a:gd name="connsiteY6" fmla="*/ 80210 h 494631"/>
                  <a:gd name="connsiteX7" fmla="*/ 0 w 419110"/>
                  <a:gd name="connsiteY7" fmla="*/ 160421 h 494631"/>
                  <a:gd name="connsiteX8" fmla="*/ 13368 w 419110"/>
                  <a:gd name="connsiteY8" fmla="*/ 267368 h 494631"/>
                  <a:gd name="connsiteX9" fmla="*/ 40105 w 419110"/>
                  <a:gd name="connsiteY9" fmla="*/ 347578 h 494631"/>
                  <a:gd name="connsiteX10" fmla="*/ 53474 w 419110"/>
                  <a:gd name="connsiteY10" fmla="*/ 387684 h 494631"/>
                  <a:gd name="connsiteX11" fmla="*/ 173789 w 419110"/>
                  <a:gd name="connsiteY11" fmla="*/ 481263 h 494631"/>
                  <a:gd name="connsiteX12" fmla="*/ 213895 w 419110"/>
                  <a:gd name="connsiteY12" fmla="*/ 494631 h 494631"/>
                  <a:gd name="connsiteX13" fmla="*/ 267368 w 419110"/>
                  <a:gd name="connsiteY13" fmla="*/ 481263 h 494631"/>
                  <a:gd name="connsiteX14" fmla="*/ 347579 w 419110"/>
                  <a:gd name="connsiteY14" fmla="*/ 454526 h 494631"/>
                  <a:gd name="connsiteX15" fmla="*/ 374316 w 419110"/>
                  <a:gd name="connsiteY15" fmla="*/ 414421 h 494631"/>
                  <a:gd name="connsiteX16" fmla="*/ 414421 w 419110"/>
                  <a:gd name="connsiteY16" fmla="*/ 387684 h 494631"/>
                  <a:gd name="connsiteX17" fmla="*/ 414421 w 419110"/>
                  <a:gd name="connsiteY17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227263 w 414421"/>
                  <a:gd name="connsiteY2" fmla="*/ 13368 h 494631"/>
                  <a:gd name="connsiteX3" fmla="*/ 187158 w 414421"/>
                  <a:gd name="connsiteY3" fmla="*/ 0 h 494631"/>
                  <a:gd name="connsiteX4" fmla="*/ 93579 w 414421"/>
                  <a:gd name="connsiteY4" fmla="*/ 26736 h 494631"/>
                  <a:gd name="connsiteX5" fmla="*/ 53474 w 414421"/>
                  <a:gd name="connsiteY5" fmla="*/ 40105 h 494631"/>
                  <a:gd name="connsiteX6" fmla="*/ 26737 w 414421"/>
                  <a:gd name="connsiteY6" fmla="*/ 80210 h 494631"/>
                  <a:gd name="connsiteX7" fmla="*/ 0 w 414421"/>
                  <a:gd name="connsiteY7" fmla="*/ 160421 h 494631"/>
                  <a:gd name="connsiteX8" fmla="*/ 13368 w 414421"/>
                  <a:gd name="connsiteY8" fmla="*/ 267368 h 494631"/>
                  <a:gd name="connsiteX9" fmla="*/ 40105 w 414421"/>
                  <a:gd name="connsiteY9" fmla="*/ 347578 h 494631"/>
                  <a:gd name="connsiteX10" fmla="*/ 53474 w 414421"/>
                  <a:gd name="connsiteY10" fmla="*/ 387684 h 494631"/>
                  <a:gd name="connsiteX11" fmla="*/ 173789 w 414421"/>
                  <a:gd name="connsiteY11" fmla="*/ 481263 h 494631"/>
                  <a:gd name="connsiteX12" fmla="*/ 213895 w 414421"/>
                  <a:gd name="connsiteY12" fmla="*/ 494631 h 494631"/>
                  <a:gd name="connsiteX13" fmla="*/ 267368 w 414421"/>
                  <a:gd name="connsiteY13" fmla="*/ 481263 h 494631"/>
                  <a:gd name="connsiteX14" fmla="*/ 347579 w 414421"/>
                  <a:gd name="connsiteY14" fmla="*/ 454526 h 494631"/>
                  <a:gd name="connsiteX15" fmla="*/ 374316 w 414421"/>
                  <a:gd name="connsiteY15" fmla="*/ 414421 h 494631"/>
                  <a:gd name="connsiteX16" fmla="*/ 414421 w 414421"/>
                  <a:gd name="connsiteY16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187158 w 414421"/>
                  <a:gd name="connsiteY2" fmla="*/ 0 h 494631"/>
                  <a:gd name="connsiteX3" fmla="*/ 93579 w 414421"/>
                  <a:gd name="connsiteY3" fmla="*/ 26736 h 494631"/>
                  <a:gd name="connsiteX4" fmla="*/ 53474 w 414421"/>
                  <a:gd name="connsiteY4" fmla="*/ 40105 h 494631"/>
                  <a:gd name="connsiteX5" fmla="*/ 26737 w 414421"/>
                  <a:gd name="connsiteY5" fmla="*/ 80210 h 494631"/>
                  <a:gd name="connsiteX6" fmla="*/ 0 w 414421"/>
                  <a:gd name="connsiteY6" fmla="*/ 160421 h 494631"/>
                  <a:gd name="connsiteX7" fmla="*/ 13368 w 414421"/>
                  <a:gd name="connsiteY7" fmla="*/ 267368 h 494631"/>
                  <a:gd name="connsiteX8" fmla="*/ 40105 w 414421"/>
                  <a:gd name="connsiteY8" fmla="*/ 347578 h 494631"/>
                  <a:gd name="connsiteX9" fmla="*/ 53474 w 414421"/>
                  <a:gd name="connsiteY9" fmla="*/ 387684 h 494631"/>
                  <a:gd name="connsiteX10" fmla="*/ 173789 w 414421"/>
                  <a:gd name="connsiteY10" fmla="*/ 481263 h 494631"/>
                  <a:gd name="connsiteX11" fmla="*/ 213895 w 414421"/>
                  <a:gd name="connsiteY11" fmla="*/ 494631 h 494631"/>
                  <a:gd name="connsiteX12" fmla="*/ 267368 w 414421"/>
                  <a:gd name="connsiteY12" fmla="*/ 481263 h 494631"/>
                  <a:gd name="connsiteX13" fmla="*/ 347579 w 414421"/>
                  <a:gd name="connsiteY13" fmla="*/ 454526 h 494631"/>
                  <a:gd name="connsiteX14" fmla="*/ 374316 w 414421"/>
                  <a:gd name="connsiteY14" fmla="*/ 414421 h 494631"/>
                  <a:gd name="connsiteX15" fmla="*/ 414421 w 414421"/>
                  <a:gd name="connsiteY15" fmla="*/ 267368 h 494631"/>
                  <a:gd name="connsiteX0" fmla="*/ 401053 w 414421"/>
                  <a:gd name="connsiteY0" fmla="*/ 127792 h 502108"/>
                  <a:gd name="connsiteX1" fmla="*/ 187158 w 414421"/>
                  <a:gd name="connsiteY1" fmla="*/ 7477 h 502108"/>
                  <a:gd name="connsiteX2" fmla="*/ 93579 w 414421"/>
                  <a:gd name="connsiteY2" fmla="*/ 34213 h 502108"/>
                  <a:gd name="connsiteX3" fmla="*/ 53474 w 414421"/>
                  <a:gd name="connsiteY3" fmla="*/ 47582 h 502108"/>
                  <a:gd name="connsiteX4" fmla="*/ 26737 w 414421"/>
                  <a:gd name="connsiteY4" fmla="*/ 87687 h 502108"/>
                  <a:gd name="connsiteX5" fmla="*/ 0 w 414421"/>
                  <a:gd name="connsiteY5" fmla="*/ 167898 h 502108"/>
                  <a:gd name="connsiteX6" fmla="*/ 13368 w 414421"/>
                  <a:gd name="connsiteY6" fmla="*/ 274845 h 502108"/>
                  <a:gd name="connsiteX7" fmla="*/ 40105 w 414421"/>
                  <a:gd name="connsiteY7" fmla="*/ 355055 h 502108"/>
                  <a:gd name="connsiteX8" fmla="*/ 53474 w 414421"/>
                  <a:gd name="connsiteY8" fmla="*/ 395161 h 502108"/>
                  <a:gd name="connsiteX9" fmla="*/ 173789 w 414421"/>
                  <a:gd name="connsiteY9" fmla="*/ 488740 h 502108"/>
                  <a:gd name="connsiteX10" fmla="*/ 213895 w 414421"/>
                  <a:gd name="connsiteY10" fmla="*/ 502108 h 502108"/>
                  <a:gd name="connsiteX11" fmla="*/ 267368 w 414421"/>
                  <a:gd name="connsiteY11" fmla="*/ 488740 h 502108"/>
                  <a:gd name="connsiteX12" fmla="*/ 347579 w 414421"/>
                  <a:gd name="connsiteY12" fmla="*/ 462003 h 502108"/>
                  <a:gd name="connsiteX13" fmla="*/ 374316 w 414421"/>
                  <a:gd name="connsiteY13" fmla="*/ 421898 h 502108"/>
                  <a:gd name="connsiteX14" fmla="*/ 414421 w 414421"/>
                  <a:gd name="connsiteY14" fmla="*/ 274845 h 502108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40105 w 414421"/>
                  <a:gd name="connsiteY6" fmla="*/ 352071 h 499124"/>
                  <a:gd name="connsiteX7" fmla="*/ 53474 w 414421"/>
                  <a:gd name="connsiteY7" fmla="*/ 392177 h 499124"/>
                  <a:gd name="connsiteX8" fmla="*/ 173789 w 414421"/>
                  <a:gd name="connsiteY8" fmla="*/ 485756 h 499124"/>
                  <a:gd name="connsiteX9" fmla="*/ 213895 w 414421"/>
                  <a:gd name="connsiteY9" fmla="*/ 499124 h 499124"/>
                  <a:gd name="connsiteX10" fmla="*/ 267368 w 414421"/>
                  <a:gd name="connsiteY10" fmla="*/ 485756 h 499124"/>
                  <a:gd name="connsiteX11" fmla="*/ 347579 w 414421"/>
                  <a:gd name="connsiteY11" fmla="*/ 459019 h 499124"/>
                  <a:gd name="connsiteX12" fmla="*/ 374316 w 414421"/>
                  <a:gd name="connsiteY12" fmla="*/ 418914 h 499124"/>
                  <a:gd name="connsiteX13" fmla="*/ 414421 w 414421"/>
                  <a:gd name="connsiteY13" fmla="*/ 271861 h 499124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53474 w 414421"/>
                  <a:gd name="connsiteY6" fmla="*/ 392177 h 499124"/>
                  <a:gd name="connsiteX7" fmla="*/ 173789 w 414421"/>
                  <a:gd name="connsiteY7" fmla="*/ 485756 h 499124"/>
                  <a:gd name="connsiteX8" fmla="*/ 213895 w 414421"/>
                  <a:gd name="connsiteY8" fmla="*/ 499124 h 499124"/>
                  <a:gd name="connsiteX9" fmla="*/ 267368 w 414421"/>
                  <a:gd name="connsiteY9" fmla="*/ 485756 h 499124"/>
                  <a:gd name="connsiteX10" fmla="*/ 347579 w 414421"/>
                  <a:gd name="connsiteY10" fmla="*/ 459019 h 499124"/>
                  <a:gd name="connsiteX11" fmla="*/ 374316 w 414421"/>
                  <a:gd name="connsiteY11" fmla="*/ 418914 h 499124"/>
                  <a:gd name="connsiteX12" fmla="*/ 414421 w 414421"/>
                  <a:gd name="connsiteY12" fmla="*/ 271861 h 499124"/>
                  <a:gd name="connsiteX0" fmla="*/ 401053 w 414421"/>
                  <a:gd name="connsiteY0" fmla="*/ 124808 h 485756"/>
                  <a:gd name="connsiteX1" fmla="*/ 187158 w 414421"/>
                  <a:gd name="connsiteY1" fmla="*/ 4493 h 485756"/>
                  <a:gd name="connsiteX2" fmla="*/ 93579 w 414421"/>
                  <a:gd name="connsiteY2" fmla="*/ 31229 h 485756"/>
                  <a:gd name="connsiteX3" fmla="*/ 26737 w 414421"/>
                  <a:gd name="connsiteY3" fmla="*/ 84703 h 485756"/>
                  <a:gd name="connsiteX4" fmla="*/ 0 w 414421"/>
                  <a:gd name="connsiteY4" fmla="*/ 164914 h 485756"/>
                  <a:gd name="connsiteX5" fmla="*/ 13368 w 414421"/>
                  <a:gd name="connsiteY5" fmla="*/ 271861 h 485756"/>
                  <a:gd name="connsiteX6" fmla="*/ 53474 w 414421"/>
                  <a:gd name="connsiteY6" fmla="*/ 392177 h 485756"/>
                  <a:gd name="connsiteX7" fmla="*/ 173789 w 414421"/>
                  <a:gd name="connsiteY7" fmla="*/ 485756 h 485756"/>
                  <a:gd name="connsiteX8" fmla="*/ 267368 w 414421"/>
                  <a:gd name="connsiteY8" fmla="*/ 485756 h 485756"/>
                  <a:gd name="connsiteX9" fmla="*/ 347579 w 414421"/>
                  <a:gd name="connsiteY9" fmla="*/ 459019 h 485756"/>
                  <a:gd name="connsiteX10" fmla="*/ 374316 w 414421"/>
                  <a:gd name="connsiteY10" fmla="*/ 418914 h 485756"/>
                  <a:gd name="connsiteX11" fmla="*/ 414421 w 414421"/>
                  <a:gd name="connsiteY11" fmla="*/ 271861 h 485756"/>
                  <a:gd name="connsiteX0" fmla="*/ 401053 w 414421"/>
                  <a:gd name="connsiteY0" fmla="*/ 124808 h 490707"/>
                  <a:gd name="connsiteX1" fmla="*/ 187158 w 414421"/>
                  <a:gd name="connsiteY1" fmla="*/ 4493 h 490707"/>
                  <a:gd name="connsiteX2" fmla="*/ 93579 w 414421"/>
                  <a:gd name="connsiteY2" fmla="*/ 31229 h 490707"/>
                  <a:gd name="connsiteX3" fmla="*/ 26737 w 414421"/>
                  <a:gd name="connsiteY3" fmla="*/ 84703 h 490707"/>
                  <a:gd name="connsiteX4" fmla="*/ 0 w 414421"/>
                  <a:gd name="connsiteY4" fmla="*/ 164914 h 490707"/>
                  <a:gd name="connsiteX5" fmla="*/ 13368 w 414421"/>
                  <a:gd name="connsiteY5" fmla="*/ 271861 h 490707"/>
                  <a:gd name="connsiteX6" fmla="*/ 53474 w 414421"/>
                  <a:gd name="connsiteY6" fmla="*/ 392177 h 490707"/>
                  <a:gd name="connsiteX7" fmla="*/ 173789 w 414421"/>
                  <a:gd name="connsiteY7" fmla="*/ 485756 h 490707"/>
                  <a:gd name="connsiteX8" fmla="*/ 267368 w 414421"/>
                  <a:gd name="connsiteY8" fmla="*/ 485756 h 490707"/>
                  <a:gd name="connsiteX9" fmla="*/ 374316 w 414421"/>
                  <a:gd name="connsiteY9" fmla="*/ 418914 h 490707"/>
                  <a:gd name="connsiteX10" fmla="*/ 414421 w 414421"/>
                  <a:gd name="connsiteY10" fmla="*/ 271861 h 490707"/>
                  <a:gd name="connsiteX0" fmla="*/ 401053 w 414421"/>
                  <a:gd name="connsiteY0" fmla="*/ 98927 h 464826"/>
                  <a:gd name="connsiteX1" fmla="*/ 263358 w 414421"/>
                  <a:gd name="connsiteY1" fmla="*/ 12479 h 464826"/>
                  <a:gd name="connsiteX2" fmla="*/ 93579 w 414421"/>
                  <a:gd name="connsiteY2" fmla="*/ 5348 h 464826"/>
                  <a:gd name="connsiteX3" fmla="*/ 26737 w 414421"/>
                  <a:gd name="connsiteY3" fmla="*/ 58822 h 464826"/>
                  <a:gd name="connsiteX4" fmla="*/ 0 w 414421"/>
                  <a:gd name="connsiteY4" fmla="*/ 139033 h 464826"/>
                  <a:gd name="connsiteX5" fmla="*/ 13368 w 414421"/>
                  <a:gd name="connsiteY5" fmla="*/ 245980 h 464826"/>
                  <a:gd name="connsiteX6" fmla="*/ 53474 w 414421"/>
                  <a:gd name="connsiteY6" fmla="*/ 366296 h 464826"/>
                  <a:gd name="connsiteX7" fmla="*/ 173789 w 414421"/>
                  <a:gd name="connsiteY7" fmla="*/ 459875 h 464826"/>
                  <a:gd name="connsiteX8" fmla="*/ 267368 w 414421"/>
                  <a:gd name="connsiteY8" fmla="*/ 459875 h 464826"/>
                  <a:gd name="connsiteX9" fmla="*/ 374316 w 414421"/>
                  <a:gd name="connsiteY9" fmla="*/ 393033 h 464826"/>
                  <a:gd name="connsiteX10" fmla="*/ 414421 w 414421"/>
                  <a:gd name="connsiteY10" fmla="*/ 245980 h 464826"/>
                  <a:gd name="connsiteX0" fmla="*/ 401053 w 414421"/>
                  <a:gd name="connsiteY0" fmla="*/ 103138 h 469037"/>
                  <a:gd name="connsiteX1" fmla="*/ 263358 w 414421"/>
                  <a:gd name="connsiteY1" fmla="*/ 16690 h 469037"/>
                  <a:gd name="connsiteX2" fmla="*/ 93579 w 414421"/>
                  <a:gd name="connsiteY2" fmla="*/ 9559 h 469037"/>
                  <a:gd name="connsiteX3" fmla="*/ 26737 w 414421"/>
                  <a:gd name="connsiteY3" fmla="*/ 63033 h 469037"/>
                  <a:gd name="connsiteX4" fmla="*/ 0 w 414421"/>
                  <a:gd name="connsiteY4" fmla="*/ 143244 h 469037"/>
                  <a:gd name="connsiteX5" fmla="*/ 13368 w 414421"/>
                  <a:gd name="connsiteY5" fmla="*/ 250191 h 469037"/>
                  <a:gd name="connsiteX6" fmla="*/ 53474 w 414421"/>
                  <a:gd name="connsiteY6" fmla="*/ 370507 h 469037"/>
                  <a:gd name="connsiteX7" fmla="*/ 173789 w 414421"/>
                  <a:gd name="connsiteY7" fmla="*/ 464086 h 469037"/>
                  <a:gd name="connsiteX8" fmla="*/ 267368 w 414421"/>
                  <a:gd name="connsiteY8" fmla="*/ 464086 h 469037"/>
                  <a:gd name="connsiteX9" fmla="*/ 374316 w 414421"/>
                  <a:gd name="connsiteY9" fmla="*/ 397244 h 469037"/>
                  <a:gd name="connsiteX10" fmla="*/ 414421 w 414421"/>
                  <a:gd name="connsiteY10" fmla="*/ 250191 h 469037"/>
                  <a:gd name="connsiteX0" fmla="*/ 401053 w 414421"/>
                  <a:gd name="connsiteY0" fmla="*/ 89653 h 455552"/>
                  <a:gd name="connsiteX1" fmla="*/ 263358 w 414421"/>
                  <a:gd name="connsiteY1" fmla="*/ 3205 h 455552"/>
                  <a:gd name="connsiteX2" fmla="*/ 118979 w 414421"/>
                  <a:gd name="connsiteY2" fmla="*/ 21474 h 455552"/>
                  <a:gd name="connsiteX3" fmla="*/ 26737 w 414421"/>
                  <a:gd name="connsiteY3" fmla="*/ 49548 h 455552"/>
                  <a:gd name="connsiteX4" fmla="*/ 0 w 414421"/>
                  <a:gd name="connsiteY4" fmla="*/ 129759 h 455552"/>
                  <a:gd name="connsiteX5" fmla="*/ 13368 w 414421"/>
                  <a:gd name="connsiteY5" fmla="*/ 236706 h 455552"/>
                  <a:gd name="connsiteX6" fmla="*/ 53474 w 414421"/>
                  <a:gd name="connsiteY6" fmla="*/ 357022 h 455552"/>
                  <a:gd name="connsiteX7" fmla="*/ 173789 w 414421"/>
                  <a:gd name="connsiteY7" fmla="*/ 450601 h 455552"/>
                  <a:gd name="connsiteX8" fmla="*/ 267368 w 414421"/>
                  <a:gd name="connsiteY8" fmla="*/ 450601 h 455552"/>
                  <a:gd name="connsiteX9" fmla="*/ 374316 w 414421"/>
                  <a:gd name="connsiteY9" fmla="*/ 383759 h 455552"/>
                  <a:gd name="connsiteX10" fmla="*/ 414421 w 414421"/>
                  <a:gd name="connsiteY10" fmla="*/ 236706 h 455552"/>
                  <a:gd name="connsiteX0" fmla="*/ 407676 w 421044"/>
                  <a:gd name="connsiteY0" fmla="*/ 91499 h 457398"/>
                  <a:gd name="connsiteX1" fmla="*/ 269981 w 421044"/>
                  <a:gd name="connsiteY1" fmla="*/ 5051 h 457398"/>
                  <a:gd name="connsiteX2" fmla="*/ 125602 w 421044"/>
                  <a:gd name="connsiteY2" fmla="*/ 23320 h 457398"/>
                  <a:gd name="connsiteX3" fmla="*/ 6623 w 421044"/>
                  <a:gd name="connsiteY3" fmla="*/ 131605 h 457398"/>
                  <a:gd name="connsiteX4" fmla="*/ 19991 w 421044"/>
                  <a:gd name="connsiteY4" fmla="*/ 238552 h 457398"/>
                  <a:gd name="connsiteX5" fmla="*/ 60097 w 421044"/>
                  <a:gd name="connsiteY5" fmla="*/ 358868 h 457398"/>
                  <a:gd name="connsiteX6" fmla="*/ 180412 w 421044"/>
                  <a:gd name="connsiteY6" fmla="*/ 452447 h 457398"/>
                  <a:gd name="connsiteX7" fmla="*/ 273991 w 421044"/>
                  <a:gd name="connsiteY7" fmla="*/ 452447 h 457398"/>
                  <a:gd name="connsiteX8" fmla="*/ 380939 w 421044"/>
                  <a:gd name="connsiteY8" fmla="*/ 385605 h 457398"/>
                  <a:gd name="connsiteX9" fmla="*/ 421044 w 421044"/>
                  <a:gd name="connsiteY9" fmla="*/ 238552 h 457398"/>
                  <a:gd name="connsiteX0" fmla="*/ 390363 w 403731"/>
                  <a:gd name="connsiteY0" fmla="*/ 96323 h 462222"/>
                  <a:gd name="connsiteX1" fmla="*/ 252668 w 403731"/>
                  <a:gd name="connsiteY1" fmla="*/ 9875 h 462222"/>
                  <a:gd name="connsiteX2" fmla="*/ 108289 w 403731"/>
                  <a:gd name="connsiteY2" fmla="*/ 28144 h 462222"/>
                  <a:gd name="connsiteX3" fmla="*/ 2678 w 403731"/>
                  <a:gd name="connsiteY3" fmla="*/ 243376 h 462222"/>
                  <a:gd name="connsiteX4" fmla="*/ 42784 w 403731"/>
                  <a:gd name="connsiteY4" fmla="*/ 363692 h 462222"/>
                  <a:gd name="connsiteX5" fmla="*/ 163099 w 403731"/>
                  <a:gd name="connsiteY5" fmla="*/ 457271 h 462222"/>
                  <a:gd name="connsiteX6" fmla="*/ 256678 w 403731"/>
                  <a:gd name="connsiteY6" fmla="*/ 457271 h 462222"/>
                  <a:gd name="connsiteX7" fmla="*/ 363626 w 403731"/>
                  <a:gd name="connsiteY7" fmla="*/ 390429 h 462222"/>
                  <a:gd name="connsiteX8" fmla="*/ 403731 w 403731"/>
                  <a:gd name="connsiteY8" fmla="*/ 243376 h 462222"/>
                  <a:gd name="connsiteX0" fmla="*/ 365380 w 378748"/>
                  <a:gd name="connsiteY0" fmla="*/ 93508 h 459407"/>
                  <a:gd name="connsiteX1" fmla="*/ 227685 w 378748"/>
                  <a:gd name="connsiteY1" fmla="*/ 7060 h 459407"/>
                  <a:gd name="connsiteX2" fmla="*/ 83306 w 378748"/>
                  <a:gd name="connsiteY2" fmla="*/ 25329 h 459407"/>
                  <a:gd name="connsiteX3" fmla="*/ 7328 w 378748"/>
                  <a:gd name="connsiteY3" fmla="*/ 185527 h 459407"/>
                  <a:gd name="connsiteX4" fmla="*/ 17801 w 378748"/>
                  <a:gd name="connsiteY4" fmla="*/ 360877 h 459407"/>
                  <a:gd name="connsiteX5" fmla="*/ 138116 w 378748"/>
                  <a:gd name="connsiteY5" fmla="*/ 454456 h 459407"/>
                  <a:gd name="connsiteX6" fmla="*/ 231695 w 378748"/>
                  <a:gd name="connsiteY6" fmla="*/ 454456 h 459407"/>
                  <a:gd name="connsiteX7" fmla="*/ 338643 w 378748"/>
                  <a:gd name="connsiteY7" fmla="*/ 387614 h 459407"/>
                  <a:gd name="connsiteX8" fmla="*/ 378748 w 378748"/>
                  <a:gd name="connsiteY8" fmla="*/ 240561 h 459407"/>
                  <a:gd name="connsiteX0" fmla="*/ 370990 w 384358"/>
                  <a:gd name="connsiteY0" fmla="*/ 93508 h 454834"/>
                  <a:gd name="connsiteX1" fmla="*/ 233295 w 384358"/>
                  <a:gd name="connsiteY1" fmla="*/ 7060 h 454834"/>
                  <a:gd name="connsiteX2" fmla="*/ 88916 w 384358"/>
                  <a:gd name="connsiteY2" fmla="*/ 25329 h 454834"/>
                  <a:gd name="connsiteX3" fmla="*/ 12938 w 384358"/>
                  <a:gd name="connsiteY3" fmla="*/ 185527 h 454834"/>
                  <a:gd name="connsiteX4" fmla="*/ 23411 w 384358"/>
                  <a:gd name="connsiteY4" fmla="*/ 360877 h 454834"/>
                  <a:gd name="connsiteX5" fmla="*/ 237305 w 384358"/>
                  <a:gd name="connsiteY5" fmla="*/ 454456 h 454834"/>
                  <a:gd name="connsiteX6" fmla="*/ 344253 w 384358"/>
                  <a:gd name="connsiteY6" fmla="*/ 387614 h 454834"/>
                  <a:gd name="connsiteX7" fmla="*/ 384358 w 384358"/>
                  <a:gd name="connsiteY7" fmla="*/ 240561 h 454834"/>
                  <a:gd name="connsiteX0" fmla="*/ 370990 w 384358"/>
                  <a:gd name="connsiteY0" fmla="*/ 134395 h 457621"/>
                  <a:gd name="connsiteX1" fmla="*/ 233295 w 384358"/>
                  <a:gd name="connsiteY1" fmla="*/ 9847 h 457621"/>
                  <a:gd name="connsiteX2" fmla="*/ 88916 w 384358"/>
                  <a:gd name="connsiteY2" fmla="*/ 28116 h 457621"/>
                  <a:gd name="connsiteX3" fmla="*/ 12938 w 384358"/>
                  <a:gd name="connsiteY3" fmla="*/ 188314 h 457621"/>
                  <a:gd name="connsiteX4" fmla="*/ 23411 w 384358"/>
                  <a:gd name="connsiteY4" fmla="*/ 363664 h 457621"/>
                  <a:gd name="connsiteX5" fmla="*/ 237305 w 384358"/>
                  <a:gd name="connsiteY5" fmla="*/ 457243 h 457621"/>
                  <a:gd name="connsiteX6" fmla="*/ 344253 w 384358"/>
                  <a:gd name="connsiteY6" fmla="*/ 390401 h 457621"/>
                  <a:gd name="connsiteX7" fmla="*/ 384358 w 384358"/>
                  <a:gd name="connsiteY7" fmla="*/ 243348 h 457621"/>
                  <a:gd name="connsiteX0" fmla="*/ 372785 w 386153"/>
                  <a:gd name="connsiteY0" fmla="*/ 126257 h 449483"/>
                  <a:gd name="connsiteX1" fmla="*/ 235090 w 386153"/>
                  <a:gd name="connsiteY1" fmla="*/ 1709 h 449483"/>
                  <a:gd name="connsiteX2" fmla="*/ 120345 w 386153"/>
                  <a:gd name="connsiteY2" fmla="*/ 62312 h 449483"/>
                  <a:gd name="connsiteX3" fmla="*/ 14733 w 386153"/>
                  <a:gd name="connsiteY3" fmla="*/ 180176 h 449483"/>
                  <a:gd name="connsiteX4" fmla="*/ 25206 w 386153"/>
                  <a:gd name="connsiteY4" fmla="*/ 355526 h 449483"/>
                  <a:gd name="connsiteX5" fmla="*/ 239100 w 386153"/>
                  <a:gd name="connsiteY5" fmla="*/ 449105 h 449483"/>
                  <a:gd name="connsiteX6" fmla="*/ 346048 w 386153"/>
                  <a:gd name="connsiteY6" fmla="*/ 382263 h 449483"/>
                  <a:gd name="connsiteX7" fmla="*/ 386153 w 386153"/>
                  <a:gd name="connsiteY7" fmla="*/ 235210 h 449483"/>
                  <a:gd name="connsiteX0" fmla="*/ 372785 w 386153"/>
                  <a:gd name="connsiteY0" fmla="*/ 84022 h 407248"/>
                  <a:gd name="connsiteX1" fmla="*/ 260490 w 386153"/>
                  <a:gd name="connsiteY1" fmla="*/ 6041 h 407248"/>
                  <a:gd name="connsiteX2" fmla="*/ 120345 w 386153"/>
                  <a:gd name="connsiteY2" fmla="*/ 20077 h 407248"/>
                  <a:gd name="connsiteX3" fmla="*/ 14733 w 386153"/>
                  <a:gd name="connsiteY3" fmla="*/ 137941 h 407248"/>
                  <a:gd name="connsiteX4" fmla="*/ 25206 w 386153"/>
                  <a:gd name="connsiteY4" fmla="*/ 313291 h 407248"/>
                  <a:gd name="connsiteX5" fmla="*/ 239100 w 386153"/>
                  <a:gd name="connsiteY5" fmla="*/ 406870 h 407248"/>
                  <a:gd name="connsiteX6" fmla="*/ 346048 w 386153"/>
                  <a:gd name="connsiteY6" fmla="*/ 340028 h 407248"/>
                  <a:gd name="connsiteX7" fmla="*/ 386153 w 386153"/>
                  <a:gd name="connsiteY7" fmla="*/ 192975 h 407248"/>
                  <a:gd name="connsiteX0" fmla="*/ 365053 w 378421"/>
                  <a:gd name="connsiteY0" fmla="*/ 84022 h 407486"/>
                  <a:gd name="connsiteX1" fmla="*/ 252758 w 378421"/>
                  <a:gd name="connsiteY1" fmla="*/ 6041 h 407486"/>
                  <a:gd name="connsiteX2" fmla="*/ 112613 w 378421"/>
                  <a:gd name="connsiteY2" fmla="*/ 20077 h 407486"/>
                  <a:gd name="connsiteX3" fmla="*/ 7001 w 378421"/>
                  <a:gd name="connsiteY3" fmla="*/ 137941 h 407486"/>
                  <a:gd name="connsiteX4" fmla="*/ 34407 w 378421"/>
                  <a:gd name="connsiteY4" fmla="*/ 304824 h 407486"/>
                  <a:gd name="connsiteX5" fmla="*/ 231368 w 378421"/>
                  <a:gd name="connsiteY5" fmla="*/ 406870 h 407486"/>
                  <a:gd name="connsiteX6" fmla="*/ 338316 w 378421"/>
                  <a:gd name="connsiteY6" fmla="*/ 340028 h 407486"/>
                  <a:gd name="connsiteX7" fmla="*/ 378421 w 378421"/>
                  <a:gd name="connsiteY7" fmla="*/ 192975 h 407486"/>
                  <a:gd name="connsiteX0" fmla="*/ 363882 w 377250"/>
                  <a:gd name="connsiteY0" fmla="*/ 84022 h 390853"/>
                  <a:gd name="connsiteX1" fmla="*/ 251587 w 377250"/>
                  <a:gd name="connsiteY1" fmla="*/ 6041 h 390853"/>
                  <a:gd name="connsiteX2" fmla="*/ 111442 w 377250"/>
                  <a:gd name="connsiteY2" fmla="*/ 20077 h 390853"/>
                  <a:gd name="connsiteX3" fmla="*/ 5830 w 377250"/>
                  <a:gd name="connsiteY3" fmla="*/ 137941 h 390853"/>
                  <a:gd name="connsiteX4" fmla="*/ 33236 w 377250"/>
                  <a:gd name="connsiteY4" fmla="*/ 304824 h 390853"/>
                  <a:gd name="connsiteX5" fmla="*/ 196330 w 377250"/>
                  <a:gd name="connsiteY5" fmla="*/ 389937 h 390853"/>
                  <a:gd name="connsiteX6" fmla="*/ 337145 w 377250"/>
                  <a:gd name="connsiteY6" fmla="*/ 340028 h 390853"/>
                  <a:gd name="connsiteX7" fmla="*/ 377250 w 377250"/>
                  <a:gd name="connsiteY7" fmla="*/ 192975 h 390853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250" h="392409">
                    <a:moveTo>
                      <a:pt x="372349" y="106744"/>
                    </a:moveTo>
                    <a:cubicBezTo>
                      <a:pt x="334138" y="62629"/>
                      <a:pt x="295072" y="21782"/>
                      <a:pt x="251587" y="7597"/>
                    </a:cubicBezTo>
                    <a:cubicBezTo>
                      <a:pt x="208103" y="-6588"/>
                      <a:pt x="152402" y="-350"/>
                      <a:pt x="111442" y="21633"/>
                    </a:cubicBezTo>
                    <a:cubicBezTo>
                      <a:pt x="70482" y="43616"/>
                      <a:pt x="18864" y="92039"/>
                      <a:pt x="5830" y="139497"/>
                    </a:cubicBezTo>
                    <a:cubicBezTo>
                      <a:pt x="-7204" y="186955"/>
                      <a:pt x="1486" y="264381"/>
                      <a:pt x="33236" y="306380"/>
                    </a:cubicBezTo>
                    <a:cubicBezTo>
                      <a:pt x="64986" y="348379"/>
                      <a:pt x="145679" y="385626"/>
                      <a:pt x="196330" y="391493"/>
                    </a:cubicBezTo>
                    <a:cubicBezTo>
                      <a:pt x="246981" y="397360"/>
                      <a:pt x="306992" y="374411"/>
                      <a:pt x="337145" y="341584"/>
                    </a:cubicBezTo>
                    <a:cubicBezTo>
                      <a:pt x="367298" y="308757"/>
                      <a:pt x="368895" y="225167"/>
                      <a:pt x="377250" y="194531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9007041">
                <a:off x="6774977" y="4861031"/>
                <a:ext cx="377250" cy="392409"/>
              </a:xfrm>
              <a:custGeom>
                <a:avLst/>
                <a:gdLst>
                  <a:gd name="connsiteX0" fmla="*/ 401053 w 419110"/>
                  <a:gd name="connsiteY0" fmla="*/ 120315 h 494631"/>
                  <a:gd name="connsiteX1" fmla="*/ 267368 w 419110"/>
                  <a:gd name="connsiteY1" fmla="*/ 26736 h 494631"/>
                  <a:gd name="connsiteX2" fmla="*/ 227263 w 419110"/>
                  <a:gd name="connsiteY2" fmla="*/ 13368 h 494631"/>
                  <a:gd name="connsiteX3" fmla="*/ 187158 w 419110"/>
                  <a:gd name="connsiteY3" fmla="*/ 0 h 494631"/>
                  <a:gd name="connsiteX4" fmla="*/ 93579 w 419110"/>
                  <a:gd name="connsiteY4" fmla="*/ 26736 h 494631"/>
                  <a:gd name="connsiteX5" fmla="*/ 53474 w 419110"/>
                  <a:gd name="connsiteY5" fmla="*/ 40105 h 494631"/>
                  <a:gd name="connsiteX6" fmla="*/ 26737 w 419110"/>
                  <a:gd name="connsiteY6" fmla="*/ 80210 h 494631"/>
                  <a:gd name="connsiteX7" fmla="*/ 0 w 419110"/>
                  <a:gd name="connsiteY7" fmla="*/ 160421 h 494631"/>
                  <a:gd name="connsiteX8" fmla="*/ 13368 w 419110"/>
                  <a:gd name="connsiteY8" fmla="*/ 267368 h 494631"/>
                  <a:gd name="connsiteX9" fmla="*/ 40105 w 419110"/>
                  <a:gd name="connsiteY9" fmla="*/ 347578 h 494631"/>
                  <a:gd name="connsiteX10" fmla="*/ 53474 w 419110"/>
                  <a:gd name="connsiteY10" fmla="*/ 387684 h 494631"/>
                  <a:gd name="connsiteX11" fmla="*/ 173789 w 419110"/>
                  <a:gd name="connsiteY11" fmla="*/ 481263 h 494631"/>
                  <a:gd name="connsiteX12" fmla="*/ 213895 w 419110"/>
                  <a:gd name="connsiteY12" fmla="*/ 494631 h 494631"/>
                  <a:gd name="connsiteX13" fmla="*/ 267368 w 419110"/>
                  <a:gd name="connsiteY13" fmla="*/ 481263 h 494631"/>
                  <a:gd name="connsiteX14" fmla="*/ 347579 w 419110"/>
                  <a:gd name="connsiteY14" fmla="*/ 454526 h 494631"/>
                  <a:gd name="connsiteX15" fmla="*/ 374316 w 419110"/>
                  <a:gd name="connsiteY15" fmla="*/ 414421 h 494631"/>
                  <a:gd name="connsiteX16" fmla="*/ 414421 w 419110"/>
                  <a:gd name="connsiteY16" fmla="*/ 387684 h 494631"/>
                  <a:gd name="connsiteX17" fmla="*/ 414421 w 419110"/>
                  <a:gd name="connsiteY17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227263 w 414421"/>
                  <a:gd name="connsiteY2" fmla="*/ 13368 h 494631"/>
                  <a:gd name="connsiteX3" fmla="*/ 187158 w 414421"/>
                  <a:gd name="connsiteY3" fmla="*/ 0 h 494631"/>
                  <a:gd name="connsiteX4" fmla="*/ 93579 w 414421"/>
                  <a:gd name="connsiteY4" fmla="*/ 26736 h 494631"/>
                  <a:gd name="connsiteX5" fmla="*/ 53474 w 414421"/>
                  <a:gd name="connsiteY5" fmla="*/ 40105 h 494631"/>
                  <a:gd name="connsiteX6" fmla="*/ 26737 w 414421"/>
                  <a:gd name="connsiteY6" fmla="*/ 80210 h 494631"/>
                  <a:gd name="connsiteX7" fmla="*/ 0 w 414421"/>
                  <a:gd name="connsiteY7" fmla="*/ 160421 h 494631"/>
                  <a:gd name="connsiteX8" fmla="*/ 13368 w 414421"/>
                  <a:gd name="connsiteY8" fmla="*/ 267368 h 494631"/>
                  <a:gd name="connsiteX9" fmla="*/ 40105 w 414421"/>
                  <a:gd name="connsiteY9" fmla="*/ 347578 h 494631"/>
                  <a:gd name="connsiteX10" fmla="*/ 53474 w 414421"/>
                  <a:gd name="connsiteY10" fmla="*/ 387684 h 494631"/>
                  <a:gd name="connsiteX11" fmla="*/ 173789 w 414421"/>
                  <a:gd name="connsiteY11" fmla="*/ 481263 h 494631"/>
                  <a:gd name="connsiteX12" fmla="*/ 213895 w 414421"/>
                  <a:gd name="connsiteY12" fmla="*/ 494631 h 494631"/>
                  <a:gd name="connsiteX13" fmla="*/ 267368 w 414421"/>
                  <a:gd name="connsiteY13" fmla="*/ 481263 h 494631"/>
                  <a:gd name="connsiteX14" fmla="*/ 347579 w 414421"/>
                  <a:gd name="connsiteY14" fmla="*/ 454526 h 494631"/>
                  <a:gd name="connsiteX15" fmla="*/ 374316 w 414421"/>
                  <a:gd name="connsiteY15" fmla="*/ 414421 h 494631"/>
                  <a:gd name="connsiteX16" fmla="*/ 414421 w 414421"/>
                  <a:gd name="connsiteY16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187158 w 414421"/>
                  <a:gd name="connsiteY2" fmla="*/ 0 h 494631"/>
                  <a:gd name="connsiteX3" fmla="*/ 93579 w 414421"/>
                  <a:gd name="connsiteY3" fmla="*/ 26736 h 494631"/>
                  <a:gd name="connsiteX4" fmla="*/ 53474 w 414421"/>
                  <a:gd name="connsiteY4" fmla="*/ 40105 h 494631"/>
                  <a:gd name="connsiteX5" fmla="*/ 26737 w 414421"/>
                  <a:gd name="connsiteY5" fmla="*/ 80210 h 494631"/>
                  <a:gd name="connsiteX6" fmla="*/ 0 w 414421"/>
                  <a:gd name="connsiteY6" fmla="*/ 160421 h 494631"/>
                  <a:gd name="connsiteX7" fmla="*/ 13368 w 414421"/>
                  <a:gd name="connsiteY7" fmla="*/ 267368 h 494631"/>
                  <a:gd name="connsiteX8" fmla="*/ 40105 w 414421"/>
                  <a:gd name="connsiteY8" fmla="*/ 347578 h 494631"/>
                  <a:gd name="connsiteX9" fmla="*/ 53474 w 414421"/>
                  <a:gd name="connsiteY9" fmla="*/ 387684 h 494631"/>
                  <a:gd name="connsiteX10" fmla="*/ 173789 w 414421"/>
                  <a:gd name="connsiteY10" fmla="*/ 481263 h 494631"/>
                  <a:gd name="connsiteX11" fmla="*/ 213895 w 414421"/>
                  <a:gd name="connsiteY11" fmla="*/ 494631 h 494631"/>
                  <a:gd name="connsiteX12" fmla="*/ 267368 w 414421"/>
                  <a:gd name="connsiteY12" fmla="*/ 481263 h 494631"/>
                  <a:gd name="connsiteX13" fmla="*/ 347579 w 414421"/>
                  <a:gd name="connsiteY13" fmla="*/ 454526 h 494631"/>
                  <a:gd name="connsiteX14" fmla="*/ 374316 w 414421"/>
                  <a:gd name="connsiteY14" fmla="*/ 414421 h 494631"/>
                  <a:gd name="connsiteX15" fmla="*/ 414421 w 414421"/>
                  <a:gd name="connsiteY15" fmla="*/ 267368 h 494631"/>
                  <a:gd name="connsiteX0" fmla="*/ 401053 w 414421"/>
                  <a:gd name="connsiteY0" fmla="*/ 127792 h 502108"/>
                  <a:gd name="connsiteX1" fmla="*/ 187158 w 414421"/>
                  <a:gd name="connsiteY1" fmla="*/ 7477 h 502108"/>
                  <a:gd name="connsiteX2" fmla="*/ 93579 w 414421"/>
                  <a:gd name="connsiteY2" fmla="*/ 34213 h 502108"/>
                  <a:gd name="connsiteX3" fmla="*/ 53474 w 414421"/>
                  <a:gd name="connsiteY3" fmla="*/ 47582 h 502108"/>
                  <a:gd name="connsiteX4" fmla="*/ 26737 w 414421"/>
                  <a:gd name="connsiteY4" fmla="*/ 87687 h 502108"/>
                  <a:gd name="connsiteX5" fmla="*/ 0 w 414421"/>
                  <a:gd name="connsiteY5" fmla="*/ 167898 h 502108"/>
                  <a:gd name="connsiteX6" fmla="*/ 13368 w 414421"/>
                  <a:gd name="connsiteY6" fmla="*/ 274845 h 502108"/>
                  <a:gd name="connsiteX7" fmla="*/ 40105 w 414421"/>
                  <a:gd name="connsiteY7" fmla="*/ 355055 h 502108"/>
                  <a:gd name="connsiteX8" fmla="*/ 53474 w 414421"/>
                  <a:gd name="connsiteY8" fmla="*/ 395161 h 502108"/>
                  <a:gd name="connsiteX9" fmla="*/ 173789 w 414421"/>
                  <a:gd name="connsiteY9" fmla="*/ 488740 h 502108"/>
                  <a:gd name="connsiteX10" fmla="*/ 213895 w 414421"/>
                  <a:gd name="connsiteY10" fmla="*/ 502108 h 502108"/>
                  <a:gd name="connsiteX11" fmla="*/ 267368 w 414421"/>
                  <a:gd name="connsiteY11" fmla="*/ 488740 h 502108"/>
                  <a:gd name="connsiteX12" fmla="*/ 347579 w 414421"/>
                  <a:gd name="connsiteY12" fmla="*/ 462003 h 502108"/>
                  <a:gd name="connsiteX13" fmla="*/ 374316 w 414421"/>
                  <a:gd name="connsiteY13" fmla="*/ 421898 h 502108"/>
                  <a:gd name="connsiteX14" fmla="*/ 414421 w 414421"/>
                  <a:gd name="connsiteY14" fmla="*/ 274845 h 502108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40105 w 414421"/>
                  <a:gd name="connsiteY6" fmla="*/ 352071 h 499124"/>
                  <a:gd name="connsiteX7" fmla="*/ 53474 w 414421"/>
                  <a:gd name="connsiteY7" fmla="*/ 392177 h 499124"/>
                  <a:gd name="connsiteX8" fmla="*/ 173789 w 414421"/>
                  <a:gd name="connsiteY8" fmla="*/ 485756 h 499124"/>
                  <a:gd name="connsiteX9" fmla="*/ 213895 w 414421"/>
                  <a:gd name="connsiteY9" fmla="*/ 499124 h 499124"/>
                  <a:gd name="connsiteX10" fmla="*/ 267368 w 414421"/>
                  <a:gd name="connsiteY10" fmla="*/ 485756 h 499124"/>
                  <a:gd name="connsiteX11" fmla="*/ 347579 w 414421"/>
                  <a:gd name="connsiteY11" fmla="*/ 459019 h 499124"/>
                  <a:gd name="connsiteX12" fmla="*/ 374316 w 414421"/>
                  <a:gd name="connsiteY12" fmla="*/ 418914 h 499124"/>
                  <a:gd name="connsiteX13" fmla="*/ 414421 w 414421"/>
                  <a:gd name="connsiteY13" fmla="*/ 271861 h 499124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53474 w 414421"/>
                  <a:gd name="connsiteY6" fmla="*/ 392177 h 499124"/>
                  <a:gd name="connsiteX7" fmla="*/ 173789 w 414421"/>
                  <a:gd name="connsiteY7" fmla="*/ 485756 h 499124"/>
                  <a:gd name="connsiteX8" fmla="*/ 213895 w 414421"/>
                  <a:gd name="connsiteY8" fmla="*/ 499124 h 499124"/>
                  <a:gd name="connsiteX9" fmla="*/ 267368 w 414421"/>
                  <a:gd name="connsiteY9" fmla="*/ 485756 h 499124"/>
                  <a:gd name="connsiteX10" fmla="*/ 347579 w 414421"/>
                  <a:gd name="connsiteY10" fmla="*/ 459019 h 499124"/>
                  <a:gd name="connsiteX11" fmla="*/ 374316 w 414421"/>
                  <a:gd name="connsiteY11" fmla="*/ 418914 h 499124"/>
                  <a:gd name="connsiteX12" fmla="*/ 414421 w 414421"/>
                  <a:gd name="connsiteY12" fmla="*/ 271861 h 499124"/>
                  <a:gd name="connsiteX0" fmla="*/ 401053 w 414421"/>
                  <a:gd name="connsiteY0" fmla="*/ 124808 h 485756"/>
                  <a:gd name="connsiteX1" fmla="*/ 187158 w 414421"/>
                  <a:gd name="connsiteY1" fmla="*/ 4493 h 485756"/>
                  <a:gd name="connsiteX2" fmla="*/ 93579 w 414421"/>
                  <a:gd name="connsiteY2" fmla="*/ 31229 h 485756"/>
                  <a:gd name="connsiteX3" fmla="*/ 26737 w 414421"/>
                  <a:gd name="connsiteY3" fmla="*/ 84703 h 485756"/>
                  <a:gd name="connsiteX4" fmla="*/ 0 w 414421"/>
                  <a:gd name="connsiteY4" fmla="*/ 164914 h 485756"/>
                  <a:gd name="connsiteX5" fmla="*/ 13368 w 414421"/>
                  <a:gd name="connsiteY5" fmla="*/ 271861 h 485756"/>
                  <a:gd name="connsiteX6" fmla="*/ 53474 w 414421"/>
                  <a:gd name="connsiteY6" fmla="*/ 392177 h 485756"/>
                  <a:gd name="connsiteX7" fmla="*/ 173789 w 414421"/>
                  <a:gd name="connsiteY7" fmla="*/ 485756 h 485756"/>
                  <a:gd name="connsiteX8" fmla="*/ 267368 w 414421"/>
                  <a:gd name="connsiteY8" fmla="*/ 485756 h 485756"/>
                  <a:gd name="connsiteX9" fmla="*/ 347579 w 414421"/>
                  <a:gd name="connsiteY9" fmla="*/ 459019 h 485756"/>
                  <a:gd name="connsiteX10" fmla="*/ 374316 w 414421"/>
                  <a:gd name="connsiteY10" fmla="*/ 418914 h 485756"/>
                  <a:gd name="connsiteX11" fmla="*/ 414421 w 414421"/>
                  <a:gd name="connsiteY11" fmla="*/ 271861 h 485756"/>
                  <a:gd name="connsiteX0" fmla="*/ 401053 w 414421"/>
                  <a:gd name="connsiteY0" fmla="*/ 124808 h 490707"/>
                  <a:gd name="connsiteX1" fmla="*/ 187158 w 414421"/>
                  <a:gd name="connsiteY1" fmla="*/ 4493 h 490707"/>
                  <a:gd name="connsiteX2" fmla="*/ 93579 w 414421"/>
                  <a:gd name="connsiteY2" fmla="*/ 31229 h 490707"/>
                  <a:gd name="connsiteX3" fmla="*/ 26737 w 414421"/>
                  <a:gd name="connsiteY3" fmla="*/ 84703 h 490707"/>
                  <a:gd name="connsiteX4" fmla="*/ 0 w 414421"/>
                  <a:gd name="connsiteY4" fmla="*/ 164914 h 490707"/>
                  <a:gd name="connsiteX5" fmla="*/ 13368 w 414421"/>
                  <a:gd name="connsiteY5" fmla="*/ 271861 h 490707"/>
                  <a:gd name="connsiteX6" fmla="*/ 53474 w 414421"/>
                  <a:gd name="connsiteY6" fmla="*/ 392177 h 490707"/>
                  <a:gd name="connsiteX7" fmla="*/ 173789 w 414421"/>
                  <a:gd name="connsiteY7" fmla="*/ 485756 h 490707"/>
                  <a:gd name="connsiteX8" fmla="*/ 267368 w 414421"/>
                  <a:gd name="connsiteY8" fmla="*/ 485756 h 490707"/>
                  <a:gd name="connsiteX9" fmla="*/ 374316 w 414421"/>
                  <a:gd name="connsiteY9" fmla="*/ 418914 h 490707"/>
                  <a:gd name="connsiteX10" fmla="*/ 414421 w 414421"/>
                  <a:gd name="connsiteY10" fmla="*/ 271861 h 490707"/>
                  <a:gd name="connsiteX0" fmla="*/ 401053 w 414421"/>
                  <a:gd name="connsiteY0" fmla="*/ 98927 h 464826"/>
                  <a:gd name="connsiteX1" fmla="*/ 263358 w 414421"/>
                  <a:gd name="connsiteY1" fmla="*/ 12479 h 464826"/>
                  <a:gd name="connsiteX2" fmla="*/ 93579 w 414421"/>
                  <a:gd name="connsiteY2" fmla="*/ 5348 h 464826"/>
                  <a:gd name="connsiteX3" fmla="*/ 26737 w 414421"/>
                  <a:gd name="connsiteY3" fmla="*/ 58822 h 464826"/>
                  <a:gd name="connsiteX4" fmla="*/ 0 w 414421"/>
                  <a:gd name="connsiteY4" fmla="*/ 139033 h 464826"/>
                  <a:gd name="connsiteX5" fmla="*/ 13368 w 414421"/>
                  <a:gd name="connsiteY5" fmla="*/ 245980 h 464826"/>
                  <a:gd name="connsiteX6" fmla="*/ 53474 w 414421"/>
                  <a:gd name="connsiteY6" fmla="*/ 366296 h 464826"/>
                  <a:gd name="connsiteX7" fmla="*/ 173789 w 414421"/>
                  <a:gd name="connsiteY7" fmla="*/ 459875 h 464826"/>
                  <a:gd name="connsiteX8" fmla="*/ 267368 w 414421"/>
                  <a:gd name="connsiteY8" fmla="*/ 459875 h 464826"/>
                  <a:gd name="connsiteX9" fmla="*/ 374316 w 414421"/>
                  <a:gd name="connsiteY9" fmla="*/ 393033 h 464826"/>
                  <a:gd name="connsiteX10" fmla="*/ 414421 w 414421"/>
                  <a:gd name="connsiteY10" fmla="*/ 245980 h 464826"/>
                  <a:gd name="connsiteX0" fmla="*/ 401053 w 414421"/>
                  <a:gd name="connsiteY0" fmla="*/ 103138 h 469037"/>
                  <a:gd name="connsiteX1" fmla="*/ 263358 w 414421"/>
                  <a:gd name="connsiteY1" fmla="*/ 16690 h 469037"/>
                  <a:gd name="connsiteX2" fmla="*/ 93579 w 414421"/>
                  <a:gd name="connsiteY2" fmla="*/ 9559 h 469037"/>
                  <a:gd name="connsiteX3" fmla="*/ 26737 w 414421"/>
                  <a:gd name="connsiteY3" fmla="*/ 63033 h 469037"/>
                  <a:gd name="connsiteX4" fmla="*/ 0 w 414421"/>
                  <a:gd name="connsiteY4" fmla="*/ 143244 h 469037"/>
                  <a:gd name="connsiteX5" fmla="*/ 13368 w 414421"/>
                  <a:gd name="connsiteY5" fmla="*/ 250191 h 469037"/>
                  <a:gd name="connsiteX6" fmla="*/ 53474 w 414421"/>
                  <a:gd name="connsiteY6" fmla="*/ 370507 h 469037"/>
                  <a:gd name="connsiteX7" fmla="*/ 173789 w 414421"/>
                  <a:gd name="connsiteY7" fmla="*/ 464086 h 469037"/>
                  <a:gd name="connsiteX8" fmla="*/ 267368 w 414421"/>
                  <a:gd name="connsiteY8" fmla="*/ 464086 h 469037"/>
                  <a:gd name="connsiteX9" fmla="*/ 374316 w 414421"/>
                  <a:gd name="connsiteY9" fmla="*/ 397244 h 469037"/>
                  <a:gd name="connsiteX10" fmla="*/ 414421 w 414421"/>
                  <a:gd name="connsiteY10" fmla="*/ 250191 h 469037"/>
                  <a:gd name="connsiteX0" fmla="*/ 401053 w 414421"/>
                  <a:gd name="connsiteY0" fmla="*/ 89653 h 455552"/>
                  <a:gd name="connsiteX1" fmla="*/ 263358 w 414421"/>
                  <a:gd name="connsiteY1" fmla="*/ 3205 h 455552"/>
                  <a:gd name="connsiteX2" fmla="*/ 118979 w 414421"/>
                  <a:gd name="connsiteY2" fmla="*/ 21474 h 455552"/>
                  <a:gd name="connsiteX3" fmla="*/ 26737 w 414421"/>
                  <a:gd name="connsiteY3" fmla="*/ 49548 h 455552"/>
                  <a:gd name="connsiteX4" fmla="*/ 0 w 414421"/>
                  <a:gd name="connsiteY4" fmla="*/ 129759 h 455552"/>
                  <a:gd name="connsiteX5" fmla="*/ 13368 w 414421"/>
                  <a:gd name="connsiteY5" fmla="*/ 236706 h 455552"/>
                  <a:gd name="connsiteX6" fmla="*/ 53474 w 414421"/>
                  <a:gd name="connsiteY6" fmla="*/ 357022 h 455552"/>
                  <a:gd name="connsiteX7" fmla="*/ 173789 w 414421"/>
                  <a:gd name="connsiteY7" fmla="*/ 450601 h 455552"/>
                  <a:gd name="connsiteX8" fmla="*/ 267368 w 414421"/>
                  <a:gd name="connsiteY8" fmla="*/ 450601 h 455552"/>
                  <a:gd name="connsiteX9" fmla="*/ 374316 w 414421"/>
                  <a:gd name="connsiteY9" fmla="*/ 383759 h 455552"/>
                  <a:gd name="connsiteX10" fmla="*/ 414421 w 414421"/>
                  <a:gd name="connsiteY10" fmla="*/ 236706 h 455552"/>
                  <a:gd name="connsiteX0" fmla="*/ 407676 w 421044"/>
                  <a:gd name="connsiteY0" fmla="*/ 91499 h 457398"/>
                  <a:gd name="connsiteX1" fmla="*/ 269981 w 421044"/>
                  <a:gd name="connsiteY1" fmla="*/ 5051 h 457398"/>
                  <a:gd name="connsiteX2" fmla="*/ 125602 w 421044"/>
                  <a:gd name="connsiteY2" fmla="*/ 23320 h 457398"/>
                  <a:gd name="connsiteX3" fmla="*/ 6623 w 421044"/>
                  <a:gd name="connsiteY3" fmla="*/ 131605 h 457398"/>
                  <a:gd name="connsiteX4" fmla="*/ 19991 w 421044"/>
                  <a:gd name="connsiteY4" fmla="*/ 238552 h 457398"/>
                  <a:gd name="connsiteX5" fmla="*/ 60097 w 421044"/>
                  <a:gd name="connsiteY5" fmla="*/ 358868 h 457398"/>
                  <a:gd name="connsiteX6" fmla="*/ 180412 w 421044"/>
                  <a:gd name="connsiteY6" fmla="*/ 452447 h 457398"/>
                  <a:gd name="connsiteX7" fmla="*/ 273991 w 421044"/>
                  <a:gd name="connsiteY7" fmla="*/ 452447 h 457398"/>
                  <a:gd name="connsiteX8" fmla="*/ 380939 w 421044"/>
                  <a:gd name="connsiteY8" fmla="*/ 385605 h 457398"/>
                  <a:gd name="connsiteX9" fmla="*/ 421044 w 421044"/>
                  <a:gd name="connsiteY9" fmla="*/ 238552 h 457398"/>
                  <a:gd name="connsiteX0" fmla="*/ 390363 w 403731"/>
                  <a:gd name="connsiteY0" fmla="*/ 96323 h 462222"/>
                  <a:gd name="connsiteX1" fmla="*/ 252668 w 403731"/>
                  <a:gd name="connsiteY1" fmla="*/ 9875 h 462222"/>
                  <a:gd name="connsiteX2" fmla="*/ 108289 w 403731"/>
                  <a:gd name="connsiteY2" fmla="*/ 28144 h 462222"/>
                  <a:gd name="connsiteX3" fmla="*/ 2678 w 403731"/>
                  <a:gd name="connsiteY3" fmla="*/ 243376 h 462222"/>
                  <a:gd name="connsiteX4" fmla="*/ 42784 w 403731"/>
                  <a:gd name="connsiteY4" fmla="*/ 363692 h 462222"/>
                  <a:gd name="connsiteX5" fmla="*/ 163099 w 403731"/>
                  <a:gd name="connsiteY5" fmla="*/ 457271 h 462222"/>
                  <a:gd name="connsiteX6" fmla="*/ 256678 w 403731"/>
                  <a:gd name="connsiteY6" fmla="*/ 457271 h 462222"/>
                  <a:gd name="connsiteX7" fmla="*/ 363626 w 403731"/>
                  <a:gd name="connsiteY7" fmla="*/ 390429 h 462222"/>
                  <a:gd name="connsiteX8" fmla="*/ 403731 w 403731"/>
                  <a:gd name="connsiteY8" fmla="*/ 243376 h 462222"/>
                  <a:gd name="connsiteX0" fmla="*/ 365380 w 378748"/>
                  <a:gd name="connsiteY0" fmla="*/ 93508 h 459407"/>
                  <a:gd name="connsiteX1" fmla="*/ 227685 w 378748"/>
                  <a:gd name="connsiteY1" fmla="*/ 7060 h 459407"/>
                  <a:gd name="connsiteX2" fmla="*/ 83306 w 378748"/>
                  <a:gd name="connsiteY2" fmla="*/ 25329 h 459407"/>
                  <a:gd name="connsiteX3" fmla="*/ 7328 w 378748"/>
                  <a:gd name="connsiteY3" fmla="*/ 185527 h 459407"/>
                  <a:gd name="connsiteX4" fmla="*/ 17801 w 378748"/>
                  <a:gd name="connsiteY4" fmla="*/ 360877 h 459407"/>
                  <a:gd name="connsiteX5" fmla="*/ 138116 w 378748"/>
                  <a:gd name="connsiteY5" fmla="*/ 454456 h 459407"/>
                  <a:gd name="connsiteX6" fmla="*/ 231695 w 378748"/>
                  <a:gd name="connsiteY6" fmla="*/ 454456 h 459407"/>
                  <a:gd name="connsiteX7" fmla="*/ 338643 w 378748"/>
                  <a:gd name="connsiteY7" fmla="*/ 387614 h 459407"/>
                  <a:gd name="connsiteX8" fmla="*/ 378748 w 378748"/>
                  <a:gd name="connsiteY8" fmla="*/ 240561 h 459407"/>
                  <a:gd name="connsiteX0" fmla="*/ 370990 w 384358"/>
                  <a:gd name="connsiteY0" fmla="*/ 93508 h 454834"/>
                  <a:gd name="connsiteX1" fmla="*/ 233295 w 384358"/>
                  <a:gd name="connsiteY1" fmla="*/ 7060 h 454834"/>
                  <a:gd name="connsiteX2" fmla="*/ 88916 w 384358"/>
                  <a:gd name="connsiteY2" fmla="*/ 25329 h 454834"/>
                  <a:gd name="connsiteX3" fmla="*/ 12938 w 384358"/>
                  <a:gd name="connsiteY3" fmla="*/ 185527 h 454834"/>
                  <a:gd name="connsiteX4" fmla="*/ 23411 w 384358"/>
                  <a:gd name="connsiteY4" fmla="*/ 360877 h 454834"/>
                  <a:gd name="connsiteX5" fmla="*/ 237305 w 384358"/>
                  <a:gd name="connsiteY5" fmla="*/ 454456 h 454834"/>
                  <a:gd name="connsiteX6" fmla="*/ 344253 w 384358"/>
                  <a:gd name="connsiteY6" fmla="*/ 387614 h 454834"/>
                  <a:gd name="connsiteX7" fmla="*/ 384358 w 384358"/>
                  <a:gd name="connsiteY7" fmla="*/ 240561 h 454834"/>
                  <a:gd name="connsiteX0" fmla="*/ 370990 w 384358"/>
                  <a:gd name="connsiteY0" fmla="*/ 134395 h 457621"/>
                  <a:gd name="connsiteX1" fmla="*/ 233295 w 384358"/>
                  <a:gd name="connsiteY1" fmla="*/ 9847 h 457621"/>
                  <a:gd name="connsiteX2" fmla="*/ 88916 w 384358"/>
                  <a:gd name="connsiteY2" fmla="*/ 28116 h 457621"/>
                  <a:gd name="connsiteX3" fmla="*/ 12938 w 384358"/>
                  <a:gd name="connsiteY3" fmla="*/ 188314 h 457621"/>
                  <a:gd name="connsiteX4" fmla="*/ 23411 w 384358"/>
                  <a:gd name="connsiteY4" fmla="*/ 363664 h 457621"/>
                  <a:gd name="connsiteX5" fmla="*/ 237305 w 384358"/>
                  <a:gd name="connsiteY5" fmla="*/ 457243 h 457621"/>
                  <a:gd name="connsiteX6" fmla="*/ 344253 w 384358"/>
                  <a:gd name="connsiteY6" fmla="*/ 390401 h 457621"/>
                  <a:gd name="connsiteX7" fmla="*/ 384358 w 384358"/>
                  <a:gd name="connsiteY7" fmla="*/ 243348 h 457621"/>
                  <a:gd name="connsiteX0" fmla="*/ 372785 w 386153"/>
                  <a:gd name="connsiteY0" fmla="*/ 126257 h 449483"/>
                  <a:gd name="connsiteX1" fmla="*/ 235090 w 386153"/>
                  <a:gd name="connsiteY1" fmla="*/ 1709 h 449483"/>
                  <a:gd name="connsiteX2" fmla="*/ 120345 w 386153"/>
                  <a:gd name="connsiteY2" fmla="*/ 62312 h 449483"/>
                  <a:gd name="connsiteX3" fmla="*/ 14733 w 386153"/>
                  <a:gd name="connsiteY3" fmla="*/ 180176 h 449483"/>
                  <a:gd name="connsiteX4" fmla="*/ 25206 w 386153"/>
                  <a:gd name="connsiteY4" fmla="*/ 355526 h 449483"/>
                  <a:gd name="connsiteX5" fmla="*/ 239100 w 386153"/>
                  <a:gd name="connsiteY5" fmla="*/ 449105 h 449483"/>
                  <a:gd name="connsiteX6" fmla="*/ 346048 w 386153"/>
                  <a:gd name="connsiteY6" fmla="*/ 382263 h 449483"/>
                  <a:gd name="connsiteX7" fmla="*/ 386153 w 386153"/>
                  <a:gd name="connsiteY7" fmla="*/ 235210 h 449483"/>
                  <a:gd name="connsiteX0" fmla="*/ 372785 w 386153"/>
                  <a:gd name="connsiteY0" fmla="*/ 84022 h 407248"/>
                  <a:gd name="connsiteX1" fmla="*/ 260490 w 386153"/>
                  <a:gd name="connsiteY1" fmla="*/ 6041 h 407248"/>
                  <a:gd name="connsiteX2" fmla="*/ 120345 w 386153"/>
                  <a:gd name="connsiteY2" fmla="*/ 20077 h 407248"/>
                  <a:gd name="connsiteX3" fmla="*/ 14733 w 386153"/>
                  <a:gd name="connsiteY3" fmla="*/ 137941 h 407248"/>
                  <a:gd name="connsiteX4" fmla="*/ 25206 w 386153"/>
                  <a:gd name="connsiteY4" fmla="*/ 313291 h 407248"/>
                  <a:gd name="connsiteX5" fmla="*/ 239100 w 386153"/>
                  <a:gd name="connsiteY5" fmla="*/ 406870 h 407248"/>
                  <a:gd name="connsiteX6" fmla="*/ 346048 w 386153"/>
                  <a:gd name="connsiteY6" fmla="*/ 340028 h 407248"/>
                  <a:gd name="connsiteX7" fmla="*/ 386153 w 386153"/>
                  <a:gd name="connsiteY7" fmla="*/ 192975 h 407248"/>
                  <a:gd name="connsiteX0" fmla="*/ 365053 w 378421"/>
                  <a:gd name="connsiteY0" fmla="*/ 84022 h 407486"/>
                  <a:gd name="connsiteX1" fmla="*/ 252758 w 378421"/>
                  <a:gd name="connsiteY1" fmla="*/ 6041 h 407486"/>
                  <a:gd name="connsiteX2" fmla="*/ 112613 w 378421"/>
                  <a:gd name="connsiteY2" fmla="*/ 20077 h 407486"/>
                  <a:gd name="connsiteX3" fmla="*/ 7001 w 378421"/>
                  <a:gd name="connsiteY3" fmla="*/ 137941 h 407486"/>
                  <a:gd name="connsiteX4" fmla="*/ 34407 w 378421"/>
                  <a:gd name="connsiteY4" fmla="*/ 304824 h 407486"/>
                  <a:gd name="connsiteX5" fmla="*/ 231368 w 378421"/>
                  <a:gd name="connsiteY5" fmla="*/ 406870 h 407486"/>
                  <a:gd name="connsiteX6" fmla="*/ 338316 w 378421"/>
                  <a:gd name="connsiteY6" fmla="*/ 340028 h 407486"/>
                  <a:gd name="connsiteX7" fmla="*/ 378421 w 378421"/>
                  <a:gd name="connsiteY7" fmla="*/ 192975 h 407486"/>
                  <a:gd name="connsiteX0" fmla="*/ 363882 w 377250"/>
                  <a:gd name="connsiteY0" fmla="*/ 84022 h 390853"/>
                  <a:gd name="connsiteX1" fmla="*/ 251587 w 377250"/>
                  <a:gd name="connsiteY1" fmla="*/ 6041 h 390853"/>
                  <a:gd name="connsiteX2" fmla="*/ 111442 w 377250"/>
                  <a:gd name="connsiteY2" fmla="*/ 20077 h 390853"/>
                  <a:gd name="connsiteX3" fmla="*/ 5830 w 377250"/>
                  <a:gd name="connsiteY3" fmla="*/ 137941 h 390853"/>
                  <a:gd name="connsiteX4" fmla="*/ 33236 w 377250"/>
                  <a:gd name="connsiteY4" fmla="*/ 304824 h 390853"/>
                  <a:gd name="connsiteX5" fmla="*/ 196330 w 377250"/>
                  <a:gd name="connsiteY5" fmla="*/ 389937 h 390853"/>
                  <a:gd name="connsiteX6" fmla="*/ 337145 w 377250"/>
                  <a:gd name="connsiteY6" fmla="*/ 340028 h 390853"/>
                  <a:gd name="connsiteX7" fmla="*/ 377250 w 377250"/>
                  <a:gd name="connsiteY7" fmla="*/ 192975 h 390853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250" h="392409">
                    <a:moveTo>
                      <a:pt x="372349" y="106744"/>
                    </a:moveTo>
                    <a:cubicBezTo>
                      <a:pt x="334138" y="62629"/>
                      <a:pt x="295072" y="21782"/>
                      <a:pt x="251587" y="7597"/>
                    </a:cubicBezTo>
                    <a:cubicBezTo>
                      <a:pt x="208103" y="-6588"/>
                      <a:pt x="152402" y="-350"/>
                      <a:pt x="111442" y="21633"/>
                    </a:cubicBezTo>
                    <a:cubicBezTo>
                      <a:pt x="70482" y="43616"/>
                      <a:pt x="18864" y="92039"/>
                      <a:pt x="5830" y="139497"/>
                    </a:cubicBezTo>
                    <a:cubicBezTo>
                      <a:pt x="-7204" y="186955"/>
                      <a:pt x="1486" y="264381"/>
                      <a:pt x="33236" y="306380"/>
                    </a:cubicBezTo>
                    <a:cubicBezTo>
                      <a:pt x="64986" y="348379"/>
                      <a:pt x="145679" y="385626"/>
                      <a:pt x="196330" y="391493"/>
                    </a:cubicBezTo>
                    <a:cubicBezTo>
                      <a:pt x="246981" y="397360"/>
                      <a:pt x="306992" y="374411"/>
                      <a:pt x="337145" y="341584"/>
                    </a:cubicBezTo>
                    <a:cubicBezTo>
                      <a:pt x="367298" y="308757"/>
                      <a:pt x="368895" y="225167"/>
                      <a:pt x="377250" y="194531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6933727" y="4403831"/>
                <a:ext cx="377250" cy="392409"/>
              </a:xfrm>
              <a:custGeom>
                <a:avLst/>
                <a:gdLst>
                  <a:gd name="connsiteX0" fmla="*/ 401053 w 419110"/>
                  <a:gd name="connsiteY0" fmla="*/ 120315 h 494631"/>
                  <a:gd name="connsiteX1" fmla="*/ 267368 w 419110"/>
                  <a:gd name="connsiteY1" fmla="*/ 26736 h 494631"/>
                  <a:gd name="connsiteX2" fmla="*/ 227263 w 419110"/>
                  <a:gd name="connsiteY2" fmla="*/ 13368 h 494631"/>
                  <a:gd name="connsiteX3" fmla="*/ 187158 w 419110"/>
                  <a:gd name="connsiteY3" fmla="*/ 0 h 494631"/>
                  <a:gd name="connsiteX4" fmla="*/ 93579 w 419110"/>
                  <a:gd name="connsiteY4" fmla="*/ 26736 h 494631"/>
                  <a:gd name="connsiteX5" fmla="*/ 53474 w 419110"/>
                  <a:gd name="connsiteY5" fmla="*/ 40105 h 494631"/>
                  <a:gd name="connsiteX6" fmla="*/ 26737 w 419110"/>
                  <a:gd name="connsiteY6" fmla="*/ 80210 h 494631"/>
                  <a:gd name="connsiteX7" fmla="*/ 0 w 419110"/>
                  <a:gd name="connsiteY7" fmla="*/ 160421 h 494631"/>
                  <a:gd name="connsiteX8" fmla="*/ 13368 w 419110"/>
                  <a:gd name="connsiteY8" fmla="*/ 267368 h 494631"/>
                  <a:gd name="connsiteX9" fmla="*/ 40105 w 419110"/>
                  <a:gd name="connsiteY9" fmla="*/ 347578 h 494631"/>
                  <a:gd name="connsiteX10" fmla="*/ 53474 w 419110"/>
                  <a:gd name="connsiteY10" fmla="*/ 387684 h 494631"/>
                  <a:gd name="connsiteX11" fmla="*/ 173789 w 419110"/>
                  <a:gd name="connsiteY11" fmla="*/ 481263 h 494631"/>
                  <a:gd name="connsiteX12" fmla="*/ 213895 w 419110"/>
                  <a:gd name="connsiteY12" fmla="*/ 494631 h 494631"/>
                  <a:gd name="connsiteX13" fmla="*/ 267368 w 419110"/>
                  <a:gd name="connsiteY13" fmla="*/ 481263 h 494631"/>
                  <a:gd name="connsiteX14" fmla="*/ 347579 w 419110"/>
                  <a:gd name="connsiteY14" fmla="*/ 454526 h 494631"/>
                  <a:gd name="connsiteX15" fmla="*/ 374316 w 419110"/>
                  <a:gd name="connsiteY15" fmla="*/ 414421 h 494631"/>
                  <a:gd name="connsiteX16" fmla="*/ 414421 w 419110"/>
                  <a:gd name="connsiteY16" fmla="*/ 387684 h 494631"/>
                  <a:gd name="connsiteX17" fmla="*/ 414421 w 419110"/>
                  <a:gd name="connsiteY17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227263 w 414421"/>
                  <a:gd name="connsiteY2" fmla="*/ 13368 h 494631"/>
                  <a:gd name="connsiteX3" fmla="*/ 187158 w 414421"/>
                  <a:gd name="connsiteY3" fmla="*/ 0 h 494631"/>
                  <a:gd name="connsiteX4" fmla="*/ 93579 w 414421"/>
                  <a:gd name="connsiteY4" fmla="*/ 26736 h 494631"/>
                  <a:gd name="connsiteX5" fmla="*/ 53474 w 414421"/>
                  <a:gd name="connsiteY5" fmla="*/ 40105 h 494631"/>
                  <a:gd name="connsiteX6" fmla="*/ 26737 w 414421"/>
                  <a:gd name="connsiteY6" fmla="*/ 80210 h 494631"/>
                  <a:gd name="connsiteX7" fmla="*/ 0 w 414421"/>
                  <a:gd name="connsiteY7" fmla="*/ 160421 h 494631"/>
                  <a:gd name="connsiteX8" fmla="*/ 13368 w 414421"/>
                  <a:gd name="connsiteY8" fmla="*/ 267368 h 494631"/>
                  <a:gd name="connsiteX9" fmla="*/ 40105 w 414421"/>
                  <a:gd name="connsiteY9" fmla="*/ 347578 h 494631"/>
                  <a:gd name="connsiteX10" fmla="*/ 53474 w 414421"/>
                  <a:gd name="connsiteY10" fmla="*/ 387684 h 494631"/>
                  <a:gd name="connsiteX11" fmla="*/ 173789 w 414421"/>
                  <a:gd name="connsiteY11" fmla="*/ 481263 h 494631"/>
                  <a:gd name="connsiteX12" fmla="*/ 213895 w 414421"/>
                  <a:gd name="connsiteY12" fmla="*/ 494631 h 494631"/>
                  <a:gd name="connsiteX13" fmla="*/ 267368 w 414421"/>
                  <a:gd name="connsiteY13" fmla="*/ 481263 h 494631"/>
                  <a:gd name="connsiteX14" fmla="*/ 347579 w 414421"/>
                  <a:gd name="connsiteY14" fmla="*/ 454526 h 494631"/>
                  <a:gd name="connsiteX15" fmla="*/ 374316 w 414421"/>
                  <a:gd name="connsiteY15" fmla="*/ 414421 h 494631"/>
                  <a:gd name="connsiteX16" fmla="*/ 414421 w 414421"/>
                  <a:gd name="connsiteY16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187158 w 414421"/>
                  <a:gd name="connsiteY2" fmla="*/ 0 h 494631"/>
                  <a:gd name="connsiteX3" fmla="*/ 93579 w 414421"/>
                  <a:gd name="connsiteY3" fmla="*/ 26736 h 494631"/>
                  <a:gd name="connsiteX4" fmla="*/ 53474 w 414421"/>
                  <a:gd name="connsiteY4" fmla="*/ 40105 h 494631"/>
                  <a:gd name="connsiteX5" fmla="*/ 26737 w 414421"/>
                  <a:gd name="connsiteY5" fmla="*/ 80210 h 494631"/>
                  <a:gd name="connsiteX6" fmla="*/ 0 w 414421"/>
                  <a:gd name="connsiteY6" fmla="*/ 160421 h 494631"/>
                  <a:gd name="connsiteX7" fmla="*/ 13368 w 414421"/>
                  <a:gd name="connsiteY7" fmla="*/ 267368 h 494631"/>
                  <a:gd name="connsiteX8" fmla="*/ 40105 w 414421"/>
                  <a:gd name="connsiteY8" fmla="*/ 347578 h 494631"/>
                  <a:gd name="connsiteX9" fmla="*/ 53474 w 414421"/>
                  <a:gd name="connsiteY9" fmla="*/ 387684 h 494631"/>
                  <a:gd name="connsiteX10" fmla="*/ 173789 w 414421"/>
                  <a:gd name="connsiteY10" fmla="*/ 481263 h 494631"/>
                  <a:gd name="connsiteX11" fmla="*/ 213895 w 414421"/>
                  <a:gd name="connsiteY11" fmla="*/ 494631 h 494631"/>
                  <a:gd name="connsiteX12" fmla="*/ 267368 w 414421"/>
                  <a:gd name="connsiteY12" fmla="*/ 481263 h 494631"/>
                  <a:gd name="connsiteX13" fmla="*/ 347579 w 414421"/>
                  <a:gd name="connsiteY13" fmla="*/ 454526 h 494631"/>
                  <a:gd name="connsiteX14" fmla="*/ 374316 w 414421"/>
                  <a:gd name="connsiteY14" fmla="*/ 414421 h 494631"/>
                  <a:gd name="connsiteX15" fmla="*/ 414421 w 414421"/>
                  <a:gd name="connsiteY15" fmla="*/ 267368 h 494631"/>
                  <a:gd name="connsiteX0" fmla="*/ 401053 w 414421"/>
                  <a:gd name="connsiteY0" fmla="*/ 127792 h 502108"/>
                  <a:gd name="connsiteX1" fmla="*/ 187158 w 414421"/>
                  <a:gd name="connsiteY1" fmla="*/ 7477 h 502108"/>
                  <a:gd name="connsiteX2" fmla="*/ 93579 w 414421"/>
                  <a:gd name="connsiteY2" fmla="*/ 34213 h 502108"/>
                  <a:gd name="connsiteX3" fmla="*/ 53474 w 414421"/>
                  <a:gd name="connsiteY3" fmla="*/ 47582 h 502108"/>
                  <a:gd name="connsiteX4" fmla="*/ 26737 w 414421"/>
                  <a:gd name="connsiteY4" fmla="*/ 87687 h 502108"/>
                  <a:gd name="connsiteX5" fmla="*/ 0 w 414421"/>
                  <a:gd name="connsiteY5" fmla="*/ 167898 h 502108"/>
                  <a:gd name="connsiteX6" fmla="*/ 13368 w 414421"/>
                  <a:gd name="connsiteY6" fmla="*/ 274845 h 502108"/>
                  <a:gd name="connsiteX7" fmla="*/ 40105 w 414421"/>
                  <a:gd name="connsiteY7" fmla="*/ 355055 h 502108"/>
                  <a:gd name="connsiteX8" fmla="*/ 53474 w 414421"/>
                  <a:gd name="connsiteY8" fmla="*/ 395161 h 502108"/>
                  <a:gd name="connsiteX9" fmla="*/ 173789 w 414421"/>
                  <a:gd name="connsiteY9" fmla="*/ 488740 h 502108"/>
                  <a:gd name="connsiteX10" fmla="*/ 213895 w 414421"/>
                  <a:gd name="connsiteY10" fmla="*/ 502108 h 502108"/>
                  <a:gd name="connsiteX11" fmla="*/ 267368 w 414421"/>
                  <a:gd name="connsiteY11" fmla="*/ 488740 h 502108"/>
                  <a:gd name="connsiteX12" fmla="*/ 347579 w 414421"/>
                  <a:gd name="connsiteY12" fmla="*/ 462003 h 502108"/>
                  <a:gd name="connsiteX13" fmla="*/ 374316 w 414421"/>
                  <a:gd name="connsiteY13" fmla="*/ 421898 h 502108"/>
                  <a:gd name="connsiteX14" fmla="*/ 414421 w 414421"/>
                  <a:gd name="connsiteY14" fmla="*/ 274845 h 502108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40105 w 414421"/>
                  <a:gd name="connsiteY6" fmla="*/ 352071 h 499124"/>
                  <a:gd name="connsiteX7" fmla="*/ 53474 w 414421"/>
                  <a:gd name="connsiteY7" fmla="*/ 392177 h 499124"/>
                  <a:gd name="connsiteX8" fmla="*/ 173789 w 414421"/>
                  <a:gd name="connsiteY8" fmla="*/ 485756 h 499124"/>
                  <a:gd name="connsiteX9" fmla="*/ 213895 w 414421"/>
                  <a:gd name="connsiteY9" fmla="*/ 499124 h 499124"/>
                  <a:gd name="connsiteX10" fmla="*/ 267368 w 414421"/>
                  <a:gd name="connsiteY10" fmla="*/ 485756 h 499124"/>
                  <a:gd name="connsiteX11" fmla="*/ 347579 w 414421"/>
                  <a:gd name="connsiteY11" fmla="*/ 459019 h 499124"/>
                  <a:gd name="connsiteX12" fmla="*/ 374316 w 414421"/>
                  <a:gd name="connsiteY12" fmla="*/ 418914 h 499124"/>
                  <a:gd name="connsiteX13" fmla="*/ 414421 w 414421"/>
                  <a:gd name="connsiteY13" fmla="*/ 271861 h 499124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53474 w 414421"/>
                  <a:gd name="connsiteY6" fmla="*/ 392177 h 499124"/>
                  <a:gd name="connsiteX7" fmla="*/ 173789 w 414421"/>
                  <a:gd name="connsiteY7" fmla="*/ 485756 h 499124"/>
                  <a:gd name="connsiteX8" fmla="*/ 213895 w 414421"/>
                  <a:gd name="connsiteY8" fmla="*/ 499124 h 499124"/>
                  <a:gd name="connsiteX9" fmla="*/ 267368 w 414421"/>
                  <a:gd name="connsiteY9" fmla="*/ 485756 h 499124"/>
                  <a:gd name="connsiteX10" fmla="*/ 347579 w 414421"/>
                  <a:gd name="connsiteY10" fmla="*/ 459019 h 499124"/>
                  <a:gd name="connsiteX11" fmla="*/ 374316 w 414421"/>
                  <a:gd name="connsiteY11" fmla="*/ 418914 h 499124"/>
                  <a:gd name="connsiteX12" fmla="*/ 414421 w 414421"/>
                  <a:gd name="connsiteY12" fmla="*/ 271861 h 499124"/>
                  <a:gd name="connsiteX0" fmla="*/ 401053 w 414421"/>
                  <a:gd name="connsiteY0" fmla="*/ 124808 h 485756"/>
                  <a:gd name="connsiteX1" fmla="*/ 187158 w 414421"/>
                  <a:gd name="connsiteY1" fmla="*/ 4493 h 485756"/>
                  <a:gd name="connsiteX2" fmla="*/ 93579 w 414421"/>
                  <a:gd name="connsiteY2" fmla="*/ 31229 h 485756"/>
                  <a:gd name="connsiteX3" fmla="*/ 26737 w 414421"/>
                  <a:gd name="connsiteY3" fmla="*/ 84703 h 485756"/>
                  <a:gd name="connsiteX4" fmla="*/ 0 w 414421"/>
                  <a:gd name="connsiteY4" fmla="*/ 164914 h 485756"/>
                  <a:gd name="connsiteX5" fmla="*/ 13368 w 414421"/>
                  <a:gd name="connsiteY5" fmla="*/ 271861 h 485756"/>
                  <a:gd name="connsiteX6" fmla="*/ 53474 w 414421"/>
                  <a:gd name="connsiteY6" fmla="*/ 392177 h 485756"/>
                  <a:gd name="connsiteX7" fmla="*/ 173789 w 414421"/>
                  <a:gd name="connsiteY7" fmla="*/ 485756 h 485756"/>
                  <a:gd name="connsiteX8" fmla="*/ 267368 w 414421"/>
                  <a:gd name="connsiteY8" fmla="*/ 485756 h 485756"/>
                  <a:gd name="connsiteX9" fmla="*/ 347579 w 414421"/>
                  <a:gd name="connsiteY9" fmla="*/ 459019 h 485756"/>
                  <a:gd name="connsiteX10" fmla="*/ 374316 w 414421"/>
                  <a:gd name="connsiteY10" fmla="*/ 418914 h 485756"/>
                  <a:gd name="connsiteX11" fmla="*/ 414421 w 414421"/>
                  <a:gd name="connsiteY11" fmla="*/ 271861 h 485756"/>
                  <a:gd name="connsiteX0" fmla="*/ 401053 w 414421"/>
                  <a:gd name="connsiteY0" fmla="*/ 124808 h 490707"/>
                  <a:gd name="connsiteX1" fmla="*/ 187158 w 414421"/>
                  <a:gd name="connsiteY1" fmla="*/ 4493 h 490707"/>
                  <a:gd name="connsiteX2" fmla="*/ 93579 w 414421"/>
                  <a:gd name="connsiteY2" fmla="*/ 31229 h 490707"/>
                  <a:gd name="connsiteX3" fmla="*/ 26737 w 414421"/>
                  <a:gd name="connsiteY3" fmla="*/ 84703 h 490707"/>
                  <a:gd name="connsiteX4" fmla="*/ 0 w 414421"/>
                  <a:gd name="connsiteY4" fmla="*/ 164914 h 490707"/>
                  <a:gd name="connsiteX5" fmla="*/ 13368 w 414421"/>
                  <a:gd name="connsiteY5" fmla="*/ 271861 h 490707"/>
                  <a:gd name="connsiteX6" fmla="*/ 53474 w 414421"/>
                  <a:gd name="connsiteY6" fmla="*/ 392177 h 490707"/>
                  <a:gd name="connsiteX7" fmla="*/ 173789 w 414421"/>
                  <a:gd name="connsiteY7" fmla="*/ 485756 h 490707"/>
                  <a:gd name="connsiteX8" fmla="*/ 267368 w 414421"/>
                  <a:gd name="connsiteY8" fmla="*/ 485756 h 490707"/>
                  <a:gd name="connsiteX9" fmla="*/ 374316 w 414421"/>
                  <a:gd name="connsiteY9" fmla="*/ 418914 h 490707"/>
                  <a:gd name="connsiteX10" fmla="*/ 414421 w 414421"/>
                  <a:gd name="connsiteY10" fmla="*/ 271861 h 490707"/>
                  <a:gd name="connsiteX0" fmla="*/ 401053 w 414421"/>
                  <a:gd name="connsiteY0" fmla="*/ 98927 h 464826"/>
                  <a:gd name="connsiteX1" fmla="*/ 263358 w 414421"/>
                  <a:gd name="connsiteY1" fmla="*/ 12479 h 464826"/>
                  <a:gd name="connsiteX2" fmla="*/ 93579 w 414421"/>
                  <a:gd name="connsiteY2" fmla="*/ 5348 h 464826"/>
                  <a:gd name="connsiteX3" fmla="*/ 26737 w 414421"/>
                  <a:gd name="connsiteY3" fmla="*/ 58822 h 464826"/>
                  <a:gd name="connsiteX4" fmla="*/ 0 w 414421"/>
                  <a:gd name="connsiteY4" fmla="*/ 139033 h 464826"/>
                  <a:gd name="connsiteX5" fmla="*/ 13368 w 414421"/>
                  <a:gd name="connsiteY5" fmla="*/ 245980 h 464826"/>
                  <a:gd name="connsiteX6" fmla="*/ 53474 w 414421"/>
                  <a:gd name="connsiteY6" fmla="*/ 366296 h 464826"/>
                  <a:gd name="connsiteX7" fmla="*/ 173789 w 414421"/>
                  <a:gd name="connsiteY7" fmla="*/ 459875 h 464826"/>
                  <a:gd name="connsiteX8" fmla="*/ 267368 w 414421"/>
                  <a:gd name="connsiteY8" fmla="*/ 459875 h 464826"/>
                  <a:gd name="connsiteX9" fmla="*/ 374316 w 414421"/>
                  <a:gd name="connsiteY9" fmla="*/ 393033 h 464826"/>
                  <a:gd name="connsiteX10" fmla="*/ 414421 w 414421"/>
                  <a:gd name="connsiteY10" fmla="*/ 245980 h 464826"/>
                  <a:gd name="connsiteX0" fmla="*/ 401053 w 414421"/>
                  <a:gd name="connsiteY0" fmla="*/ 103138 h 469037"/>
                  <a:gd name="connsiteX1" fmla="*/ 263358 w 414421"/>
                  <a:gd name="connsiteY1" fmla="*/ 16690 h 469037"/>
                  <a:gd name="connsiteX2" fmla="*/ 93579 w 414421"/>
                  <a:gd name="connsiteY2" fmla="*/ 9559 h 469037"/>
                  <a:gd name="connsiteX3" fmla="*/ 26737 w 414421"/>
                  <a:gd name="connsiteY3" fmla="*/ 63033 h 469037"/>
                  <a:gd name="connsiteX4" fmla="*/ 0 w 414421"/>
                  <a:gd name="connsiteY4" fmla="*/ 143244 h 469037"/>
                  <a:gd name="connsiteX5" fmla="*/ 13368 w 414421"/>
                  <a:gd name="connsiteY5" fmla="*/ 250191 h 469037"/>
                  <a:gd name="connsiteX6" fmla="*/ 53474 w 414421"/>
                  <a:gd name="connsiteY6" fmla="*/ 370507 h 469037"/>
                  <a:gd name="connsiteX7" fmla="*/ 173789 w 414421"/>
                  <a:gd name="connsiteY7" fmla="*/ 464086 h 469037"/>
                  <a:gd name="connsiteX8" fmla="*/ 267368 w 414421"/>
                  <a:gd name="connsiteY8" fmla="*/ 464086 h 469037"/>
                  <a:gd name="connsiteX9" fmla="*/ 374316 w 414421"/>
                  <a:gd name="connsiteY9" fmla="*/ 397244 h 469037"/>
                  <a:gd name="connsiteX10" fmla="*/ 414421 w 414421"/>
                  <a:gd name="connsiteY10" fmla="*/ 250191 h 469037"/>
                  <a:gd name="connsiteX0" fmla="*/ 401053 w 414421"/>
                  <a:gd name="connsiteY0" fmla="*/ 89653 h 455552"/>
                  <a:gd name="connsiteX1" fmla="*/ 263358 w 414421"/>
                  <a:gd name="connsiteY1" fmla="*/ 3205 h 455552"/>
                  <a:gd name="connsiteX2" fmla="*/ 118979 w 414421"/>
                  <a:gd name="connsiteY2" fmla="*/ 21474 h 455552"/>
                  <a:gd name="connsiteX3" fmla="*/ 26737 w 414421"/>
                  <a:gd name="connsiteY3" fmla="*/ 49548 h 455552"/>
                  <a:gd name="connsiteX4" fmla="*/ 0 w 414421"/>
                  <a:gd name="connsiteY4" fmla="*/ 129759 h 455552"/>
                  <a:gd name="connsiteX5" fmla="*/ 13368 w 414421"/>
                  <a:gd name="connsiteY5" fmla="*/ 236706 h 455552"/>
                  <a:gd name="connsiteX6" fmla="*/ 53474 w 414421"/>
                  <a:gd name="connsiteY6" fmla="*/ 357022 h 455552"/>
                  <a:gd name="connsiteX7" fmla="*/ 173789 w 414421"/>
                  <a:gd name="connsiteY7" fmla="*/ 450601 h 455552"/>
                  <a:gd name="connsiteX8" fmla="*/ 267368 w 414421"/>
                  <a:gd name="connsiteY8" fmla="*/ 450601 h 455552"/>
                  <a:gd name="connsiteX9" fmla="*/ 374316 w 414421"/>
                  <a:gd name="connsiteY9" fmla="*/ 383759 h 455552"/>
                  <a:gd name="connsiteX10" fmla="*/ 414421 w 414421"/>
                  <a:gd name="connsiteY10" fmla="*/ 236706 h 455552"/>
                  <a:gd name="connsiteX0" fmla="*/ 407676 w 421044"/>
                  <a:gd name="connsiteY0" fmla="*/ 91499 h 457398"/>
                  <a:gd name="connsiteX1" fmla="*/ 269981 w 421044"/>
                  <a:gd name="connsiteY1" fmla="*/ 5051 h 457398"/>
                  <a:gd name="connsiteX2" fmla="*/ 125602 w 421044"/>
                  <a:gd name="connsiteY2" fmla="*/ 23320 h 457398"/>
                  <a:gd name="connsiteX3" fmla="*/ 6623 w 421044"/>
                  <a:gd name="connsiteY3" fmla="*/ 131605 h 457398"/>
                  <a:gd name="connsiteX4" fmla="*/ 19991 w 421044"/>
                  <a:gd name="connsiteY4" fmla="*/ 238552 h 457398"/>
                  <a:gd name="connsiteX5" fmla="*/ 60097 w 421044"/>
                  <a:gd name="connsiteY5" fmla="*/ 358868 h 457398"/>
                  <a:gd name="connsiteX6" fmla="*/ 180412 w 421044"/>
                  <a:gd name="connsiteY6" fmla="*/ 452447 h 457398"/>
                  <a:gd name="connsiteX7" fmla="*/ 273991 w 421044"/>
                  <a:gd name="connsiteY7" fmla="*/ 452447 h 457398"/>
                  <a:gd name="connsiteX8" fmla="*/ 380939 w 421044"/>
                  <a:gd name="connsiteY8" fmla="*/ 385605 h 457398"/>
                  <a:gd name="connsiteX9" fmla="*/ 421044 w 421044"/>
                  <a:gd name="connsiteY9" fmla="*/ 238552 h 457398"/>
                  <a:gd name="connsiteX0" fmla="*/ 390363 w 403731"/>
                  <a:gd name="connsiteY0" fmla="*/ 96323 h 462222"/>
                  <a:gd name="connsiteX1" fmla="*/ 252668 w 403731"/>
                  <a:gd name="connsiteY1" fmla="*/ 9875 h 462222"/>
                  <a:gd name="connsiteX2" fmla="*/ 108289 w 403731"/>
                  <a:gd name="connsiteY2" fmla="*/ 28144 h 462222"/>
                  <a:gd name="connsiteX3" fmla="*/ 2678 w 403731"/>
                  <a:gd name="connsiteY3" fmla="*/ 243376 h 462222"/>
                  <a:gd name="connsiteX4" fmla="*/ 42784 w 403731"/>
                  <a:gd name="connsiteY4" fmla="*/ 363692 h 462222"/>
                  <a:gd name="connsiteX5" fmla="*/ 163099 w 403731"/>
                  <a:gd name="connsiteY5" fmla="*/ 457271 h 462222"/>
                  <a:gd name="connsiteX6" fmla="*/ 256678 w 403731"/>
                  <a:gd name="connsiteY6" fmla="*/ 457271 h 462222"/>
                  <a:gd name="connsiteX7" fmla="*/ 363626 w 403731"/>
                  <a:gd name="connsiteY7" fmla="*/ 390429 h 462222"/>
                  <a:gd name="connsiteX8" fmla="*/ 403731 w 403731"/>
                  <a:gd name="connsiteY8" fmla="*/ 243376 h 462222"/>
                  <a:gd name="connsiteX0" fmla="*/ 365380 w 378748"/>
                  <a:gd name="connsiteY0" fmla="*/ 93508 h 459407"/>
                  <a:gd name="connsiteX1" fmla="*/ 227685 w 378748"/>
                  <a:gd name="connsiteY1" fmla="*/ 7060 h 459407"/>
                  <a:gd name="connsiteX2" fmla="*/ 83306 w 378748"/>
                  <a:gd name="connsiteY2" fmla="*/ 25329 h 459407"/>
                  <a:gd name="connsiteX3" fmla="*/ 7328 w 378748"/>
                  <a:gd name="connsiteY3" fmla="*/ 185527 h 459407"/>
                  <a:gd name="connsiteX4" fmla="*/ 17801 w 378748"/>
                  <a:gd name="connsiteY4" fmla="*/ 360877 h 459407"/>
                  <a:gd name="connsiteX5" fmla="*/ 138116 w 378748"/>
                  <a:gd name="connsiteY5" fmla="*/ 454456 h 459407"/>
                  <a:gd name="connsiteX6" fmla="*/ 231695 w 378748"/>
                  <a:gd name="connsiteY6" fmla="*/ 454456 h 459407"/>
                  <a:gd name="connsiteX7" fmla="*/ 338643 w 378748"/>
                  <a:gd name="connsiteY7" fmla="*/ 387614 h 459407"/>
                  <a:gd name="connsiteX8" fmla="*/ 378748 w 378748"/>
                  <a:gd name="connsiteY8" fmla="*/ 240561 h 459407"/>
                  <a:gd name="connsiteX0" fmla="*/ 370990 w 384358"/>
                  <a:gd name="connsiteY0" fmla="*/ 93508 h 454834"/>
                  <a:gd name="connsiteX1" fmla="*/ 233295 w 384358"/>
                  <a:gd name="connsiteY1" fmla="*/ 7060 h 454834"/>
                  <a:gd name="connsiteX2" fmla="*/ 88916 w 384358"/>
                  <a:gd name="connsiteY2" fmla="*/ 25329 h 454834"/>
                  <a:gd name="connsiteX3" fmla="*/ 12938 w 384358"/>
                  <a:gd name="connsiteY3" fmla="*/ 185527 h 454834"/>
                  <a:gd name="connsiteX4" fmla="*/ 23411 w 384358"/>
                  <a:gd name="connsiteY4" fmla="*/ 360877 h 454834"/>
                  <a:gd name="connsiteX5" fmla="*/ 237305 w 384358"/>
                  <a:gd name="connsiteY5" fmla="*/ 454456 h 454834"/>
                  <a:gd name="connsiteX6" fmla="*/ 344253 w 384358"/>
                  <a:gd name="connsiteY6" fmla="*/ 387614 h 454834"/>
                  <a:gd name="connsiteX7" fmla="*/ 384358 w 384358"/>
                  <a:gd name="connsiteY7" fmla="*/ 240561 h 454834"/>
                  <a:gd name="connsiteX0" fmla="*/ 370990 w 384358"/>
                  <a:gd name="connsiteY0" fmla="*/ 134395 h 457621"/>
                  <a:gd name="connsiteX1" fmla="*/ 233295 w 384358"/>
                  <a:gd name="connsiteY1" fmla="*/ 9847 h 457621"/>
                  <a:gd name="connsiteX2" fmla="*/ 88916 w 384358"/>
                  <a:gd name="connsiteY2" fmla="*/ 28116 h 457621"/>
                  <a:gd name="connsiteX3" fmla="*/ 12938 w 384358"/>
                  <a:gd name="connsiteY3" fmla="*/ 188314 h 457621"/>
                  <a:gd name="connsiteX4" fmla="*/ 23411 w 384358"/>
                  <a:gd name="connsiteY4" fmla="*/ 363664 h 457621"/>
                  <a:gd name="connsiteX5" fmla="*/ 237305 w 384358"/>
                  <a:gd name="connsiteY5" fmla="*/ 457243 h 457621"/>
                  <a:gd name="connsiteX6" fmla="*/ 344253 w 384358"/>
                  <a:gd name="connsiteY6" fmla="*/ 390401 h 457621"/>
                  <a:gd name="connsiteX7" fmla="*/ 384358 w 384358"/>
                  <a:gd name="connsiteY7" fmla="*/ 243348 h 457621"/>
                  <a:gd name="connsiteX0" fmla="*/ 372785 w 386153"/>
                  <a:gd name="connsiteY0" fmla="*/ 126257 h 449483"/>
                  <a:gd name="connsiteX1" fmla="*/ 235090 w 386153"/>
                  <a:gd name="connsiteY1" fmla="*/ 1709 h 449483"/>
                  <a:gd name="connsiteX2" fmla="*/ 120345 w 386153"/>
                  <a:gd name="connsiteY2" fmla="*/ 62312 h 449483"/>
                  <a:gd name="connsiteX3" fmla="*/ 14733 w 386153"/>
                  <a:gd name="connsiteY3" fmla="*/ 180176 h 449483"/>
                  <a:gd name="connsiteX4" fmla="*/ 25206 w 386153"/>
                  <a:gd name="connsiteY4" fmla="*/ 355526 h 449483"/>
                  <a:gd name="connsiteX5" fmla="*/ 239100 w 386153"/>
                  <a:gd name="connsiteY5" fmla="*/ 449105 h 449483"/>
                  <a:gd name="connsiteX6" fmla="*/ 346048 w 386153"/>
                  <a:gd name="connsiteY6" fmla="*/ 382263 h 449483"/>
                  <a:gd name="connsiteX7" fmla="*/ 386153 w 386153"/>
                  <a:gd name="connsiteY7" fmla="*/ 235210 h 449483"/>
                  <a:gd name="connsiteX0" fmla="*/ 372785 w 386153"/>
                  <a:gd name="connsiteY0" fmla="*/ 84022 h 407248"/>
                  <a:gd name="connsiteX1" fmla="*/ 260490 w 386153"/>
                  <a:gd name="connsiteY1" fmla="*/ 6041 h 407248"/>
                  <a:gd name="connsiteX2" fmla="*/ 120345 w 386153"/>
                  <a:gd name="connsiteY2" fmla="*/ 20077 h 407248"/>
                  <a:gd name="connsiteX3" fmla="*/ 14733 w 386153"/>
                  <a:gd name="connsiteY3" fmla="*/ 137941 h 407248"/>
                  <a:gd name="connsiteX4" fmla="*/ 25206 w 386153"/>
                  <a:gd name="connsiteY4" fmla="*/ 313291 h 407248"/>
                  <a:gd name="connsiteX5" fmla="*/ 239100 w 386153"/>
                  <a:gd name="connsiteY5" fmla="*/ 406870 h 407248"/>
                  <a:gd name="connsiteX6" fmla="*/ 346048 w 386153"/>
                  <a:gd name="connsiteY6" fmla="*/ 340028 h 407248"/>
                  <a:gd name="connsiteX7" fmla="*/ 386153 w 386153"/>
                  <a:gd name="connsiteY7" fmla="*/ 192975 h 407248"/>
                  <a:gd name="connsiteX0" fmla="*/ 365053 w 378421"/>
                  <a:gd name="connsiteY0" fmla="*/ 84022 h 407486"/>
                  <a:gd name="connsiteX1" fmla="*/ 252758 w 378421"/>
                  <a:gd name="connsiteY1" fmla="*/ 6041 h 407486"/>
                  <a:gd name="connsiteX2" fmla="*/ 112613 w 378421"/>
                  <a:gd name="connsiteY2" fmla="*/ 20077 h 407486"/>
                  <a:gd name="connsiteX3" fmla="*/ 7001 w 378421"/>
                  <a:gd name="connsiteY3" fmla="*/ 137941 h 407486"/>
                  <a:gd name="connsiteX4" fmla="*/ 34407 w 378421"/>
                  <a:gd name="connsiteY4" fmla="*/ 304824 h 407486"/>
                  <a:gd name="connsiteX5" fmla="*/ 231368 w 378421"/>
                  <a:gd name="connsiteY5" fmla="*/ 406870 h 407486"/>
                  <a:gd name="connsiteX6" fmla="*/ 338316 w 378421"/>
                  <a:gd name="connsiteY6" fmla="*/ 340028 h 407486"/>
                  <a:gd name="connsiteX7" fmla="*/ 378421 w 378421"/>
                  <a:gd name="connsiteY7" fmla="*/ 192975 h 407486"/>
                  <a:gd name="connsiteX0" fmla="*/ 363882 w 377250"/>
                  <a:gd name="connsiteY0" fmla="*/ 84022 h 390853"/>
                  <a:gd name="connsiteX1" fmla="*/ 251587 w 377250"/>
                  <a:gd name="connsiteY1" fmla="*/ 6041 h 390853"/>
                  <a:gd name="connsiteX2" fmla="*/ 111442 w 377250"/>
                  <a:gd name="connsiteY2" fmla="*/ 20077 h 390853"/>
                  <a:gd name="connsiteX3" fmla="*/ 5830 w 377250"/>
                  <a:gd name="connsiteY3" fmla="*/ 137941 h 390853"/>
                  <a:gd name="connsiteX4" fmla="*/ 33236 w 377250"/>
                  <a:gd name="connsiteY4" fmla="*/ 304824 h 390853"/>
                  <a:gd name="connsiteX5" fmla="*/ 196330 w 377250"/>
                  <a:gd name="connsiteY5" fmla="*/ 389937 h 390853"/>
                  <a:gd name="connsiteX6" fmla="*/ 337145 w 377250"/>
                  <a:gd name="connsiteY6" fmla="*/ 340028 h 390853"/>
                  <a:gd name="connsiteX7" fmla="*/ 377250 w 377250"/>
                  <a:gd name="connsiteY7" fmla="*/ 192975 h 390853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250" h="392409">
                    <a:moveTo>
                      <a:pt x="372349" y="106744"/>
                    </a:moveTo>
                    <a:cubicBezTo>
                      <a:pt x="334138" y="62629"/>
                      <a:pt x="295072" y="21782"/>
                      <a:pt x="251587" y="7597"/>
                    </a:cubicBezTo>
                    <a:cubicBezTo>
                      <a:pt x="208103" y="-6588"/>
                      <a:pt x="152402" y="-350"/>
                      <a:pt x="111442" y="21633"/>
                    </a:cubicBezTo>
                    <a:cubicBezTo>
                      <a:pt x="70482" y="43616"/>
                      <a:pt x="18864" y="92039"/>
                      <a:pt x="5830" y="139497"/>
                    </a:cubicBezTo>
                    <a:cubicBezTo>
                      <a:pt x="-7204" y="186955"/>
                      <a:pt x="1486" y="264381"/>
                      <a:pt x="33236" y="306380"/>
                    </a:cubicBezTo>
                    <a:cubicBezTo>
                      <a:pt x="64986" y="348379"/>
                      <a:pt x="145679" y="385626"/>
                      <a:pt x="196330" y="391493"/>
                    </a:cubicBezTo>
                    <a:cubicBezTo>
                      <a:pt x="246981" y="397360"/>
                      <a:pt x="306992" y="374411"/>
                      <a:pt x="337145" y="341584"/>
                    </a:cubicBezTo>
                    <a:cubicBezTo>
                      <a:pt x="367298" y="308757"/>
                      <a:pt x="368895" y="225167"/>
                      <a:pt x="377250" y="194531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12037556">
                <a:off x="7232177" y="4779180"/>
                <a:ext cx="377250" cy="392409"/>
              </a:xfrm>
              <a:custGeom>
                <a:avLst/>
                <a:gdLst>
                  <a:gd name="connsiteX0" fmla="*/ 401053 w 419110"/>
                  <a:gd name="connsiteY0" fmla="*/ 120315 h 494631"/>
                  <a:gd name="connsiteX1" fmla="*/ 267368 w 419110"/>
                  <a:gd name="connsiteY1" fmla="*/ 26736 h 494631"/>
                  <a:gd name="connsiteX2" fmla="*/ 227263 w 419110"/>
                  <a:gd name="connsiteY2" fmla="*/ 13368 h 494631"/>
                  <a:gd name="connsiteX3" fmla="*/ 187158 w 419110"/>
                  <a:gd name="connsiteY3" fmla="*/ 0 h 494631"/>
                  <a:gd name="connsiteX4" fmla="*/ 93579 w 419110"/>
                  <a:gd name="connsiteY4" fmla="*/ 26736 h 494631"/>
                  <a:gd name="connsiteX5" fmla="*/ 53474 w 419110"/>
                  <a:gd name="connsiteY5" fmla="*/ 40105 h 494631"/>
                  <a:gd name="connsiteX6" fmla="*/ 26737 w 419110"/>
                  <a:gd name="connsiteY6" fmla="*/ 80210 h 494631"/>
                  <a:gd name="connsiteX7" fmla="*/ 0 w 419110"/>
                  <a:gd name="connsiteY7" fmla="*/ 160421 h 494631"/>
                  <a:gd name="connsiteX8" fmla="*/ 13368 w 419110"/>
                  <a:gd name="connsiteY8" fmla="*/ 267368 h 494631"/>
                  <a:gd name="connsiteX9" fmla="*/ 40105 w 419110"/>
                  <a:gd name="connsiteY9" fmla="*/ 347578 h 494631"/>
                  <a:gd name="connsiteX10" fmla="*/ 53474 w 419110"/>
                  <a:gd name="connsiteY10" fmla="*/ 387684 h 494631"/>
                  <a:gd name="connsiteX11" fmla="*/ 173789 w 419110"/>
                  <a:gd name="connsiteY11" fmla="*/ 481263 h 494631"/>
                  <a:gd name="connsiteX12" fmla="*/ 213895 w 419110"/>
                  <a:gd name="connsiteY12" fmla="*/ 494631 h 494631"/>
                  <a:gd name="connsiteX13" fmla="*/ 267368 w 419110"/>
                  <a:gd name="connsiteY13" fmla="*/ 481263 h 494631"/>
                  <a:gd name="connsiteX14" fmla="*/ 347579 w 419110"/>
                  <a:gd name="connsiteY14" fmla="*/ 454526 h 494631"/>
                  <a:gd name="connsiteX15" fmla="*/ 374316 w 419110"/>
                  <a:gd name="connsiteY15" fmla="*/ 414421 h 494631"/>
                  <a:gd name="connsiteX16" fmla="*/ 414421 w 419110"/>
                  <a:gd name="connsiteY16" fmla="*/ 387684 h 494631"/>
                  <a:gd name="connsiteX17" fmla="*/ 414421 w 419110"/>
                  <a:gd name="connsiteY17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227263 w 414421"/>
                  <a:gd name="connsiteY2" fmla="*/ 13368 h 494631"/>
                  <a:gd name="connsiteX3" fmla="*/ 187158 w 414421"/>
                  <a:gd name="connsiteY3" fmla="*/ 0 h 494631"/>
                  <a:gd name="connsiteX4" fmla="*/ 93579 w 414421"/>
                  <a:gd name="connsiteY4" fmla="*/ 26736 h 494631"/>
                  <a:gd name="connsiteX5" fmla="*/ 53474 w 414421"/>
                  <a:gd name="connsiteY5" fmla="*/ 40105 h 494631"/>
                  <a:gd name="connsiteX6" fmla="*/ 26737 w 414421"/>
                  <a:gd name="connsiteY6" fmla="*/ 80210 h 494631"/>
                  <a:gd name="connsiteX7" fmla="*/ 0 w 414421"/>
                  <a:gd name="connsiteY7" fmla="*/ 160421 h 494631"/>
                  <a:gd name="connsiteX8" fmla="*/ 13368 w 414421"/>
                  <a:gd name="connsiteY8" fmla="*/ 267368 h 494631"/>
                  <a:gd name="connsiteX9" fmla="*/ 40105 w 414421"/>
                  <a:gd name="connsiteY9" fmla="*/ 347578 h 494631"/>
                  <a:gd name="connsiteX10" fmla="*/ 53474 w 414421"/>
                  <a:gd name="connsiteY10" fmla="*/ 387684 h 494631"/>
                  <a:gd name="connsiteX11" fmla="*/ 173789 w 414421"/>
                  <a:gd name="connsiteY11" fmla="*/ 481263 h 494631"/>
                  <a:gd name="connsiteX12" fmla="*/ 213895 w 414421"/>
                  <a:gd name="connsiteY12" fmla="*/ 494631 h 494631"/>
                  <a:gd name="connsiteX13" fmla="*/ 267368 w 414421"/>
                  <a:gd name="connsiteY13" fmla="*/ 481263 h 494631"/>
                  <a:gd name="connsiteX14" fmla="*/ 347579 w 414421"/>
                  <a:gd name="connsiteY14" fmla="*/ 454526 h 494631"/>
                  <a:gd name="connsiteX15" fmla="*/ 374316 w 414421"/>
                  <a:gd name="connsiteY15" fmla="*/ 414421 h 494631"/>
                  <a:gd name="connsiteX16" fmla="*/ 414421 w 414421"/>
                  <a:gd name="connsiteY16" fmla="*/ 267368 h 494631"/>
                  <a:gd name="connsiteX0" fmla="*/ 401053 w 414421"/>
                  <a:gd name="connsiteY0" fmla="*/ 120315 h 494631"/>
                  <a:gd name="connsiteX1" fmla="*/ 267368 w 414421"/>
                  <a:gd name="connsiteY1" fmla="*/ 26736 h 494631"/>
                  <a:gd name="connsiteX2" fmla="*/ 187158 w 414421"/>
                  <a:gd name="connsiteY2" fmla="*/ 0 h 494631"/>
                  <a:gd name="connsiteX3" fmla="*/ 93579 w 414421"/>
                  <a:gd name="connsiteY3" fmla="*/ 26736 h 494631"/>
                  <a:gd name="connsiteX4" fmla="*/ 53474 w 414421"/>
                  <a:gd name="connsiteY4" fmla="*/ 40105 h 494631"/>
                  <a:gd name="connsiteX5" fmla="*/ 26737 w 414421"/>
                  <a:gd name="connsiteY5" fmla="*/ 80210 h 494631"/>
                  <a:gd name="connsiteX6" fmla="*/ 0 w 414421"/>
                  <a:gd name="connsiteY6" fmla="*/ 160421 h 494631"/>
                  <a:gd name="connsiteX7" fmla="*/ 13368 w 414421"/>
                  <a:gd name="connsiteY7" fmla="*/ 267368 h 494631"/>
                  <a:gd name="connsiteX8" fmla="*/ 40105 w 414421"/>
                  <a:gd name="connsiteY8" fmla="*/ 347578 h 494631"/>
                  <a:gd name="connsiteX9" fmla="*/ 53474 w 414421"/>
                  <a:gd name="connsiteY9" fmla="*/ 387684 h 494631"/>
                  <a:gd name="connsiteX10" fmla="*/ 173789 w 414421"/>
                  <a:gd name="connsiteY10" fmla="*/ 481263 h 494631"/>
                  <a:gd name="connsiteX11" fmla="*/ 213895 w 414421"/>
                  <a:gd name="connsiteY11" fmla="*/ 494631 h 494631"/>
                  <a:gd name="connsiteX12" fmla="*/ 267368 w 414421"/>
                  <a:gd name="connsiteY12" fmla="*/ 481263 h 494631"/>
                  <a:gd name="connsiteX13" fmla="*/ 347579 w 414421"/>
                  <a:gd name="connsiteY13" fmla="*/ 454526 h 494631"/>
                  <a:gd name="connsiteX14" fmla="*/ 374316 w 414421"/>
                  <a:gd name="connsiteY14" fmla="*/ 414421 h 494631"/>
                  <a:gd name="connsiteX15" fmla="*/ 414421 w 414421"/>
                  <a:gd name="connsiteY15" fmla="*/ 267368 h 494631"/>
                  <a:gd name="connsiteX0" fmla="*/ 401053 w 414421"/>
                  <a:gd name="connsiteY0" fmla="*/ 127792 h 502108"/>
                  <a:gd name="connsiteX1" fmla="*/ 187158 w 414421"/>
                  <a:gd name="connsiteY1" fmla="*/ 7477 h 502108"/>
                  <a:gd name="connsiteX2" fmla="*/ 93579 w 414421"/>
                  <a:gd name="connsiteY2" fmla="*/ 34213 h 502108"/>
                  <a:gd name="connsiteX3" fmla="*/ 53474 w 414421"/>
                  <a:gd name="connsiteY3" fmla="*/ 47582 h 502108"/>
                  <a:gd name="connsiteX4" fmla="*/ 26737 w 414421"/>
                  <a:gd name="connsiteY4" fmla="*/ 87687 h 502108"/>
                  <a:gd name="connsiteX5" fmla="*/ 0 w 414421"/>
                  <a:gd name="connsiteY5" fmla="*/ 167898 h 502108"/>
                  <a:gd name="connsiteX6" fmla="*/ 13368 w 414421"/>
                  <a:gd name="connsiteY6" fmla="*/ 274845 h 502108"/>
                  <a:gd name="connsiteX7" fmla="*/ 40105 w 414421"/>
                  <a:gd name="connsiteY7" fmla="*/ 355055 h 502108"/>
                  <a:gd name="connsiteX8" fmla="*/ 53474 w 414421"/>
                  <a:gd name="connsiteY8" fmla="*/ 395161 h 502108"/>
                  <a:gd name="connsiteX9" fmla="*/ 173789 w 414421"/>
                  <a:gd name="connsiteY9" fmla="*/ 488740 h 502108"/>
                  <a:gd name="connsiteX10" fmla="*/ 213895 w 414421"/>
                  <a:gd name="connsiteY10" fmla="*/ 502108 h 502108"/>
                  <a:gd name="connsiteX11" fmla="*/ 267368 w 414421"/>
                  <a:gd name="connsiteY11" fmla="*/ 488740 h 502108"/>
                  <a:gd name="connsiteX12" fmla="*/ 347579 w 414421"/>
                  <a:gd name="connsiteY12" fmla="*/ 462003 h 502108"/>
                  <a:gd name="connsiteX13" fmla="*/ 374316 w 414421"/>
                  <a:gd name="connsiteY13" fmla="*/ 421898 h 502108"/>
                  <a:gd name="connsiteX14" fmla="*/ 414421 w 414421"/>
                  <a:gd name="connsiteY14" fmla="*/ 274845 h 502108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40105 w 414421"/>
                  <a:gd name="connsiteY6" fmla="*/ 352071 h 499124"/>
                  <a:gd name="connsiteX7" fmla="*/ 53474 w 414421"/>
                  <a:gd name="connsiteY7" fmla="*/ 392177 h 499124"/>
                  <a:gd name="connsiteX8" fmla="*/ 173789 w 414421"/>
                  <a:gd name="connsiteY8" fmla="*/ 485756 h 499124"/>
                  <a:gd name="connsiteX9" fmla="*/ 213895 w 414421"/>
                  <a:gd name="connsiteY9" fmla="*/ 499124 h 499124"/>
                  <a:gd name="connsiteX10" fmla="*/ 267368 w 414421"/>
                  <a:gd name="connsiteY10" fmla="*/ 485756 h 499124"/>
                  <a:gd name="connsiteX11" fmla="*/ 347579 w 414421"/>
                  <a:gd name="connsiteY11" fmla="*/ 459019 h 499124"/>
                  <a:gd name="connsiteX12" fmla="*/ 374316 w 414421"/>
                  <a:gd name="connsiteY12" fmla="*/ 418914 h 499124"/>
                  <a:gd name="connsiteX13" fmla="*/ 414421 w 414421"/>
                  <a:gd name="connsiteY13" fmla="*/ 271861 h 499124"/>
                  <a:gd name="connsiteX0" fmla="*/ 401053 w 414421"/>
                  <a:gd name="connsiteY0" fmla="*/ 124808 h 499124"/>
                  <a:gd name="connsiteX1" fmla="*/ 187158 w 414421"/>
                  <a:gd name="connsiteY1" fmla="*/ 4493 h 499124"/>
                  <a:gd name="connsiteX2" fmla="*/ 93579 w 414421"/>
                  <a:gd name="connsiteY2" fmla="*/ 31229 h 499124"/>
                  <a:gd name="connsiteX3" fmla="*/ 26737 w 414421"/>
                  <a:gd name="connsiteY3" fmla="*/ 84703 h 499124"/>
                  <a:gd name="connsiteX4" fmla="*/ 0 w 414421"/>
                  <a:gd name="connsiteY4" fmla="*/ 164914 h 499124"/>
                  <a:gd name="connsiteX5" fmla="*/ 13368 w 414421"/>
                  <a:gd name="connsiteY5" fmla="*/ 271861 h 499124"/>
                  <a:gd name="connsiteX6" fmla="*/ 53474 w 414421"/>
                  <a:gd name="connsiteY6" fmla="*/ 392177 h 499124"/>
                  <a:gd name="connsiteX7" fmla="*/ 173789 w 414421"/>
                  <a:gd name="connsiteY7" fmla="*/ 485756 h 499124"/>
                  <a:gd name="connsiteX8" fmla="*/ 213895 w 414421"/>
                  <a:gd name="connsiteY8" fmla="*/ 499124 h 499124"/>
                  <a:gd name="connsiteX9" fmla="*/ 267368 w 414421"/>
                  <a:gd name="connsiteY9" fmla="*/ 485756 h 499124"/>
                  <a:gd name="connsiteX10" fmla="*/ 347579 w 414421"/>
                  <a:gd name="connsiteY10" fmla="*/ 459019 h 499124"/>
                  <a:gd name="connsiteX11" fmla="*/ 374316 w 414421"/>
                  <a:gd name="connsiteY11" fmla="*/ 418914 h 499124"/>
                  <a:gd name="connsiteX12" fmla="*/ 414421 w 414421"/>
                  <a:gd name="connsiteY12" fmla="*/ 271861 h 499124"/>
                  <a:gd name="connsiteX0" fmla="*/ 401053 w 414421"/>
                  <a:gd name="connsiteY0" fmla="*/ 124808 h 485756"/>
                  <a:gd name="connsiteX1" fmla="*/ 187158 w 414421"/>
                  <a:gd name="connsiteY1" fmla="*/ 4493 h 485756"/>
                  <a:gd name="connsiteX2" fmla="*/ 93579 w 414421"/>
                  <a:gd name="connsiteY2" fmla="*/ 31229 h 485756"/>
                  <a:gd name="connsiteX3" fmla="*/ 26737 w 414421"/>
                  <a:gd name="connsiteY3" fmla="*/ 84703 h 485756"/>
                  <a:gd name="connsiteX4" fmla="*/ 0 w 414421"/>
                  <a:gd name="connsiteY4" fmla="*/ 164914 h 485756"/>
                  <a:gd name="connsiteX5" fmla="*/ 13368 w 414421"/>
                  <a:gd name="connsiteY5" fmla="*/ 271861 h 485756"/>
                  <a:gd name="connsiteX6" fmla="*/ 53474 w 414421"/>
                  <a:gd name="connsiteY6" fmla="*/ 392177 h 485756"/>
                  <a:gd name="connsiteX7" fmla="*/ 173789 w 414421"/>
                  <a:gd name="connsiteY7" fmla="*/ 485756 h 485756"/>
                  <a:gd name="connsiteX8" fmla="*/ 267368 w 414421"/>
                  <a:gd name="connsiteY8" fmla="*/ 485756 h 485756"/>
                  <a:gd name="connsiteX9" fmla="*/ 347579 w 414421"/>
                  <a:gd name="connsiteY9" fmla="*/ 459019 h 485756"/>
                  <a:gd name="connsiteX10" fmla="*/ 374316 w 414421"/>
                  <a:gd name="connsiteY10" fmla="*/ 418914 h 485756"/>
                  <a:gd name="connsiteX11" fmla="*/ 414421 w 414421"/>
                  <a:gd name="connsiteY11" fmla="*/ 271861 h 485756"/>
                  <a:gd name="connsiteX0" fmla="*/ 401053 w 414421"/>
                  <a:gd name="connsiteY0" fmla="*/ 124808 h 490707"/>
                  <a:gd name="connsiteX1" fmla="*/ 187158 w 414421"/>
                  <a:gd name="connsiteY1" fmla="*/ 4493 h 490707"/>
                  <a:gd name="connsiteX2" fmla="*/ 93579 w 414421"/>
                  <a:gd name="connsiteY2" fmla="*/ 31229 h 490707"/>
                  <a:gd name="connsiteX3" fmla="*/ 26737 w 414421"/>
                  <a:gd name="connsiteY3" fmla="*/ 84703 h 490707"/>
                  <a:gd name="connsiteX4" fmla="*/ 0 w 414421"/>
                  <a:gd name="connsiteY4" fmla="*/ 164914 h 490707"/>
                  <a:gd name="connsiteX5" fmla="*/ 13368 w 414421"/>
                  <a:gd name="connsiteY5" fmla="*/ 271861 h 490707"/>
                  <a:gd name="connsiteX6" fmla="*/ 53474 w 414421"/>
                  <a:gd name="connsiteY6" fmla="*/ 392177 h 490707"/>
                  <a:gd name="connsiteX7" fmla="*/ 173789 w 414421"/>
                  <a:gd name="connsiteY7" fmla="*/ 485756 h 490707"/>
                  <a:gd name="connsiteX8" fmla="*/ 267368 w 414421"/>
                  <a:gd name="connsiteY8" fmla="*/ 485756 h 490707"/>
                  <a:gd name="connsiteX9" fmla="*/ 374316 w 414421"/>
                  <a:gd name="connsiteY9" fmla="*/ 418914 h 490707"/>
                  <a:gd name="connsiteX10" fmla="*/ 414421 w 414421"/>
                  <a:gd name="connsiteY10" fmla="*/ 271861 h 490707"/>
                  <a:gd name="connsiteX0" fmla="*/ 401053 w 414421"/>
                  <a:gd name="connsiteY0" fmla="*/ 98927 h 464826"/>
                  <a:gd name="connsiteX1" fmla="*/ 263358 w 414421"/>
                  <a:gd name="connsiteY1" fmla="*/ 12479 h 464826"/>
                  <a:gd name="connsiteX2" fmla="*/ 93579 w 414421"/>
                  <a:gd name="connsiteY2" fmla="*/ 5348 h 464826"/>
                  <a:gd name="connsiteX3" fmla="*/ 26737 w 414421"/>
                  <a:gd name="connsiteY3" fmla="*/ 58822 h 464826"/>
                  <a:gd name="connsiteX4" fmla="*/ 0 w 414421"/>
                  <a:gd name="connsiteY4" fmla="*/ 139033 h 464826"/>
                  <a:gd name="connsiteX5" fmla="*/ 13368 w 414421"/>
                  <a:gd name="connsiteY5" fmla="*/ 245980 h 464826"/>
                  <a:gd name="connsiteX6" fmla="*/ 53474 w 414421"/>
                  <a:gd name="connsiteY6" fmla="*/ 366296 h 464826"/>
                  <a:gd name="connsiteX7" fmla="*/ 173789 w 414421"/>
                  <a:gd name="connsiteY7" fmla="*/ 459875 h 464826"/>
                  <a:gd name="connsiteX8" fmla="*/ 267368 w 414421"/>
                  <a:gd name="connsiteY8" fmla="*/ 459875 h 464826"/>
                  <a:gd name="connsiteX9" fmla="*/ 374316 w 414421"/>
                  <a:gd name="connsiteY9" fmla="*/ 393033 h 464826"/>
                  <a:gd name="connsiteX10" fmla="*/ 414421 w 414421"/>
                  <a:gd name="connsiteY10" fmla="*/ 245980 h 464826"/>
                  <a:gd name="connsiteX0" fmla="*/ 401053 w 414421"/>
                  <a:gd name="connsiteY0" fmla="*/ 103138 h 469037"/>
                  <a:gd name="connsiteX1" fmla="*/ 263358 w 414421"/>
                  <a:gd name="connsiteY1" fmla="*/ 16690 h 469037"/>
                  <a:gd name="connsiteX2" fmla="*/ 93579 w 414421"/>
                  <a:gd name="connsiteY2" fmla="*/ 9559 h 469037"/>
                  <a:gd name="connsiteX3" fmla="*/ 26737 w 414421"/>
                  <a:gd name="connsiteY3" fmla="*/ 63033 h 469037"/>
                  <a:gd name="connsiteX4" fmla="*/ 0 w 414421"/>
                  <a:gd name="connsiteY4" fmla="*/ 143244 h 469037"/>
                  <a:gd name="connsiteX5" fmla="*/ 13368 w 414421"/>
                  <a:gd name="connsiteY5" fmla="*/ 250191 h 469037"/>
                  <a:gd name="connsiteX6" fmla="*/ 53474 w 414421"/>
                  <a:gd name="connsiteY6" fmla="*/ 370507 h 469037"/>
                  <a:gd name="connsiteX7" fmla="*/ 173789 w 414421"/>
                  <a:gd name="connsiteY7" fmla="*/ 464086 h 469037"/>
                  <a:gd name="connsiteX8" fmla="*/ 267368 w 414421"/>
                  <a:gd name="connsiteY8" fmla="*/ 464086 h 469037"/>
                  <a:gd name="connsiteX9" fmla="*/ 374316 w 414421"/>
                  <a:gd name="connsiteY9" fmla="*/ 397244 h 469037"/>
                  <a:gd name="connsiteX10" fmla="*/ 414421 w 414421"/>
                  <a:gd name="connsiteY10" fmla="*/ 250191 h 469037"/>
                  <a:gd name="connsiteX0" fmla="*/ 401053 w 414421"/>
                  <a:gd name="connsiteY0" fmla="*/ 89653 h 455552"/>
                  <a:gd name="connsiteX1" fmla="*/ 263358 w 414421"/>
                  <a:gd name="connsiteY1" fmla="*/ 3205 h 455552"/>
                  <a:gd name="connsiteX2" fmla="*/ 118979 w 414421"/>
                  <a:gd name="connsiteY2" fmla="*/ 21474 h 455552"/>
                  <a:gd name="connsiteX3" fmla="*/ 26737 w 414421"/>
                  <a:gd name="connsiteY3" fmla="*/ 49548 h 455552"/>
                  <a:gd name="connsiteX4" fmla="*/ 0 w 414421"/>
                  <a:gd name="connsiteY4" fmla="*/ 129759 h 455552"/>
                  <a:gd name="connsiteX5" fmla="*/ 13368 w 414421"/>
                  <a:gd name="connsiteY5" fmla="*/ 236706 h 455552"/>
                  <a:gd name="connsiteX6" fmla="*/ 53474 w 414421"/>
                  <a:gd name="connsiteY6" fmla="*/ 357022 h 455552"/>
                  <a:gd name="connsiteX7" fmla="*/ 173789 w 414421"/>
                  <a:gd name="connsiteY7" fmla="*/ 450601 h 455552"/>
                  <a:gd name="connsiteX8" fmla="*/ 267368 w 414421"/>
                  <a:gd name="connsiteY8" fmla="*/ 450601 h 455552"/>
                  <a:gd name="connsiteX9" fmla="*/ 374316 w 414421"/>
                  <a:gd name="connsiteY9" fmla="*/ 383759 h 455552"/>
                  <a:gd name="connsiteX10" fmla="*/ 414421 w 414421"/>
                  <a:gd name="connsiteY10" fmla="*/ 236706 h 455552"/>
                  <a:gd name="connsiteX0" fmla="*/ 407676 w 421044"/>
                  <a:gd name="connsiteY0" fmla="*/ 91499 h 457398"/>
                  <a:gd name="connsiteX1" fmla="*/ 269981 w 421044"/>
                  <a:gd name="connsiteY1" fmla="*/ 5051 h 457398"/>
                  <a:gd name="connsiteX2" fmla="*/ 125602 w 421044"/>
                  <a:gd name="connsiteY2" fmla="*/ 23320 h 457398"/>
                  <a:gd name="connsiteX3" fmla="*/ 6623 w 421044"/>
                  <a:gd name="connsiteY3" fmla="*/ 131605 h 457398"/>
                  <a:gd name="connsiteX4" fmla="*/ 19991 w 421044"/>
                  <a:gd name="connsiteY4" fmla="*/ 238552 h 457398"/>
                  <a:gd name="connsiteX5" fmla="*/ 60097 w 421044"/>
                  <a:gd name="connsiteY5" fmla="*/ 358868 h 457398"/>
                  <a:gd name="connsiteX6" fmla="*/ 180412 w 421044"/>
                  <a:gd name="connsiteY6" fmla="*/ 452447 h 457398"/>
                  <a:gd name="connsiteX7" fmla="*/ 273991 w 421044"/>
                  <a:gd name="connsiteY7" fmla="*/ 452447 h 457398"/>
                  <a:gd name="connsiteX8" fmla="*/ 380939 w 421044"/>
                  <a:gd name="connsiteY8" fmla="*/ 385605 h 457398"/>
                  <a:gd name="connsiteX9" fmla="*/ 421044 w 421044"/>
                  <a:gd name="connsiteY9" fmla="*/ 238552 h 457398"/>
                  <a:gd name="connsiteX0" fmla="*/ 390363 w 403731"/>
                  <a:gd name="connsiteY0" fmla="*/ 96323 h 462222"/>
                  <a:gd name="connsiteX1" fmla="*/ 252668 w 403731"/>
                  <a:gd name="connsiteY1" fmla="*/ 9875 h 462222"/>
                  <a:gd name="connsiteX2" fmla="*/ 108289 w 403731"/>
                  <a:gd name="connsiteY2" fmla="*/ 28144 h 462222"/>
                  <a:gd name="connsiteX3" fmla="*/ 2678 w 403731"/>
                  <a:gd name="connsiteY3" fmla="*/ 243376 h 462222"/>
                  <a:gd name="connsiteX4" fmla="*/ 42784 w 403731"/>
                  <a:gd name="connsiteY4" fmla="*/ 363692 h 462222"/>
                  <a:gd name="connsiteX5" fmla="*/ 163099 w 403731"/>
                  <a:gd name="connsiteY5" fmla="*/ 457271 h 462222"/>
                  <a:gd name="connsiteX6" fmla="*/ 256678 w 403731"/>
                  <a:gd name="connsiteY6" fmla="*/ 457271 h 462222"/>
                  <a:gd name="connsiteX7" fmla="*/ 363626 w 403731"/>
                  <a:gd name="connsiteY7" fmla="*/ 390429 h 462222"/>
                  <a:gd name="connsiteX8" fmla="*/ 403731 w 403731"/>
                  <a:gd name="connsiteY8" fmla="*/ 243376 h 462222"/>
                  <a:gd name="connsiteX0" fmla="*/ 365380 w 378748"/>
                  <a:gd name="connsiteY0" fmla="*/ 93508 h 459407"/>
                  <a:gd name="connsiteX1" fmla="*/ 227685 w 378748"/>
                  <a:gd name="connsiteY1" fmla="*/ 7060 h 459407"/>
                  <a:gd name="connsiteX2" fmla="*/ 83306 w 378748"/>
                  <a:gd name="connsiteY2" fmla="*/ 25329 h 459407"/>
                  <a:gd name="connsiteX3" fmla="*/ 7328 w 378748"/>
                  <a:gd name="connsiteY3" fmla="*/ 185527 h 459407"/>
                  <a:gd name="connsiteX4" fmla="*/ 17801 w 378748"/>
                  <a:gd name="connsiteY4" fmla="*/ 360877 h 459407"/>
                  <a:gd name="connsiteX5" fmla="*/ 138116 w 378748"/>
                  <a:gd name="connsiteY5" fmla="*/ 454456 h 459407"/>
                  <a:gd name="connsiteX6" fmla="*/ 231695 w 378748"/>
                  <a:gd name="connsiteY6" fmla="*/ 454456 h 459407"/>
                  <a:gd name="connsiteX7" fmla="*/ 338643 w 378748"/>
                  <a:gd name="connsiteY7" fmla="*/ 387614 h 459407"/>
                  <a:gd name="connsiteX8" fmla="*/ 378748 w 378748"/>
                  <a:gd name="connsiteY8" fmla="*/ 240561 h 459407"/>
                  <a:gd name="connsiteX0" fmla="*/ 370990 w 384358"/>
                  <a:gd name="connsiteY0" fmla="*/ 93508 h 454834"/>
                  <a:gd name="connsiteX1" fmla="*/ 233295 w 384358"/>
                  <a:gd name="connsiteY1" fmla="*/ 7060 h 454834"/>
                  <a:gd name="connsiteX2" fmla="*/ 88916 w 384358"/>
                  <a:gd name="connsiteY2" fmla="*/ 25329 h 454834"/>
                  <a:gd name="connsiteX3" fmla="*/ 12938 w 384358"/>
                  <a:gd name="connsiteY3" fmla="*/ 185527 h 454834"/>
                  <a:gd name="connsiteX4" fmla="*/ 23411 w 384358"/>
                  <a:gd name="connsiteY4" fmla="*/ 360877 h 454834"/>
                  <a:gd name="connsiteX5" fmla="*/ 237305 w 384358"/>
                  <a:gd name="connsiteY5" fmla="*/ 454456 h 454834"/>
                  <a:gd name="connsiteX6" fmla="*/ 344253 w 384358"/>
                  <a:gd name="connsiteY6" fmla="*/ 387614 h 454834"/>
                  <a:gd name="connsiteX7" fmla="*/ 384358 w 384358"/>
                  <a:gd name="connsiteY7" fmla="*/ 240561 h 454834"/>
                  <a:gd name="connsiteX0" fmla="*/ 370990 w 384358"/>
                  <a:gd name="connsiteY0" fmla="*/ 134395 h 457621"/>
                  <a:gd name="connsiteX1" fmla="*/ 233295 w 384358"/>
                  <a:gd name="connsiteY1" fmla="*/ 9847 h 457621"/>
                  <a:gd name="connsiteX2" fmla="*/ 88916 w 384358"/>
                  <a:gd name="connsiteY2" fmla="*/ 28116 h 457621"/>
                  <a:gd name="connsiteX3" fmla="*/ 12938 w 384358"/>
                  <a:gd name="connsiteY3" fmla="*/ 188314 h 457621"/>
                  <a:gd name="connsiteX4" fmla="*/ 23411 w 384358"/>
                  <a:gd name="connsiteY4" fmla="*/ 363664 h 457621"/>
                  <a:gd name="connsiteX5" fmla="*/ 237305 w 384358"/>
                  <a:gd name="connsiteY5" fmla="*/ 457243 h 457621"/>
                  <a:gd name="connsiteX6" fmla="*/ 344253 w 384358"/>
                  <a:gd name="connsiteY6" fmla="*/ 390401 h 457621"/>
                  <a:gd name="connsiteX7" fmla="*/ 384358 w 384358"/>
                  <a:gd name="connsiteY7" fmla="*/ 243348 h 457621"/>
                  <a:gd name="connsiteX0" fmla="*/ 372785 w 386153"/>
                  <a:gd name="connsiteY0" fmla="*/ 126257 h 449483"/>
                  <a:gd name="connsiteX1" fmla="*/ 235090 w 386153"/>
                  <a:gd name="connsiteY1" fmla="*/ 1709 h 449483"/>
                  <a:gd name="connsiteX2" fmla="*/ 120345 w 386153"/>
                  <a:gd name="connsiteY2" fmla="*/ 62312 h 449483"/>
                  <a:gd name="connsiteX3" fmla="*/ 14733 w 386153"/>
                  <a:gd name="connsiteY3" fmla="*/ 180176 h 449483"/>
                  <a:gd name="connsiteX4" fmla="*/ 25206 w 386153"/>
                  <a:gd name="connsiteY4" fmla="*/ 355526 h 449483"/>
                  <a:gd name="connsiteX5" fmla="*/ 239100 w 386153"/>
                  <a:gd name="connsiteY5" fmla="*/ 449105 h 449483"/>
                  <a:gd name="connsiteX6" fmla="*/ 346048 w 386153"/>
                  <a:gd name="connsiteY6" fmla="*/ 382263 h 449483"/>
                  <a:gd name="connsiteX7" fmla="*/ 386153 w 386153"/>
                  <a:gd name="connsiteY7" fmla="*/ 235210 h 449483"/>
                  <a:gd name="connsiteX0" fmla="*/ 372785 w 386153"/>
                  <a:gd name="connsiteY0" fmla="*/ 84022 h 407248"/>
                  <a:gd name="connsiteX1" fmla="*/ 260490 w 386153"/>
                  <a:gd name="connsiteY1" fmla="*/ 6041 h 407248"/>
                  <a:gd name="connsiteX2" fmla="*/ 120345 w 386153"/>
                  <a:gd name="connsiteY2" fmla="*/ 20077 h 407248"/>
                  <a:gd name="connsiteX3" fmla="*/ 14733 w 386153"/>
                  <a:gd name="connsiteY3" fmla="*/ 137941 h 407248"/>
                  <a:gd name="connsiteX4" fmla="*/ 25206 w 386153"/>
                  <a:gd name="connsiteY4" fmla="*/ 313291 h 407248"/>
                  <a:gd name="connsiteX5" fmla="*/ 239100 w 386153"/>
                  <a:gd name="connsiteY5" fmla="*/ 406870 h 407248"/>
                  <a:gd name="connsiteX6" fmla="*/ 346048 w 386153"/>
                  <a:gd name="connsiteY6" fmla="*/ 340028 h 407248"/>
                  <a:gd name="connsiteX7" fmla="*/ 386153 w 386153"/>
                  <a:gd name="connsiteY7" fmla="*/ 192975 h 407248"/>
                  <a:gd name="connsiteX0" fmla="*/ 365053 w 378421"/>
                  <a:gd name="connsiteY0" fmla="*/ 84022 h 407486"/>
                  <a:gd name="connsiteX1" fmla="*/ 252758 w 378421"/>
                  <a:gd name="connsiteY1" fmla="*/ 6041 h 407486"/>
                  <a:gd name="connsiteX2" fmla="*/ 112613 w 378421"/>
                  <a:gd name="connsiteY2" fmla="*/ 20077 h 407486"/>
                  <a:gd name="connsiteX3" fmla="*/ 7001 w 378421"/>
                  <a:gd name="connsiteY3" fmla="*/ 137941 h 407486"/>
                  <a:gd name="connsiteX4" fmla="*/ 34407 w 378421"/>
                  <a:gd name="connsiteY4" fmla="*/ 304824 h 407486"/>
                  <a:gd name="connsiteX5" fmla="*/ 231368 w 378421"/>
                  <a:gd name="connsiteY5" fmla="*/ 406870 h 407486"/>
                  <a:gd name="connsiteX6" fmla="*/ 338316 w 378421"/>
                  <a:gd name="connsiteY6" fmla="*/ 340028 h 407486"/>
                  <a:gd name="connsiteX7" fmla="*/ 378421 w 378421"/>
                  <a:gd name="connsiteY7" fmla="*/ 192975 h 407486"/>
                  <a:gd name="connsiteX0" fmla="*/ 363882 w 377250"/>
                  <a:gd name="connsiteY0" fmla="*/ 84022 h 390853"/>
                  <a:gd name="connsiteX1" fmla="*/ 251587 w 377250"/>
                  <a:gd name="connsiteY1" fmla="*/ 6041 h 390853"/>
                  <a:gd name="connsiteX2" fmla="*/ 111442 w 377250"/>
                  <a:gd name="connsiteY2" fmla="*/ 20077 h 390853"/>
                  <a:gd name="connsiteX3" fmla="*/ 5830 w 377250"/>
                  <a:gd name="connsiteY3" fmla="*/ 137941 h 390853"/>
                  <a:gd name="connsiteX4" fmla="*/ 33236 w 377250"/>
                  <a:gd name="connsiteY4" fmla="*/ 304824 h 390853"/>
                  <a:gd name="connsiteX5" fmla="*/ 196330 w 377250"/>
                  <a:gd name="connsiteY5" fmla="*/ 389937 h 390853"/>
                  <a:gd name="connsiteX6" fmla="*/ 337145 w 377250"/>
                  <a:gd name="connsiteY6" fmla="*/ 340028 h 390853"/>
                  <a:gd name="connsiteX7" fmla="*/ 377250 w 377250"/>
                  <a:gd name="connsiteY7" fmla="*/ 192975 h 390853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  <a:gd name="connsiteX0" fmla="*/ 372349 w 377250"/>
                  <a:gd name="connsiteY0" fmla="*/ 106744 h 392409"/>
                  <a:gd name="connsiteX1" fmla="*/ 251587 w 377250"/>
                  <a:gd name="connsiteY1" fmla="*/ 7597 h 392409"/>
                  <a:gd name="connsiteX2" fmla="*/ 111442 w 377250"/>
                  <a:gd name="connsiteY2" fmla="*/ 21633 h 392409"/>
                  <a:gd name="connsiteX3" fmla="*/ 5830 w 377250"/>
                  <a:gd name="connsiteY3" fmla="*/ 139497 h 392409"/>
                  <a:gd name="connsiteX4" fmla="*/ 33236 w 377250"/>
                  <a:gd name="connsiteY4" fmla="*/ 306380 h 392409"/>
                  <a:gd name="connsiteX5" fmla="*/ 196330 w 377250"/>
                  <a:gd name="connsiteY5" fmla="*/ 391493 h 392409"/>
                  <a:gd name="connsiteX6" fmla="*/ 337145 w 377250"/>
                  <a:gd name="connsiteY6" fmla="*/ 341584 h 392409"/>
                  <a:gd name="connsiteX7" fmla="*/ 377250 w 377250"/>
                  <a:gd name="connsiteY7" fmla="*/ 194531 h 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250" h="392409">
                    <a:moveTo>
                      <a:pt x="372349" y="106744"/>
                    </a:moveTo>
                    <a:cubicBezTo>
                      <a:pt x="334138" y="62629"/>
                      <a:pt x="295072" y="21782"/>
                      <a:pt x="251587" y="7597"/>
                    </a:cubicBezTo>
                    <a:cubicBezTo>
                      <a:pt x="208103" y="-6588"/>
                      <a:pt x="152402" y="-350"/>
                      <a:pt x="111442" y="21633"/>
                    </a:cubicBezTo>
                    <a:cubicBezTo>
                      <a:pt x="70482" y="43616"/>
                      <a:pt x="18864" y="92039"/>
                      <a:pt x="5830" y="139497"/>
                    </a:cubicBezTo>
                    <a:cubicBezTo>
                      <a:pt x="-7204" y="186955"/>
                      <a:pt x="1486" y="264381"/>
                      <a:pt x="33236" y="306380"/>
                    </a:cubicBezTo>
                    <a:cubicBezTo>
                      <a:pt x="64986" y="348379"/>
                      <a:pt x="145679" y="385626"/>
                      <a:pt x="196330" y="391493"/>
                    </a:cubicBezTo>
                    <a:cubicBezTo>
                      <a:pt x="246981" y="397360"/>
                      <a:pt x="306992" y="374411"/>
                      <a:pt x="337145" y="341584"/>
                    </a:cubicBezTo>
                    <a:cubicBezTo>
                      <a:pt x="367298" y="308757"/>
                      <a:pt x="368895" y="225167"/>
                      <a:pt x="377250" y="194531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8321" y="4619731"/>
            <a:ext cx="42484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If it did not, the material would be churned and ripped apart internally </a:t>
            </a:r>
            <a:r>
              <a:rPr lang="mr-IN" sz="2400" dirty="0">
                <a:solidFill>
                  <a:srgbClr val="000090"/>
                </a:solidFill>
              </a:rPr>
              <a:t>…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700" y="6083300"/>
            <a:ext cx="7002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(This is also why the stress tensor must be symmetric.)</a:t>
            </a:r>
          </a:p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27232" y="2247205"/>
            <a:ext cx="3890194" cy="1517645"/>
            <a:chOff x="627232" y="2361505"/>
            <a:chExt cx="3890194" cy="1517645"/>
          </a:xfrm>
        </p:grpSpPr>
        <p:sp>
          <p:nvSpPr>
            <p:cNvPr id="29" name="TextBox 28"/>
            <p:cNvSpPr txBox="1"/>
            <p:nvPr/>
          </p:nvSpPr>
          <p:spPr>
            <a:xfrm>
              <a:off x="3411368" y="2844800"/>
              <a:ext cx="42786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r</a:t>
              </a:r>
              <a:r>
                <a:rPr lang="en-US" sz="3200" baseline="-25000" dirty="0" err="1"/>
                <a:t>i</a:t>
              </a:r>
              <a:endParaRPr lang="en-US" sz="3200" baseline="-250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27232" y="2361505"/>
              <a:ext cx="3890194" cy="1517645"/>
              <a:chOff x="627232" y="2374205"/>
              <a:chExt cx="3890194" cy="1517645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27400" y="2971800"/>
                <a:ext cx="673100" cy="1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921000" y="2577812"/>
                <a:ext cx="51839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</a:t>
                </a:r>
                <a:r>
                  <a:rPr lang="en-US" dirty="0"/>
                  <a:t>o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3801886" y="2450642"/>
                <a:ext cx="185914" cy="508340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038601" y="2374205"/>
                <a:ext cx="47882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err="1"/>
                  <a:t>F</a:t>
                </a:r>
                <a:r>
                  <a:rPr lang="en-US" sz="3200" b="1" baseline="-25000" dirty="0" err="1"/>
                  <a:t>j</a:t>
                </a:r>
                <a:endParaRPr lang="en-US" sz="3200" b="1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232" y="2506855"/>
                <a:ext cx="228106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 = </a:t>
                </a:r>
                <a:r>
                  <a:rPr lang="en-US" sz="2800" i="1" dirty="0" err="1"/>
                  <a:t>r</a:t>
                </a:r>
                <a:r>
                  <a:rPr lang="en-US" sz="3200" baseline="-25000" dirty="0" err="1"/>
                  <a:t>i</a:t>
                </a:r>
                <a:r>
                  <a:rPr lang="en-US" sz="2800" baseline="-25000" dirty="0"/>
                  <a:t> </a:t>
                </a:r>
                <a:r>
                  <a:rPr lang="en-US" sz="2800" dirty="0"/>
                  <a:t>× </a:t>
                </a:r>
                <a:r>
                  <a:rPr lang="en-US" sz="2800" i="1" dirty="0" err="1"/>
                  <a:t>F</a:t>
                </a:r>
                <a:r>
                  <a:rPr lang="en-US" sz="2800" baseline="-25000" dirty="0" err="1"/>
                  <a:t>j</a:t>
                </a: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p:grpSp>
      </p:grpSp>
      <p:pic>
        <p:nvPicPr>
          <p:cNvPr id="3" name="Picture 2" descr="Screen Shot 2020-10-23 at 09.00.2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7"/>
          <a:stretch/>
        </p:blipFill>
        <p:spPr>
          <a:xfrm>
            <a:off x="6109628" y="2506855"/>
            <a:ext cx="2983572" cy="8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8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0-10-23 at 09.54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2418508"/>
            <a:ext cx="3917950" cy="4077541"/>
          </a:xfrm>
          <a:prstGeom prst="rect">
            <a:avLst/>
          </a:prstGeom>
        </p:spPr>
      </p:pic>
      <p:pic>
        <p:nvPicPr>
          <p:cNvPr id="4" name="Picture 3" descr="Screen Shot 2020-10-23 at 09.53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044700"/>
            <a:ext cx="4256300" cy="447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61999" y="508000"/>
            <a:ext cx="7769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A stress tensor has principal coordinates in which the shear stress vanish, so that the traction vector on the principal planes is parallel to the normal vector </a:t>
            </a:r>
          </a:p>
        </p:txBody>
      </p:sp>
    </p:spTree>
    <p:extLst>
      <p:ext uri="{BB962C8B-B14F-4D97-AF65-F5344CB8AC3E}">
        <p14:creationId xmlns:p14="http://schemas.microsoft.com/office/powerpoint/2010/main" val="152090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274638"/>
            <a:ext cx="6108701" cy="63677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Momentum Conservation Equation</a:t>
            </a:r>
          </a:p>
        </p:txBody>
      </p:sp>
      <p:pic>
        <p:nvPicPr>
          <p:cNvPr id="3" name="Picture 2" descr="Screen Shot 2020-10-23 at 09.5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249607"/>
            <a:ext cx="3987800" cy="1010243"/>
          </a:xfrm>
          <a:prstGeom prst="rect">
            <a:avLst/>
          </a:prstGeom>
        </p:spPr>
      </p:pic>
      <p:pic>
        <p:nvPicPr>
          <p:cNvPr id="4" name="Picture 3" descr="Screen Shot 2020-10-23 at 09.57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595825"/>
            <a:ext cx="3746500" cy="1088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595" y="2170204"/>
            <a:ext cx="441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Divergence theorem for first term</a:t>
            </a:r>
          </a:p>
        </p:txBody>
      </p:sp>
      <p:pic>
        <p:nvPicPr>
          <p:cNvPr id="6" name="Picture 5" descr="Screen Shot 2020-10-23 at 10.00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94" y="917101"/>
            <a:ext cx="3359406" cy="2662171"/>
          </a:xfrm>
          <a:prstGeom prst="rect">
            <a:avLst/>
          </a:prstGeom>
        </p:spPr>
      </p:pic>
      <p:pic>
        <p:nvPicPr>
          <p:cNvPr id="7" name="Picture 6" descr="Screen Shot 2020-10-23 at 10.01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4238719"/>
            <a:ext cx="4286250" cy="10486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972" y="3684674"/>
            <a:ext cx="217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Substitute in 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3679" y="1379538"/>
            <a:ext cx="58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(1)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772" y="5312792"/>
            <a:ext cx="735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Volume </a:t>
            </a:r>
            <a:r>
              <a:rPr lang="en-US" sz="2400" i="1" dirty="0">
                <a:solidFill>
                  <a:srgbClr val="000090"/>
                </a:solidFill>
              </a:rPr>
              <a:t>V</a:t>
            </a:r>
            <a:r>
              <a:rPr lang="en-US" sz="2400" dirty="0">
                <a:solidFill>
                  <a:srgbClr val="000090"/>
                </a:solidFill>
              </a:rPr>
              <a:t> is arbitrary, so integrand must vanish for any </a:t>
            </a:r>
            <a:r>
              <a:rPr lang="en-US" sz="2400" i="1" dirty="0">
                <a:solidFill>
                  <a:srgbClr val="000090"/>
                </a:solidFill>
              </a:rPr>
              <a:t>V</a:t>
            </a:r>
          </a:p>
        </p:txBody>
      </p:sp>
      <p:pic>
        <p:nvPicPr>
          <p:cNvPr id="11" name="Picture 10" descr="Screen Shot 2020-10-23 at 10.05.3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884618"/>
            <a:ext cx="2908081" cy="617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452" y="896471"/>
            <a:ext cx="2384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Force equilibrium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76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642" y="2228594"/>
            <a:ext cx="8081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For Monday 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Please read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Smelser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Ch</a:t>
            </a:r>
            <a:r>
              <a:rPr lang="en-US" sz="2000" dirty="0">
                <a:solidFill>
                  <a:srgbClr val="000090"/>
                </a:solidFill>
              </a:rPr>
              <a:t> 3 through Section 3.8 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Your short CR/NC Pre-class prep writing assignment (1 point) in Canvas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It 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posted in Canvas.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8737" y="4879474"/>
            <a:ext cx="7006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I hope those among you who are US citizens are planning to vote.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There is information at  </a:t>
            </a:r>
            <a:r>
              <a:rPr lang="en-US" sz="2000" dirty="0">
                <a:hlinkClick r:id="rId2"/>
              </a:rPr>
              <a:t>uw.edu/studentlife/vote</a:t>
            </a:r>
            <a:r>
              <a:rPr lang="en-US" sz="2000" dirty="0">
                <a:solidFill>
                  <a:srgbClr val="000090"/>
                </a:solidFill>
                <a:hlinkClick r:id="rId2"/>
              </a:rPr>
              <a:t>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3DA4-F8BD-EE41-9143-0FACE09E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0" y="26721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minute research project</a:t>
            </a:r>
            <a:br>
              <a:rPr lang="en-US" dirty="0"/>
            </a:br>
            <a:r>
              <a:rPr lang="en-US" dirty="0"/>
              <a:t>presentations from ESS 511 students</a:t>
            </a:r>
          </a:p>
        </p:txBody>
      </p:sp>
    </p:spTree>
    <p:extLst>
      <p:ext uri="{BB962C8B-B14F-4D97-AF65-F5344CB8AC3E}">
        <p14:creationId xmlns:p14="http://schemas.microsoft.com/office/powerpoint/2010/main" val="212148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9911" y="666366"/>
            <a:ext cx="5763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Warm-up  (break-out rooms)</a:t>
            </a:r>
          </a:p>
          <a:p>
            <a:r>
              <a:rPr lang="en-US" sz="2200" dirty="0">
                <a:solidFill>
                  <a:srgbClr val="000090"/>
                </a:solidFill>
              </a:rPr>
              <a:t>Class-prep questions from Wednesday</a:t>
            </a:r>
          </a:p>
        </p:txBody>
      </p:sp>
      <p:pic>
        <p:nvPicPr>
          <p:cNvPr id="6" name="Picture 5" descr="Screen Shot 2020-10-23 at 08.3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3" y="1431766"/>
            <a:ext cx="8092348" cy="52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2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5501" y="870299"/>
            <a:ext cx="6966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90"/>
                </a:solidFill>
              </a:rPr>
              <a:t>Class-prep questions from Wednesday (break-out rooms)</a:t>
            </a:r>
          </a:p>
        </p:txBody>
      </p:sp>
      <p:pic>
        <p:nvPicPr>
          <p:cNvPr id="9" name="Picture 8" descr="Screen Shot 2020-10-19 at 08.3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1629223"/>
            <a:ext cx="4326975" cy="14313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8941" y="3660588"/>
            <a:ext cx="6783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If 2 eigenvalues are the same, either you will get 2 </a:t>
            </a:r>
            <a:r>
              <a:rPr lang="en-US" sz="2400" dirty="0" err="1">
                <a:solidFill>
                  <a:srgbClr val="000090"/>
                </a:solidFill>
              </a:rPr>
              <a:t>identlcal</a:t>
            </a:r>
            <a:r>
              <a:rPr lang="en-US" sz="2400" dirty="0">
                <a:solidFill>
                  <a:srgbClr val="000090"/>
                </a:solidFill>
              </a:rPr>
              <a:t> eigenvector solutions (not good because they must be orthogonal) or else there will be no clear solution.  Then what?</a:t>
            </a:r>
          </a:p>
          <a:p>
            <a:r>
              <a:rPr lang="en-US" sz="2400" dirty="0">
                <a:solidFill>
                  <a:srgbClr val="000090"/>
                </a:solidFill>
              </a:rPr>
              <a:t>Then you can choose </a:t>
            </a:r>
            <a:r>
              <a:rPr lang="en-US" sz="2400" b="1" i="1" dirty="0">
                <a:solidFill>
                  <a:srgbClr val="000090"/>
                </a:solidFill>
              </a:rPr>
              <a:t>any</a:t>
            </a:r>
            <a:r>
              <a:rPr lang="en-US" sz="2400" dirty="0">
                <a:solidFill>
                  <a:srgbClr val="000090"/>
                </a:solidFill>
              </a:rPr>
              <a:t> 2 orthogonal eigenvectors in the plane normal to the first eigenvector. 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What if all 3 eigenvalues are the same?</a:t>
            </a:r>
          </a:p>
        </p:txBody>
      </p:sp>
    </p:spTree>
    <p:extLst>
      <p:ext uri="{BB962C8B-B14F-4D97-AF65-F5344CB8AC3E}">
        <p14:creationId xmlns:p14="http://schemas.microsoft.com/office/powerpoint/2010/main" val="15288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5502" y="870299"/>
            <a:ext cx="651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90"/>
                </a:solidFill>
              </a:rPr>
              <a:t>Class-prep questions for today (break-out rooms)</a:t>
            </a:r>
          </a:p>
        </p:txBody>
      </p:sp>
      <p:pic>
        <p:nvPicPr>
          <p:cNvPr id="5" name="Picture 4" descr="Screen Shot 2020-10-23 at 08.2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0" y="1323118"/>
            <a:ext cx="8686800" cy="3023296"/>
          </a:xfrm>
          <a:prstGeom prst="rect">
            <a:avLst/>
          </a:prstGeom>
        </p:spPr>
      </p:pic>
      <p:pic>
        <p:nvPicPr>
          <p:cNvPr id="7" name="Picture 6" descr="Screen Shot 2020-10-21 at 16.1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92" y="4346414"/>
            <a:ext cx="2439597" cy="2511586"/>
          </a:xfrm>
          <a:prstGeom prst="rect">
            <a:avLst/>
          </a:prstGeom>
        </p:spPr>
      </p:pic>
      <p:pic>
        <p:nvPicPr>
          <p:cNvPr id="6" name="Picture 5" descr="Screen Shot 2020-10-21 at 16.10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7" y="4371475"/>
            <a:ext cx="2321564" cy="23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92700" cy="804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Integral theorems</a:t>
            </a:r>
          </a:p>
        </p:txBody>
      </p:sp>
      <p:pic>
        <p:nvPicPr>
          <p:cNvPr id="3" name="Picture 2" descr="Screen Shot 2020-10-21 at 08.0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42900"/>
            <a:ext cx="2679700" cy="2346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905" y="1400145"/>
            <a:ext cx="5864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We may want to know what is going on inside a body but have access only to its surface  (or vice versa)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A volume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i="1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has surface</a:t>
            </a:r>
            <a:r>
              <a:rPr lang="en-US" sz="2000" i="1" dirty="0">
                <a:solidFill>
                  <a:srgbClr val="000090"/>
                </a:solidFill>
              </a:rPr>
              <a:t>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Each small patch </a:t>
            </a:r>
            <a:r>
              <a:rPr lang="en-US" sz="2000" dirty="0" err="1">
                <a:solidFill>
                  <a:srgbClr val="000090"/>
                </a:solidFill>
              </a:rPr>
              <a:t>d</a:t>
            </a:r>
            <a:r>
              <a:rPr lang="en-US" sz="2000" i="1" dirty="0" err="1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 on the surface is defined by its normal vector </a:t>
            </a:r>
            <a:r>
              <a:rPr lang="en-US" sz="2000" dirty="0" err="1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-25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.</a:t>
            </a:r>
          </a:p>
          <a:p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0743" y="3444269"/>
            <a:ext cx="5959836" cy="848309"/>
            <a:chOff x="690743" y="3444269"/>
            <a:chExt cx="5959836" cy="848309"/>
          </a:xfrm>
        </p:grpSpPr>
        <p:pic>
          <p:nvPicPr>
            <p:cNvPr id="6" name="Picture 5" descr="Screen Shot 2020-10-21 at 09.37.4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01" y="3444269"/>
              <a:ext cx="3609078" cy="8483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0743" y="3696731"/>
              <a:ext cx="2316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Divergence theorem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1070" y="4444816"/>
            <a:ext cx="774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The total amount of </a:t>
            </a:r>
            <a:r>
              <a:rPr lang="en-US" sz="2000" dirty="0" err="1">
                <a:solidFill>
                  <a:srgbClr val="000090"/>
                </a:solidFill>
              </a:rPr>
              <a:t>t</a:t>
            </a:r>
            <a:r>
              <a:rPr lang="en-US" sz="2400" baseline="-25000" dirty="0" err="1">
                <a:solidFill>
                  <a:srgbClr val="000090"/>
                </a:solidFill>
              </a:rPr>
              <a:t>ij</a:t>
            </a:r>
            <a:r>
              <a:rPr lang="mr-IN" sz="2400" baseline="-25000" dirty="0">
                <a:solidFill>
                  <a:srgbClr val="000090"/>
                </a:solidFill>
              </a:rPr>
              <a:t>…</a:t>
            </a:r>
            <a:r>
              <a:rPr lang="en-US" sz="2400" baseline="-25000" dirty="0">
                <a:solidFill>
                  <a:srgbClr val="000090"/>
                </a:solidFill>
              </a:rPr>
              <a:t>k</a:t>
            </a:r>
            <a:r>
              <a:rPr lang="en-US" sz="2000" dirty="0">
                <a:solidFill>
                  <a:srgbClr val="000090"/>
                </a:solidFill>
              </a:rPr>
              <a:t> directed out across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 is the same as the total amount of spreading (divergence) everywhere inside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dirty="0">
                <a:solidFill>
                  <a:srgbClr val="000090"/>
                </a:solidFill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0801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92700" cy="804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Special cases</a:t>
            </a:r>
          </a:p>
        </p:txBody>
      </p:sp>
      <p:pic>
        <p:nvPicPr>
          <p:cNvPr id="3" name="Picture 2" descr="Screen Shot 2020-10-21 at 08.0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42900"/>
            <a:ext cx="2679700" cy="23467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7200" y="1269394"/>
            <a:ext cx="5959836" cy="848309"/>
            <a:chOff x="690743" y="3444269"/>
            <a:chExt cx="5959836" cy="848309"/>
          </a:xfrm>
        </p:grpSpPr>
        <p:pic>
          <p:nvPicPr>
            <p:cNvPr id="6" name="Picture 5" descr="Screen Shot 2020-10-21 at 09.37.4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01" y="3444269"/>
              <a:ext cx="3609078" cy="8483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0743" y="3696731"/>
              <a:ext cx="2316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Divergence theorem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4063816"/>
            <a:ext cx="7741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If density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sz="2000" dirty="0">
                <a:solidFill>
                  <a:srgbClr val="000090"/>
                </a:solidFill>
              </a:rPr>
              <a:t> is uniform, the total amount of “stuff” flowing out across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 with velocity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dirty="0">
                <a:solidFill>
                  <a:srgbClr val="000090"/>
                </a:solidFill>
              </a:rPr>
              <a:t> (the flux across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) is the same as the total amount of spreading (divergence) of that “stuff” everywhere inside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dirty="0">
                <a:solidFill>
                  <a:srgbClr val="000090"/>
                </a:solidFill>
              </a:rPr>
              <a:t>.   </a:t>
            </a:r>
          </a:p>
        </p:txBody>
      </p:sp>
      <p:pic>
        <p:nvPicPr>
          <p:cNvPr id="5" name="Picture 4" descr="Screen Shot 2020-10-21 at 09.44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89620"/>
            <a:ext cx="6977994" cy="8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3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92700" cy="804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Stokes theorem</a:t>
            </a:r>
          </a:p>
        </p:txBody>
      </p:sp>
      <p:pic>
        <p:nvPicPr>
          <p:cNvPr id="4" name="Picture 3" descr="Screen Shot 2020-10-21 at 09.4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67" y="721894"/>
            <a:ext cx="3873500" cy="307713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7811" y="3912712"/>
            <a:ext cx="7927474" cy="2075791"/>
            <a:chOff x="427811" y="3003688"/>
            <a:chExt cx="7927474" cy="2075791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4063816"/>
              <a:ext cx="7741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If density </a:t>
              </a: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r</a:t>
              </a:r>
              <a:r>
                <a:rPr lang="en-US" sz="2000" dirty="0">
                  <a:solidFill>
                    <a:srgbClr val="000090"/>
                  </a:solidFill>
                </a:rPr>
                <a:t> is uniform, the total circulation of “stuff” (curl) within the cap (“churning”) is equal to the net flow along the perimeter </a:t>
              </a:r>
              <a:r>
                <a:rPr lang="en-US" sz="2000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C </a:t>
              </a:r>
              <a:r>
                <a:rPr lang="en-US" sz="2000" dirty="0">
                  <a:solidFill>
                    <a:srgbClr val="000090"/>
                  </a:solidFill>
                </a:rPr>
                <a:t>(“the racetrack”).   </a:t>
              </a:r>
            </a:p>
          </p:txBody>
        </p:sp>
        <p:pic>
          <p:nvPicPr>
            <p:cNvPr id="10" name="Picture 9" descr="Screen Shot 2020-10-21 at 09.50.3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11" y="3003688"/>
              <a:ext cx="7927474" cy="86269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57200" y="1328457"/>
            <a:ext cx="4852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C</a:t>
            </a:r>
            <a:r>
              <a:rPr lang="en-US" sz="2000" dirty="0">
                <a:solidFill>
                  <a:srgbClr val="000090"/>
                </a:solidFill>
              </a:rPr>
              <a:t> is the perimeter of a cap on an open surface</a:t>
            </a:r>
            <a:r>
              <a:rPr lang="en-US" sz="2000" i="1" dirty="0">
                <a:solidFill>
                  <a:srgbClr val="000090"/>
                </a:solidFill>
                <a:latin typeface="Timesnew"/>
                <a:cs typeface="Timesnew"/>
              </a:rPr>
              <a:t>. 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  <a:latin typeface="Timesnew"/>
                <a:cs typeface="Timesnew"/>
              </a:rPr>
              <a:t>d</a:t>
            </a:r>
            <a:r>
              <a:rPr lang="en-US" sz="2000" b="1" i="1" dirty="0">
                <a:solidFill>
                  <a:srgbClr val="000090"/>
                </a:solidFill>
                <a:latin typeface="Timesnew"/>
                <a:cs typeface="Timesnew"/>
              </a:rPr>
              <a:t>x</a:t>
            </a:r>
            <a:r>
              <a:rPr lang="en-US" sz="2000" dirty="0">
                <a:solidFill>
                  <a:srgbClr val="000090"/>
                </a:solidFill>
                <a:latin typeface="Timesnew"/>
                <a:cs typeface="Timesnew"/>
              </a:rPr>
              <a:t> is the tangent to the perimeter </a:t>
            </a:r>
            <a:r>
              <a:rPr lang="en-US" sz="2000" i="1" dirty="0">
                <a:solidFill>
                  <a:srgbClr val="000090"/>
                </a:solidFill>
                <a:latin typeface="Times New Roman"/>
                <a:cs typeface="Times New Roman"/>
              </a:rPr>
              <a:t>C</a:t>
            </a:r>
            <a:r>
              <a:rPr lang="en-US" sz="2000" dirty="0">
                <a:solidFill>
                  <a:srgbClr val="000090"/>
                </a:solidFill>
                <a:latin typeface="Timesnew"/>
                <a:cs typeface="Timesnew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>
                <a:solidFill>
                  <a:srgbClr val="000090"/>
                </a:solidFill>
                <a:latin typeface="Times New Roman"/>
                <a:cs typeface="Times New Roman"/>
              </a:rPr>
              <a:t>v</a:t>
            </a:r>
            <a:r>
              <a:rPr lang="en-US" sz="2000" dirty="0">
                <a:solidFill>
                  <a:srgbClr val="000090"/>
                </a:solidFill>
                <a:latin typeface="Timesnew"/>
                <a:cs typeface="Timesnew"/>
              </a:rPr>
              <a:t> is the material velocity.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707" y="597096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(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400" baseline="-25000" dirty="0" err="1">
                <a:solidFill>
                  <a:srgbClr val="000090"/>
                </a:solidFill>
              </a:rPr>
              <a:t>ijk</a:t>
            </a:r>
            <a:r>
              <a:rPr lang="en-US" sz="2000" i="1" dirty="0" err="1">
                <a:solidFill>
                  <a:srgbClr val="000090"/>
                </a:solidFill>
              </a:rPr>
              <a:t>v</a:t>
            </a:r>
            <a:r>
              <a:rPr lang="en-US" sz="2400" baseline="-25000" dirty="0" err="1">
                <a:solidFill>
                  <a:srgbClr val="000090"/>
                </a:solidFill>
              </a:rPr>
              <a:t>j,k</a:t>
            </a:r>
            <a:r>
              <a:rPr lang="en-US" sz="2000" dirty="0">
                <a:solidFill>
                  <a:srgbClr val="000090"/>
                </a:solidFill>
              </a:rPr>
              <a:t> is curl of </a:t>
            </a:r>
            <a:r>
              <a:rPr lang="en-US" sz="2000" b="1" i="1" dirty="0">
                <a:solidFill>
                  <a:srgbClr val="000090"/>
                </a:solidFill>
              </a:rPr>
              <a:t>v)</a:t>
            </a:r>
            <a:r>
              <a:rPr lang="en-US" sz="2000" dirty="0">
                <a:solidFill>
                  <a:srgbClr val="00009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049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786</Words>
  <Application>Microsoft Macintosh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Mangal</vt:lpstr>
      <vt:lpstr>Symbol</vt:lpstr>
      <vt:lpstr>Times New Roman</vt:lpstr>
      <vt:lpstr>Timesnew</vt:lpstr>
      <vt:lpstr>Office Theme</vt:lpstr>
      <vt:lpstr>Equation</vt:lpstr>
      <vt:lpstr>ESS 411/511 Geophysical Continuum Mechanics</vt:lpstr>
      <vt:lpstr>ESS 411/511 Geophysical Continuum Mechanics  Class #11</vt:lpstr>
      <vt:lpstr>One minute research project presentations from ESS 511 students</vt:lpstr>
      <vt:lpstr>ESS 411/511 Geophysical Continuum Mechanics  Class #11</vt:lpstr>
      <vt:lpstr>ESS 411/511 Geophysical Continuum Mechanics  Class #11</vt:lpstr>
      <vt:lpstr>ESS 411/511 Geophysical Continuum Mechanics  Class #11</vt:lpstr>
      <vt:lpstr>Integral theorems</vt:lpstr>
      <vt:lpstr>Special cases</vt:lpstr>
      <vt:lpstr>Stokes theorem</vt:lpstr>
      <vt:lpstr>Definition of a tensor</vt:lpstr>
      <vt:lpstr>Density r in a continuum</vt:lpstr>
      <vt:lpstr>Forces in a continuum</vt:lpstr>
      <vt:lpstr>Traction and torque</vt:lpstr>
      <vt:lpstr>Traction</vt:lpstr>
      <vt:lpstr>Torque</vt:lpstr>
      <vt:lpstr>PowerPoint Presentation</vt:lpstr>
      <vt:lpstr>Momentum Conservation Equation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Microsoft Office User</cp:lastModifiedBy>
  <cp:revision>303</cp:revision>
  <cp:lastPrinted>2020-10-21T18:38:09Z</cp:lastPrinted>
  <dcterms:created xsi:type="dcterms:W3CDTF">2020-09-30T16:18:10Z</dcterms:created>
  <dcterms:modified xsi:type="dcterms:W3CDTF">2021-10-18T16:39:01Z</dcterms:modified>
</cp:coreProperties>
</file>