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44" r:id="rId2"/>
    <p:sldId id="274" r:id="rId3"/>
    <p:sldId id="390" r:id="rId4"/>
    <p:sldId id="391" r:id="rId5"/>
    <p:sldId id="392" r:id="rId6"/>
    <p:sldId id="393" r:id="rId7"/>
    <p:sldId id="389" r:id="rId8"/>
    <p:sldId id="401" r:id="rId9"/>
    <p:sldId id="376" r:id="rId10"/>
    <p:sldId id="379" r:id="rId11"/>
    <p:sldId id="384" r:id="rId12"/>
    <p:sldId id="400" r:id="rId13"/>
    <p:sldId id="394" r:id="rId14"/>
    <p:sldId id="395" r:id="rId15"/>
    <p:sldId id="396" r:id="rId16"/>
    <p:sldId id="397" r:id="rId17"/>
    <p:sldId id="378" r:id="rId18"/>
    <p:sldId id="385" r:id="rId19"/>
    <p:sldId id="398" r:id="rId20"/>
    <p:sldId id="39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248" autoAdjust="0"/>
    <p:restoredTop sz="91209" autoAdjust="0"/>
  </p:normalViewPr>
  <p:slideViewPr>
    <p:cSldViewPr snapToGrid="0" snapToObjects="1">
      <p:cViewPr>
        <p:scale>
          <a:sx n="200" d="100"/>
          <a:sy n="200" d="100"/>
        </p:scale>
        <p:origin x="3344" y="396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4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4F36E5-0E93-B54C-89DD-61FB13D9421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184" y="8684722"/>
            <a:ext cx="2971644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1D6457-9EA6-2149-9010-E6ECC72B901A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5" y="4343400"/>
            <a:ext cx="5485931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184" y="8684722"/>
            <a:ext cx="2971644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18C185-A158-E740-8DEA-93D2CEB60C1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35" y="4343400"/>
            <a:ext cx="5485931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14B0DD-6DA1-224F-8996-D54DF1C14DF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Stress may increase, circle may expand with 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FD7548-4309-6B4D-A528-84905345EA8E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notes.s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4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</a:t>
            </a:r>
            <a:r>
              <a:rPr lang="en-US" sz="2000" dirty="0" smtClean="0">
                <a:solidFill>
                  <a:srgbClr val="000090"/>
                </a:solidFill>
              </a:rPr>
              <a:t>16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</a:t>
            </a:r>
            <a:r>
              <a:rPr lang="en-US" sz="2000" dirty="0" smtClean="0">
                <a:solidFill>
                  <a:srgbClr val="000090"/>
                </a:solidFill>
              </a:rPr>
              <a:t>15             </a:t>
            </a:r>
            <a:r>
              <a:rPr lang="en-US" sz="2000" dirty="0" smtClean="0">
                <a:solidFill>
                  <a:srgbClr val="000090"/>
                </a:solidFill>
              </a:rPr>
              <a:t>–   </a:t>
            </a:r>
            <a:r>
              <a:rPr lang="en-US" sz="2000" dirty="0">
                <a:solidFill>
                  <a:srgbClr val="000090"/>
                </a:solidFill>
              </a:rPr>
              <a:t>Andrew </a:t>
            </a:r>
            <a:r>
              <a:rPr lang="en-US" sz="2000" dirty="0" err="1">
                <a:solidFill>
                  <a:srgbClr val="000090"/>
                </a:solidFill>
              </a:rPr>
              <a:t>Gregovich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Friday       –   </a:t>
            </a:r>
            <a:r>
              <a:rPr lang="en-US" sz="2000" dirty="0" err="1" smtClean="0">
                <a:solidFill>
                  <a:srgbClr val="000090"/>
                </a:solidFill>
              </a:rPr>
              <a:t>Madie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</a:rPr>
              <a:t>Mamer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42" y="1872994"/>
            <a:ext cx="80811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Our text doesn’t cover our next topics very thoroughly</a:t>
            </a:r>
            <a:r>
              <a:rPr lang="en-US" sz="2000" dirty="0" smtClean="0">
                <a:solidFill>
                  <a:srgbClr val="000090"/>
                </a:solidFill>
              </a:rPr>
              <a:t>, so </a:t>
            </a:r>
            <a:r>
              <a:rPr lang="en-US" sz="2000" dirty="0">
                <a:solidFill>
                  <a:srgbClr val="000090"/>
                </a:solidFill>
              </a:rPr>
              <a:t>we will </a:t>
            </a:r>
            <a:r>
              <a:rPr lang="en-US" sz="2000" dirty="0" smtClean="0">
                <a:solidFill>
                  <a:srgbClr val="000090"/>
                </a:solidFill>
              </a:rPr>
              <a:t>use a few other sources, which are posted on the class web site under READING &amp; NOTES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  <a:r>
              <a:rPr lang="en-US" sz="2000" dirty="0">
                <a:solidFill>
                  <a:srgbClr val="00009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0090"/>
                </a:solidFill>
                <a:hlinkClick r:id="rId2"/>
              </a:rPr>
              <a:t>courses.washington.edu</a:t>
            </a:r>
            <a:r>
              <a:rPr lang="en-US" sz="2000" dirty="0">
                <a:solidFill>
                  <a:srgbClr val="000090"/>
                </a:solidFill>
                <a:hlinkClick r:id="rId2"/>
              </a:rPr>
              <a:t>/ess511/NOTES/</a:t>
            </a:r>
            <a:r>
              <a:rPr lang="en-US" sz="2000" dirty="0" err="1">
                <a:solidFill>
                  <a:srgbClr val="000090"/>
                </a:solidFill>
                <a:hlinkClick r:id="rId2"/>
              </a:rPr>
              <a:t>notes.shtml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Stein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5.7.2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Stein 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  <a:r>
              <a:rPr lang="en-US" sz="2000" dirty="0" smtClean="0">
                <a:solidFill>
                  <a:srgbClr val="000090"/>
                </a:solidFill>
              </a:rPr>
              <a:t>5.7.3/4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Raymond </a:t>
            </a:r>
            <a:r>
              <a:rPr lang="en-US" sz="2000" dirty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otes on failure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Also see slides about upcoming topics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Failure and Mohr’s circles </a:t>
            </a:r>
            <a:r>
              <a:rPr lang="en-US" sz="2000" dirty="0">
                <a:solidFill>
                  <a:srgbClr val="000090"/>
                </a:solidFill>
              </a:rPr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slides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Frictional sliding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234" y="48364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2101" y="1452890"/>
            <a:ext cx="5675558" cy="2827010"/>
            <a:chOff x="1892101" y="1452890"/>
            <a:chExt cx="5675558" cy="2827010"/>
          </a:xfrm>
        </p:grpSpPr>
        <p:grpSp>
          <p:nvGrpSpPr>
            <p:cNvPr id="36" name="Group 35"/>
            <p:cNvGrpSpPr/>
            <p:nvPr/>
          </p:nvGrpSpPr>
          <p:grpSpPr>
            <a:xfrm>
              <a:off x="3517900" y="1452890"/>
              <a:ext cx="4049759" cy="2827010"/>
              <a:chOff x="4165600" y="17576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165600" y="27897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250159" y="17576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663981" y="26543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085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4330700" y="21907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165600" y="33129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 rot="1282342">
              <a:off x="3679943" y="1543734"/>
              <a:ext cx="197790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92300" indent="-1892300"/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3200" baseline="-25000" dirty="0" err="1" smtClean="0">
                  <a:solidFill>
                    <a:srgbClr val="800000"/>
                  </a:solidFill>
                </a:rPr>
                <a:t>S</a:t>
              </a:r>
              <a:r>
                <a:rPr lang="en-US" sz="3200" dirty="0" smtClean="0">
                  <a:solidFill>
                    <a:srgbClr val="800000"/>
                  </a:solidFill>
                </a:rPr>
                <a:t>= - </a:t>
              </a:r>
              <a:r>
                <a:rPr lang="en-US" sz="32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sz="32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3200" baseline="-25000" dirty="0" err="1" smtClean="0">
                  <a:solidFill>
                    <a:srgbClr val="800000"/>
                  </a:solidFill>
                </a:rPr>
                <a:t>N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762500" y="2349500"/>
              <a:ext cx="190500" cy="66040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92101" y="2087890"/>
              <a:ext cx="1749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(</a:t>
              </a:r>
              <a:r>
                <a:rPr lang="en-US" sz="2800" dirty="0" err="1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00"/>
                  </a:solidFill>
                </a:rPr>
                <a:t>III</a:t>
              </a:r>
              <a:r>
                <a:rPr lang="en-US" sz="2800" dirty="0" smtClean="0">
                  <a:solidFill>
                    <a:srgbClr val="000000"/>
                  </a:solidFill>
                </a:rPr>
                <a:t> + </a:t>
              </a:r>
              <a:r>
                <a:rPr lang="en-US" sz="2800" dirty="0" err="1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00"/>
                  </a:solidFill>
                </a:rPr>
                <a:t>I</a:t>
              </a:r>
              <a:r>
                <a:rPr lang="en-US" sz="2800" dirty="0" smtClean="0">
                  <a:solidFill>
                    <a:srgbClr val="000000"/>
                  </a:solidFill>
                </a:rPr>
                <a:t>)/2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3641397" y="2468806"/>
              <a:ext cx="1019503" cy="47462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038600" y="24544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4934149" y="27719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100" y="244601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2q</a:t>
              </a:r>
              <a:endParaRPr lang="en-US" sz="2400" baseline="-25000" dirty="0">
                <a:solidFill>
                  <a:srgbClr val="800000"/>
                </a:solidFill>
                <a:latin typeface="Symbol" charset="2"/>
                <a:cs typeface="Symbol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2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274638"/>
            <a:ext cx="342265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I</a:t>
            </a:r>
            <a:r>
              <a:rPr lang="en-US" sz="3200" baseline="-25000" dirty="0" smtClean="0">
                <a:solidFill>
                  <a:srgbClr val="000090"/>
                </a:solidFill>
              </a:rPr>
              <a:t> </a:t>
            </a:r>
            <a:r>
              <a:rPr lang="mr-IN" sz="3200" dirty="0" smtClean="0">
                <a:solidFill>
                  <a:srgbClr val="000090"/>
                </a:solidFill>
              </a:rPr>
              <a:t>–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000090"/>
                </a:solidFill>
                <a:latin typeface="Calibri"/>
                <a:cs typeface="Calibri"/>
              </a:rPr>
              <a:t>III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481" y="4059069"/>
            <a:ext cx="7430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But, if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=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, </a:t>
            </a:r>
            <a:r>
              <a:rPr lang="en-US" sz="2400" dirty="0" smtClean="0">
                <a:solidFill>
                  <a:srgbClr val="000090"/>
                </a:solidFill>
              </a:rPr>
              <a:t>all 3 principal stresses are equal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do the 3 Mohr’s circle look like?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Describe this state of stress inside the body.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Is frictional failure possible, if differential stress is zero?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5400" y="279749"/>
            <a:ext cx="4938759" cy="3657251"/>
            <a:chOff x="4148600" y="1046490"/>
            <a:chExt cx="4079459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4178300" y="1046490"/>
              <a:ext cx="4049759" cy="2827010"/>
              <a:chOff x="3517900" y="14528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17900" y="24849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609881" y="23495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212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5000" y="2822777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48253" y="23585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761" y="236168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8600" y="234846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7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274638"/>
            <a:ext cx="342265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000090"/>
                </a:solidFill>
              </a:rPr>
              <a:t>I</a:t>
            </a:r>
            <a:r>
              <a:rPr lang="en-US" sz="3200" baseline="-25000" dirty="0" smtClean="0">
                <a:solidFill>
                  <a:srgbClr val="000090"/>
                </a:solidFill>
              </a:rPr>
              <a:t> </a:t>
            </a:r>
            <a:r>
              <a:rPr lang="mr-IN" sz="3200" dirty="0" smtClean="0">
                <a:solidFill>
                  <a:srgbClr val="000090"/>
                </a:solidFill>
              </a:rPr>
              <a:t>–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000090"/>
                </a:solidFill>
                <a:latin typeface="Calibri"/>
                <a:cs typeface="Calibri"/>
              </a:rPr>
              <a:t>III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084" y="3944769"/>
            <a:ext cx="84570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  <a:latin typeface="Calibri"/>
                <a:cs typeface="Calibri"/>
              </a:rPr>
              <a:t>How could we change the stress state in order to cause failure?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6600"/>
                </a:solidFill>
                <a:cs typeface="Calibri"/>
              </a:rPr>
              <a:t>Hold </a:t>
            </a:r>
            <a:r>
              <a:rPr lang="en-US" sz="2200" dirty="0" err="1" smtClean="0">
                <a:solidFill>
                  <a:srgbClr val="FF66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 smtClean="0">
                <a:solidFill>
                  <a:srgbClr val="FF6600"/>
                </a:solidFill>
              </a:rPr>
              <a:t>I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alibri"/>
                <a:cs typeface="Calibri"/>
              </a:rPr>
              <a:t>m</a:t>
            </a:r>
            <a:r>
              <a:rPr lang="en-US" sz="2200" dirty="0" smtClean="0">
                <a:solidFill>
                  <a:srgbClr val="FF6600"/>
                </a:solidFill>
                <a:latin typeface="Calibri"/>
                <a:cs typeface="Calibri"/>
              </a:rPr>
              <a:t>ake </a:t>
            </a:r>
            <a:r>
              <a:rPr lang="en-US" sz="2200" dirty="0" err="1" smtClean="0">
                <a:solidFill>
                  <a:srgbClr val="FF66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 smtClean="0">
                <a:solidFill>
                  <a:srgbClr val="FF6600"/>
                </a:solidFill>
              </a:rPr>
              <a:t>III</a:t>
            </a:r>
            <a:r>
              <a:rPr lang="en-US" sz="2200" dirty="0" smtClean="0">
                <a:solidFill>
                  <a:srgbClr val="FF6600"/>
                </a:solidFill>
              </a:rPr>
              <a:t> more negative (squeeze harder in </a:t>
            </a:r>
            <a:r>
              <a:rPr lang="en-US" sz="2200" i="1" dirty="0" smtClean="0">
                <a:solidFill>
                  <a:srgbClr val="FF6600"/>
                </a:solidFill>
              </a:rPr>
              <a:t>x</a:t>
            </a:r>
            <a:r>
              <a:rPr lang="en-US" sz="2200" baseline="-25000" dirty="0" smtClean="0">
                <a:solidFill>
                  <a:srgbClr val="FF6600"/>
                </a:solidFill>
              </a:rPr>
              <a:t>3</a:t>
            </a:r>
            <a:r>
              <a:rPr lang="en-US" sz="2200" dirty="0" smtClean="0">
                <a:solidFill>
                  <a:srgbClr val="FF6600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8000"/>
                </a:solidFill>
              </a:rPr>
              <a:t>Hold </a:t>
            </a:r>
            <a:r>
              <a:rPr lang="en-US" sz="2200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 smtClean="0">
                <a:solidFill>
                  <a:srgbClr val="008000"/>
                </a:solidFill>
                <a:latin typeface="Calibri"/>
                <a:cs typeface="Calibri"/>
              </a:rPr>
              <a:t>III</a:t>
            </a:r>
            <a:r>
              <a:rPr lang="en-US" sz="2200" dirty="0" smtClean="0">
                <a:solidFill>
                  <a:srgbClr val="008000"/>
                </a:solidFill>
              </a:rPr>
              <a:t>, make </a:t>
            </a:r>
            <a:r>
              <a:rPr lang="en-US" sz="2200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lang="en-US" sz="2200" dirty="0" smtClean="0">
                <a:solidFill>
                  <a:srgbClr val="008000"/>
                </a:solidFill>
              </a:rPr>
              <a:t> less negative (don’t squeeze </a:t>
            </a:r>
            <a:r>
              <a:rPr lang="en-US" sz="2200" dirty="0">
                <a:solidFill>
                  <a:srgbClr val="008000"/>
                </a:solidFill>
              </a:rPr>
              <a:t>as hard in </a:t>
            </a:r>
            <a:r>
              <a:rPr lang="en-US" sz="2200" i="1" dirty="0" smtClean="0">
                <a:solidFill>
                  <a:srgbClr val="008000"/>
                </a:solidFill>
              </a:rPr>
              <a:t>x</a:t>
            </a:r>
            <a:r>
              <a:rPr lang="en-US" sz="2200" baseline="-25000" dirty="0" smtClean="0">
                <a:solidFill>
                  <a:srgbClr val="008000"/>
                </a:solidFill>
              </a:rPr>
              <a:t>1</a:t>
            </a:r>
            <a:r>
              <a:rPr lang="en-US" sz="2200" dirty="0" smtClean="0">
                <a:solidFill>
                  <a:srgbClr val="008000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34035" y="279749"/>
            <a:ext cx="5240111" cy="3657251"/>
            <a:chOff x="3899676" y="1046490"/>
            <a:chExt cx="4328383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3899676" y="1046490"/>
              <a:ext cx="4328383" cy="2827010"/>
              <a:chOff x="3239276" y="1452890"/>
              <a:chExt cx="4328383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239276" y="2484967"/>
                <a:ext cx="4328383" cy="524933"/>
                <a:chOff x="3620276" y="2789767"/>
                <a:chExt cx="4328383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620276" y="3276600"/>
                  <a:ext cx="4050524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239276" y="2349500"/>
                <a:ext cx="2186362" cy="1320800"/>
                <a:chOff x="4445776" y="2654300"/>
                <a:chExt cx="2186362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445776" y="315760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70629" y="3167035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49195" y="2868585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72730" y="239777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8237" y="2414036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9577" y="239754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3481" y="1828800"/>
            <a:ext cx="2651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0"/>
                </a:solidFill>
              </a:rPr>
              <a:t>So differential stress is essential in order to have failure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34035" y="1157214"/>
            <a:ext cx="2176977" cy="2219593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997024" y="1280228"/>
            <a:ext cx="1956676" cy="1994979"/>
          </a:xfrm>
          <a:prstGeom prst="ellipse">
            <a:avLst/>
          </a:prstGeom>
          <a:noFill/>
          <a:ln w="28575" cmpd="sng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5_7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0"/>
            <a:ext cx="70866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3" descr="7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5" r="68503"/>
          <a:stretch/>
        </p:blipFill>
        <p:spPr bwMode="auto">
          <a:xfrm>
            <a:off x="888999" y="5891062"/>
            <a:ext cx="3911601" cy="9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57425" y="715963"/>
            <a:ext cx="2543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Experimental </a:t>
            </a:r>
            <a:r>
              <a:rPr lang="en-US" sz="1800" dirty="0" smtClean="0"/>
              <a:t>result for frictional sliding:</a:t>
            </a:r>
            <a:endParaRPr lang="en-US" sz="1800" dirty="0"/>
          </a:p>
          <a:p>
            <a:pPr eaLnBrk="1" hangingPunct="1"/>
            <a:r>
              <a:rPr lang="ja-JP" altLang="en-US" sz="1800" dirty="0"/>
              <a:t>“</a:t>
            </a:r>
            <a:r>
              <a:rPr lang="en-US" altLang="ja-JP" sz="1800" dirty="0" err="1"/>
              <a:t>Byerlee</a:t>
            </a:r>
            <a:r>
              <a:rPr lang="ja-JP" altLang="en-US" sz="1800" dirty="0"/>
              <a:t>’</a:t>
            </a:r>
            <a:r>
              <a:rPr lang="en-US" altLang="ja-JP" sz="1800" dirty="0"/>
              <a:t>s law</a:t>
            </a:r>
            <a:r>
              <a:rPr lang="ja-JP" altLang="en-US" sz="1800" dirty="0"/>
              <a:t>”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1" y="5264150"/>
            <a:ext cx="829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experiments show a linear relation between the maximum shear stress that rocks can support at any given normal stress.  This is called </a:t>
            </a:r>
            <a:r>
              <a:rPr lang="en-US" dirty="0" err="1" smtClean="0"/>
              <a:t>Byerlee’s</a:t>
            </a:r>
            <a:r>
              <a:rPr lang="en-US" dirty="0" smtClean="0"/>
              <a:t> Law.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5900" y="2755900"/>
            <a:ext cx="351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uses convention that compression is positive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4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5_7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68300"/>
            <a:ext cx="70866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6" descr="5_7_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0" b="12198"/>
          <a:stretch>
            <a:fillRect/>
          </a:stretch>
        </p:blipFill>
        <p:spPr bwMode="auto">
          <a:xfrm>
            <a:off x="1574800" y="782638"/>
            <a:ext cx="30384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urved Connector 7"/>
          <p:cNvCxnSpPr/>
          <p:nvPr/>
        </p:nvCxnSpPr>
        <p:spPr>
          <a:xfrm>
            <a:off x="2667000" y="1003300"/>
            <a:ext cx="2197100" cy="1701800"/>
          </a:xfrm>
          <a:prstGeom prst="curvedConnector3">
            <a:avLst>
              <a:gd name="adj1" fmla="val 99133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4341813" y="1003300"/>
            <a:ext cx="255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Sliding line has slope </a:t>
            </a:r>
            <a:r>
              <a:rPr lang="en-US" sz="1800" dirty="0">
                <a:latin typeface="Symbol" charset="0"/>
                <a:cs typeface="Symbol" charset="0"/>
              </a:rPr>
              <a:t>m</a:t>
            </a: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6408738" y="4610100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compression +</a:t>
            </a: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1260475" y="1651000"/>
            <a:ext cx="1206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compression 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5900" y="2755900"/>
            <a:ext cx="351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uses convention that compression is positive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1530" y="5607050"/>
            <a:ext cx="7847712" cy="966938"/>
            <a:chOff x="371530" y="5607050"/>
            <a:chExt cx="7847712" cy="966938"/>
          </a:xfrm>
        </p:grpSpPr>
        <p:sp>
          <p:nvSpPr>
            <p:cNvPr id="33795" name="Text Box 5"/>
            <p:cNvSpPr txBox="1">
              <a:spLocks noChangeArrowheads="1"/>
            </p:cNvSpPr>
            <p:nvPr/>
          </p:nvSpPr>
          <p:spPr bwMode="auto">
            <a:xfrm>
              <a:off x="371530" y="5643781"/>
              <a:ext cx="20954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 err="1" smtClean="0">
                  <a:solidFill>
                    <a:srgbClr val="7F7F7F"/>
                  </a:solidFill>
                </a:rPr>
                <a:t>Byerlee</a:t>
              </a:r>
              <a:r>
                <a:rPr lang="ja-JP" altLang="en-US" dirty="0" smtClean="0">
                  <a:solidFill>
                    <a:srgbClr val="7F7F7F"/>
                  </a:solidFill>
                </a:rPr>
                <a:t>’</a:t>
              </a:r>
              <a:r>
                <a:rPr lang="en-US" altLang="ja-JP" dirty="0" smtClean="0">
                  <a:solidFill>
                    <a:srgbClr val="7F7F7F"/>
                  </a:solidFill>
                </a:rPr>
                <a:t>s law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  <p:pic>
          <p:nvPicPr>
            <p:cNvPr id="10" name="Picture 3" descr="7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75" r="68503"/>
            <a:stretch/>
          </p:blipFill>
          <p:spPr bwMode="auto">
            <a:xfrm>
              <a:off x="2497137" y="5607050"/>
              <a:ext cx="3911601" cy="96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892925" y="5778500"/>
              <a:ext cx="1326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regions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41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0098">
            <a:off x="1882775" y="4956175"/>
            <a:ext cx="17478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91000" y="4375150"/>
            <a:ext cx="1096963" cy="1376363"/>
            <a:chOff x="4191000" y="4375150"/>
            <a:chExt cx="1096963" cy="1376363"/>
          </a:xfrm>
        </p:grpSpPr>
        <p:cxnSp>
          <p:nvCxnSpPr>
            <p:cNvPr id="45061" name="Straight Connector 5"/>
            <p:cNvCxnSpPr>
              <a:cxnSpLocks noChangeShapeType="1"/>
            </p:cNvCxnSpPr>
            <p:nvPr/>
          </p:nvCxnSpPr>
          <p:spPr bwMode="auto">
            <a:xfrm>
              <a:off x="4191000" y="4995863"/>
              <a:ext cx="838200" cy="7556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2" name="Straight Connector 6"/>
            <p:cNvCxnSpPr>
              <a:cxnSpLocks noChangeShapeType="1"/>
            </p:cNvCxnSpPr>
            <p:nvPr/>
          </p:nvCxnSpPr>
          <p:spPr bwMode="auto">
            <a:xfrm>
              <a:off x="4487863" y="5086350"/>
              <a:ext cx="419100" cy="377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3" name="Straight Arrow Connector 7"/>
            <p:cNvCxnSpPr>
              <a:cxnSpLocks noChangeShapeType="1"/>
            </p:cNvCxnSpPr>
            <p:nvPr/>
          </p:nvCxnSpPr>
          <p:spPr bwMode="auto">
            <a:xfrm rot="5400000">
              <a:off x="4683125" y="4887913"/>
              <a:ext cx="401638" cy="322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4" name="TextBox 8"/>
            <p:cNvSpPr txBox="1">
              <a:spLocks noChangeArrowheads="1"/>
            </p:cNvSpPr>
            <p:nvPr/>
          </p:nvSpPr>
          <p:spPr bwMode="auto">
            <a:xfrm>
              <a:off x="4906963" y="5103813"/>
              <a:ext cx="3810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Symbol" charset="0"/>
                </a:rPr>
                <a:t>t</a:t>
              </a:r>
            </a:p>
          </p:txBody>
        </p:sp>
        <p:sp>
          <p:nvSpPr>
            <p:cNvPr id="45065" name="TextBox 9"/>
            <p:cNvSpPr txBox="1">
              <a:spLocks noChangeArrowheads="1"/>
            </p:cNvSpPr>
            <p:nvPr/>
          </p:nvSpPr>
          <p:spPr bwMode="auto">
            <a:xfrm>
              <a:off x="4838700" y="4375150"/>
              <a:ext cx="3810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Symbol" charset="0"/>
                </a:rPr>
                <a:t>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81046" y="3821462"/>
            <a:ext cx="2665874" cy="2841276"/>
            <a:chOff x="6381046" y="3821462"/>
            <a:chExt cx="2665874" cy="2841276"/>
          </a:xfrm>
        </p:grpSpPr>
        <p:pic>
          <p:nvPicPr>
            <p:cNvPr id="45059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03"/>
            <a:stretch/>
          </p:blipFill>
          <p:spPr bwMode="auto">
            <a:xfrm>
              <a:off x="6381046" y="3836988"/>
              <a:ext cx="2665874" cy="282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626751" y="5283990"/>
              <a:ext cx="4026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3202" y="3821462"/>
              <a:ext cx="4026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3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Coulomb 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1047750"/>
            <a:ext cx="8534400" cy="3408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Notion of friction: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More shear stress </a:t>
            </a:r>
            <a:r>
              <a:rPr lang="en-US" sz="2000" dirty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t</a:t>
            </a: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needed to overcome increase in normal stress </a:t>
            </a:r>
            <a:r>
              <a:rPr lang="en-US" sz="2000" dirty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s</a:t>
            </a: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and cause fault to slip – </a:t>
            </a:r>
            <a:r>
              <a:rPr lang="en-US" sz="2000" dirty="0" err="1">
                <a:solidFill>
                  <a:srgbClr val="000090"/>
                </a:solidFill>
                <a:latin typeface="Arial" charset="0"/>
                <a:ea typeface="ＭＳ Ｐゴシック" charset="0"/>
              </a:rPr>
              <a:t>Byerlee</a:t>
            </a:r>
            <a:r>
              <a:rPr lang="ja-JP" alt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s law is an example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Coulomb stress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  </a:t>
            </a:r>
            <a:r>
              <a:rPr lang="en-US" sz="2200" dirty="0" err="1" smtClean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s</a:t>
            </a:r>
            <a:r>
              <a:rPr lang="en-US" sz="2200" baseline="-25000" dirty="0" err="1" smtClean="0">
                <a:solidFill>
                  <a:srgbClr val="000090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2200" baseline="-25000" dirty="0" smtClean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 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= </a:t>
            </a:r>
            <a:r>
              <a:rPr lang="en-US" sz="2200" dirty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t</a:t>
            </a: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– </a:t>
            </a:r>
            <a:r>
              <a:rPr lang="en-US" sz="2200" dirty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m (</a:t>
            </a: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s</a:t>
            </a:r>
            <a:r>
              <a:rPr lang="en-US" sz="2200" baseline="-25000" dirty="0" err="1" smtClean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N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- p 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 where </a:t>
            </a:r>
            <a:r>
              <a:rPr lang="en-US" sz="2200" dirty="0">
                <a:solidFill>
                  <a:srgbClr val="000090"/>
                </a:solidFill>
                <a:latin typeface="Symbol" charset="0"/>
                <a:ea typeface="ＭＳ Ｐゴシック" charset="0"/>
                <a:cs typeface="Symbol" charset="0"/>
              </a:rPr>
              <a:t>m</a:t>
            </a:r>
            <a:r>
              <a:rPr lang="en-US" sz="22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is intrinsic coefficient of friction, p is pore 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pressure </a:t>
            </a:r>
          </a:p>
          <a:p>
            <a:pPr marL="977900" lvl="1" indent="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2200" b="1" i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not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the mean stress p=-</a:t>
            </a:r>
            <a:r>
              <a:rPr lang="en-US" sz="2200" dirty="0" err="1" smtClean="0">
                <a:solidFill>
                  <a:srgbClr val="000090"/>
                </a:solidFill>
                <a:latin typeface="Symbol" charset="2"/>
                <a:ea typeface="ＭＳ Ｐゴシック" charset="0"/>
                <a:cs typeface="Symbol" charset="2"/>
              </a:rPr>
              <a:t>s</a:t>
            </a:r>
            <a:r>
              <a:rPr lang="en-US" sz="2200" baseline="-25000" dirty="0" err="1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ii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/3, need to be careful of context)</a:t>
            </a:r>
            <a:endParaRPr lang="en-US" sz="2200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009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Basis is that real area of contact (much smaller than apparent area) is controlled by normal stress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deformation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of </a:t>
            </a: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asperities in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response </a:t>
            </a: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to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normal stress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harder 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to over-ride asperities at higher normal stress</a:t>
            </a:r>
            <a:endParaRPr lang="en-US" sz="2000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Straight Arrow Connector 7"/>
          <p:cNvCxnSpPr>
            <a:cxnSpLocks noChangeShapeType="1"/>
          </p:cNvCxnSpPr>
          <p:nvPr/>
        </p:nvCxnSpPr>
        <p:spPr bwMode="auto">
          <a:xfrm rot="5400000">
            <a:off x="2778125" y="4535488"/>
            <a:ext cx="401638" cy="322262"/>
          </a:xfrm>
          <a:prstGeom prst="straightConnector1">
            <a:avLst/>
          </a:prstGeom>
          <a:noFill/>
          <a:ln w="28575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7"/>
          <p:cNvCxnSpPr>
            <a:cxnSpLocks noChangeShapeType="1"/>
          </p:cNvCxnSpPr>
          <p:nvPr/>
        </p:nvCxnSpPr>
        <p:spPr bwMode="auto">
          <a:xfrm rot="5400000">
            <a:off x="2028825" y="5503863"/>
            <a:ext cx="401638" cy="322262"/>
          </a:xfrm>
          <a:prstGeom prst="straightConnector1">
            <a:avLst/>
          </a:prstGeom>
          <a:noFill/>
          <a:ln w="28575">
            <a:solidFill>
              <a:srgbClr val="800000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/>
          <p:nvPr/>
        </p:nvSpPr>
        <p:spPr>
          <a:xfrm rot="2263941">
            <a:off x="2279179" y="5032031"/>
            <a:ext cx="520700" cy="236538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3152775" y="4325937"/>
            <a:ext cx="381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800000"/>
                </a:solidFill>
                <a:latin typeface="Symbo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75840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5_7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4582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8570913" y="3660775"/>
            <a:ext cx="604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</a:t>
            </a:r>
            <a:r>
              <a:rPr lang="en-US" sz="2000">
                <a:latin typeface="Symbol" charset="0"/>
                <a:sym typeface="Symbol" charset="0"/>
              </a:rPr>
              <a:t></a:t>
            </a:r>
            <a:r>
              <a:rPr lang="en-US" sz="2000" baseline="-25000"/>
              <a:t>N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847013" y="803275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 </a:t>
            </a:r>
            <a:r>
              <a:rPr lang="en-US" sz="2000">
                <a:latin typeface="Symbol" charset="0"/>
                <a:sym typeface="Symbol" charset="0"/>
              </a:rPr>
              <a:t></a:t>
            </a:r>
            <a:r>
              <a:rPr lang="en-US" sz="2000" baseline="-25000"/>
              <a:t>S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669925" y="546100"/>
            <a:ext cx="642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Fracture occurs when critical combination of shear and normal stress exceeded</a:t>
            </a:r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1805234" y="3668144"/>
            <a:ext cx="4742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s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43622" y="3667358"/>
            <a:ext cx="5510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32267" y="3658355"/>
            <a:ext cx="4742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charset="2"/>
                <a:cs typeface="Symbol" charset="2"/>
              </a:rPr>
              <a:t>s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504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Mohr-Coulomb Fracture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6100" y="1278795"/>
            <a:ext cx="8039100" cy="3125914"/>
            <a:chOff x="546100" y="1278795"/>
            <a:chExt cx="8039100" cy="3125914"/>
          </a:xfrm>
        </p:grpSpPr>
        <p:grpSp>
          <p:nvGrpSpPr>
            <p:cNvPr id="9" name="Group 8"/>
            <p:cNvGrpSpPr/>
            <p:nvPr/>
          </p:nvGrpSpPr>
          <p:grpSpPr>
            <a:xfrm>
              <a:off x="546100" y="1905000"/>
              <a:ext cx="8039100" cy="2499709"/>
              <a:chOff x="546100" y="1905000"/>
              <a:chExt cx="8039100" cy="249970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626167" y="1905000"/>
                <a:ext cx="5959033" cy="1216152"/>
                <a:chOff x="2016567" y="1536700"/>
                <a:chExt cx="5959033" cy="1216152"/>
              </a:xfrm>
            </p:grpSpPr>
            <p:sp>
              <p:nvSpPr>
                <p:cNvPr id="28" name="Cube 27"/>
                <p:cNvSpPr/>
                <p:nvPr/>
              </p:nvSpPr>
              <p:spPr>
                <a:xfrm>
                  <a:off x="2016567" y="1536700"/>
                  <a:ext cx="4876800" cy="121615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731000" y="2120900"/>
                  <a:ext cx="1244600" cy="0"/>
                </a:xfrm>
                <a:prstGeom prst="straightConnector1">
                  <a:avLst/>
                </a:prstGeom>
                <a:ln w="76200" cmpd="sng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46100" y="3188557"/>
                <a:ext cx="6108700" cy="1216152"/>
                <a:chOff x="546100" y="3188557"/>
                <a:chExt cx="6108700" cy="1216152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778000" y="3188557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46100" y="3886200"/>
                  <a:ext cx="1244600" cy="0"/>
                </a:xfrm>
                <a:prstGeom prst="straightConnector1">
                  <a:avLst/>
                </a:prstGeom>
                <a:ln w="76200" cmpd="sng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3292381" y="1278795"/>
              <a:ext cx="2086695" cy="2407582"/>
              <a:chOff x="3292381" y="1278795"/>
              <a:chExt cx="2086695" cy="240758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860800" y="1278795"/>
                <a:ext cx="0" cy="2011362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924300" y="1316895"/>
                <a:ext cx="1270000" cy="2011362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60800" y="3302857"/>
                <a:ext cx="1244600" cy="0"/>
              </a:xfrm>
              <a:prstGeom prst="straightConnector1">
                <a:avLst/>
              </a:prstGeom>
              <a:ln w="57150" cmpd="sng"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292381" y="2091267"/>
                <a:ext cx="555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baseline="-250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099669" y="3163157"/>
                <a:ext cx="526899" cy="523220"/>
                <a:chOff x="6449169" y="1124732"/>
                <a:chExt cx="526899" cy="5232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449169" y="1316895"/>
                  <a:ext cx="526899" cy="15154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449169" y="1124732"/>
                  <a:ext cx="52689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8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80000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730124" y="2162426"/>
                <a:ext cx="6489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800000"/>
                    </a:solidFill>
                  </a:rPr>
                  <a:t>t</a:t>
                </a:r>
                <a:r>
                  <a:rPr lang="en-US" sz="3200" baseline="30000" dirty="0" smtClean="0">
                    <a:solidFill>
                      <a:srgbClr val="800000"/>
                    </a:solidFill>
                  </a:rPr>
                  <a:t>(n)</a:t>
                </a:r>
                <a:endParaRPr lang="en-US" sz="3200" baseline="-25000" dirty="0">
                  <a:solidFill>
                    <a:srgbClr val="800000"/>
                  </a:solidFill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49334" y="4658667"/>
            <a:ext cx="803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 </a:t>
            </a:r>
            <a:r>
              <a:rPr lang="en-US" sz="2800" dirty="0" smtClean="0">
                <a:solidFill>
                  <a:srgbClr val="000090"/>
                </a:solidFill>
              </a:rPr>
              <a:t>for</a:t>
            </a:r>
            <a:r>
              <a:rPr lang="en-US" sz="2800" b="1" i="1" dirty="0" smtClean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</a:t>
            </a:r>
            <a:r>
              <a:rPr lang="en-US" sz="2800" dirty="0" smtClean="0">
                <a:solidFill>
                  <a:srgbClr val="000090"/>
                </a:solidFill>
              </a:rPr>
              <a:t>material in absence of any confining stress </a:t>
            </a:r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N</a:t>
            </a:r>
            <a:endParaRPr lang="en-US" sz="28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5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80" y="267100"/>
            <a:ext cx="3784674" cy="100399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Mohr-Coulomb Fracture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49957" y="2345384"/>
            <a:ext cx="370933" cy="47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32264" y="267100"/>
            <a:ext cx="5167360" cy="4203700"/>
            <a:chOff x="3632264" y="267100"/>
            <a:chExt cx="5167360" cy="4203700"/>
          </a:xfrm>
        </p:grpSpPr>
        <p:grpSp>
          <p:nvGrpSpPr>
            <p:cNvPr id="16" name="Group 15"/>
            <p:cNvGrpSpPr/>
            <p:nvPr/>
          </p:nvGrpSpPr>
          <p:grpSpPr>
            <a:xfrm>
              <a:off x="3632264" y="267100"/>
              <a:ext cx="5167360" cy="4203700"/>
              <a:chOff x="2837297" y="1087915"/>
              <a:chExt cx="5167360" cy="42037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837297" y="1087915"/>
                <a:ext cx="5167360" cy="4203700"/>
                <a:chOff x="4165600" y="1757690"/>
                <a:chExt cx="3820620" cy="282701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22750" y="3276600"/>
                  <a:ext cx="344805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430501" y="3227450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4297231" y="2654300"/>
                  <a:ext cx="2193198" cy="1320800"/>
                  <a:chOff x="4449631" y="2654300"/>
                  <a:chExt cx="2193198" cy="1320800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4838700" y="2654300"/>
                    <a:ext cx="1384300" cy="1320800"/>
                  </a:xfrm>
                  <a:prstGeom prst="ellipse">
                    <a:avLst/>
                  </a:prstGeom>
                  <a:noFill/>
                  <a:ln w="28575" cmpd="sng">
                    <a:solidFill>
                      <a:srgbClr val="00009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449631" y="3172696"/>
                    <a:ext cx="58213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0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000000"/>
                        </a:solidFill>
                      </a:rPr>
                      <a:t>III</a:t>
                    </a:r>
                    <a:endParaRPr lang="en-US" sz="2800" baseline="-250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181320" y="3176854"/>
                    <a:ext cx="4615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/>
                      <a:t>I</a:t>
                    </a:r>
                    <a:endParaRPr lang="en-US" sz="2800" baseline="-25000" dirty="0"/>
                  </a:p>
                </p:txBody>
              </p:sp>
            </p:grp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330700" y="2190750"/>
                  <a:ext cx="2971800" cy="1122237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165600" y="3312988"/>
                  <a:ext cx="3136900" cy="1138362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 rot="2734510">
                  <a:off x="6011523" y="2969108"/>
                  <a:ext cx="648900" cy="652376"/>
                </a:xfrm>
                <a:custGeom>
                  <a:avLst/>
                  <a:gdLst>
                    <a:gd name="connsiteX0" fmla="*/ 203200 w 228600"/>
                    <a:gd name="connsiteY0" fmla="*/ 647700 h 647700"/>
                    <a:gd name="connsiteX1" fmla="*/ 228600 w 228600"/>
                    <a:gd name="connsiteY1" fmla="*/ 469900 h 647700"/>
                    <a:gd name="connsiteX2" fmla="*/ 190500 w 228600"/>
                    <a:gd name="connsiteY2" fmla="*/ 266700 h 647700"/>
                    <a:gd name="connsiteX3" fmla="*/ 177800 w 228600"/>
                    <a:gd name="connsiteY3" fmla="*/ 228600 h 647700"/>
                    <a:gd name="connsiteX4" fmla="*/ 165100 w 228600"/>
                    <a:gd name="connsiteY4" fmla="*/ 190500 h 647700"/>
                    <a:gd name="connsiteX5" fmla="*/ 139700 w 228600"/>
                    <a:gd name="connsiteY5" fmla="*/ 152400 h 647700"/>
                    <a:gd name="connsiteX6" fmla="*/ 101600 w 228600"/>
                    <a:gd name="connsiteY6" fmla="*/ 76200 h 647700"/>
                    <a:gd name="connsiteX7" fmla="*/ 63500 w 228600"/>
                    <a:gd name="connsiteY7" fmla="*/ 38100 h 647700"/>
                    <a:gd name="connsiteX8" fmla="*/ 0 w 228600"/>
                    <a:gd name="connsiteY8" fmla="*/ 0 h 647700"/>
                    <a:gd name="connsiteX0" fmla="*/ 203200 w 228600"/>
                    <a:gd name="connsiteY0" fmla="*/ 647700 h 647700"/>
                    <a:gd name="connsiteX1" fmla="*/ 228600 w 228600"/>
                    <a:gd name="connsiteY1" fmla="*/ 469900 h 647700"/>
                    <a:gd name="connsiteX2" fmla="*/ 190500 w 228600"/>
                    <a:gd name="connsiteY2" fmla="*/ 266700 h 647700"/>
                    <a:gd name="connsiteX3" fmla="*/ 177800 w 228600"/>
                    <a:gd name="connsiteY3" fmla="*/ 228600 h 647700"/>
                    <a:gd name="connsiteX4" fmla="*/ 165100 w 228600"/>
                    <a:gd name="connsiteY4" fmla="*/ 190500 h 647700"/>
                    <a:gd name="connsiteX5" fmla="*/ 101600 w 228600"/>
                    <a:gd name="connsiteY5" fmla="*/ 76200 h 647700"/>
                    <a:gd name="connsiteX6" fmla="*/ 63500 w 228600"/>
                    <a:gd name="connsiteY6" fmla="*/ 38100 h 647700"/>
                    <a:gd name="connsiteX7" fmla="*/ 0 w 228600"/>
                    <a:gd name="connsiteY7" fmla="*/ 0 h 647700"/>
                    <a:gd name="connsiteX0" fmla="*/ 203200 w 228600"/>
                    <a:gd name="connsiteY0" fmla="*/ 647700 h 647700"/>
                    <a:gd name="connsiteX1" fmla="*/ 228600 w 228600"/>
                    <a:gd name="connsiteY1" fmla="*/ 469900 h 647700"/>
                    <a:gd name="connsiteX2" fmla="*/ 190500 w 228600"/>
                    <a:gd name="connsiteY2" fmla="*/ 266700 h 647700"/>
                    <a:gd name="connsiteX3" fmla="*/ 177800 w 228600"/>
                    <a:gd name="connsiteY3" fmla="*/ 228600 h 647700"/>
                    <a:gd name="connsiteX4" fmla="*/ 165100 w 228600"/>
                    <a:gd name="connsiteY4" fmla="*/ 190500 h 647700"/>
                    <a:gd name="connsiteX5" fmla="*/ 63500 w 228600"/>
                    <a:gd name="connsiteY5" fmla="*/ 38100 h 647700"/>
                    <a:gd name="connsiteX6" fmla="*/ 0 w 228600"/>
                    <a:gd name="connsiteY6" fmla="*/ 0 h 647700"/>
                    <a:gd name="connsiteX0" fmla="*/ 203200 w 229110"/>
                    <a:gd name="connsiteY0" fmla="*/ 647700 h 647700"/>
                    <a:gd name="connsiteX1" fmla="*/ 228600 w 229110"/>
                    <a:gd name="connsiteY1" fmla="*/ 469900 h 647700"/>
                    <a:gd name="connsiteX2" fmla="*/ 177800 w 229110"/>
                    <a:gd name="connsiteY2" fmla="*/ 228600 h 647700"/>
                    <a:gd name="connsiteX3" fmla="*/ 165100 w 229110"/>
                    <a:gd name="connsiteY3" fmla="*/ 190500 h 647700"/>
                    <a:gd name="connsiteX4" fmla="*/ 63500 w 229110"/>
                    <a:gd name="connsiteY4" fmla="*/ 38100 h 647700"/>
                    <a:gd name="connsiteX5" fmla="*/ 0 w 229110"/>
                    <a:gd name="connsiteY5" fmla="*/ 0 h 647700"/>
                    <a:gd name="connsiteX0" fmla="*/ 203200 w 229110"/>
                    <a:gd name="connsiteY0" fmla="*/ 647700 h 647700"/>
                    <a:gd name="connsiteX1" fmla="*/ 228600 w 229110"/>
                    <a:gd name="connsiteY1" fmla="*/ 469900 h 647700"/>
                    <a:gd name="connsiteX2" fmla="*/ 177800 w 229110"/>
                    <a:gd name="connsiteY2" fmla="*/ 228600 h 647700"/>
                    <a:gd name="connsiteX3" fmla="*/ 165100 w 229110"/>
                    <a:gd name="connsiteY3" fmla="*/ 190500 h 647700"/>
                    <a:gd name="connsiteX4" fmla="*/ 0 w 229110"/>
                    <a:gd name="connsiteY4" fmla="*/ 0 h 647700"/>
                    <a:gd name="connsiteX0" fmla="*/ 203200 w 229110"/>
                    <a:gd name="connsiteY0" fmla="*/ 647700 h 647700"/>
                    <a:gd name="connsiteX1" fmla="*/ 228600 w 229110"/>
                    <a:gd name="connsiteY1" fmla="*/ 469900 h 647700"/>
                    <a:gd name="connsiteX2" fmla="*/ 177800 w 229110"/>
                    <a:gd name="connsiteY2" fmla="*/ 228600 h 647700"/>
                    <a:gd name="connsiteX3" fmla="*/ 0 w 229110"/>
                    <a:gd name="connsiteY3" fmla="*/ 0 h 647700"/>
                    <a:gd name="connsiteX0" fmla="*/ 309033 w 334943"/>
                    <a:gd name="connsiteY0" fmla="*/ 520700 h 520700"/>
                    <a:gd name="connsiteX1" fmla="*/ 334433 w 334943"/>
                    <a:gd name="connsiteY1" fmla="*/ 342900 h 520700"/>
                    <a:gd name="connsiteX2" fmla="*/ 283633 w 334943"/>
                    <a:gd name="connsiteY2" fmla="*/ 101600 h 520700"/>
                    <a:gd name="connsiteX3" fmla="*/ 0 w 334943"/>
                    <a:gd name="connsiteY3" fmla="*/ 0 h 520700"/>
                    <a:gd name="connsiteX0" fmla="*/ 309033 w 338400"/>
                    <a:gd name="connsiteY0" fmla="*/ 520700 h 520700"/>
                    <a:gd name="connsiteX1" fmla="*/ 334433 w 338400"/>
                    <a:gd name="connsiteY1" fmla="*/ 342900 h 520700"/>
                    <a:gd name="connsiteX2" fmla="*/ 215899 w 338400"/>
                    <a:gd name="connsiteY2" fmla="*/ 156634 h 520700"/>
                    <a:gd name="connsiteX3" fmla="*/ 0 w 338400"/>
                    <a:gd name="connsiteY3" fmla="*/ 0 h 520700"/>
                    <a:gd name="connsiteX0" fmla="*/ 309033 w 311241"/>
                    <a:gd name="connsiteY0" fmla="*/ 520700 h 520700"/>
                    <a:gd name="connsiteX1" fmla="*/ 292100 w 311241"/>
                    <a:gd name="connsiteY1" fmla="*/ 330200 h 520700"/>
                    <a:gd name="connsiteX2" fmla="*/ 215899 w 311241"/>
                    <a:gd name="connsiteY2" fmla="*/ 156634 h 520700"/>
                    <a:gd name="connsiteX3" fmla="*/ 0 w 311241"/>
                    <a:gd name="connsiteY3" fmla="*/ 0 h 520700"/>
                    <a:gd name="connsiteX0" fmla="*/ 309033 w 312169"/>
                    <a:gd name="connsiteY0" fmla="*/ 520700 h 520700"/>
                    <a:gd name="connsiteX1" fmla="*/ 292100 w 312169"/>
                    <a:gd name="connsiteY1" fmla="*/ 330200 h 520700"/>
                    <a:gd name="connsiteX2" fmla="*/ 182032 w 312169"/>
                    <a:gd name="connsiteY2" fmla="*/ 131234 h 520700"/>
                    <a:gd name="connsiteX3" fmla="*/ 0 w 312169"/>
                    <a:gd name="connsiteY3" fmla="*/ 0 h 520700"/>
                    <a:gd name="connsiteX0" fmla="*/ 309033 w 312169"/>
                    <a:gd name="connsiteY0" fmla="*/ 520700 h 520700"/>
                    <a:gd name="connsiteX1" fmla="*/ 292100 w 312169"/>
                    <a:gd name="connsiteY1" fmla="*/ 330200 h 520700"/>
                    <a:gd name="connsiteX2" fmla="*/ 182032 w 312169"/>
                    <a:gd name="connsiteY2" fmla="*/ 131234 h 520700"/>
                    <a:gd name="connsiteX3" fmla="*/ 0 w 312169"/>
                    <a:gd name="connsiteY3" fmla="*/ 0 h 520700"/>
                    <a:gd name="connsiteX0" fmla="*/ 309033 w 312169"/>
                    <a:gd name="connsiteY0" fmla="*/ 520700 h 520700"/>
                    <a:gd name="connsiteX1" fmla="*/ 292100 w 312169"/>
                    <a:gd name="connsiteY1" fmla="*/ 330200 h 520700"/>
                    <a:gd name="connsiteX2" fmla="*/ 182032 w 312169"/>
                    <a:gd name="connsiteY2" fmla="*/ 131234 h 520700"/>
                    <a:gd name="connsiteX3" fmla="*/ 0 w 312169"/>
                    <a:gd name="connsiteY3" fmla="*/ 0 h 520700"/>
                    <a:gd name="connsiteX0" fmla="*/ 317500 w 319454"/>
                    <a:gd name="connsiteY0" fmla="*/ 529166 h 529166"/>
                    <a:gd name="connsiteX1" fmla="*/ 292100 w 319454"/>
                    <a:gd name="connsiteY1" fmla="*/ 330200 h 529166"/>
                    <a:gd name="connsiteX2" fmla="*/ 182032 w 319454"/>
                    <a:gd name="connsiteY2" fmla="*/ 131234 h 529166"/>
                    <a:gd name="connsiteX3" fmla="*/ 0 w 319454"/>
                    <a:gd name="connsiteY3" fmla="*/ 0 h 529166"/>
                    <a:gd name="connsiteX0" fmla="*/ 756154 w 758108"/>
                    <a:gd name="connsiteY0" fmla="*/ 663101 h 663101"/>
                    <a:gd name="connsiteX1" fmla="*/ 730754 w 758108"/>
                    <a:gd name="connsiteY1" fmla="*/ 464135 h 663101"/>
                    <a:gd name="connsiteX2" fmla="*/ 620686 w 758108"/>
                    <a:gd name="connsiteY2" fmla="*/ 265169 h 663101"/>
                    <a:gd name="connsiteX3" fmla="*/ 0 w 758108"/>
                    <a:gd name="connsiteY3" fmla="*/ 0 h 663101"/>
                    <a:gd name="connsiteX0" fmla="*/ 756154 w 758108"/>
                    <a:gd name="connsiteY0" fmla="*/ 663101 h 663101"/>
                    <a:gd name="connsiteX1" fmla="*/ 730754 w 758108"/>
                    <a:gd name="connsiteY1" fmla="*/ 464135 h 663101"/>
                    <a:gd name="connsiteX2" fmla="*/ 620686 w 758108"/>
                    <a:gd name="connsiteY2" fmla="*/ 265169 h 663101"/>
                    <a:gd name="connsiteX3" fmla="*/ 0 w 758108"/>
                    <a:gd name="connsiteY3" fmla="*/ 0 h 663101"/>
                    <a:gd name="connsiteX0" fmla="*/ 756154 w 766102"/>
                    <a:gd name="connsiteY0" fmla="*/ 663101 h 663101"/>
                    <a:gd name="connsiteX1" fmla="*/ 730754 w 766102"/>
                    <a:gd name="connsiteY1" fmla="*/ 464135 h 663101"/>
                    <a:gd name="connsiteX2" fmla="*/ 431931 w 766102"/>
                    <a:gd name="connsiteY2" fmla="*/ 178670 h 663101"/>
                    <a:gd name="connsiteX3" fmla="*/ 0 w 766102"/>
                    <a:gd name="connsiteY3" fmla="*/ 0 h 663101"/>
                    <a:gd name="connsiteX0" fmla="*/ 756154 w 756653"/>
                    <a:gd name="connsiteY0" fmla="*/ 663101 h 663101"/>
                    <a:gd name="connsiteX1" fmla="*/ 653657 w 756653"/>
                    <a:gd name="connsiteY1" fmla="*/ 377635 h 663101"/>
                    <a:gd name="connsiteX2" fmla="*/ 431931 w 756653"/>
                    <a:gd name="connsiteY2" fmla="*/ 178670 h 663101"/>
                    <a:gd name="connsiteX3" fmla="*/ 0 w 756653"/>
                    <a:gd name="connsiteY3" fmla="*/ 0 h 663101"/>
                    <a:gd name="connsiteX0" fmla="*/ 721593 w 722529"/>
                    <a:gd name="connsiteY0" fmla="*/ 657521 h 657521"/>
                    <a:gd name="connsiteX1" fmla="*/ 653657 w 722529"/>
                    <a:gd name="connsiteY1" fmla="*/ 377635 h 657521"/>
                    <a:gd name="connsiteX2" fmla="*/ 431931 w 722529"/>
                    <a:gd name="connsiteY2" fmla="*/ 178670 h 657521"/>
                    <a:gd name="connsiteX3" fmla="*/ 0 w 722529"/>
                    <a:gd name="connsiteY3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53657 w 721593"/>
                    <a:gd name="connsiteY2" fmla="*/ 377635 h 657521"/>
                    <a:gd name="connsiteX3" fmla="*/ 431931 w 721593"/>
                    <a:gd name="connsiteY3" fmla="*/ 178670 h 657521"/>
                    <a:gd name="connsiteX4" fmla="*/ 0 w 721593"/>
                    <a:gd name="connsiteY4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53657 w 721593"/>
                    <a:gd name="connsiteY2" fmla="*/ 377635 h 657521"/>
                    <a:gd name="connsiteX3" fmla="*/ 384078 w 721593"/>
                    <a:gd name="connsiteY3" fmla="*/ 139605 h 657521"/>
                    <a:gd name="connsiteX4" fmla="*/ 0 w 721593"/>
                    <a:gd name="connsiteY4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53657 w 721593"/>
                    <a:gd name="connsiteY2" fmla="*/ 377635 h 657521"/>
                    <a:gd name="connsiteX3" fmla="*/ 384078 w 721593"/>
                    <a:gd name="connsiteY3" fmla="*/ 139605 h 657521"/>
                    <a:gd name="connsiteX4" fmla="*/ 0 w 721593"/>
                    <a:gd name="connsiteY4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53657 w 721593"/>
                    <a:gd name="connsiteY2" fmla="*/ 377635 h 657521"/>
                    <a:gd name="connsiteX3" fmla="*/ 341542 w 721593"/>
                    <a:gd name="connsiteY3" fmla="*/ 92170 h 657521"/>
                    <a:gd name="connsiteX4" fmla="*/ 0 w 721593"/>
                    <a:gd name="connsiteY4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341542 w 721593"/>
                    <a:gd name="connsiteY3" fmla="*/ 92170 h 657521"/>
                    <a:gd name="connsiteX4" fmla="*/ 0 w 721593"/>
                    <a:gd name="connsiteY4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606573 w 721593"/>
                    <a:gd name="connsiteY3" fmla="*/ 300361 h 657521"/>
                    <a:gd name="connsiteX4" fmla="*/ 341542 w 721593"/>
                    <a:gd name="connsiteY4" fmla="*/ 92170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606573 w 721593"/>
                    <a:gd name="connsiteY3" fmla="*/ 300361 h 657521"/>
                    <a:gd name="connsiteX4" fmla="*/ 341542 w 721593"/>
                    <a:gd name="connsiteY4" fmla="*/ 92170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606573 w 721593"/>
                    <a:gd name="connsiteY3" fmla="*/ 300361 h 657521"/>
                    <a:gd name="connsiteX4" fmla="*/ 341542 w 721593"/>
                    <a:gd name="connsiteY4" fmla="*/ 92170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529476 w 721593"/>
                    <a:gd name="connsiteY3" fmla="*/ 219442 h 657521"/>
                    <a:gd name="connsiteX4" fmla="*/ 341542 w 721593"/>
                    <a:gd name="connsiteY4" fmla="*/ 92170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529476 w 721593"/>
                    <a:gd name="connsiteY3" fmla="*/ 219442 h 657521"/>
                    <a:gd name="connsiteX4" fmla="*/ 256470 w 721593"/>
                    <a:gd name="connsiteY4" fmla="*/ 53105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529476 w 721593"/>
                    <a:gd name="connsiteY3" fmla="*/ 219442 h 657521"/>
                    <a:gd name="connsiteX4" fmla="*/ 256470 w 721593"/>
                    <a:gd name="connsiteY4" fmla="*/ 53105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529476 w 721593"/>
                    <a:gd name="connsiteY3" fmla="*/ 219442 h 657521"/>
                    <a:gd name="connsiteX4" fmla="*/ 256470 w 721593"/>
                    <a:gd name="connsiteY4" fmla="*/ 53105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29731 w 721593"/>
                    <a:gd name="connsiteY2" fmla="*/ 338570 h 657521"/>
                    <a:gd name="connsiteX3" fmla="*/ 529476 w 721593"/>
                    <a:gd name="connsiteY3" fmla="*/ 219442 h 657521"/>
                    <a:gd name="connsiteX4" fmla="*/ 256470 w 721593"/>
                    <a:gd name="connsiteY4" fmla="*/ 53105 h 657521"/>
                    <a:gd name="connsiteX5" fmla="*/ 0 w 721593"/>
                    <a:gd name="connsiteY5" fmla="*/ 0 h 657521"/>
                    <a:gd name="connsiteX0" fmla="*/ 721593 w 721593"/>
                    <a:gd name="connsiteY0" fmla="*/ 657521 h 657521"/>
                    <a:gd name="connsiteX1" fmla="*/ 707597 w 721593"/>
                    <a:gd name="connsiteY1" fmla="*/ 551489 h 657521"/>
                    <a:gd name="connsiteX2" fmla="*/ 683670 w 721593"/>
                    <a:gd name="connsiteY2" fmla="*/ 451038 h 657521"/>
                    <a:gd name="connsiteX3" fmla="*/ 629731 w 721593"/>
                    <a:gd name="connsiteY3" fmla="*/ 338570 h 657521"/>
                    <a:gd name="connsiteX4" fmla="*/ 529476 w 721593"/>
                    <a:gd name="connsiteY4" fmla="*/ 219442 h 657521"/>
                    <a:gd name="connsiteX5" fmla="*/ 256470 w 721593"/>
                    <a:gd name="connsiteY5" fmla="*/ 53105 h 657521"/>
                    <a:gd name="connsiteX6" fmla="*/ 0 w 721593"/>
                    <a:gd name="connsiteY6" fmla="*/ 0 h 657521"/>
                    <a:gd name="connsiteX0" fmla="*/ 718934 w 718934"/>
                    <a:gd name="connsiteY0" fmla="*/ 626827 h 626827"/>
                    <a:gd name="connsiteX1" fmla="*/ 704938 w 718934"/>
                    <a:gd name="connsiteY1" fmla="*/ 520795 h 626827"/>
                    <a:gd name="connsiteX2" fmla="*/ 681011 w 718934"/>
                    <a:gd name="connsiteY2" fmla="*/ 420344 h 626827"/>
                    <a:gd name="connsiteX3" fmla="*/ 627072 w 718934"/>
                    <a:gd name="connsiteY3" fmla="*/ 307876 h 626827"/>
                    <a:gd name="connsiteX4" fmla="*/ 526817 w 718934"/>
                    <a:gd name="connsiteY4" fmla="*/ 188748 h 626827"/>
                    <a:gd name="connsiteX5" fmla="*/ 253811 w 718934"/>
                    <a:gd name="connsiteY5" fmla="*/ 22411 h 626827"/>
                    <a:gd name="connsiteX6" fmla="*/ 0 w 718934"/>
                    <a:gd name="connsiteY6" fmla="*/ 0 h 626827"/>
                    <a:gd name="connsiteX0" fmla="*/ 718934 w 718934"/>
                    <a:gd name="connsiteY0" fmla="*/ 630419 h 630419"/>
                    <a:gd name="connsiteX1" fmla="*/ 704938 w 718934"/>
                    <a:gd name="connsiteY1" fmla="*/ 524387 h 630419"/>
                    <a:gd name="connsiteX2" fmla="*/ 681011 w 718934"/>
                    <a:gd name="connsiteY2" fmla="*/ 423936 h 630419"/>
                    <a:gd name="connsiteX3" fmla="*/ 627072 w 718934"/>
                    <a:gd name="connsiteY3" fmla="*/ 311468 h 630419"/>
                    <a:gd name="connsiteX4" fmla="*/ 526817 w 718934"/>
                    <a:gd name="connsiteY4" fmla="*/ 192340 h 630419"/>
                    <a:gd name="connsiteX5" fmla="*/ 253811 w 718934"/>
                    <a:gd name="connsiteY5" fmla="*/ 26003 h 630419"/>
                    <a:gd name="connsiteX6" fmla="*/ 0 w 718934"/>
                    <a:gd name="connsiteY6" fmla="*/ 3592 h 630419"/>
                    <a:gd name="connsiteX0" fmla="*/ 718934 w 718934"/>
                    <a:gd name="connsiteY0" fmla="*/ 635372 h 635372"/>
                    <a:gd name="connsiteX1" fmla="*/ 704938 w 718934"/>
                    <a:gd name="connsiteY1" fmla="*/ 529340 h 635372"/>
                    <a:gd name="connsiteX2" fmla="*/ 681011 w 718934"/>
                    <a:gd name="connsiteY2" fmla="*/ 428889 h 635372"/>
                    <a:gd name="connsiteX3" fmla="*/ 627072 w 718934"/>
                    <a:gd name="connsiteY3" fmla="*/ 316421 h 635372"/>
                    <a:gd name="connsiteX4" fmla="*/ 526817 w 718934"/>
                    <a:gd name="connsiteY4" fmla="*/ 197293 h 635372"/>
                    <a:gd name="connsiteX5" fmla="*/ 253811 w 718934"/>
                    <a:gd name="connsiteY5" fmla="*/ 30956 h 635372"/>
                    <a:gd name="connsiteX6" fmla="*/ 0 w 718934"/>
                    <a:gd name="connsiteY6" fmla="*/ 8545 h 635372"/>
                    <a:gd name="connsiteX0" fmla="*/ 718934 w 718934"/>
                    <a:gd name="connsiteY0" fmla="*/ 634656 h 634656"/>
                    <a:gd name="connsiteX1" fmla="*/ 704938 w 718934"/>
                    <a:gd name="connsiteY1" fmla="*/ 528624 h 634656"/>
                    <a:gd name="connsiteX2" fmla="*/ 681011 w 718934"/>
                    <a:gd name="connsiteY2" fmla="*/ 428173 h 634656"/>
                    <a:gd name="connsiteX3" fmla="*/ 627072 w 718934"/>
                    <a:gd name="connsiteY3" fmla="*/ 315705 h 634656"/>
                    <a:gd name="connsiteX4" fmla="*/ 526817 w 718934"/>
                    <a:gd name="connsiteY4" fmla="*/ 196577 h 634656"/>
                    <a:gd name="connsiteX5" fmla="*/ 283055 w 718934"/>
                    <a:gd name="connsiteY5" fmla="*/ 33030 h 634656"/>
                    <a:gd name="connsiteX6" fmla="*/ 0 w 718934"/>
                    <a:gd name="connsiteY6" fmla="*/ 7829 h 634656"/>
                    <a:gd name="connsiteX0" fmla="*/ 718934 w 718934"/>
                    <a:gd name="connsiteY0" fmla="*/ 634656 h 634656"/>
                    <a:gd name="connsiteX1" fmla="*/ 704938 w 718934"/>
                    <a:gd name="connsiteY1" fmla="*/ 528624 h 634656"/>
                    <a:gd name="connsiteX2" fmla="*/ 627072 w 718934"/>
                    <a:gd name="connsiteY2" fmla="*/ 315705 h 634656"/>
                    <a:gd name="connsiteX3" fmla="*/ 526817 w 718934"/>
                    <a:gd name="connsiteY3" fmla="*/ 196577 h 634656"/>
                    <a:gd name="connsiteX4" fmla="*/ 283055 w 718934"/>
                    <a:gd name="connsiteY4" fmla="*/ 33030 h 634656"/>
                    <a:gd name="connsiteX5" fmla="*/ 0 w 718934"/>
                    <a:gd name="connsiteY5" fmla="*/ 7829 h 634656"/>
                    <a:gd name="connsiteX0" fmla="*/ 718934 w 718934"/>
                    <a:gd name="connsiteY0" fmla="*/ 634656 h 634656"/>
                    <a:gd name="connsiteX1" fmla="*/ 704938 w 718934"/>
                    <a:gd name="connsiteY1" fmla="*/ 528624 h 634656"/>
                    <a:gd name="connsiteX2" fmla="*/ 627072 w 718934"/>
                    <a:gd name="connsiteY2" fmla="*/ 315705 h 634656"/>
                    <a:gd name="connsiteX3" fmla="*/ 526817 w 718934"/>
                    <a:gd name="connsiteY3" fmla="*/ 196577 h 634656"/>
                    <a:gd name="connsiteX4" fmla="*/ 283055 w 718934"/>
                    <a:gd name="connsiteY4" fmla="*/ 33030 h 634656"/>
                    <a:gd name="connsiteX5" fmla="*/ 0 w 718934"/>
                    <a:gd name="connsiteY5" fmla="*/ 7829 h 634656"/>
                    <a:gd name="connsiteX0" fmla="*/ 718934 w 718934"/>
                    <a:gd name="connsiteY0" fmla="*/ 634014 h 634014"/>
                    <a:gd name="connsiteX1" fmla="*/ 704938 w 718934"/>
                    <a:gd name="connsiteY1" fmla="*/ 527982 h 634014"/>
                    <a:gd name="connsiteX2" fmla="*/ 627072 w 718934"/>
                    <a:gd name="connsiteY2" fmla="*/ 315063 h 634014"/>
                    <a:gd name="connsiteX3" fmla="*/ 508207 w 718934"/>
                    <a:gd name="connsiteY3" fmla="*/ 176403 h 634014"/>
                    <a:gd name="connsiteX4" fmla="*/ 283055 w 718934"/>
                    <a:gd name="connsiteY4" fmla="*/ 32388 h 634014"/>
                    <a:gd name="connsiteX5" fmla="*/ 0 w 718934"/>
                    <a:gd name="connsiteY5" fmla="*/ 7187 h 634014"/>
                    <a:gd name="connsiteX0" fmla="*/ 718934 w 718934"/>
                    <a:gd name="connsiteY0" fmla="*/ 633760 h 633760"/>
                    <a:gd name="connsiteX1" fmla="*/ 704938 w 718934"/>
                    <a:gd name="connsiteY1" fmla="*/ 527728 h 633760"/>
                    <a:gd name="connsiteX2" fmla="*/ 627072 w 718934"/>
                    <a:gd name="connsiteY2" fmla="*/ 314809 h 633760"/>
                    <a:gd name="connsiteX3" fmla="*/ 516182 w 718934"/>
                    <a:gd name="connsiteY3" fmla="*/ 167778 h 633760"/>
                    <a:gd name="connsiteX4" fmla="*/ 283055 w 718934"/>
                    <a:gd name="connsiteY4" fmla="*/ 32134 h 633760"/>
                    <a:gd name="connsiteX5" fmla="*/ 0 w 718934"/>
                    <a:gd name="connsiteY5" fmla="*/ 6933 h 633760"/>
                    <a:gd name="connsiteX0" fmla="*/ 626894 w 626894"/>
                    <a:gd name="connsiteY0" fmla="*/ 601940 h 601940"/>
                    <a:gd name="connsiteX1" fmla="*/ 612898 w 626894"/>
                    <a:gd name="connsiteY1" fmla="*/ 495908 h 601940"/>
                    <a:gd name="connsiteX2" fmla="*/ 535032 w 626894"/>
                    <a:gd name="connsiteY2" fmla="*/ 282989 h 601940"/>
                    <a:gd name="connsiteX3" fmla="*/ 424142 w 626894"/>
                    <a:gd name="connsiteY3" fmla="*/ 135958 h 601940"/>
                    <a:gd name="connsiteX4" fmla="*/ 191015 w 626894"/>
                    <a:gd name="connsiteY4" fmla="*/ 314 h 601940"/>
                    <a:gd name="connsiteX5" fmla="*/ 0 w 626894"/>
                    <a:gd name="connsiteY5" fmla="*/ 163565 h 601940"/>
                    <a:gd name="connsiteX0" fmla="*/ 626894 w 626894"/>
                    <a:gd name="connsiteY0" fmla="*/ 601940 h 601940"/>
                    <a:gd name="connsiteX1" fmla="*/ 535032 w 626894"/>
                    <a:gd name="connsiteY1" fmla="*/ 282989 h 601940"/>
                    <a:gd name="connsiteX2" fmla="*/ 424142 w 626894"/>
                    <a:gd name="connsiteY2" fmla="*/ 135958 h 601940"/>
                    <a:gd name="connsiteX3" fmla="*/ 191015 w 626894"/>
                    <a:gd name="connsiteY3" fmla="*/ 314 h 601940"/>
                    <a:gd name="connsiteX4" fmla="*/ 0 w 626894"/>
                    <a:gd name="connsiteY4" fmla="*/ 163565 h 601940"/>
                    <a:gd name="connsiteX0" fmla="*/ 626894 w 626894"/>
                    <a:gd name="connsiteY0" fmla="*/ 601626 h 601626"/>
                    <a:gd name="connsiteX1" fmla="*/ 535032 w 626894"/>
                    <a:gd name="connsiteY1" fmla="*/ 282675 h 601626"/>
                    <a:gd name="connsiteX2" fmla="*/ 191015 w 626894"/>
                    <a:gd name="connsiteY2" fmla="*/ 0 h 601626"/>
                    <a:gd name="connsiteX3" fmla="*/ 0 w 626894"/>
                    <a:gd name="connsiteY3" fmla="*/ 163251 h 601626"/>
                    <a:gd name="connsiteX0" fmla="*/ 372392 w 537988"/>
                    <a:gd name="connsiteY0" fmla="*/ 527355 h 527355"/>
                    <a:gd name="connsiteX1" fmla="*/ 535032 w 537988"/>
                    <a:gd name="connsiteY1" fmla="*/ 282675 h 527355"/>
                    <a:gd name="connsiteX2" fmla="*/ 191015 w 537988"/>
                    <a:gd name="connsiteY2" fmla="*/ 0 h 527355"/>
                    <a:gd name="connsiteX3" fmla="*/ 0 w 537988"/>
                    <a:gd name="connsiteY3" fmla="*/ 163251 h 527355"/>
                    <a:gd name="connsiteX0" fmla="*/ 372392 w 535946"/>
                    <a:gd name="connsiteY0" fmla="*/ 403951 h 403951"/>
                    <a:gd name="connsiteX1" fmla="*/ 535032 w 535946"/>
                    <a:gd name="connsiteY1" fmla="*/ 159271 h 403951"/>
                    <a:gd name="connsiteX2" fmla="*/ 276793 w 535946"/>
                    <a:gd name="connsiteY2" fmla="*/ 0 h 403951"/>
                    <a:gd name="connsiteX3" fmla="*/ 0 w 535946"/>
                    <a:gd name="connsiteY3" fmla="*/ 39847 h 403951"/>
                    <a:gd name="connsiteX0" fmla="*/ 372392 w 407715"/>
                    <a:gd name="connsiteY0" fmla="*/ 408813 h 408813"/>
                    <a:gd name="connsiteX1" fmla="*/ 405273 w 407715"/>
                    <a:gd name="connsiteY1" fmla="*/ 159580 h 408813"/>
                    <a:gd name="connsiteX2" fmla="*/ 276793 w 407715"/>
                    <a:gd name="connsiteY2" fmla="*/ 4862 h 408813"/>
                    <a:gd name="connsiteX3" fmla="*/ 0 w 407715"/>
                    <a:gd name="connsiteY3" fmla="*/ 44709 h 408813"/>
                    <a:gd name="connsiteX0" fmla="*/ 372165 w 407488"/>
                    <a:gd name="connsiteY0" fmla="*/ 406324 h 406324"/>
                    <a:gd name="connsiteX1" fmla="*/ 405046 w 407488"/>
                    <a:gd name="connsiteY1" fmla="*/ 157091 h 406324"/>
                    <a:gd name="connsiteX2" fmla="*/ 276566 w 407488"/>
                    <a:gd name="connsiteY2" fmla="*/ 2373 h 406324"/>
                    <a:gd name="connsiteX3" fmla="*/ 0 w 407488"/>
                    <a:gd name="connsiteY3" fmla="*/ 65896 h 406324"/>
                    <a:gd name="connsiteX0" fmla="*/ 372392 w 407505"/>
                    <a:gd name="connsiteY0" fmla="*/ 429999 h 429999"/>
                    <a:gd name="connsiteX1" fmla="*/ 405046 w 407505"/>
                    <a:gd name="connsiteY1" fmla="*/ 157091 h 429999"/>
                    <a:gd name="connsiteX2" fmla="*/ 276566 w 407505"/>
                    <a:gd name="connsiteY2" fmla="*/ 2373 h 429999"/>
                    <a:gd name="connsiteX3" fmla="*/ 0 w 407505"/>
                    <a:gd name="connsiteY3" fmla="*/ 65896 h 42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7505" h="429999">
                      <a:moveTo>
                        <a:pt x="372392" y="429999"/>
                      </a:moveTo>
                      <a:cubicBezTo>
                        <a:pt x="353254" y="363551"/>
                        <a:pt x="421017" y="228362"/>
                        <a:pt x="405046" y="157091"/>
                      </a:cubicBezTo>
                      <a:cubicBezTo>
                        <a:pt x="389075" y="85820"/>
                        <a:pt x="344074" y="17572"/>
                        <a:pt x="276566" y="2373"/>
                      </a:cubicBezTo>
                      <a:cubicBezTo>
                        <a:pt x="209058" y="-12826"/>
                        <a:pt x="84895" y="49344"/>
                        <a:pt x="0" y="65896"/>
                      </a:cubicBezTo>
                    </a:path>
                  </a:pathLst>
                </a:custGeom>
                <a:ln w="28575" cmpd="sng">
                  <a:solidFill>
                    <a:srgbClr val="00009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5838269" y="2430304"/>
                  <a:ext cx="47643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t</a:t>
                  </a:r>
                  <a:r>
                    <a:rPr lang="en-US" sz="2800" baseline="-25000" dirty="0">
                      <a:solidFill>
                        <a:srgbClr val="000090"/>
                      </a:solidFill>
                    </a:rPr>
                    <a:t>0</a:t>
                  </a:r>
                  <a:endParaRPr lang="en-US" sz="2800" dirty="0">
                    <a:solidFill>
                      <a:srgbClr val="000090"/>
                    </a:solidFill>
                  </a:endParaRPr>
                </a:p>
              </p:txBody>
            </p:sp>
          </p:grp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3536343" y="2743378"/>
                <a:ext cx="1274688" cy="1299639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4811031" y="3073439"/>
                <a:ext cx="591702" cy="603284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1353742">
              <a:off x="4005052" y="804272"/>
              <a:ext cx="1525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err="1">
                  <a:solidFill>
                    <a:srgbClr val="800000"/>
                  </a:solidFill>
                </a:rPr>
                <a:t>S</a:t>
              </a:r>
              <a:r>
                <a:rPr lang="en-US" sz="2200" dirty="0">
                  <a:solidFill>
                    <a:srgbClr val="800000"/>
                  </a:solidFill>
                </a:rPr>
                <a:t>= </a:t>
              </a:r>
              <a:r>
                <a:rPr lang="en-US" sz="2200" dirty="0">
                  <a:solidFill>
                    <a:srgbClr val="800000"/>
                  </a:solidFill>
                  <a:latin typeface="Symbol" charset="2"/>
                  <a:cs typeface="Symbol" charset="2"/>
                </a:rPr>
                <a:t>t</a:t>
              </a:r>
              <a:r>
                <a:rPr lang="en-US" sz="2200" baseline="-25000" dirty="0">
                  <a:solidFill>
                    <a:srgbClr val="800000"/>
                  </a:solidFill>
                </a:rPr>
                <a:t>0</a:t>
              </a:r>
              <a:r>
                <a:rPr lang="en-US" sz="2200" dirty="0">
                  <a:solidFill>
                    <a:srgbClr val="800000"/>
                  </a:solidFill>
                </a:rPr>
                <a:t>- </a:t>
              </a:r>
              <a:r>
                <a:rPr lang="en-US" sz="2200" dirty="0">
                  <a:solidFill>
                    <a:srgbClr val="800000"/>
                  </a:solidFill>
                  <a:cs typeface="Calibri"/>
                </a:rPr>
                <a:t>n</a:t>
              </a:r>
              <a:r>
                <a:rPr lang="en-US" sz="2200" dirty="0">
                  <a:solidFill>
                    <a:srgbClr val="800000"/>
                  </a:solidFill>
                  <a:latin typeface="Symbol" charset="2"/>
                  <a:cs typeface="Symbol" charset="2"/>
                </a:rPr>
                <a:t> </a:t>
              </a:r>
              <a:r>
                <a:rPr lang="en-US" sz="2200" dirty="0" err="1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200" baseline="-25000" dirty="0" err="1">
                  <a:solidFill>
                    <a:srgbClr val="800000"/>
                  </a:solidFill>
                </a:rPr>
                <a:t>N</a:t>
              </a:r>
              <a:endParaRPr lang="en-US" sz="2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" y="2136916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we are actually breaking rock </a:t>
            </a:r>
            <a:r>
              <a:rPr lang="mr-IN" sz="2400" dirty="0" smtClean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534" y="4874567"/>
            <a:ext cx="803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 </a:t>
            </a:r>
            <a:r>
              <a:rPr lang="en-US" sz="2800" dirty="0" smtClean="0">
                <a:solidFill>
                  <a:srgbClr val="000090"/>
                </a:solidFill>
              </a:rPr>
              <a:t>for</a:t>
            </a:r>
            <a:r>
              <a:rPr lang="en-US" sz="2800" b="1" i="1" dirty="0" smtClean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</a:t>
            </a:r>
            <a:r>
              <a:rPr lang="en-US" sz="2800" dirty="0" smtClean="0">
                <a:solidFill>
                  <a:srgbClr val="000090"/>
                </a:solidFill>
              </a:rPr>
              <a:t>material in absence of any confining stress </a:t>
            </a:r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N</a:t>
            </a:r>
            <a:endParaRPr lang="en-US" sz="28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2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5_7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8"/>
            <a:ext cx="8686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Freeform 3"/>
          <p:cNvSpPr>
            <a:spLocks/>
          </p:cNvSpPr>
          <p:nvPr/>
        </p:nvSpPr>
        <p:spPr bwMode="auto">
          <a:xfrm>
            <a:off x="4511675" y="3663950"/>
            <a:ext cx="130175" cy="73025"/>
          </a:xfrm>
          <a:custGeom>
            <a:avLst/>
            <a:gdLst>
              <a:gd name="T0" fmla="*/ 2147483647 w 82"/>
              <a:gd name="T1" fmla="*/ 0 h 46"/>
              <a:gd name="T2" fmla="*/ 2147483647 w 82"/>
              <a:gd name="T3" fmla="*/ 2147483647 h 46"/>
              <a:gd name="T4" fmla="*/ 2147483647 w 82"/>
              <a:gd name="T5" fmla="*/ 2147483647 h 46"/>
              <a:gd name="T6" fmla="*/ 2147483647 w 82"/>
              <a:gd name="T7" fmla="*/ 2147483647 h 46"/>
              <a:gd name="T8" fmla="*/ 2147483647 w 82"/>
              <a:gd name="T9" fmla="*/ 2147483647 h 46"/>
              <a:gd name="T10" fmla="*/ 2147483647 w 82"/>
              <a:gd name="T11" fmla="*/ 2147483647 h 46"/>
              <a:gd name="T12" fmla="*/ 2147483647 w 82"/>
              <a:gd name="T13" fmla="*/ 2147483647 h 46"/>
              <a:gd name="T14" fmla="*/ 2147483647 w 82"/>
              <a:gd name="T15" fmla="*/ 2147483647 h 46"/>
              <a:gd name="T16" fmla="*/ 2147483647 w 82"/>
              <a:gd name="T17" fmla="*/ 2147483647 h 46"/>
              <a:gd name="T18" fmla="*/ 2147483647 w 82"/>
              <a:gd name="T19" fmla="*/ 2147483647 h 46"/>
              <a:gd name="T20" fmla="*/ 2147483647 w 82"/>
              <a:gd name="T21" fmla="*/ 2147483647 h 46"/>
              <a:gd name="T22" fmla="*/ 2147483647 w 82"/>
              <a:gd name="T23" fmla="*/ 2147483647 h 46"/>
              <a:gd name="T24" fmla="*/ 2147483647 w 82"/>
              <a:gd name="T25" fmla="*/ 2147483647 h 46"/>
              <a:gd name="T26" fmla="*/ 2147483647 w 82"/>
              <a:gd name="T27" fmla="*/ 2147483647 h 46"/>
              <a:gd name="T28" fmla="*/ 2147483647 w 82"/>
              <a:gd name="T29" fmla="*/ 2147483647 h 46"/>
              <a:gd name="T30" fmla="*/ 2147483647 w 82"/>
              <a:gd name="T31" fmla="*/ 2147483647 h 46"/>
              <a:gd name="T32" fmla="*/ 2147483647 w 82"/>
              <a:gd name="T33" fmla="*/ 2147483647 h 46"/>
              <a:gd name="T34" fmla="*/ 2147483647 w 82"/>
              <a:gd name="T35" fmla="*/ 2147483647 h 46"/>
              <a:gd name="T36" fmla="*/ 2147483647 w 82"/>
              <a:gd name="T37" fmla="*/ 0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2"/>
              <a:gd name="T58" fmla="*/ 0 h 46"/>
              <a:gd name="T59" fmla="*/ 82 w 82"/>
              <a:gd name="T60" fmla="*/ 46 h 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2" h="46">
                <a:moveTo>
                  <a:pt x="26" y="0"/>
                </a:moveTo>
                <a:cubicBezTo>
                  <a:pt x="17" y="2"/>
                  <a:pt x="0" y="2"/>
                  <a:pt x="24" y="6"/>
                </a:cubicBezTo>
                <a:cubicBezTo>
                  <a:pt x="9" y="10"/>
                  <a:pt x="24" y="4"/>
                  <a:pt x="30" y="10"/>
                </a:cubicBezTo>
                <a:cubicBezTo>
                  <a:pt x="31" y="11"/>
                  <a:pt x="24" y="11"/>
                  <a:pt x="22" y="12"/>
                </a:cubicBezTo>
                <a:cubicBezTo>
                  <a:pt x="36" y="23"/>
                  <a:pt x="82" y="17"/>
                  <a:pt x="30" y="22"/>
                </a:cubicBezTo>
                <a:cubicBezTo>
                  <a:pt x="28" y="22"/>
                  <a:pt x="22" y="25"/>
                  <a:pt x="24" y="24"/>
                </a:cubicBezTo>
                <a:cubicBezTo>
                  <a:pt x="26" y="21"/>
                  <a:pt x="29" y="19"/>
                  <a:pt x="32" y="20"/>
                </a:cubicBezTo>
                <a:cubicBezTo>
                  <a:pt x="34" y="20"/>
                  <a:pt x="28" y="25"/>
                  <a:pt x="30" y="26"/>
                </a:cubicBezTo>
                <a:cubicBezTo>
                  <a:pt x="32" y="27"/>
                  <a:pt x="37" y="20"/>
                  <a:pt x="36" y="22"/>
                </a:cubicBezTo>
                <a:cubicBezTo>
                  <a:pt x="31" y="27"/>
                  <a:pt x="25" y="30"/>
                  <a:pt x="22" y="36"/>
                </a:cubicBezTo>
                <a:cubicBezTo>
                  <a:pt x="20" y="38"/>
                  <a:pt x="19" y="40"/>
                  <a:pt x="18" y="42"/>
                </a:cubicBezTo>
                <a:cubicBezTo>
                  <a:pt x="20" y="42"/>
                  <a:pt x="23" y="43"/>
                  <a:pt x="26" y="44"/>
                </a:cubicBezTo>
                <a:cubicBezTo>
                  <a:pt x="28" y="44"/>
                  <a:pt x="34" y="46"/>
                  <a:pt x="32" y="46"/>
                </a:cubicBezTo>
                <a:cubicBezTo>
                  <a:pt x="28" y="46"/>
                  <a:pt x="25" y="44"/>
                  <a:pt x="22" y="44"/>
                </a:cubicBezTo>
                <a:cubicBezTo>
                  <a:pt x="26" y="42"/>
                  <a:pt x="31" y="40"/>
                  <a:pt x="36" y="40"/>
                </a:cubicBezTo>
                <a:cubicBezTo>
                  <a:pt x="43" y="40"/>
                  <a:pt x="74" y="44"/>
                  <a:pt x="42" y="40"/>
                </a:cubicBezTo>
                <a:cubicBezTo>
                  <a:pt x="31" y="36"/>
                  <a:pt x="28" y="35"/>
                  <a:pt x="18" y="40"/>
                </a:cubicBezTo>
                <a:cubicBezTo>
                  <a:pt x="24" y="30"/>
                  <a:pt x="26" y="37"/>
                  <a:pt x="36" y="34"/>
                </a:cubicBezTo>
                <a:cubicBezTo>
                  <a:pt x="24" y="29"/>
                  <a:pt x="4" y="0"/>
                  <a:pt x="26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34925" y="4530725"/>
            <a:ext cx="2668588" cy="2014538"/>
          </a:xfrm>
          <a:prstGeom prst="rect">
            <a:avLst/>
          </a:prstGeom>
          <a:solidFill>
            <a:schemeClr val="accent3">
              <a:alpha val="78038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If there are </a:t>
            </a:r>
            <a:r>
              <a:rPr lang="en-US" sz="1800" dirty="0" smtClean="0"/>
              <a:t>pre-existing </a:t>
            </a:r>
            <a:r>
              <a:rPr lang="en-US" sz="1800" dirty="0"/>
              <a:t>faults whose </a:t>
            </a:r>
            <a:r>
              <a:rPr lang="en-US" sz="1800" dirty="0" err="1"/>
              <a:t>normals</a:t>
            </a:r>
            <a:r>
              <a:rPr lang="en-US" sz="1800" dirty="0"/>
              <a:t> have angles to </a:t>
            </a:r>
            <a:r>
              <a:rPr lang="en-US" sz="1800" dirty="0">
                <a:latin typeface="Symbol" charset="0"/>
                <a:sym typeface="Symbol" charset="0"/>
              </a:rPr>
              <a:t></a:t>
            </a:r>
            <a:r>
              <a:rPr lang="en-US" sz="1800" baseline="-25000" dirty="0"/>
              <a:t>1</a:t>
            </a:r>
            <a:r>
              <a:rPr lang="en-US" sz="1800" dirty="0"/>
              <a:t> between </a:t>
            </a:r>
            <a:r>
              <a:rPr lang="en-US" sz="1800" dirty="0">
                <a:latin typeface="Symbol" charset="0"/>
                <a:sym typeface="Symbol" charset="0"/>
              </a:rPr>
              <a:t></a:t>
            </a:r>
            <a:r>
              <a:rPr lang="en-US" sz="1800" baseline="-25000" dirty="0"/>
              <a:t>S1</a:t>
            </a:r>
            <a:r>
              <a:rPr lang="en-US" sz="1800" dirty="0"/>
              <a:t> and </a:t>
            </a:r>
            <a:r>
              <a:rPr lang="en-US" sz="1800" dirty="0">
                <a:latin typeface="Symbol" charset="0"/>
                <a:sym typeface="Symbol" charset="0"/>
              </a:rPr>
              <a:t></a:t>
            </a:r>
            <a:r>
              <a:rPr lang="en-US" sz="1800" baseline="-25000" dirty="0"/>
              <a:t>S2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/>
              <a:t>those faults will slide before new fracture can occur.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6542088" y="3741738"/>
            <a:ext cx="1454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Faults have negligible cohesion</a:t>
            </a:r>
          </a:p>
        </p:txBody>
      </p:sp>
      <p:sp>
        <p:nvSpPr>
          <p:cNvPr id="58373" name="Freeform 7"/>
          <p:cNvSpPr>
            <a:spLocks/>
          </p:cNvSpPr>
          <p:nvPr/>
        </p:nvSpPr>
        <p:spPr bwMode="auto">
          <a:xfrm>
            <a:off x="982663" y="2109788"/>
            <a:ext cx="271462" cy="363537"/>
          </a:xfrm>
          <a:custGeom>
            <a:avLst/>
            <a:gdLst>
              <a:gd name="T0" fmla="*/ 2147483647 w 171"/>
              <a:gd name="T1" fmla="*/ 2147483647 h 229"/>
              <a:gd name="T2" fmla="*/ 2147483647 w 171"/>
              <a:gd name="T3" fmla="*/ 2147483647 h 229"/>
              <a:gd name="T4" fmla="*/ 2147483647 w 171"/>
              <a:gd name="T5" fmla="*/ 2147483647 h 229"/>
              <a:gd name="T6" fmla="*/ 2147483647 w 171"/>
              <a:gd name="T7" fmla="*/ 2147483647 h 229"/>
              <a:gd name="T8" fmla="*/ 2147483647 w 171"/>
              <a:gd name="T9" fmla="*/ 2147483647 h 229"/>
              <a:gd name="T10" fmla="*/ 2147483647 w 171"/>
              <a:gd name="T11" fmla="*/ 2147483647 h 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229"/>
              <a:gd name="T20" fmla="*/ 171 w 171"/>
              <a:gd name="T21" fmla="*/ 229 h 2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229">
                <a:moveTo>
                  <a:pt x="37" y="26"/>
                </a:moveTo>
                <a:cubicBezTo>
                  <a:pt x="93" y="16"/>
                  <a:pt x="149" y="6"/>
                  <a:pt x="160" y="36"/>
                </a:cubicBezTo>
                <a:cubicBezTo>
                  <a:pt x="171" y="66"/>
                  <a:pt x="127" y="185"/>
                  <a:pt x="101" y="207"/>
                </a:cubicBezTo>
                <a:cubicBezTo>
                  <a:pt x="75" y="229"/>
                  <a:pt x="10" y="200"/>
                  <a:pt x="5" y="170"/>
                </a:cubicBezTo>
                <a:cubicBezTo>
                  <a:pt x="0" y="140"/>
                  <a:pt x="51" y="52"/>
                  <a:pt x="69" y="26"/>
                </a:cubicBezTo>
                <a:cubicBezTo>
                  <a:pt x="87" y="0"/>
                  <a:pt x="99" y="7"/>
                  <a:pt x="112" y="15"/>
                </a:cubicBezTo>
              </a:path>
            </a:pathLst>
          </a:custGeom>
          <a:noFill/>
          <a:ln w="28575">
            <a:solidFill>
              <a:srgbClr val="800080">
                <a:alpha val="6588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168275" y="2668588"/>
            <a:ext cx="16859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800080"/>
                </a:solidFill>
              </a:rPr>
              <a:t>Controversial -</a:t>
            </a:r>
          </a:p>
          <a:p>
            <a:pPr eaLnBrk="1" hangingPunct="1"/>
            <a:r>
              <a:rPr lang="en-US" sz="1600">
                <a:solidFill>
                  <a:srgbClr val="800080"/>
                </a:solidFill>
              </a:rPr>
              <a:t>estimates range </a:t>
            </a:r>
          </a:p>
          <a:p>
            <a:pPr eaLnBrk="1" hangingPunct="1"/>
            <a:r>
              <a:rPr lang="en-US" sz="1600">
                <a:solidFill>
                  <a:srgbClr val="800080"/>
                </a:solidFill>
              </a:rPr>
              <a:t>from 0.8 to 0.03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1227138" y="830263"/>
            <a:ext cx="144462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1135063" y="693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24800" y="1143000"/>
            <a:ext cx="59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2300" y="3621643"/>
            <a:ext cx="52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/>
              <a:t>III</a:t>
            </a:r>
            <a:endParaRPr lang="en-US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2800" y="3629026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1213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</a:t>
            </a:r>
            <a:r>
              <a:rPr lang="en-US" sz="2000" dirty="0" smtClean="0">
                <a:solidFill>
                  <a:srgbClr val="FF0000"/>
                </a:solidFill>
              </a:rPr>
              <a:t>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12" y="36724"/>
            <a:ext cx="6760045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6354796" y="3575812"/>
            <a:ext cx="1371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800000"/>
                </a:solidFill>
              </a:rPr>
              <a:t>Compression</a:t>
            </a:r>
          </a:p>
          <a:p>
            <a:pPr eaLnBrk="1" hangingPunct="1"/>
            <a:r>
              <a:rPr lang="en-US" sz="1400" dirty="0">
                <a:solidFill>
                  <a:srgbClr val="800000"/>
                </a:solidFill>
              </a:rPr>
              <a:t>i.e., geologic convention</a:t>
            </a: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3" r="20762" b="9000"/>
          <a:stretch/>
        </p:blipFill>
        <p:spPr bwMode="auto">
          <a:xfrm>
            <a:off x="4438550" y="4720133"/>
            <a:ext cx="860371" cy="1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3" b="9000"/>
          <a:stretch/>
        </p:blipFill>
        <p:spPr bwMode="auto">
          <a:xfrm>
            <a:off x="5421831" y="4789144"/>
            <a:ext cx="676006" cy="1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07" b="9000"/>
          <a:stretch/>
        </p:blipFill>
        <p:spPr bwMode="auto">
          <a:xfrm>
            <a:off x="2610603" y="4593553"/>
            <a:ext cx="769426" cy="1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7" r="46671" b="9000"/>
          <a:stretch/>
        </p:blipFill>
        <p:spPr bwMode="auto">
          <a:xfrm>
            <a:off x="3523445" y="4661356"/>
            <a:ext cx="819401" cy="1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04019" y="6247340"/>
            <a:ext cx="321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              B                  C              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871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05"/>
            <a:ext cx="8229600" cy="7216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Homework #3 – Question #1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78076"/>
            <a:ext cx="3967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The coordinate axes look like a tripod, and the rotation axis was vertical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Some of you drew a left-handed coordinate system, so the unprimed axes mapped onto the wrong primed axes.</a:t>
            </a:r>
          </a:p>
          <a:p>
            <a:r>
              <a:rPr lang="en-US" dirty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hat screwed up your transformation matrix </a:t>
            </a:r>
            <a:r>
              <a:rPr lang="en-US" i="1" dirty="0" err="1" smtClean="0">
                <a:solidFill>
                  <a:srgbClr val="000090"/>
                </a:solidFill>
              </a:rPr>
              <a:t>a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baseline="-25000" dirty="0" smtClean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matrix because  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18972" y="1162441"/>
            <a:ext cx="4354278" cy="3236587"/>
            <a:chOff x="2637072" y="1162441"/>
            <a:chExt cx="4354278" cy="3236587"/>
          </a:xfrm>
        </p:grpSpPr>
        <p:sp>
          <p:nvSpPr>
            <p:cNvPr id="5" name="Isosceles Triangle 4"/>
            <p:cNvSpPr/>
            <p:nvPr/>
          </p:nvSpPr>
          <p:spPr>
            <a:xfrm rot="21170945">
              <a:off x="2761659" y="2893828"/>
              <a:ext cx="2991125" cy="807550"/>
            </a:xfrm>
            <a:prstGeom prst="triangle">
              <a:avLst>
                <a:gd name="adj" fmla="val 49349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10432319">
              <a:off x="2757160" y="2940892"/>
              <a:ext cx="1442713" cy="834418"/>
            </a:xfrm>
            <a:custGeom>
              <a:avLst/>
              <a:gdLst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100910 w 2813082"/>
                <a:gd name="connsiteY23" fmla="*/ 284885 h 486678"/>
                <a:gd name="connsiteX24" fmla="*/ 2136518 w 2813082"/>
                <a:gd name="connsiteY24" fmla="*/ 27301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136518 w 2813082"/>
                <a:gd name="connsiteY25" fmla="*/ 273015 h 486678"/>
                <a:gd name="connsiteX26" fmla="*/ 2231475 w 2813082"/>
                <a:gd name="connsiteY26" fmla="*/ 249274 h 486678"/>
                <a:gd name="connsiteX27" fmla="*/ 2338301 w 2813082"/>
                <a:gd name="connsiteY27" fmla="*/ 213664 h 486678"/>
                <a:gd name="connsiteX28" fmla="*/ 2373909 w 2813082"/>
                <a:gd name="connsiteY28" fmla="*/ 201793 h 486678"/>
                <a:gd name="connsiteX29" fmla="*/ 2409518 w 2813082"/>
                <a:gd name="connsiteY29" fmla="*/ 189923 h 486678"/>
                <a:gd name="connsiteX30" fmla="*/ 2504474 w 2813082"/>
                <a:gd name="connsiteY30" fmla="*/ 154313 h 486678"/>
                <a:gd name="connsiteX31" fmla="*/ 2563822 w 2813082"/>
                <a:gd name="connsiteY31" fmla="*/ 118702 h 486678"/>
                <a:gd name="connsiteX32" fmla="*/ 2599431 w 2813082"/>
                <a:gd name="connsiteY32" fmla="*/ 94962 h 486678"/>
                <a:gd name="connsiteX33" fmla="*/ 2623170 w 2813082"/>
                <a:gd name="connsiteY33" fmla="*/ 71221 h 486678"/>
                <a:gd name="connsiteX34" fmla="*/ 2694387 w 2813082"/>
                <a:gd name="connsiteY34" fmla="*/ 47481 h 486678"/>
                <a:gd name="connsiteX35" fmla="*/ 2765604 w 2813082"/>
                <a:gd name="connsiteY35" fmla="*/ 23741 h 486678"/>
                <a:gd name="connsiteX36" fmla="*/ 2813082 w 2813082"/>
                <a:gd name="connsiteY3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231475 w 2813082"/>
                <a:gd name="connsiteY24" fmla="*/ 249274 h 486678"/>
                <a:gd name="connsiteX25" fmla="*/ 2338301 w 2813082"/>
                <a:gd name="connsiteY25" fmla="*/ 213664 h 486678"/>
                <a:gd name="connsiteX26" fmla="*/ 2373909 w 2813082"/>
                <a:gd name="connsiteY26" fmla="*/ 201793 h 486678"/>
                <a:gd name="connsiteX27" fmla="*/ 2409518 w 2813082"/>
                <a:gd name="connsiteY27" fmla="*/ 189923 h 486678"/>
                <a:gd name="connsiteX28" fmla="*/ 2504474 w 2813082"/>
                <a:gd name="connsiteY28" fmla="*/ 154313 h 486678"/>
                <a:gd name="connsiteX29" fmla="*/ 2563822 w 2813082"/>
                <a:gd name="connsiteY29" fmla="*/ 118702 h 486678"/>
                <a:gd name="connsiteX30" fmla="*/ 2599431 w 2813082"/>
                <a:gd name="connsiteY30" fmla="*/ 94962 h 486678"/>
                <a:gd name="connsiteX31" fmla="*/ 2623170 w 2813082"/>
                <a:gd name="connsiteY31" fmla="*/ 71221 h 486678"/>
                <a:gd name="connsiteX32" fmla="*/ 2694387 w 2813082"/>
                <a:gd name="connsiteY32" fmla="*/ 47481 h 486678"/>
                <a:gd name="connsiteX33" fmla="*/ 2765604 w 2813082"/>
                <a:gd name="connsiteY33" fmla="*/ 23741 h 486678"/>
                <a:gd name="connsiteX34" fmla="*/ 2813082 w 2813082"/>
                <a:gd name="connsiteY34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409518 w 2813082"/>
                <a:gd name="connsiteY26" fmla="*/ 189923 h 486678"/>
                <a:gd name="connsiteX27" fmla="*/ 2504474 w 2813082"/>
                <a:gd name="connsiteY27" fmla="*/ 154313 h 486678"/>
                <a:gd name="connsiteX28" fmla="*/ 2563822 w 2813082"/>
                <a:gd name="connsiteY28" fmla="*/ 118702 h 486678"/>
                <a:gd name="connsiteX29" fmla="*/ 2599431 w 2813082"/>
                <a:gd name="connsiteY29" fmla="*/ 94962 h 486678"/>
                <a:gd name="connsiteX30" fmla="*/ 2623170 w 2813082"/>
                <a:gd name="connsiteY30" fmla="*/ 71221 h 486678"/>
                <a:gd name="connsiteX31" fmla="*/ 2694387 w 2813082"/>
                <a:gd name="connsiteY31" fmla="*/ 47481 h 486678"/>
                <a:gd name="connsiteX32" fmla="*/ 2765604 w 2813082"/>
                <a:gd name="connsiteY32" fmla="*/ 23741 h 486678"/>
                <a:gd name="connsiteX33" fmla="*/ 2813082 w 2813082"/>
                <a:gd name="connsiteY33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23170 w 2813082"/>
                <a:gd name="connsiteY29" fmla="*/ 71221 h 486678"/>
                <a:gd name="connsiteX30" fmla="*/ 2694387 w 2813082"/>
                <a:gd name="connsiteY30" fmla="*/ 47481 h 486678"/>
                <a:gd name="connsiteX31" fmla="*/ 2765604 w 2813082"/>
                <a:gd name="connsiteY31" fmla="*/ 23741 h 486678"/>
                <a:gd name="connsiteX32" fmla="*/ 2813082 w 2813082"/>
                <a:gd name="connsiteY32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94387 w 2813082"/>
                <a:gd name="connsiteY29" fmla="*/ 47481 h 486678"/>
                <a:gd name="connsiteX30" fmla="*/ 2765604 w 2813082"/>
                <a:gd name="connsiteY30" fmla="*/ 23741 h 486678"/>
                <a:gd name="connsiteX31" fmla="*/ 2813082 w 2813082"/>
                <a:gd name="connsiteY31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504474 w 2813082"/>
                <a:gd name="connsiteY25" fmla="*/ 154313 h 486678"/>
                <a:gd name="connsiteX26" fmla="*/ 2563822 w 2813082"/>
                <a:gd name="connsiteY26" fmla="*/ 118702 h 486678"/>
                <a:gd name="connsiteX27" fmla="*/ 2599431 w 2813082"/>
                <a:gd name="connsiteY27" fmla="*/ 94962 h 486678"/>
                <a:gd name="connsiteX28" fmla="*/ 2694387 w 2813082"/>
                <a:gd name="connsiteY28" fmla="*/ 47481 h 486678"/>
                <a:gd name="connsiteX29" fmla="*/ 2765604 w 2813082"/>
                <a:gd name="connsiteY29" fmla="*/ 23741 h 486678"/>
                <a:gd name="connsiteX30" fmla="*/ 2813082 w 2813082"/>
                <a:gd name="connsiteY30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2029692 w 2813082"/>
                <a:gd name="connsiteY21" fmla="*/ 308625 h 486678"/>
                <a:gd name="connsiteX22" fmla="*/ 2231475 w 2813082"/>
                <a:gd name="connsiteY22" fmla="*/ 249274 h 486678"/>
                <a:gd name="connsiteX23" fmla="*/ 2338301 w 2813082"/>
                <a:gd name="connsiteY23" fmla="*/ 213664 h 486678"/>
                <a:gd name="connsiteX24" fmla="*/ 2504474 w 2813082"/>
                <a:gd name="connsiteY24" fmla="*/ 154313 h 486678"/>
                <a:gd name="connsiteX25" fmla="*/ 2563822 w 2813082"/>
                <a:gd name="connsiteY25" fmla="*/ 118702 h 486678"/>
                <a:gd name="connsiteX26" fmla="*/ 2599431 w 2813082"/>
                <a:gd name="connsiteY26" fmla="*/ 94962 h 486678"/>
                <a:gd name="connsiteX27" fmla="*/ 2694387 w 2813082"/>
                <a:gd name="connsiteY27" fmla="*/ 47481 h 486678"/>
                <a:gd name="connsiteX28" fmla="*/ 2765604 w 2813082"/>
                <a:gd name="connsiteY28" fmla="*/ 23741 h 486678"/>
                <a:gd name="connsiteX29" fmla="*/ 2813082 w 2813082"/>
                <a:gd name="connsiteY29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13652 w 2813082"/>
                <a:gd name="connsiteY5" fmla="*/ 213664 h 486678"/>
                <a:gd name="connsiteX6" fmla="*/ 296739 w 2813082"/>
                <a:gd name="connsiteY6" fmla="*/ 249274 h 486678"/>
                <a:gd name="connsiteX7" fmla="*/ 451043 w 2813082"/>
                <a:gd name="connsiteY7" fmla="*/ 308625 h 486678"/>
                <a:gd name="connsiteX8" fmla="*/ 581608 w 2813082"/>
                <a:gd name="connsiteY8" fmla="*/ 344236 h 486678"/>
                <a:gd name="connsiteX9" fmla="*/ 629086 w 2813082"/>
                <a:gd name="connsiteY9" fmla="*/ 367976 h 486678"/>
                <a:gd name="connsiteX10" fmla="*/ 735912 w 2813082"/>
                <a:gd name="connsiteY10" fmla="*/ 391716 h 486678"/>
                <a:gd name="connsiteX11" fmla="*/ 771521 w 2813082"/>
                <a:gd name="connsiteY11" fmla="*/ 403587 h 486678"/>
                <a:gd name="connsiteX12" fmla="*/ 830868 w 2813082"/>
                <a:gd name="connsiteY12" fmla="*/ 415457 h 486678"/>
                <a:gd name="connsiteX13" fmla="*/ 925825 w 2813082"/>
                <a:gd name="connsiteY13" fmla="*/ 439197 h 486678"/>
                <a:gd name="connsiteX14" fmla="*/ 1080129 w 2813082"/>
                <a:gd name="connsiteY14" fmla="*/ 474808 h 486678"/>
                <a:gd name="connsiteX15" fmla="*/ 1246302 w 2813082"/>
                <a:gd name="connsiteY15" fmla="*/ 486678 h 486678"/>
                <a:gd name="connsiteX16" fmla="*/ 1507432 w 2813082"/>
                <a:gd name="connsiteY16" fmla="*/ 462938 h 486678"/>
                <a:gd name="connsiteX17" fmla="*/ 1721084 w 2813082"/>
                <a:gd name="connsiteY17" fmla="*/ 427327 h 486678"/>
                <a:gd name="connsiteX18" fmla="*/ 1851649 w 2813082"/>
                <a:gd name="connsiteY18" fmla="*/ 367976 h 486678"/>
                <a:gd name="connsiteX19" fmla="*/ 1899127 w 2813082"/>
                <a:gd name="connsiteY19" fmla="*/ 344236 h 486678"/>
                <a:gd name="connsiteX20" fmla="*/ 2029692 w 2813082"/>
                <a:gd name="connsiteY20" fmla="*/ 308625 h 486678"/>
                <a:gd name="connsiteX21" fmla="*/ 2231475 w 2813082"/>
                <a:gd name="connsiteY21" fmla="*/ 249274 h 486678"/>
                <a:gd name="connsiteX22" fmla="*/ 2338301 w 2813082"/>
                <a:gd name="connsiteY22" fmla="*/ 213664 h 486678"/>
                <a:gd name="connsiteX23" fmla="*/ 2504474 w 2813082"/>
                <a:gd name="connsiteY23" fmla="*/ 154313 h 486678"/>
                <a:gd name="connsiteX24" fmla="*/ 2563822 w 2813082"/>
                <a:gd name="connsiteY24" fmla="*/ 118702 h 486678"/>
                <a:gd name="connsiteX25" fmla="*/ 2599431 w 2813082"/>
                <a:gd name="connsiteY25" fmla="*/ 94962 h 486678"/>
                <a:gd name="connsiteX26" fmla="*/ 2694387 w 2813082"/>
                <a:gd name="connsiteY26" fmla="*/ 47481 h 486678"/>
                <a:gd name="connsiteX27" fmla="*/ 2765604 w 2813082"/>
                <a:gd name="connsiteY27" fmla="*/ 23741 h 486678"/>
                <a:gd name="connsiteX28" fmla="*/ 2813082 w 2813082"/>
                <a:gd name="connsiteY28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629086 w 2813082"/>
                <a:gd name="connsiteY8" fmla="*/ 367976 h 486678"/>
                <a:gd name="connsiteX9" fmla="*/ 735912 w 2813082"/>
                <a:gd name="connsiteY9" fmla="*/ 391716 h 486678"/>
                <a:gd name="connsiteX10" fmla="*/ 771521 w 2813082"/>
                <a:gd name="connsiteY10" fmla="*/ 403587 h 486678"/>
                <a:gd name="connsiteX11" fmla="*/ 830868 w 2813082"/>
                <a:gd name="connsiteY11" fmla="*/ 415457 h 486678"/>
                <a:gd name="connsiteX12" fmla="*/ 925825 w 2813082"/>
                <a:gd name="connsiteY12" fmla="*/ 439197 h 486678"/>
                <a:gd name="connsiteX13" fmla="*/ 1080129 w 2813082"/>
                <a:gd name="connsiteY13" fmla="*/ 474808 h 486678"/>
                <a:gd name="connsiteX14" fmla="*/ 1246302 w 2813082"/>
                <a:gd name="connsiteY14" fmla="*/ 486678 h 486678"/>
                <a:gd name="connsiteX15" fmla="*/ 1507432 w 2813082"/>
                <a:gd name="connsiteY15" fmla="*/ 462938 h 486678"/>
                <a:gd name="connsiteX16" fmla="*/ 1721084 w 2813082"/>
                <a:gd name="connsiteY16" fmla="*/ 427327 h 486678"/>
                <a:gd name="connsiteX17" fmla="*/ 1851649 w 2813082"/>
                <a:gd name="connsiteY17" fmla="*/ 367976 h 486678"/>
                <a:gd name="connsiteX18" fmla="*/ 1899127 w 2813082"/>
                <a:gd name="connsiteY18" fmla="*/ 344236 h 486678"/>
                <a:gd name="connsiteX19" fmla="*/ 2029692 w 2813082"/>
                <a:gd name="connsiteY19" fmla="*/ 308625 h 486678"/>
                <a:gd name="connsiteX20" fmla="*/ 2231475 w 2813082"/>
                <a:gd name="connsiteY20" fmla="*/ 249274 h 486678"/>
                <a:gd name="connsiteX21" fmla="*/ 2338301 w 2813082"/>
                <a:gd name="connsiteY21" fmla="*/ 213664 h 486678"/>
                <a:gd name="connsiteX22" fmla="*/ 2504474 w 2813082"/>
                <a:gd name="connsiteY22" fmla="*/ 154313 h 486678"/>
                <a:gd name="connsiteX23" fmla="*/ 2563822 w 2813082"/>
                <a:gd name="connsiteY23" fmla="*/ 118702 h 486678"/>
                <a:gd name="connsiteX24" fmla="*/ 2599431 w 2813082"/>
                <a:gd name="connsiteY24" fmla="*/ 94962 h 486678"/>
                <a:gd name="connsiteX25" fmla="*/ 2694387 w 2813082"/>
                <a:gd name="connsiteY25" fmla="*/ 47481 h 486678"/>
                <a:gd name="connsiteX26" fmla="*/ 2765604 w 2813082"/>
                <a:gd name="connsiteY26" fmla="*/ 23741 h 486678"/>
                <a:gd name="connsiteX27" fmla="*/ 2813082 w 2813082"/>
                <a:gd name="connsiteY27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771521 w 2813082"/>
                <a:gd name="connsiteY9" fmla="*/ 403587 h 486678"/>
                <a:gd name="connsiteX10" fmla="*/ 830868 w 2813082"/>
                <a:gd name="connsiteY10" fmla="*/ 415457 h 486678"/>
                <a:gd name="connsiteX11" fmla="*/ 925825 w 2813082"/>
                <a:gd name="connsiteY11" fmla="*/ 439197 h 486678"/>
                <a:gd name="connsiteX12" fmla="*/ 1080129 w 2813082"/>
                <a:gd name="connsiteY12" fmla="*/ 474808 h 486678"/>
                <a:gd name="connsiteX13" fmla="*/ 1246302 w 2813082"/>
                <a:gd name="connsiteY13" fmla="*/ 486678 h 486678"/>
                <a:gd name="connsiteX14" fmla="*/ 1507432 w 2813082"/>
                <a:gd name="connsiteY14" fmla="*/ 462938 h 486678"/>
                <a:gd name="connsiteX15" fmla="*/ 1721084 w 2813082"/>
                <a:gd name="connsiteY15" fmla="*/ 427327 h 486678"/>
                <a:gd name="connsiteX16" fmla="*/ 1851649 w 2813082"/>
                <a:gd name="connsiteY16" fmla="*/ 367976 h 486678"/>
                <a:gd name="connsiteX17" fmla="*/ 1899127 w 2813082"/>
                <a:gd name="connsiteY17" fmla="*/ 344236 h 486678"/>
                <a:gd name="connsiteX18" fmla="*/ 2029692 w 2813082"/>
                <a:gd name="connsiteY18" fmla="*/ 308625 h 486678"/>
                <a:gd name="connsiteX19" fmla="*/ 2231475 w 2813082"/>
                <a:gd name="connsiteY19" fmla="*/ 249274 h 486678"/>
                <a:gd name="connsiteX20" fmla="*/ 2338301 w 2813082"/>
                <a:gd name="connsiteY20" fmla="*/ 213664 h 486678"/>
                <a:gd name="connsiteX21" fmla="*/ 2504474 w 2813082"/>
                <a:gd name="connsiteY21" fmla="*/ 154313 h 486678"/>
                <a:gd name="connsiteX22" fmla="*/ 2563822 w 2813082"/>
                <a:gd name="connsiteY22" fmla="*/ 118702 h 486678"/>
                <a:gd name="connsiteX23" fmla="*/ 2599431 w 2813082"/>
                <a:gd name="connsiteY23" fmla="*/ 94962 h 486678"/>
                <a:gd name="connsiteX24" fmla="*/ 2694387 w 2813082"/>
                <a:gd name="connsiteY24" fmla="*/ 47481 h 486678"/>
                <a:gd name="connsiteX25" fmla="*/ 2765604 w 2813082"/>
                <a:gd name="connsiteY25" fmla="*/ 23741 h 486678"/>
                <a:gd name="connsiteX26" fmla="*/ 2813082 w 2813082"/>
                <a:gd name="connsiteY2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830868 w 2813082"/>
                <a:gd name="connsiteY9" fmla="*/ 415457 h 486678"/>
                <a:gd name="connsiteX10" fmla="*/ 925825 w 2813082"/>
                <a:gd name="connsiteY10" fmla="*/ 439197 h 486678"/>
                <a:gd name="connsiteX11" fmla="*/ 1080129 w 2813082"/>
                <a:gd name="connsiteY11" fmla="*/ 474808 h 486678"/>
                <a:gd name="connsiteX12" fmla="*/ 1246302 w 2813082"/>
                <a:gd name="connsiteY12" fmla="*/ 486678 h 486678"/>
                <a:gd name="connsiteX13" fmla="*/ 1507432 w 2813082"/>
                <a:gd name="connsiteY13" fmla="*/ 462938 h 486678"/>
                <a:gd name="connsiteX14" fmla="*/ 1721084 w 2813082"/>
                <a:gd name="connsiteY14" fmla="*/ 427327 h 486678"/>
                <a:gd name="connsiteX15" fmla="*/ 1851649 w 2813082"/>
                <a:gd name="connsiteY15" fmla="*/ 367976 h 486678"/>
                <a:gd name="connsiteX16" fmla="*/ 1899127 w 2813082"/>
                <a:gd name="connsiteY16" fmla="*/ 344236 h 486678"/>
                <a:gd name="connsiteX17" fmla="*/ 2029692 w 2813082"/>
                <a:gd name="connsiteY17" fmla="*/ 308625 h 486678"/>
                <a:gd name="connsiteX18" fmla="*/ 2231475 w 2813082"/>
                <a:gd name="connsiteY18" fmla="*/ 249274 h 486678"/>
                <a:gd name="connsiteX19" fmla="*/ 2338301 w 2813082"/>
                <a:gd name="connsiteY19" fmla="*/ 213664 h 486678"/>
                <a:gd name="connsiteX20" fmla="*/ 2504474 w 2813082"/>
                <a:gd name="connsiteY20" fmla="*/ 154313 h 486678"/>
                <a:gd name="connsiteX21" fmla="*/ 2563822 w 2813082"/>
                <a:gd name="connsiteY21" fmla="*/ 118702 h 486678"/>
                <a:gd name="connsiteX22" fmla="*/ 2599431 w 2813082"/>
                <a:gd name="connsiteY22" fmla="*/ 94962 h 486678"/>
                <a:gd name="connsiteX23" fmla="*/ 2694387 w 2813082"/>
                <a:gd name="connsiteY23" fmla="*/ 47481 h 486678"/>
                <a:gd name="connsiteX24" fmla="*/ 2765604 w 2813082"/>
                <a:gd name="connsiteY24" fmla="*/ 23741 h 486678"/>
                <a:gd name="connsiteX25" fmla="*/ 2813082 w 2813082"/>
                <a:gd name="connsiteY2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118696 w 2813082"/>
                <a:gd name="connsiteY2" fmla="*/ 166183 h 486678"/>
                <a:gd name="connsiteX3" fmla="*/ 154304 w 2813082"/>
                <a:gd name="connsiteY3" fmla="*/ 178053 h 486678"/>
                <a:gd name="connsiteX4" fmla="*/ 296739 w 2813082"/>
                <a:gd name="connsiteY4" fmla="*/ 249274 h 486678"/>
                <a:gd name="connsiteX5" fmla="*/ 451043 w 2813082"/>
                <a:gd name="connsiteY5" fmla="*/ 308625 h 486678"/>
                <a:gd name="connsiteX6" fmla="*/ 581608 w 2813082"/>
                <a:gd name="connsiteY6" fmla="*/ 344236 h 486678"/>
                <a:gd name="connsiteX7" fmla="*/ 735912 w 2813082"/>
                <a:gd name="connsiteY7" fmla="*/ 391716 h 486678"/>
                <a:gd name="connsiteX8" fmla="*/ 830868 w 2813082"/>
                <a:gd name="connsiteY8" fmla="*/ 415457 h 486678"/>
                <a:gd name="connsiteX9" fmla="*/ 925825 w 2813082"/>
                <a:gd name="connsiteY9" fmla="*/ 439197 h 486678"/>
                <a:gd name="connsiteX10" fmla="*/ 1080129 w 2813082"/>
                <a:gd name="connsiteY10" fmla="*/ 474808 h 486678"/>
                <a:gd name="connsiteX11" fmla="*/ 1246302 w 2813082"/>
                <a:gd name="connsiteY11" fmla="*/ 486678 h 486678"/>
                <a:gd name="connsiteX12" fmla="*/ 1507432 w 2813082"/>
                <a:gd name="connsiteY12" fmla="*/ 462938 h 486678"/>
                <a:gd name="connsiteX13" fmla="*/ 1721084 w 2813082"/>
                <a:gd name="connsiteY13" fmla="*/ 427327 h 486678"/>
                <a:gd name="connsiteX14" fmla="*/ 1851649 w 2813082"/>
                <a:gd name="connsiteY14" fmla="*/ 367976 h 486678"/>
                <a:gd name="connsiteX15" fmla="*/ 1899127 w 2813082"/>
                <a:gd name="connsiteY15" fmla="*/ 344236 h 486678"/>
                <a:gd name="connsiteX16" fmla="*/ 2029692 w 2813082"/>
                <a:gd name="connsiteY16" fmla="*/ 308625 h 486678"/>
                <a:gd name="connsiteX17" fmla="*/ 2231475 w 2813082"/>
                <a:gd name="connsiteY17" fmla="*/ 249274 h 486678"/>
                <a:gd name="connsiteX18" fmla="*/ 2338301 w 2813082"/>
                <a:gd name="connsiteY18" fmla="*/ 213664 h 486678"/>
                <a:gd name="connsiteX19" fmla="*/ 2504474 w 2813082"/>
                <a:gd name="connsiteY19" fmla="*/ 154313 h 486678"/>
                <a:gd name="connsiteX20" fmla="*/ 2563822 w 2813082"/>
                <a:gd name="connsiteY20" fmla="*/ 118702 h 486678"/>
                <a:gd name="connsiteX21" fmla="*/ 2599431 w 2813082"/>
                <a:gd name="connsiteY21" fmla="*/ 94962 h 486678"/>
                <a:gd name="connsiteX22" fmla="*/ 2694387 w 2813082"/>
                <a:gd name="connsiteY22" fmla="*/ 47481 h 486678"/>
                <a:gd name="connsiteX23" fmla="*/ 2765604 w 2813082"/>
                <a:gd name="connsiteY23" fmla="*/ 23741 h 486678"/>
                <a:gd name="connsiteX24" fmla="*/ 2813082 w 2813082"/>
                <a:gd name="connsiteY2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1899127 w 2813082"/>
                <a:gd name="connsiteY14" fmla="*/ 344236 h 486678"/>
                <a:gd name="connsiteX15" fmla="*/ 2029692 w 2813082"/>
                <a:gd name="connsiteY15" fmla="*/ 308625 h 486678"/>
                <a:gd name="connsiteX16" fmla="*/ 2231475 w 2813082"/>
                <a:gd name="connsiteY16" fmla="*/ 249274 h 486678"/>
                <a:gd name="connsiteX17" fmla="*/ 2338301 w 2813082"/>
                <a:gd name="connsiteY17" fmla="*/ 213664 h 486678"/>
                <a:gd name="connsiteX18" fmla="*/ 2504474 w 2813082"/>
                <a:gd name="connsiteY18" fmla="*/ 154313 h 486678"/>
                <a:gd name="connsiteX19" fmla="*/ 2563822 w 2813082"/>
                <a:gd name="connsiteY19" fmla="*/ 118702 h 486678"/>
                <a:gd name="connsiteX20" fmla="*/ 2599431 w 2813082"/>
                <a:gd name="connsiteY20" fmla="*/ 94962 h 486678"/>
                <a:gd name="connsiteX21" fmla="*/ 2694387 w 2813082"/>
                <a:gd name="connsiteY21" fmla="*/ 47481 h 486678"/>
                <a:gd name="connsiteX22" fmla="*/ 2765604 w 2813082"/>
                <a:gd name="connsiteY22" fmla="*/ 23741 h 486678"/>
                <a:gd name="connsiteX23" fmla="*/ 2813082 w 2813082"/>
                <a:gd name="connsiteY2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2029692 w 2813082"/>
                <a:gd name="connsiteY14" fmla="*/ 308625 h 486678"/>
                <a:gd name="connsiteX15" fmla="*/ 2231475 w 2813082"/>
                <a:gd name="connsiteY15" fmla="*/ 249274 h 486678"/>
                <a:gd name="connsiteX16" fmla="*/ 2338301 w 2813082"/>
                <a:gd name="connsiteY16" fmla="*/ 213664 h 486678"/>
                <a:gd name="connsiteX17" fmla="*/ 2504474 w 2813082"/>
                <a:gd name="connsiteY17" fmla="*/ 154313 h 486678"/>
                <a:gd name="connsiteX18" fmla="*/ 2563822 w 2813082"/>
                <a:gd name="connsiteY18" fmla="*/ 118702 h 486678"/>
                <a:gd name="connsiteX19" fmla="*/ 2599431 w 2813082"/>
                <a:gd name="connsiteY19" fmla="*/ 94962 h 486678"/>
                <a:gd name="connsiteX20" fmla="*/ 2694387 w 2813082"/>
                <a:gd name="connsiteY20" fmla="*/ 47481 h 486678"/>
                <a:gd name="connsiteX21" fmla="*/ 2765604 w 2813082"/>
                <a:gd name="connsiteY21" fmla="*/ 23741 h 486678"/>
                <a:gd name="connsiteX22" fmla="*/ 2813082 w 2813082"/>
                <a:gd name="connsiteY2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599431 w 2813082"/>
                <a:gd name="connsiteY18" fmla="*/ 94962 h 486678"/>
                <a:gd name="connsiteX19" fmla="*/ 2694387 w 2813082"/>
                <a:gd name="connsiteY19" fmla="*/ 47481 h 486678"/>
                <a:gd name="connsiteX20" fmla="*/ 2765604 w 2813082"/>
                <a:gd name="connsiteY20" fmla="*/ 23741 h 486678"/>
                <a:gd name="connsiteX21" fmla="*/ 2813082 w 2813082"/>
                <a:gd name="connsiteY2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694387 w 2813082"/>
                <a:gd name="connsiteY18" fmla="*/ 47481 h 486678"/>
                <a:gd name="connsiteX19" fmla="*/ 2765604 w 2813082"/>
                <a:gd name="connsiteY19" fmla="*/ 23741 h 486678"/>
                <a:gd name="connsiteX20" fmla="*/ 2813082 w 2813082"/>
                <a:gd name="connsiteY20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765604 w 2813082"/>
                <a:gd name="connsiteY18" fmla="*/ 23741 h 486678"/>
                <a:gd name="connsiteX19" fmla="*/ 2813082 w 2813082"/>
                <a:gd name="connsiteY19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813082 w 2813082"/>
                <a:gd name="connsiteY18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63822 w 2813082"/>
                <a:gd name="connsiteY16" fmla="*/ 118702 h 486678"/>
                <a:gd name="connsiteX17" fmla="*/ 2813082 w 2813082"/>
                <a:gd name="connsiteY17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338301 w 2813082"/>
                <a:gd name="connsiteY14" fmla="*/ 213664 h 486678"/>
                <a:gd name="connsiteX15" fmla="*/ 2563822 w 2813082"/>
                <a:gd name="connsiteY15" fmla="*/ 118702 h 486678"/>
                <a:gd name="connsiteX16" fmla="*/ 2813082 w 2813082"/>
                <a:gd name="connsiteY16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925825 w 2813082"/>
                <a:gd name="connsiteY7" fmla="*/ 439197 h 486678"/>
                <a:gd name="connsiteX8" fmla="*/ 1080129 w 2813082"/>
                <a:gd name="connsiteY8" fmla="*/ 474808 h 486678"/>
                <a:gd name="connsiteX9" fmla="*/ 1246302 w 2813082"/>
                <a:gd name="connsiteY9" fmla="*/ 486678 h 486678"/>
                <a:gd name="connsiteX10" fmla="*/ 1507432 w 2813082"/>
                <a:gd name="connsiteY10" fmla="*/ 462938 h 486678"/>
                <a:gd name="connsiteX11" fmla="*/ 1721084 w 2813082"/>
                <a:gd name="connsiteY11" fmla="*/ 427327 h 486678"/>
                <a:gd name="connsiteX12" fmla="*/ 2029692 w 2813082"/>
                <a:gd name="connsiteY12" fmla="*/ 308625 h 486678"/>
                <a:gd name="connsiteX13" fmla="*/ 2338301 w 2813082"/>
                <a:gd name="connsiteY13" fmla="*/ 213664 h 486678"/>
                <a:gd name="connsiteX14" fmla="*/ 2563822 w 2813082"/>
                <a:gd name="connsiteY14" fmla="*/ 118702 h 486678"/>
                <a:gd name="connsiteX15" fmla="*/ 2813082 w 2813082"/>
                <a:gd name="connsiteY15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735912 w 2813082"/>
                <a:gd name="connsiteY5" fmla="*/ 391716 h 486678"/>
                <a:gd name="connsiteX6" fmla="*/ 925825 w 2813082"/>
                <a:gd name="connsiteY6" fmla="*/ 439197 h 486678"/>
                <a:gd name="connsiteX7" fmla="*/ 1080129 w 2813082"/>
                <a:gd name="connsiteY7" fmla="*/ 474808 h 486678"/>
                <a:gd name="connsiteX8" fmla="*/ 1246302 w 2813082"/>
                <a:gd name="connsiteY8" fmla="*/ 486678 h 486678"/>
                <a:gd name="connsiteX9" fmla="*/ 1507432 w 2813082"/>
                <a:gd name="connsiteY9" fmla="*/ 462938 h 486678"/>
                <a:gd name="connsiteX10" fmla="*/ 1721084 w 2813082"/>
                <a:gd name="connsiteY10" fmla="*/ 427327 h 486678"/>
                <a:gd name="connsiteX11" fmla="*/ 2029692 w 2813082"/>
                <a:gd name="connsiteY11" fmla="*/ 308625 h 486678"/>
                <a:gd name="connsiteX12" fmla="*/ 2338301 w 2813082"/>
                <a:gd name="connsiteY12" fmla="*/ 213664 h 486678"/>
                <a:gd name="connsiteX13" fmla="*/ 2563822 w 2813082"/>
                <a:gd name="connsiteY13" fmla="*/ 118702 h 486678"/>
                <a:gd name="connsiteX14" fmla="*/ 2813082 w 2813082"/>
                <a:gd name="connsiteY1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296739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029692 w 2813082"/>
                <a:gd name="connsiteY9" fmla="*/ 308625 h 486678"/>
                <a:gd name="connsiteX10" fmla="*/ 2338301 w 2813082"/>
                <a:gd name="connsiteY10" fmla="*/ 213664 h 486678"/>
                <a:gd name="connsiteX11" fmla="*/ 2563822 w 2813082"/>
                <a:gd name="connsiteY11" fmla="*/ 118702 h 486678"/>
                <a:gd name="connsiteX12" fmla="*/ 2813082 w 2813082"/>
                <a:gd name="connsiteY1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27303 w 2813082"/>
                <a:gd name="connsiteY2" fmla="*/ 308625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51043 w 2813082"/>
                <a:gd name="connsiteY2" fmla="*/ 308625 h 486678"/>
                <a:gd name="connsiteX3" fmla="*/ 735912 w 2813082"/>
                <a:gd name="connsiteY3" fmla="*/ 391716 h 486678"/>
                <a:gd name="connsiteX4" fmla="*/ 925825 w 2813082"/>
                <a:gd name="connsiteY4" fmla="*/ 439197 h 486678"/>
                <a:gd name="connsiteX5" fmla="*/ 1246302 w 2813082"/>
                <a:gd name="connsiteY5" fmla="*/ 486678 h 486678"/>
                <a:gd name="connsiteX6" fmla="*/ 1507432 w 2813082"/>
                <a:gd name="connsiteY6" fmla="*/ 462938 h 486678"/>
                <a:gd name="connsiteX7" fmla="*/ 1839779 w 2813082"/>
                <a:gd name="connsiteY7" fmla="*/ 391717 h 486678"/>
                <a:gd name="connsiteX8" fmla="*/ 2338301 w 2813082"/>
                <a:gd name="connsiteY8" fmla="*/ 213664 h 486678"/>
                <a:gd name="connsiteX9" fmla="*/ 2563822 w 2813082"/>
                <a:gd name="connsiteY9" fmla="*/ 118702 h 486678"/>
                <a:gd name="connsiteX10" fmla="*/ 2813082 w 2813082"/>
                <a:gd name="connsiteY10" fmla="*/ 0 h 486678"/>
                <a:gd name="connsiteX0" fmla="*/ 0 w 2563822"/>
                <a:gd name="connsiteY0" fmla="*/ 0 h 486678"/>
                <a:gd name="connsiteX1" fmla="*/ 118696 w 2563822"/>
                <a:gd name="connsiteY1" fmla="*/ 166183 h 486678"/>
                <a:gd name="connsiteX2" fmla="*/ 451043 w 2563822"/>
                <a:gd name="connsiteY2" fmla="*/ 308625 h 486678"/>
                <a:gd name="connsiteX3" fmla="*/ 735912 w 2563822"/>
                <a:gd name="connsiteY3" fmla="*/ 391716 h 486678"/>
                <a:gd name="connsiteX4" fmla="*/ 925825 w 2563822"/>
                <a:gd name="connsiteY4" fmla="*/ 439197 h 486678"/>
                <a:gd name="connsiteX5" fmla="*/ 1246302 w 2563822"/>
                <a:gd name="connsiteY5" fmla="*/ 486678 h 486678"/>
                <a:gd name="connsiteX6" fmla="*/ 1507432 w 2563822"/>
                <a:gd name="connsiteY6" fmla="*/ 462938 h 486678"/>
                <a:gd name="connsiteX7" fmla="*/ 1839779 w 2563822"/>
                <a:gd name="connsiteY7" fmla="*/ 391717 h 486678"/>
                <a:gd name="connsiteX8" fmla="*/ 2338301 w 2563822"/>
                <a:gd name="connsiteY8" fmla="*/ 213664 h 486678"/>
                <a:gd name="connsiteX9" fmla="*/ 2563822 w 2563822"/>
                <a:gd name="connsiteY9" fmla="*/ 118702 h 486678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338301 w 2991126"/>
                <a:gd name="connsiteY8" fmla="*/ 24927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51041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875388 w 2991126"/>
                <a:gd name="connsiteY6" fmla="*/ 462938 h 522289"/>
                <a:gd name="connsiteX7" fmla="*/ 2492606 w 2991126"/>
                <a:gd name="connsiteY7" fmla="*/ 284885 h 522289"/>
                <a:gd name="connsiteX8" fmla="*/ 2991126 w 2991126"/>
                <a:gd name="connsiteY8" fmla="*/ 0 h 522289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451043 w 2991126"/>
                <a:gd name="connsiteY2" fmla="*/ 344236 h 523138"/>
                <a:gd name="connsiteX3" fmla="*/ 735912 w 2991126"/>
                <a:gd name="connsiteY3" fmla="*/ 427327 h 523138"/>
                <a:gd name="connsiteX4" fmla="*/ 1246302 w 2991126"/>
                <a:gd name="connsiteY4" fmla="*/ 522289 h 523138"/>
                <a:gd name="connsiteX5" fmla="*/ 1875388 w 2991126"/>
                <a:gd name="connsiteY5" fmla="*/ 462938 h 523138"/>
                <a:gd name="connsiteX6" fmla="*/ 2492606 w 2991126"/>
                <a:gd name="connsiteY6" fmla="*/ 284885 h 523138"/>
                <a:gd name="connsiteX7" fmla="*/ 2991126 w 2991126"/>
                <a:gd name="connsiteY7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35912 w 2991126"/>
                <a:gd name="connsiteY2" fmla="*/ 427327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010"/>
                <a:gd name="connsiteX1" fmla="*/ 249261 w 2991126"/>
                <a:gd name="connsiteY1" fmla="*/ 249275 h 523010"/>
                <a:gd name="connsiteX2" fmla="*/ 700303 w 2991126"/>
                <a:gd name="connsiteY2" fmla="*/ 462938 h 523010"/>
                <a:gd name="connsiteX3" fmla="*/ 1246302 w 2991126"/>
                <a:gd name="connsiteY3" fmla="*/ 522289 h 523010"/>
                <a:gd name="connsiteX4" fmla="*/ 1875388 w 2991126"/>
                <a:gd name="connsiteY4" fmla="*/ 462938 h 523010"/>
                <a:gd name="connsiteX5" fmla="*/ 2551954 w 2991126"/>
                <a:gd name="connsiteY5" fmla="*/ 320496 h 523010"/>
                <a:gd name="connsiteX6" fmla="*/ 2991126 w 2991126"/>
                <a:gd name="connsiteY6" fmla="*/ 0 h 523010"/>
                <a:gd name="connsiteX0" fmla="*/ 0 w 2991126"/>
                <a:gd name="connsiteY0" fmla="*/ 35611 h 527158"/>
                <a:gd name="connsiteX1" fmla="*/ 249261 w 2991126"/>
                <a:gd name="connsiteY1" fmla="*/ 249275 h 527158"/>
                <a:gd name="connsiteX2" fmla="*/ 700303 w 2991126"/>
                <a:gd name="connsiteY2" fmla="*/ 462938 h 527158"/>
                <a:gd name="connsiteX3" fmla="*/ 1246302 w 2991126"/>
                <a:gd name="connsiteY3" fmla="*/ 522289 h 527158"/>
                <a:gd name="connsiteX4" fmla="*/ 1839780 w 2991126"/>
                <a:gd name="connsiteY4" fmla="*/ 522289 h 527158"/>
                <a:gd name="connsiteX5" fmla="*/ 1875388 w 2991126"/>
                <a:gd name="connsiteY5" fmla="*/ 462938 h 527158"/>
                <a:gd name="connsiteX6" fmla="*/ 2551954 w 2991126"/>
                <a:gd name="connsiteY6" fmla="*/ 320496 h 527158"/>
                <a:gd name="connsiteX7" fmla="*/ 2991126 w 2991126"/>
                <a:gd name="connsiteY7" fmla="*/ 0 h 527158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700303 w 2991126"/>
                <a:gd name="connsiteY2" fmla="*/ 46293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994084 w 2991126"/>
                <a:gd name="connsiteY5" fmla="*/ 47480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42545"/>
                <a:gd name="connsiteX1" fmla="*/ 249261 w 2991126"/>
                <a:gd name="connsiteY1" fmla="*/ 249275 h 542545"/>
                <a:gd name="connsiteX2" fmla="*/ 652825 w 2991126"/>
                <a:gd name="connsiteY2" fmla="*/ 451068 h 542545"/>
                <a:gd name="connsiteX3" fmla="*/ 1222563 w 2991126"/>
                <a:gd name="connsiteY3" fmla="*/ 534159 h 542545"/>
                <a:gd name="connsiteX4" fmla="*/ 1839780 w 2991126"/>
                <a:gd name="connsiteY4" fmla="*/ 522289 h 542545"/>
                <a:gd name="connsiteX5" fmla="*/ 2551954 w 2991126"/>
                <a:gd name="connsiteY5" fmla="*/ 320496 h 542545"/>
                <a:gd name="connsiteX6" fmla="*/ 2991126 w 2991126"/>
                <a:gd name="connsiteY6" fmla="*/ 0 h 542545"/>
                <a:gd name="connsiteX0" fmla="*/ 0 w 2553894"/>
                <a:gd name="connsiteY0" fmla="*/ 779543 h 1286477"/>
                <a:gd name="connsiteX1" fmla="*/ 249261 w 2553894"/>
                <a:gd name="connsiteY1" fmla="*/ 993207 h 1286477"/>
                <a:gd name="connsiteX2" fmla="*/ 652825 w 2553894"/>
                <a:gd name="connsiteY2" fmla="*/ 1195000 h 1286477"/>
                <a:gd name="connsiteX3" fmla="*/ 1222563 w 2553894"/>
                <a:gd name="connsiteY3" fmla="*/ 1278091 h 1286477"/>
                <a:gd name="connsiteX4" fmla="*/ 1839780 w 2553894"/>
                <a:gd name="connsiteY4" fmla="*/ 1266221 h 1286477"/>
                <a:gd name="connsiteX5" fmla="*/ 2551954 w 2553894"/>
                <a:gd name="connsiteY5" fmla="*/ 1064428 h 1286477"/>
                <a:gd name="connsiteX6" fmla="*/ 1612078 w 2553894"/>
                <a:gd name="connsiteY6" fmla="*/ 0 h 1286477"/>
                <a:gd name="connsiteX0" fmla="*/ 0 w 1850646"/>
                <a:gd name="connsiteY0" fmla="*/ 779543 h 1364539"/>
                <a:gd name="connsiteX1" fmla="*/ 249261 w 1850646"/>
                <a:gd name="connsiteY1" fmla="*/ 993207 h 1364539"/>
                <a:gd name="connsiteX2" fmla="*/ 652825 w 1850646"/>
                <a:gd name="connsiteY2" fmla="*/ 1195000 h 1364539"/>
                <a:gd name="connsiteX3" fmla="*/ 1222563 w 1850646"/>
                <a:gd name="connsiteY3" fmla="*/ 1278091 h 1364539"/>
                <a:gd name="connsiteX4" fmla="*/ 1839780 w 1850646"/>
                <a:gd name="connsiteY4" fmla="*/ 1266221 h 1364539"/>
                <a:gd name="connsiteX5" fmla="*/ 1612078 w 1850646"/>
                <a:gd name="connsiteY5" fmla="*/ 0 h 1364539"/>
                <a:gd name="connsiteX0" fmla="*/ 0 w 1612078"/>
                <a:gd name="connsiteY0" fmla="*/ 779543 h 1357033"/>
                <a:gd name="connsiteX1" fmla="*/ 249261 w 1612078"/>
                <a:gd name="connsiteY1" fmla="*/ 993207 h 1357033"/>
                <a:gd name="connsiteX2" fmla="*/ 652825 w 1612078"/>
                <a:gd name="connsiteY2" fmla="*/ 1195000 h 1357033"/>
                <a:gd name="connsiteX3" fmla="*/ 1222563 w 1612078"/>
                <a:gd name="connsiteY3" fmla="*/ 1278091 h 1357033"/>
                <a:gd name="connsiteX4" fmla="*/ 1612078 w 1612078"/>
                <a:gd name="connsiteY4" fmla="*/ 0 h 1357033"/>
                <a:gd name="connsiteX0" fmla="*/ 0 w 1612078"/>
                <a:gd name="connsiteY0" fmla="*/ 779543 h 1200425"/>
                <a:gd name="connsiteX1" fmla="*/ 249261 w 1612078"/>
                <a:gd name="connsiteY1" fmla="*/ 993207 h 1200425"/>
                <a:gd name="connsiteX2" fmla="*/ 652825 w 1612078"/>
                <a:gd name="connsiteY2" fmla="*/ 1195000 h 1200425"/>
                <a:gd name="connsiteX3" fmla="*/ 1346091 w 1612078"/>
                <a:gd name="connsiteY3" fmla="*/ 765950 h 1200425"/>
                <a:gd name="connsiteX4" fmla="*/ 1612078 w 1612078"/>
                <a:gd name="connsiteY4" fmla="*/ 0 h 1200425"/>
                <a:gd name="connsiteX0" fmla="*/ 0 w 1612078"/>
                <a:gd name="connsiteY0" fmla="*/ 779543 h 1061309"/>
                <a:gd name="connsiteX1" fmla="*/ 249261 w 1612078"/>
                <a:gd name="connsiteY1" fmla="*/ 993207 h 1061309"/>
                <a:gd name="connsiteX2" fmla="*/ 704076 w 1612078"/>
                <a:gd name="connsiteY2" fmla="*/ 1047532 h 1061309"/>
                <a:gd name="connsiteX3" fmla="*/ 1346091 w 1612078"/>
                <a:gd name="connsiteY3" fmla="*/ 765950 h 1061309"/>
                <a:gd name="connsiteX4" fmla="*/ 1612078 w 1612078"/>
                <a:gd name="connsiteY4" fmla="*/ 0 h 1061309"/>
                <a:gd name="connsiteX0" fmla="*/ 0 w 1612078"/>
                <a:gd name="connsiteY0" fmla="*/ 779543 h 1055438"/>
                <a:gd name="connsiteX1" fmla="*/ 249261 w 1612078"/>
                <a:gd name="connsiteY1" fmla="*/ 993207 h 1055438"/>
                <a:gd name="connsiteX2" fmla="*/ 479980 w 1612078"/>
                <a:gd name="connsiteY2" fmla="*/ 978951 h 1055438"/>
                <a:gd name="connsiteX3" fmla="*/ 704076 w 1612078"/>
                <a:gd name="connsiteY3" fmla="*/ 1047532 h 1055438"/>
                <a:gd name="connsiteX4" fmla="*/ 1346091 w 1612078"/>
                <a:gd name="connsiteY4" fmla="*/ 765950 h 1055438"/>
                <a:gd name="connsiteX5" fmla="*/ 1612078 w 1612078"/>
                <a:gd name="connsiteY5" fmla="*/ 0 h 1055438"/>
                <a:gd name="connsiteX0" fmla="*/ 0 w 1541142"/>
                <a:gd name="connsiteY0" fmla="*/ 924575 h 1200470"/>
                <a:gd name="connsiteX1" fmla="*/ 249261 w 1541142"/>
                <a:gd name="connsiteY1" fmla="*/ 1138239 h 1200470"/>
                <a:gd name="connsiteX2" fmla="*/ 479980 w 1541142"/>
                <a:gd name="connsiteY2" fmla="*/ 1123983 h 1200470"/>
                <a:gd name="connsiteX3" fmla="*/ 704076 w 1541142"/>
                <a:gd name="connsiteY3" fmla="*/ 1192564 h 1200470"/>
                <a:gd name="connsiteX4" fmla="*/ 1346091 w 1541142"/>
                <a:gd name="connsiteY4" fmla="*/ 910982 h 1200470"/>
                <a:gd name="connsiteX5" fmla="*/ 1541142 w 1541142"/>
                <a:gd name="connsiteY5" fmla="*/ 0 h 1200470"/>
                <a:gd name="connsiteX0" fmla="*/ 0 w 1541142"/>
                <a:gd name="connsiteY0" fmla="*/ 924575 h 1205357"/>
                <a:gd name="connsiteX1" fmla="*/ 249261 w 1541142"/>
                <a:gd name="connsiteY1" fmla="*/ 1138239 h 1205357"/>
                <a:gd name="connsiteX2" fmla="*/ 479980 w 1541142"/>
                <a:gd name="connsiteY2" fmla="*/ 1123983 h 1205357"/>
                <a:gd name="connsiteX3" fmla="*/ 704076 w 1541142"/>
                <a:gd name="connsiteY3" fmla="*/ 1192564 h 1205357"/>
                <a:gd name="connsiteX4" fmla="*/ 1188749 w 1541142"/>
                <a:gd name="connsiteY4" fmla="*/ 827636 h 1205357"/>
                <a:gd name="connsiteX5" fmla="*/ 1541142 w 1541142"/>
                <a:gd name="connsiteY5" fmla="*/ 0 h 1205357"/>
                <a:gd name="connsiteX0" fmla="*/ 0 w 1541142"/>
                <a:gd name="connsiteY0" fmla="*/ 924575 h 1212297"/>
                <a:gd name="connsiteX1" fmla="*/ 249261 w 1541142"/>
                <a:gd name="connsiteY1" fmla="*/ 1138239 h 1212297"/>
                <a:gd name="connsiteX2" fmla="*/ 704076 w 1541142"/>
                <a:gd name="connsiteY2" fmla="*/ 1192564 h 1212297"/>
                <a:gd name="connsiteX3" fmla="*/ 1188749 w 1541142"/>
                <a:gd name="connsiteY3" fmla="*/ 827636 h 1212297"/>
                <a:gd name="connsiteX4" fmla="*/ 1541142 w 1541142"/>
                <a:gd name="connsiteY4" fmla="*/ 0 h 1212297"/>
                <a:gd name="connsiteX0" fmla="*/ 0 w 1446738"/>
                <a:gd name="connsiteY0" fmla="*/ 974582 h 1211028"/>
                <a:gd name="connsiteX1" fmla="*/ 154857 w 1446738"/>
                <a:gd name="connsiteY1" fmla="*/ 1138239 h 1211028"/>
                <a:gd name="connsiteX2" fmla="*/ 609672 w 1446738"/>
                <a:gd name="connsiteY2" fmla="*/ 1192564 h 1211028"/>
                <a:gd name="connsiteX3" fmla="*/ 1094345 w 1446738"/>
                <a:gd name="connsiteY3" fmla="*/ 827636 h 1211028"/>
                <a:gd name="connsiteX4" fmla="*/ 1446738 w 1446738"/>
                <a:gd name="connsiteY4" fmla="*/ 0 h 1211028"/>
                <a:gd name="connsiteX0" fmla="*/ 0 w 1446738"/>
                <a:gd name="connsiteY0" fmla="*/ 974582 h 1194662"/>
                <a:gd name="connsiteX1" fmla="*/ 609672 w 1446738"/>
                <a:gd name="connsiteY1" fmla="*/ 1192564 h 1194662"/>
                <a:gd name="connsiteX2" fmla="*/ 1094345 w 1446738"/>
                <a:gd name="connsiteY2" fmla="*/ 827636 h 1194662"/>
                <a:gd name="connsiteX3" fmla="*/ 1446738 w 1446738"/>
                <a:gd name="connsiteY3" fmla="*/ 0 h 1194662"/>
                <a:gd name="connsiteX0" fmla="*/ 0 w 1446738"/>
                <a:gd name="connsiteY0" fmla="*/ 974582 h 1097110"/>
                <a:gd name="connsiteX1" fmla="*/ 675722 w 1446738"/>
                <a:gd name="connsiteY1" fmla="*/ 1093232 h 1097110"/>
                <a:gd name="connsiteX2" fmla="*/ 1094345 w 1446738"/>
                <a:gd name="connsiteY2" fmla="*/ 827636 h 1097110"/>
                <a:gd name="connsiteX3" fmla="*/ 1446738 w 1446738"/>
                <a:gd name="connsiteY3" fmla="*/ 0 h 1097110"/>
                <a:gd name="connsiteX0" fmla="*/ 0 w 1446738"/>
                <a:gd name="connsiteY0" fmla="*/ 974582 h 1100867"/>
                <a:gd name="connsiteX1" fmla="*/ 675722 w 1446738"/>
                <a:gd name="connsiteY1" fmla="*/ 1093232 h 1100867"/>
                <a:gd name="connsiteX2" fmla="*/ 1149283 w 1446738"/>
                <a:gd name="connsiteY2" fmla="*/ 749282 h 1100867"/>
                <a:gd name="connsiteX3" fmla="*/ 1446738 w 1446738"/>
                <a:gd name="connsiteY3" fmla="*/ 0 h 1100867"/>
                <a:gd name="connsiteX0" fmla="*/ 0 w 1446738"/>
                <a:gd name="connsiteY0" fmla="*/ 974582 h 1076082"/>
                <a:gd name="connsiteX1" fmla="*/ 676345 w 1446738"/>
                <a:gd name="connsiteY1" fmla="*/ 1066698 h 1076082"/>
                <a:gd name="connsiteX2" fmla="*/ 1149283 w 1446738"/>
                <a:gd name="connsiteY2" fmla="*/ 749282 h 1076082"/>
                <a:gd name="connsiteX3" fmla="*/ 1446738 w 1446738"/>
                <a:gd name="connsiteY3" fmla="*/ 0 h 1076082"/>
                <a:gd name="connsiteX0" fmla="*/ 0 w 1430070"/>
                <a:gd name="connsiteY0" fmla="*/ 943115 h 1072525"/>
                <a:gd name="connsiteX1" fmla="*/ 659677 w 1430070"/>
                <a:gd name="connsiteY1" fmla="*/ 1066698 h 1072525"/>
                <a:gd name="connsiteX2" fmla="*/ 1132615 w 1430070"/>
                <a:gd name="connsiteY2" fmla="*/ 749282 h 1072525"/>
                <a:gd name="connsiteX3" fmla="*/ 1430070 w 1430070"/>
                <a:gd name="connsiteY3" fmla="*/ 0 h 1072525"/>
                <a:gd name="connsiteX0" fmla="*/ 0 w 1673633"/>
                <a:gd name="connsiteY0" fmla="*/ 654320 h 1067964"/>
                <a:gd name="connsiteX1" fmla="*/ 903240 w 1673633"/>
                <a:gd name="connsiteY1" fmla="*/ 1066698 h 1067964"/>
                <a:gd name="connsiteX2" fmla="*/ 1376178 w 1673633"/>
                <a:gd name="connsiteY2" fmla="*/ 749282 h 1067964"/>
                <a:gd name="connsiteX3" fmla="*/ 1673633 w 1673633"/>
                <a:gd name="connsiteY3" fmla="*/ 0 h 1067964"/>
                <a:gd name="connsiteX0" fmla="*/ 0 w 1673633"/>
                <a:gd name="connsiteY0" fmla="*/ 654320 h 932634"/>
                <a:gd name="connsiteX1" fmla="*/ 810963 w 1673633"/>
                <a:gd name="connsiteY1" fmla="*/ 925469 h 932634"/>
                <a:gd name="connsiteX2" fmla="*/ 1376178 w 1673633"/>
                <a:gd name="connsiteY2" fmla="*/ 749282 h 932634"/>
                <a:gd name="connsiteX3" fmla="*/ 1673633 w 1673633"/>
                <a:gd name="connsiteY3" fmla="*/ 0 h 932634"/>
                <a:gd name="connsiteX0" fmla="*/ 0 w 1673633"/>
                <a:gd name="connsiteY0" fmla="*/ 654320 h 925561"/>
                <a:gd name="connsiteX1" fmla="*/ 810963 w 1673633"/>
                <a:gd name="connsiteY1" fmla="*/ 925469 h 925561"/>
                <a:gd name="connsiteX2" fmla="*/ 1312971 w 1673633"/>
                <a:gd name="connsiteY2" fmla="*/ 670866 h 925561"/>
                <a:gd name="connsiteX3" fmla="*/ 1673633 w 1673633"/>
                <a:gd name="connsiteY3" fmla="*/ 0 h 925561"/>
                <a:gd name="connsiteX0" fmla="*/ 0 w 1673633"/>
                <a:gd name="connsiteY0" fmla="*/ 654320 h 925821"/>
                <a:gd name="connsiteX1" fmla="*/ 810963 w 1673633"/>
                <a:gd name="connsiteY1" fmla="*/ 925469 h 925821"/>
                <a:gd name="connsiteX2" fmla="*/ 1550273 w 1673633"/>
                <a:gd name="connsiteY2" fmla="*/ 684405 h 925821"/>
                <a:gd name="connsiteX3" fmla="*/ 1673633 w 1673633"/>
                <a:gd name="connsiteY3" fmla="*/ 0 h 925821"/>
                <a:gd name="connsiteX0" fmla="*/ 0 w 1673633"/>
                <a:gd name="connsiteY0" fmla="*/ 654320 h 908701"/>
                <a:gd name="connsiteX1" fmla="*/ 872506 w 1673633"/>
                <a:gd name="connsiteY1" fmla="*/ 908200 h 908701"/>
                <a:gd name="connsiteX2" fmla="*/ 1550273 w 1673633"/>
                <a:gd name="connsiteY2" fmla="*/ 684405 h 908701"/>
                <a:gd name="connsiteX3" fmla="*/ 1673633 w 1673633"/>
                <a:gd name="connsiteY3" fmla="*/ 0 h 908701"/>
                <a:gd name="connsiteX0" fmla="*/ 0 w 1696555"/>
                <a:gd name="connsiteY0" fmla="*/ 654320 h 908629"/>
                <a:gd name="connsiteX1" fmla="*/ 872506 w 1696555"/>
                <a:gd name="connsiteY1" fmla="*/ 908200 h 908629"/>
                <a:gd name="connsiteX2" fmla="*/ 1632487 w 1696555"/>
                <a:gd name="connsiteY2" fmla="*/ 585786 h 908629"/>
                <a:gd name="connsiteX3" fmla="*/ 1673633 w 1696555"/>
                <a:gd name="connsiteY3" fmla="*/ 0 h 908629"/>
                <a:gd name="connsiteX0" fmla="*/ 0 w 1673633"/>
                <a:gd name="connsiteY0" fmla="*/ 654320 h 908629"/>
                <a:gd name="connsiteX1" fmla="*/ 872506 w 1673633"/>
                <a:gd name="connsiteY1" fmla="*/ 908200 h 908629"/>
                <a:gd name="connsiteX2" fmla="*/ 1632487 w 1673633"/>
                <a:gd name="connsiteY2" fmla="*/ 585786 h 908629"/>
                <a:gd name="connsiteX3" fmla="*/ 1673633 w 1673633"/>
                <a:gd name="connsiteY3" fmla="*/ 0 h 908629"/>
                <a:gd name="connsiteX0" fmla="*/ 0 w 1673633"/>
                <a:gd name="connsiteY0" fmla="*/ 654320 h 910434"/>
                <a:gd name="connsiteX1" fmla="*/ 872506 w 1673633"/>
                <a:gd name="connsiteY1" fmla="*/ 908200 h 910434"/>
                <a:gd name="connsiteX2" fmla="*/ 1619021 w 1673633"/>
                <a:gd name="connsiteY2" fmla="*/ 488834 h 910434"/>
                <a:gd name="connsiteX3" fmla="*/ 1673633 w 1673633"/>
                <a:gd name="connsiteY3" fmla="*/ 0 h 910434"/>
                <a:gd name="connsiteX0" fmla="*/ 0 w 1673633"/>
                <a:gd name="connsiteY0" fmla="*/ 654320 h 910434"/>
                <a:gd name="connsiteX1" fmla="*/ 872506 w 1673633"/>
                <a:gd name="connsiteY1" fmla="*/ 908200 h 910434"/>
                <a:gd name="connsiteX2" fmla="*/ 1619021 w 1673633"/>
                <a:gd name="connsiteY2" fmla="*/ 488834 h 910434"/>
                <a:gd name="connsiteX3" fmla="*/ 1673633 w 1673633"/>
                <a:gd name="connsiteY3" fmla="*/ 0 h 910434"/>
                <a:gd name="connsiteX0" fmla="*/ 0 w 1673633"/>
                <a:gd name="connsiteY0" fmla="*/ 654320 h 910591"/>
                <a:gd name="connsiteX1" fmla="*/ 872506 w 1673633"/>
                <a:gd name="connsiteY1" fmla="*/ 908200 h 910591"/>
                <a:gd name="connsiteX2" fmla="*/ 1560013 w 1673633"/>
                <a:gd name="connsiteY2" fmla="*/ 482499 h 910591"/>
                <a:gd name="connsiteX3" fmla="*/ 1673633 w 1673633"/>
                <a:gd name="connsiteY3" fmla="*/ 0 h 910591"/>
                <a:gd name="connsiteX0" fmla="*/ 0 w 1673633"/>
                <a:gd name="connsiteY0" fmla="*/ 654320 h 910753"/>
                <a:gd name="connsiteX1" fmla="*/ 872506 w 1673633"/>
                <a:gd name="connsiteY1" fmla="*/ 908200 h 910753"/>
                <a:gd name="connsiteX2" fmla="*/ 1501004 w 1673633"/>
                <a:gd name="connsiteY2" fmla="*/ 476163 h 910753"/>
                <a:gd name="connsiteX3" fmla="*/ 1673633 w 1673633"/>
                <a:gd name="connsiteY3" fmla="*/ 0 h 910753"/>
                <a:gd name="connsiteX0" fmla="*/ 0 w 1673633"/>
                <a:gd name="connsiteY0" fmla="*/ 654320 h 910753"/>
                <a:gd name="connsiteX1" fmla="*/ 872506 w 1673633"/>
                <a:gd name="connsiteY1" fmla="*/ 908200 h 910753"/>
                <a:gd name="connsiteX2" fmla="*/ 1501004 w 1673633"/>
                <a:gd name="connsiteY2" fmla="*/ 476163 h 910753"/>
                <a:gd name="connsiteX3" fmla="*/ 1673633 w 1673633"/>
                <a:gd name="connsiteY3" fmla="*/ 0 h 910753"/>
                <a:gd name="connsiteX0" fmla="*/ 0 w 1673633"/>
                <a:gd name="connsiteY0" fmla="*/ 654320 h 910753"/>
                <a:gd name="connsiteX1" fmla="*/ 872506 w 1673633"/>
                <a:gd name="connsiteY1" fmla="*/ 908200 h 910753"/>
                <a:gd name="connsiteX2" fmla="*/ 1501004 w 1673633"/>
                <a:gd name="connsiteY2" fmla="*/ 476163 h 910753"/>
                <a:gd name="connsiteX3" fmla="*/ 1673633 w 1673633"/>
                <a:gd name="connsiteY3" fmla="*/ 0 h 910753"/>
                <a:gd name="connsiteX0" fmla="*/ 0 w 1673633"/>
                <a:gd name="connsiteY0" fmla="*/ 654320 h 916260"/>
                <a:gd name="connsiteX1" fmla="*/ 872506 w 1673633"/>
                <a:gd name="connsiteY1" fmla="*/ 908200 h 916260"/>
                <a:gd name="connsiteX2" fmla="*/ 1501004 w 1673633"/>
                <a:gd name="connsiteY2" fmla="*/ 476163 h 916260"/>
                <a:gd name="connsiteX3" fmla="*/ 1673633 w 1673633"/>
                <a:gd name="connsiteY3" fmla="*/ 0 h 916260"/>
                <a:gd name="connsiteX0" fmla="*/ 0 w 1673633"/>
                <a:gd name="connsiteY0" fmla="*/ 654320 h 912706"/>
                <a:gd name="connsiteX1" fmla="*/ 872506 w 1673633"/>
                <a:gd name="connsiteY1" fmla="*/ 908200 h 912706"/>
                <a:gd name="connsiteX2" fmla="*/ 1501004 w 1673633"/>
                <a:gd name="connsiteY2" fmla="*/ 476163 h 912706"/>
                <a:gd name="connsiteX3" fmla="*/ 1673633 w 1673633"/>
                <a:gd name="connsiteY3" fmla="*/ 0 h 912706"/>
                <a:gd name="connsiteX0" fmla="*/ 0 w 1673633"/>
                <a:gd name="connsiteY0" fmla="*/ 654320 h 830749"/>
                <a:gd name="connsiteX1" fmla="*/ 869575 w 1673633"/>
                <a:gd name="connsiteY1" fmla="*/ 824317 h 830749"/>
                <a:gd name="connsiteX2" fmla="*/ 1501004 w 1673633"/>
                <a:gd name="connsiteY2" fmla="*/ 476163 h 830749"/>
                <a:gd name="connsiteX3" fmla="*/ 1673633 w 1673633"/>
                <a:gd name="connsiteY3" fmla="*/ 0 h 830749"/>
                <a:gd name="connsiteX0" fmla="*/ 0 w 1673633"/>
                <a:gd name="connsiteY0" fmla="*/ 654320 h 827077"/>
                <a:gd name="connsiteX1" fmla="*/ 869575 w 1673633"/>
                <a:gd name="connsiteY1" fmla="*/ 824317 h 827077"/>
                <a:gd name="connsiteX2" fmla="*/ 1555916 w 1673633"/>
                <a:gd name="connsiteY2" fmla="*/ 505445 h 827077"/>
                <a:gd name="connsiteX3" fmla="*/ 1501004 w 1673633"/>
                <a:gd name="connsiteY3" fmla="*/ 476163 h 827077"/>
                <a:gd name="connsiteX4" fmla="*/ 1673633 w 1673633"/>
                <a:gd name="connsiteY4" fmla="*/ 0 h 827077"/>
                <a:gd name="connsiteX0" fmla="*/ 0 w 1673633"/>
                <a:gd name="connsiteY0" fmla="*/ 654320 h 828082"/>
                <a:gd name="connsiteX1" fmla="*/ 869575 w 1673633"/>
                <a:gd name="connsiteY1" fmla="*/ 824317 h 828082"/>
                <a:gd name="connsiteX2" fmla="*/ 1501004 w 1673633"/>
                <a:gd name="connsiteY2" fmla="*/ 476163 h 828082"/>
                <a:gd name="connsiteX3" fmla="*/ 1673633 w 1673633"/>
                <a:gd name="connsiteY3" fmla="*/ 0 h 828082"/>
                <a:gd name="connsiteX0" fmla="*/ 0 w 1613358"/>
                <a:gd name="connsiteY0" fmla="*/ 648852 h 827778"/>
                <a:gd name="connsiteX1" fmla="*/ 809300 w 1613358"/>
                <a:gd name="connsiteY1" fmla="*/ 824317 h 827778"/>
                <a:gd name="connsiteX2" fmla="*/ 1440729 w 1613358"/>
                <a:gd name="connsiteY2" fmla="*/ 476163 h 827778"/>
                <a:gd name="connsiteX3" fmla="*/ 1613358 w 1613358"/>
                <a:gd name="connsiteY3" fmla="*/ 0 h 827778"/>
                <a:gd name="connsiteX0" fmla="*/ 0 w 1613358"/>
                <a:gd name="connsiteY0" fmla="*/ 648852 h 828770"/>
                <a:gd name="connsiteX1" fmla="*/ 809300 w 1613358"/>
                <a:gd name="connsiteY1" fmla="*/ 824317 h 828770"/>
                <a:gd name="connsiteX2" fmla="*/ 1407858 w 1613358"/>
                <a:gd name="connsiteY2" fmla="*/ 448758 h 828770"/>
                <a:gd name="connsiteX3" fmla="*/ 1613358 w 1613358"/>
                <a:gd name="connsiteY3" fmla="*/ 0 h 828770"/>
                <a:gd name="connsiteX0" fmla="*/ 0 w 1613358"/>
                <a:gd name="connsiteY0" fmla="*/ 648852 h 828833"/>
                <a:gd name="connsiteX1" fmla="*/ 809300 w 1613358"/>
                <a:gd name="connsiteY1" fmla="*/ 824317 h 828833"/>
                <a:gd name="connsiteX2" fmla="*/ 1503539 w 1613358"/>
                <a:gd name="connsiteY2" fmla="*/ 447092 h 828833"/>
                <a:gd name="connsiteX3" fmla="*/ 1613358 w 1613358"/>
                <a:gd name="connsiteY3" fmla="*/ 0 h 828833"/>
                <a:gd name="connsiteX0" fmla="*/ 0 w 1613358"/>
                <a:gd name="connsiteY0" fmla="*/ 648852 h 828833"/>
                <a:gd name="connsiteX1" fmla="*/ 809300 w 1613358"/>
                <a:gd name="connsiteY1" fmla="*/ 824317 h 828833"/>
                <a:gd name="connsiteX2" fmla="*/ 1503539 w 1613358"/>
                <a:gd name="connsiteY2" fmla="*/ 447092 h 828833"/>
                <a:gd name="connsiteX3" fmla="*/ 1613358 w 1613358"/>
                <a:gd name="connsiteY3" fmla="*/ 0 h 828833"/>
                <a:gd name="connsiteX0" fmla="*/ 0 w 1613358"/>
                <a:gd name="connsiteY0" fmla="*/ 648852 h 722849"/>
                <a:gd name="connsiteX1" fmla="*/ 834129 w 1613358"/>
                <a:gd name="connsiteY1" fmla="*/ 712026 h 722849"/>
                <a:gd name="connsiteX2" fmla="*/ 1503539 w 1613358"/>
                <a:gd name="connsiteY2" fmla="*/ 447092 h 722849"/>
                <a:gd name="connsiteX3" fmla="*/ 1613358 w 1613358"/>
                <a:gd name="connsiteY3" fmla="*/ 0 h 722849"/>
                <a:gd name="connsiteX0" fmla="*/ 0 w 1613358"/>
                <a:gd name="connsiteY0" fmla="*/ 648852 h 769219"/>
                <a:gd name="connsiteX1" fmla="*/ 828706 w 1613358"/>
                <a:gd name="connsiteY1" fmla="*/ 762536 h 769219"/>
                <a:gd name="connsiteX2" fmla="*/ 1503539 w 1613358"/>
                <a:gd name="connsiteY2" fmla="*/ 447092 h 769219"/>
                <a:gd name="connsiteX3" fmla="*/ 1613358 w 1613358"/>
                <a:gd name="connsiteY3" fmla="*/ 0 h 769219"/>
                <a:gd name="connsiteX0" fmla="*/ 0 w 1613358"/>
                <a:gd name="connsiteY0" fmla="*/ 648852 h 769219"/>
                <a:gd name="connsiteX1" fmla="*/ 828706 w 1613358"/>
                <a:gd name="connsiteY1" fmla="*/ 762536 h 769219"/>
                <a:gd name="connsiteX2" fmla="*/ 1503539 w 1613358"/>
                <a:gd name="connsiteY2" fmla="*/ 447092 h 769219"/>
                <a:gd name="connsiteX3" fmla="*/ 1613358 w 1613358"/>
                <a:gd name="connsiteY3" fmla="*/ 0 h 769219"/>
                <a:gd name="connsiteX0" fmla="*/ 0 w 1638701"/>
                <a:gd name="connsiteY0" fmla="*/ 648852 h 769219"/>
                <a:gd name="connsiteX1" fmla="*/ 828706 w 1638701"/>
                <a:gd name="connsiteY1" fmla="*/ 762536 h 769219"/>
                <a:gd name="connsiteX2" fmla="*/ 1503539 w 1638701"/>
                <a:gd name="connsiteY2" fmla="*/ 447092 h 769219"/>
                <a:gd name="connsiteX3" fmla="*/ 1613358 w 1638701"/>
                <a:gd name="connsiteY3" fmla="*/ 0 h 769219"/>
                <a:gd name="connsiteX0" fmla="*/ 0 w 1656531"/>
                <a:gd name="connsiteY0" fmla="*/ 648852 h 767044"/>
                <a:gd name="connsiteX1" fmla="*/ 828706 w 1656531"/>
                <a:gd name="connsiteY1" fmla="*/ 762536 h 767044"/>
                <a:gd name="connsiteX2" fmla="*/ 1562609 w 1656531"/>
                <a:gd name="connsiteY2" fmla="*/ 491753 h 767044"/>
                <a:gd name="connsiteX3" fmla="*/ 1613358 w 1656531"/>
                <a:gd name="connsiteY3" fmla="*/ 0 h 767044"/>
                <a:gd name="connsiteX0" fmla="*/ 0 w 1647970"/>
                <a:gd name="connsiteY0" fmla="*/ 692764 h 772518"/>
                <a:gd name="connsiteX1" fmla="*/ 820145 w 1647970"/>
                <a:gd name="connsiteY1" fmla="*/ 762536 h 772518"/>
                <a:gd name="connsiteX2" fmla="*/ 1554048 w 1647970"/>
                <a:gd name="connsiteY2" fmla="*/ 491753 h 772518"/>
                <a:gd name="connsiteX3" fmla="*/ 1604797 w 1647970"/>
                <a:gd name="connsiteY3" fmla="*/ 0 h 772518"/>
                <a:gd name="connsiteX0" fmla="*/ 0 w 1647970"/>
                <a:gd name="connsiteY0" fmla="*/ 692764 h 771438"/>
                <a:gd name="connsiteX1" fmla="*/ 820145 w 1647970"/>
                <a:gd name="connsiteY1" fmla="*/ 762536 h 771438"/>
                <a:gd name="connsiteX2" fmla="*/ 1554048 w 1647970"/>
                <a:gd name="connsiteY2" fmla="*/ 491753 h 771438"/>
                <a:gd name="connsiteX3" fmla="*/ 1604797 w 1647970"/>
                <a:gd name="connsiteY3" fmla="*/ 0 h 771438"/>
                <a:gd name="connsiteX0" fmla="*/ 0 w 1647970"/>
                <a:gd name="connsiteY0" fmla="*/ 692764 h 751813"/>
                <a:gd name="connsiteX1" fmla="*/ 873366 w 1647970"/>
                <a:gd name="connsiteY1" fmla="*/ 740342 h 751813"/>
                <a:gd name="connsiteX2" fmla="*/ 1554048 w 1647970"/>
                <a:gd name="connsiteY2" fmla="*/ 491753 h 751813"/>
                <a:gd name="connsiteX3" fmla="*/ 1604797 w 1647970"/>
                <a:gd name="connsiteY3" fmla="*/ 0 h 751813"/>
                <a:gd name="connsiteX0" fmla="*/ 0 w 1598784"/>
                <a:gd name="connsiteY0" fmla="*/ 896196 h 955245"/>
                <a:gd name="connsiteX1" fmla="*/ 873366 w 1598784"/>
                <a:gd name="connsiteY1" fmla="*/ 943774 h 955245"/>
                <a:gd name="connsiteX2" fmla="*/ 1554048 w 1598784"/>
                <a:gd name="connsiteY2" fmla="*/ 695185 h 955245"/>
                <a:gd name="connsiteX3" fmla="*/ 1458265 w 1598784"/>
                <a:gd name="connsiteY3" fmla="*/ 1 h 955245"/>
                <a:gd name="connsiteX0" fmla="*/ 0 w 1598784"/>
                <a:gd name="connsiteY0" fmla="*/ 896195 h 908340"/>
                <a:gd name="connsiteX1" fmla="*/ 767179 w 1598784"/>
                <a:gd name="connsiteY1" fmla="*/ 852396 h 908340"/>
                <a:gd name="connsiteX2" fmla="*/ 1554048 w 1598784"/>
                <a:gd name="connsiteY2" fmla="*/ 695184 h 908340"/>
                <a:gd name="connsiteX3" fmla="*/ 1458265 w 1598784"/>
                <a:gd name="connsiteY3" fmla="*/ 0 h 908340"/>
                <a:gd name="connsiteX0" fmla="*/ 0 w 1469545"/>
                <a:gd name="connsiteY0" fmla="*/ 896195 h 912309"/>
                <a:gd name="connsiteX1" fmla="*/ 767179 w 1469545"/>
                <a:gd name="connsiteY1" fmla="*/ 852396 h 912309"/>
                <a:gd name="connsiteX2" fmla="*/ 1209292 w 1469545"/>
                <a:gd name="connsiteY2" fmla="*/ 560848 h 912309"/>
                <a:gd name="connsiteX3" fmla="*/ 1458265 w 1469545"/>
                <a:gd name="connsiteY3" fmla="*/ 0 h 912309"/>
                <a:gd name="connsiteX0" fmla="*/ 0 w 1458265"/>
                <a:gd name="connsiteY0" fmla="*/ 896195 h 912310"/>
                <a:gd name="connsiteX1" fmla="*/ 767179 w 1458265"/>
                <a:gd name="connsiteY1" fmla="*/ 852396 h 912310"/>
                <a:gd name="connsiteX2" fmla="*/ 1209292 w 1458265"/>
                <a:gd name="connsiteY2" fmla="*/ 560848 h 912310"/>
                <a:gd name="connsiteX3" fmla="*/ 1458265 w 1458265"/>
                <a:gd name="connsiteY3" fmla="*/ 0 h 912310"/>
                <a:gd name="connsiteX0" fmla="*/ 0 w 1458265"/>
                <a:gd name="connsiteY0" fmla="*/ 896195 h 912310"/>
                <a:gd name="connsiteX1" fmla="*/ 767179 w 1458265"/>
                <a:gd name="connsiteY1" fmla="*/ 852396 h 912310"/>
                <a:gd name="connsiteX2" fmla="*/ 1209292 w 1458265"/>
                <a:gd name="connsiteY2" fmla="*/ 560848 h 912310"/>
                <a:gd name="connsiteX3" fmla="*/ 1458265 w 1458265"/>
                <a:gd name="connsiteY3" fmla="*/ 0 h 912310"/>
                <a:gd name="connsiteX0" fmla="*/ 0 w 1440001"/>
                <a:gd name="connsiteY0" fmla="*/ 905536 h 919852"/>
                <a:gd name="connsiteX1" fmla="*/ 748915 w 1440001"/>
                <a:gd name="connsiteY1" fmla="*/ 852396 h 919852"/>
                <a:gd name="connsiteX2" fmla="*/ 1191028 w 1440001"/>
                <a:gd name="connsiteY2" fmla="*/ 560848 h 919852"/>
                <a:gd name="connsiteX3" fmla="*/ 1440001 w 1440001"/>
                <a:gd name="connsiteY3" fmla="*/ 0 h 919852"/>
                <a:gd name="connsiteX0" fmla="*/ 0 w 1440001"/>
                <a:gd name="connsiteY0" fmla="*/ 905536 h 905536"/>
                <a:gd name="connsiteX1" fmla="*/ 748915 w 1440001"/>
                <a:gd name="connsiteY1" fmla="*/ 852396 h 905536"/>
                <a:gd name="connsiteX2" fmla="*/ 1191028 w 1440001"/>
                <a:gd name="connsiteY2" fmla="*/ 560848 h 905536"/>
                <a:gd name="connsiteX3" fmla="*/ 1440001 w 1440001"/>
                <a:gd name="connsiteY3" fmla="*/ 0 h 905536"/>
                <a:gd name="connsiteX0" fmla="*/ 0 w 1442713"/>
                <a:gd name="connsiteY0" fmla="*/ 933799 h 933799"/>
                <a:gd name="connsiteX1" fmla="*/ 751627 w 1442713"/>
                <a:gd name="connsiteY1" fmla="*/ 852396 h 933799"/>
                <a:gd name="connsiteX2" fmla="*/ 1193740 w 1442713"/>
                <a:gd name="connsiteY2" fmla="*/ 560848 h 933799"/>
                <a:gd name="connsiteX3" fmla="*/ 1442713 w 1442713"/>
                <a:gd name="connsiteY3" fmla="*/ 0 h 93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713" h="933799">
                  <a:moveTo>
                    <a:pt x="0" y="933799"/>
                  </a:moveTo>
                  <a:cubicBezTo>
                    <a:pt x="278332" y="933069"/>
                    <a:pt x="552670" y="914554"/>
                    <a:pt x="751627" y="852396"/>
                  </a:cubicBezTo>
                  <a:cubicBezTo>
                    <a:pt x="950584" y="790238"/>
                    <a:pt x="1031058" y="742910"/>
                    <a:pt x="1193740" y="560848"/>
                  </a:cubicBezTo>
                  <a:cubicBezTo>
                    <a:pt x="1355407" y="321700"/>
                    <a:pt x="1360886" y="273063"/>
                    <a:pt x="1442713" y="0"/>
                  </a:cubicBezTo>
                </a:path>
              </a:pathLst>
            </a:custGeom>
            <a:ln w="19050" cmpd="sng">
              <a:solidFill>
                <a:srgbClr val="8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14525356">
              <a:off x="4488000" y="2598422"/>
              <a:ext cx="1219870" cy="1123307"/>
            </a:xfrm>
            <a:custGeom>
              <a:avLst/>
              <a:gdLst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100910 w 2813082"/>
                <a:gd name="connsiteY23" fmla="*/ 284885 h 486678"/>
                <a:gd name="connsiteX24" fmla="*/ 2136518 w 2813082"/>
                <a:gd name="connsiteY24" fmla="*/ 27301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136518 w 2813082"/>
                <a:gd name="connsiteY25" fmla="*/ 273015 h 486678"/>
                <a:gd name="connsiteX26" fmla="*/ 2231475 w 2813082"/>
                <a:gd name="connsiteY26" fmla="*/ 249274 h 486678"/>
                <a:gd name="connsiteX27" fmla="*/ 2338301 w 2813082"/>
                <a:gd name="connsiteY27" fmla="*/ 213664 h 486678"/>
                <a:gd name="connsiteX28" fmla="*/ 2373909 w 2813082"/>
                <a:gd name="connsiteY28" fmla="*/ 201793 h 486678"/>
                <a:gd name="connsiteX29" fmla="*/ 2409518 w 2813082"/>
                <a:gd name="connsiteY29" fmla="*/ 189923 h 486678"/>
                <a:gd name="connsiteX30" fmla="*/ 2504474 w 2813082"/>
                <a:gd name="connsiteY30" fmla="*/ 154313 h 486678"/>
                <a:gd name="connsiteX31" fmla="*/ 2563822 w 2813082"/>
                <a:gd name="connsiteY31" fmla="*/ 118702 h 486678"/>
                <a:gd name="connsiteX32" fmla="*/ 2599431 w 2813082"/>
                <a:gd name="connsiteY32" fmla="*/ 94962 h 486678"/>
                <a:gd name="connsiteX33" fmla="*/ 2623170 w 2813082"/>
                <a:gd name="connsiteY33" fmla="*/ 71221 h 486678"/>
                <a:gd name="connsiteX34" fmla="*/ 2694387 w 2813082"/>
                <a:gd name="connsiteY34" fmla="*/ 47481 h 486678"/>
                <a:gd name="connsiteX35" fmla="*/ 2765604 w 2813082"/>
                <a:gd name="connsiteY35" fmla="*/ 23741 h 486678"/>
                <a:gd name="connsiteX36" fmla="*/ 2813082 w 2813082"/>
                <a:gd name="connsiteY3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231475 w 2813082"/>
                <a:gd name="connsiteY24" fmla="*/ 249274 h 486678"/>
                <a:gd name="connsiteX25" fmla="*/ 2338301 w 2813082"/>
                <a:gd name="connsiteY25" fmla="*/ 213664 h 486678"/>
                <a:gd name="connsiteX26" fmla="*/ 2373909 w 2813082"/>
                <a:gd name="connsiteY26" fmla="*/ 201793 h 486678"/>
                <a:gd name="connsiteX27" fmla="*/ 2409518 w 2813082"/>
                <a:gd name="connsiteY27" fmla="*/ 189923 h 486678"/>
                <a:gd name="connsiteX28" fmla="*/ 2504474 w 2813082"/>
                <a:gd name="connsiteY28" fmla="*/ 154313 h 486678"/>
                <a:gd name="connsiteX29" fmla="*/ 2563822 w 2813082"/>
                <a:gd name="connsiteY29" fmla="*/ 118702 h 486678"/>
                <a:gd name="connsiteX30" fmla="*/ 2599431 w 2813082"/>
                <a:gd name="connsiteY30" fmla="*/ 94962 h 486678"/>
                <a:gd name="connsiteX31" fmla="*/ 2623170 w 2813082"/>
                <a:gd name="connsiteY31" fmla="*/ 71221 h 486678"/>
                <a:gd name="connsiteX32" fmla="*/ 2694387 w 2813082"/>
                <a:gd name="connsiteY32" fmla="*/ 47481 h 486678"/>
                <a:gd name="connsiteX33" fmla="*/ 2765604 w 2813082"/>
                <a:gd name="connsiteY33" fmla="*/ 23741 h 486678"/>
                <a:gd name="connsiteX34" fmla="*/ 2813082 w 2813082"/>
                <a:gd name="connsiteY34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409518 w 2813082"/>
                <a:gd name="connsiteY26" fmla="*/ 189923 h 486678"/>
                <a:gd name="connsiteX27" fmla="*/ 2504474 w 2813082"/>
                <a:gd name="connsiteY27" fmla="*/ 154313 h 486678"/>
                <a:gd name="connsiteX28" fmla="*/ 2563822 w 2813082"/>
                <a:gd name="connsiteY28" fmla="*/ 118702 h 486678"/>
                <a:gd name="connsiteX29" fmla="*/ 2599431 w 2813082"/>
                <a:gd name="connsiteY29" fmla="*/ 94962 h 486678"/>
                <a:gd name="connsiteX30" fmla="*/ 2623170 w 2813082"/>
                <a:gd name="connsiteY30" fmla="*/ 71221 h 486678"/>
                <a:gd name="connsiteX31" fmla="*/ 2694387 w 2813082"/>
                <a:gd name="connsiteY31" fmla="*/ 47481 h 486678"/>
                <a:gd name="connsiteX32" fmla="*/ 2765604 w 2813082"/>
                <a:gd name="connsiteY32" fmla="*/ 23741 h 486678"/>
                <a:gd name="connsiteX33" fmla="*/ 2813082 w 2813082"/>
                <a:gd name="connsiteY33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23170 w 2813082"/>
                <a:gd name="connsiteY29" fmla="*/ 71221 h 486678"/>
                <a:gd name="connsiteX30" fmla="*/ 2694387 w 2813082"/>
                <a:gd name="connsiteY30" fmla="*/ 47481 h 486678"/>
                <a:gd name="connsiteX31" fmla="*/ 2765604 w 2813082"/>
                <a:gd name="connsiteY31" fmla="*/ 23741 h 486678"/>
                <a:gd name="connsiteX32" fmla="*/ 2813082 w 2813082"/>
                <a:gd name="connsiteY32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94387 w 2813082"/>
                <a:gd name="connsiteY29" fmla="*/ 47481 h 486678"/>
                <a:gd name="connsiteX30" fmla="*/ 2765604 w 2813082"/>
                <a:gd name="connsiteY30" fmla="*/ 23741 h 486678"/>
                <a:gd name="connsiteX31" fmla="*/ 2813082 w 2813082"/>
                <a:gd name="connsiteY31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504474 w 2813082"/>
                <a:gd name="connsiteY25" fmla="*/ 154313 h 486678"/>
                <a:gd name="connsiteX26" fmla="*/ 2563822 w 2813082"/>
                <a:gd name="connsiteY26" fmla="*/ 118702 h 486678"/>
                <a:gd name="connsiteX27" fmla="*/ 2599431 w 2813082"/>
                <a:gd name="connsiteY27" fmla="*/ 94962 h 486678"/>
                <a:gd name="connsiteX28" fmla="*/ 2694387 w 2813082"/>
                <a:gd name="connsiteY28" fmla="*/ 47481 h 486678"/>
                <a:gd name="connsiteX29" fmla="*/ 2765604 w 2813082"/>
                <a:gd name="connsiteY29" fmla="*/ 23741 h 486678"/>
                <a:gd name="connsiteX30" fmla="*/ 2813082 w 2813082"/>
                <a:gd name="connsiteY30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2029692 w 2813082"/>
                <a:gd name="connsiteY21" fmla="*/ 308625 h 486678"/>
                <a:gd name="connsiteX22" fmla="*/ 2231475 w 2813082"/>
                <a:gd name="connsiteY22" fmla="*/ 249274 h 486678"/>
                <a:gd name="connsiteX23" fmla="*/ 2338301 w 2813082"/>
                <a:gd name="connsiteY23" fmla="*/ 213664 h 486678"/>
                <a:gd name="connsiteX24" fmla="*/ 2504474 w 2813082"/>
                <a:gd name="connsiteY24" fmla="*/ 154313 h 486678"/>
                <a:gd name="connsiteX25" fmla="*/ 2563822 w 2813082"/>
                <a:gd name="connsiteY25" fmla="*/ 118702 h 486678"/>
                <a:gd name="connsiteX26" fmla="*/ 2599431 w 2813082"/>
                <a:gd name="connsiteY26" fmla="*/ 94962 h 486678"/>
                <a:gd name="connsiteX27" fmla="*/ 2694387 w 2813082"/>
                <a:gd name="connsiteY27" fmla="*/ 47481 h 486678"/>
                <a:gd name="connsiteX28" fmla="*/ 2765604 w 2813082"/>
                <a:gd name="connsiteY28" fmla="*/ 23741 h 486678"/>
                <a:gd name="connsiteX29" fmla="*/ 2813082 w 2813082"/>
                <a:gd name="connsiteY29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13652 w 2813082"/>
                <a:gd name="connsiteY5" fmla="*/ 213664 h 486678"/>
                <a:gd name="connsiteX6" fmla="*/ 296739 w 2813082"/>
                <a:gd name="connsiteY6" fmla="*/ 249274 h 486678"/>
                <a:gd name="connsiteX7" fmla="*/ 451043 w 2813082"/>
                <a:gd name="connsiteY7" fmla="*/ 308625 h 486678"/>
                <a:gd name="connsiteX8" fmla="*/ 581608 w 2813082"/>
                <a:gd name="connsiteY8" fmla="*/ 344236 h 486678"/>
                <a:gd name="connsiteX9" fmla="*/ 629086 w 2813082"/>
                <a:gd name="connsiteY9" fmla="*/ 367976 h 486678"/>
                <a:gd name="connsiteX10" fmla="*/ 735912 w 2813082"/>
                <a:gd name="connsiteY10" fmla="*/ 391716 h 486678"/>
                <a:gd name="connsiteX11" fmla="*/ 771521 w 2813082"/>
                <a:gd name="connsiteY11" fmla="*/ 403587 h 486678"/>
                <a:gd name="connsiteX12" fmla="*/ 830868 w 2813082"/>
                <a:gd name="connsiteY12" fmla="*/ 415457 h 486678"/>
                <a:gd name="connsiteX13" fmla="*/ 925825 w 2813082"/>
                <a:gd name="connsiteY13" fmla="*/ 439197 h 486678"/>
                <a:gd name="connsiteX14" fmla="*/ 1080129 w 2813082"/>
                <a:gd name="connsiteY14" fmla="*/ 474808 h 486678"/>
                <a:gd name="connsiteX15" fmla="*/ 1246302 w 2813082"/>
                <a:gd name="connsiteY15" fmla="*/ 486678 h 486678"/>
                <a:gd name="connsiteX16" fmla="*/ 1507432 w 2813082"/>
                <a:gd name="connsiteY16" fmla="*/ 462938 h 486678"/>
                <a:gd name="connsiteX17" fmla="*/ 1721084 w 2813082"/>
                <a:gd name="connsiteY17" fmla="*/ 427327 h 486678"/>
                <a:gd name="connsiteX18" fmla="*/ 1851649 w 2813082"/>
                <a:gd name="connsiteY18" fmla="*/ 367976 h 486678"/>
                <a:gd name="connsiteX19" fmla="*/ 1899127 w 2813082"/>
                <a:gd name="connsiteY19" fmla="*/ 344236 h 486678"/>
                <a:gd name="connsiteX20" fmla="*/ 2029692 w 2813082"/>
                <a:gd name="connsiteY20" fmla="*/ 308625 h 486678"/>
                <a:gd name="connsiteX21" fmla="*/ 2231475 w 2813082"/>
                <a:gd name="connsiteY21" fmla="*/ 249274 h 486678"/>
                <a:gd name="connsiteX22" fmla="*/ 2338301 w 2813082"/>
                <a:gd name="connsiteY22" fmla="*/ 213664 h 486678"/>
                <a:gd name="connsiteX23" fmla="*/ 2504474 w 2813082"/>
                <a:gd name="connsiteY23" fmla="*/ 154313 h 486678"/>
                <a:gd name="connsiteX24" fmla="*/ 2563822 w 2813082"/>
                <a:gd name="connsiteY24" fmla="*/ 118702 h 486678"/>
                <a:gd name="connsiteX25" fmla="*/ 2599431 w 2813082"/>
                <a:gd name="connsiteY25" fmla="*/ 94962 h 486678"/>
                <a:gd name="connsiteX26" fmla="*/ 2694387 w 2813082"/>
                <a:gd name="connsiteY26" fmla="*/ 47481 h 486678"/>
                <a:gd name="connsiteX27" fmla="*/ 2765604 w 2813082"/>
                <a:gd name="connsiteY27" fmla="*/ 23741 h 486678"/>
                <a:gd name="connsiteX28" fmla="*/ 2813082 w 2813082"/>
                <a:gd name="connsiteY28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629086 w 2813082"/>
                <a:gd name="connsiteY8" fmla="*/ 367976 h 486678"/>
                <a:gd name="connsiteX9" fmla="*/ 735912 w 2813082"/>
                <a:gd name="connsiteY9" fmla="*/ 391716 h 486678"/>
                <a:gd name="connsiteX10" fmla="*/ 771521 w 2813082"/>
                <a:gd name="connsiteY10" fmla="*/ 403587 h 486678"/>
                <a:gd name="connsiteX11" fmla="*/ 830868 w 2813082"/>
                <a:gd name="connsiteY11" fmla="*/ 415457 h 486678"/>
                <a:gd name="connsiteX12" fmla="*/ 925825 w 2813082"/>
                <a:gd name="connsiteY12" fmla="*/ 439197 h 486678"/>
                <a:gd name="connsiteX13" fmla="*/ 1080129 w 2813082"/>
                <a:gd name="connsiteY13" fmla="*/ 474808 h 486678"/>
                <a:gd name="connsiteX14" fmla="*/ 1246302 w 2813082"/>
                <a:gd name="connsiteY14" fmla="*/ 486678 h 486678"/>
                <a:gd name="connsiteX15" fmla="*/ 1507432 w 2813082"/>
                <a:gd name="connsiteY15" fmla="*/ 462938 h 486678"/>
                <a:gd name="connsiteX16" fmla="*/ 1721084 w 2813082"/>
                <a:gd name="connsiteY16" fmla="*/ 427327 h 486678"/>
                <a:gd name="connsiteX17" fmla="*/ 1851649 w 2813082"/>
                <a:gd name="connsiteY17" fmla="*/ 367976 h 486678"/>
                <a:gd name="connsiteX18" fmla="*/ 1899127 w 2813082"/>
                <a:gd name="connsiteY18" fmla="*/ 344236 h 486678"/>
                <a:gd name="connsiteX19" fmla="*/ 2029692 w 2813082"/>
                <a:gd name="connsiteY19" fmla="*/ 308625 h 486678"/>
                <a:gd name="connsiteX20" fmla="*/ 2231475 w 2813082"/>
                <a:gd name="connsiteY20" fmla="*/ 249274 h 486678"/>
                <a:gd name="connsiteX21" fmla="*/ 2338301 w 2813082"/>
                <a:gd name="connsiteY21" fmla="*/ 213664 h 486678"/>
                <a:gd name="connsiteX22" fmla="*/ 2504474 w 2813082"/>
                <a:gd name="connsiteY22" fmla="*/ 154313 h 486678"/>
                <a:gd name="connsiteX23" fmla="*/ 2563822 w 2813082"/>
                <a:gd name="connsiteY23" fmla="*/ 118702 h 486678"/>
                <a:gd name="connsiteX24" fmla="*/ 2599431 w 2813082"/>
                <a:gd name="connsiteY24" fmla="*/ 94962 h 486678"/>
                <a:gd name="connsiteX25" fmla="*/ 2694387 w 2813082"/>
                <a:gd name="connsiteY25" fmla="*/ 47481 h 486678"/>
                <a:gd name="connsiteX26" fmla="*/ 2765604 w 2813082"/>
                <a:gd name="connsiteY26" fmla="*/ 23741 h 486678"/>
                <a:gd name="connsiteX27" fmla="*/ 2813082 w 2813082"/>
                <a:gd name="connsiteY27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771521 w 2813082"/>
                <a:gd name="connsiteY9" fmla="*/ 403587 h 486678"/>
                <a:gd name="connsiteX10" fmla="*/ 830868 w 2813082"/>
                <a:gd name="connsiteY10" fmla="*/ 415457 h 486678"/>
                <a:gd name="connsiteX11" fmla="*/ 925825 w 2813082"/>
                <a:gd name="connsiteY11" fmla="*/ 439197 h 486678"/>
                <a:gd name="connsiteX12" fmla="*/ 1080129 w 2813082"/>
                <a:gd name="connsiteY12" fmla="*/ 474808 h 486678"/>
                <a:gd name="connsiteX13" fmla="*/ 1246302 w 2813082"/>
                <a:gd name="connsiteY13" fmla="*/ 486678 h 486678"/>
                <a:gd name="connsiteX14" fmla="*/ 1507432 w 2813082"/>
                <a:gd name="connsiteY14" fmla="*/ 462938 h 486678"/>
                <a:gd name="connsiteX15" fmla="*/ 1721084 w 2813082"/>
                <a:gd name="connsiteY15" fmla="*/ 427327 h 486678"/>
                <a:gd name="connsiteX16" fmla="*/ 1851649 w 2813082"/>
                <a:gd name="connsiteY16" fmla="*/ 367976 h 486678"/>
                <a:gd name="connsiteX17" fmla="*/ 1899127 w 2813082"/>
                <a:gd name="connsiteY17" fmla="*/ 344236 h 486678"/>
                <a:gd name="connsiteX18" fmla="*/ 2029692 w 2813082"/>
                <a:gd name="connsiteY18" fmla="*/ 308625 h 486678"/>
                <a:gd name="connsiteX19" fmla="*/ 2231475 w 2813082"/>
                <a:gd name="connsiteY19" fmla="*/ 249274 h 486678"/>
                <a:gd name="connsiteX20" fmla="*/ 2338301 w 2813082"/>
                <a:gd name="connsiteY20" fmla="*/ 213664 h 486678"/>
                <a:gd name="connsiteX21" fmla="*/ 2504474 w 2813082"/>
                <a:gd name="connsiteY21" fmla="*/ 154313 h 486678"/>
                <a:gd name="connsiteX22" fmla="*/ 2563822 w 2813082"/>
                <a:gd name="connsiteY22" fmla="*/ 118702 h 486678"/>
                <a:gd name="connsiteX23" fmla="*/ 2599431 w 2813082"/>
                <a:gd name="connsiteY23" fmla="*/ 94962 h 486678"/>
                <a:gd name="connsiteX24" fmla="*/ 2694387 w 2813082"/>
                <a:gd name="connsiteY24" fmla="*/ 47481 h 486678"/>
                <a:gd name="connsiteX25" fmla="*/ 2765604 w 2813082"/>
                <a:gd name="connsiteY25" fmla="*/ 23741 h 486678"/>
                <a:gd name="connsiteX26" fmla="*/ 2813082 w 2813082"/>
                <a:gd name="connsiteY2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830868 w 2813082"/>
                <a:gd name="connsiteY9" fmla="*/ 415457 h 486678"/>
                <a:gd name="connsiteX10" fmla="*/ 925825 w 2813082"/>
                <a:gd name="connsiteY10" fmla="*/ 439197 h 486678"/>
                <a:gd name="connsiteX11" fmla="*/ 1080129 w 2813082"/>
                <a:gd name="connsiteY11" fmla="*/ 474808 h 486678"/>
                <a:gd name="connsiteX12" fmla="*/ 1246302 w 2813082"/>
                <a:gd name="connsiteY12" fmla="*/ 486678 h 486678"/>
                <a:gd name="connsiteX13" fmla="*/ 1507432 w 2813082"/>
                <a:gd name="connsiteY13" fmla="*/ 462938 h 486678"/>
                <a:gd name="connsiteX14" fmla="*/ 1721084 w 2813082"/>
                <a:gd name="connsiteY14" fmla="*/ 427327 h 486678"/>
                <a:gd name="connsiteX15" fmla="*/ 1851649 w 2813082"/>
                <a:gd name="connsiteY15" fmla="*/ 367976 h 486678"/>
                <a:gd name="connsiteX16" fmla="*/ 1899127 w 2813082"/>
                <a:gd name="connsiteY16" fmla="*/ 344236 h 486678"/>
                <a:gd name="connsiteX17" fmla="*/ 2029692 w 2813082"/>
                <a:gd name="connsiteY17" fmla="*/ 308625 h 486678"/>
                <a:gd name="connsiteX18" fmla="*/ 2231475 w 2813082"/>
                <a:gd name="connsiteY18" fmla="*/ 249274 h 486678"/>
                <a:gd name="connsiteX19" fmla="*/ 2338301 w 2813082"/>
                <a:gd name="connsiteY19" fmla="*/ 213664 h 486678"/>
                <a:gd name="connsiteX20" fmla="*/ 2504474 w 2813082"/>
                <a:gd name="connsiteY20" fmla="*/ 154313 h 486678"/>
                <a:gd name="connsiteX21" fmla="*/ 2563822 w 2813082"/>
                <a:gd name="connsiteY21" fmla="*/ 118702 h 486678"/>
                <a:gd name="connsiteX22" fmla="*/ 2599431 w 2813082"/>
                <a:gd name="connsiteY22" fmla="*/ 94962 h 486678"/>
                <a:gd name="connsiteX23" fmla="*/ 2694387 w 2813082"/>
                <a:gd name="connsiteY23" fmla="*/ 47481 h 486678"/>
                <a:gd name="connsiteX24" fmla="*/ 2765604 w 2813082"/>
                <a:gd name="connsiteY24" fmla="*/ 23741 h 486678"/>
                <a:gd name="connsiteX25" fmla="*/ 2813082 w 2813082"/>
                <a:gd name="connsiteY2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118696 w 2813082"/>
                <a:gd name="connsiteY2" fmla="*/ 166183 h 486678"/>
                <a:gd name="connsiteX3" fmla="*/ 154304 w 2813082"/>
                <a:gd name="connsiteY3" fmla="*/ 178053 h 486678"/>
                <a:gd name="connsiteX4" fmla="*/ 296739 w 2813082"/>
                <a:gd name="connsiteY4" fmla="*/ 249274 h 486678"/>
                <a:gd name="connsiteX5" fmla="*/ 451043 w 2813082"/>
                <a:gd name="connsiteY5" fmla="*/ 308625 h 486678"/>
                <a:gd name="connsiteX6" fmla="*/ 581608 w 2813082"/>
                <a:gd name="connsiteY6" fmla="*/ 344236 h 486678"/>
                <a:gd name="connsiteX7" fmla="*/ 735912 w 2813082"/>
                <a:gd name="connsiteY7" fmla="*/ 391716 h 486678"/>
                <a:gd name="connsiteX8" fmla="*/ 830868 w 2813082"/>
                <a:gd name="connsiteY8" fmla="*/ 415457 h 486678"/>
                <a:gd name="connsiteX9" fmla="*/ 925825 w 2813082"/>
                <a:gd name="connsiteY9" fmla="*/ 439197 h 486678"/>
                <a:gd name="connsiteX10" fmla="*/ 1080129 w 2813082"/>
                <a:gd name="connsiteY10" fmla="*/ 474808 h 486678"/>
                <a:gd name="connsiteX11" fmla="*/ 1246302 w 2813082"/>
                <a:gd name="connsiteY11" fmla="*/ 486678 h 486678"/>
                <a:gd name="connsiteX12" fmla="*/ 1507432 w 2813082"/>
                <a:gd name="connsiteY12" fmla="*/ 462938 h 486678"/>
                <a:gd name="connsiteX13" fmla="*/ 1721084 w 2813082"/>
                <a:gd name="connsiteY13" fmla="*/ 427327 h 486678"/>
                <a:gd name="connsiteX14" fmla="*/ 1851649 w 2813082"/>
                <a:gd name="connsiteY14" fmla="*/ 367976 h 486678"/>
                <a:gd name="connsiteX15" fmla="*/ 1899127 w 2813082"/>
                <a:gd name="connsiteY15" fmla="*/ 344236 h 486678"/>
                <a:gd name="connsiteX16" fmla="*/ 2029692 w 2813082"/>
                <a:gd name="connsiteY16" fmla="*/ 308625 h 486678"/>
                <a:gd name="connsiteX17" fmla="*/ 2231475 w 2813082"/>
                <a:gd name="connsiteY17" fmla="*/ 249274 h 486678"/>
                <a:gd name="connsiteX18" fmla="*/ 2338301 w 2813082"/>
                <a:gd name="connsiteY18" fmla="*/ 213664 h 486678"/>
                <a:gd name="connsiteX19" fmla="*/ 2504474 w 2813082"/>
                <a:gd name="connsiteY19" fmla="*/ 154313 h 486678"/>
                <a:gd name="connsiteX20" fmla="*/ 2563822 w 2813082"/>
                <a:gd name="connsiteY20" fmla="*/ 118702 h 486678"/>
                <a:gd name="connsiteX21" fmla="*/ 2599431 w 2813082"/>
                <a:gd name="connsiteY21" fmla="*/ 94962 h 486678"/>
                <a:gd name="connsiteX22" fmla="*/ 2694387 w 2813082"/>
                <a:gd name="connsiteY22" fmla="*/ 47481 h 486678"/>
                <a:gd name="connsiteX23" fmla="*/ 2765604 w 2813082"/>
                <a:gd name="connsiteY23" fmla="*/ 23741 h 486678"/>
                <a:gd name="connsiteX24" fmla="*/ 2813082 w 2813082"/>
                <a:gd name="connsiteY2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1899127 w 2813082"/>
                <a:gd name="connsiteY14" fmla="*/ 344236 h 486678"/>
                <a:gd name="connsiteX15" fmla="*/ 2029692 w 2813082"/>
                <a:gd name="connsiteY15" fmla="*/ 308625 h 486678"/>
                <a:gd name="connsiteX16" fmla="*/ 2231475 w 2813082"/>
                <a:gd name="connsiteY16" fmla="*/ 249274 h 486678"/>
                <a:gd name="connsiteX17" fmla="*/ 2338301 w 2813082"/>
                <a:gd name="connsiteY17" fmla="*/ 213664 h 486678"/>
                <a:gd name="connsiteX18" fmla="*/ 2504474 w 2813082"/>
                <a:gd name="connsiteY18" fmla="*/ 154313 h 486678"/>
                <a:gd name="connsiteX19" fmla="*/ 2563822 w 2813082"/>
                <a:gd name="connsiteY19" fmla="*/ 118702 h 486678"/>
                <a:gd name="connsiteX20" fmla="*/ 2599431 w 2813082"/>
                <a:gd name="connsiteY20" fmla="*/ 94962 h 486678"/>
                <a:gd name="connsiteX21" fmla="*/ 2694387 w 2813082"/>
                <a:gd name="connsiteY21" fmla="*/ 47481 h 486678"/>
                <a:gd name="connsiteX22" fmla="*/ 2765604 w 2813082"/>
                <a:gd name="connsiteY22" fmla="*/ 23741 h 486678"/>
                <a:gd name="connsiteX23" fmla="*/ 2813082 w 2813082"/>
                <a:gd name="connsiteY2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2029692 w 2813082"/>
                <a:gd name="connsiteY14" fmla="*/ 308625 h 486678"/>
                <a:gd name="connsiteX15" fmla="*/ 2231475 w 2813082"/>
                <a:gd name="connsiteY15" fmla="*/ 249274 h 486678"/>
                <a:gd name="connsiteX16" fmla="*/ 2338301 w 2813082"/>
                <a:gd name="connsiteY16" fmla="*/ 213664 h 486678"/>
                <a:gd name="connsiteX17" fmla="*/ 2504474 w 2813082"/>
                <a:gd name="connsiteY17" fmla="*/ 154313 h 486678"/>
                <a:gd name="connsiteX18" fmla="*/ 2563822 w 2813082"/>
                <a:gd name="connsiteY18" fmla="*/ 118702 h 486678"/>
                <a:gd name="connsiteX19" fmla="*/ 2599431 w 2813082"/>
                <a:gd name="connsiteY19" fmla="*/ 94962 h 486678"/>
                <a:gd name="connsiteX20" fmla="*/ 2694387 w 2813082"/>
                <a:gd name="connsiteY20" fmla="*/ 47481 h 486678"/>
                <a:gd name="connsiteX21" fmla="*/ 2765604 w 2813082"/>
                <a:gd name="connsiteY21" fmla="*/ 23741 h 486678"/>
                <a:gd name="connsiteX22" fmla="*/ 2813082 w 2813082"/>
                <a:gd name="connsiteY2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599431 w 2813082"/>
                <a:gd name="connsiteY18" fmla="*/ 94962 h 486678"/>
                <a:gd name="connsiteX19" fmla="*/ 2694387 w 2813082"/>
                <a:gd name="connsiteY19" fmla="*/ 47481 h 486678"/>
                <a:gd name="connsiteX20" fmla="*/ 2765604 w 2813082"/>
                <a:gd name="connsiteY20" fmla="*/ 23741 h 486678"/>
                <a:gd name="connsiteX21" fmla="*/ 2813082 w 2813082"/>
                <a:gd name="connsiteY2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694387 w 2813082"/>
                <a:gd name="connsiteY18" fmla="*/ 47481 h 486678"/>
                <a:gd name="connsiteX19" fmla="*/ 2765604 w 2813082"/>
                <a:gd name="connsiteY19" fmla="*/ 23741 h 486678"/>
                <a:gd name="connsiteX20" fmla="*/ 2813082 w 2813082"/>
                <a:gd name="connsiteY20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765604 w 2813082"/>
                <a:gd name="connsiteY18" fmla="*/ 23741 h 486678"/>
                <a:gd name="connsiteX19" fmla="*/ 2813082 w 2813082"/>
                <a:gd name="connsiteY19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813082 w 2813082"/>
                <a:gd name="connsiteY18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63822 w 2813082"/>
                <a:gd name="connsiteY16" fmla="*/ 118702 h 486678"/>
                <a:gd name="connsiteX17" fmla="*/ 2813082 w 2813082"/>
                <a:gd name="connsiteY17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338301 w 2813082"/>
                <a:gd name="connsiteY14" fmla="*/ 213664 h 486678"/>
                <a:gd name="connsiteX15" fmla="*/ 2563822 w 2813082"/>
                <a:gd name="connsiteY15" fmla="*/ 118702 h 486678"/>
                <a:gd name="connsiteX16" fmla="*/ 2813082 w 2813082"/>
                <a:gd name="connsiteY16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925825 w 2813082"/>
                <a:gd name="connsiteY7" fmla="*/ 439197 h 486678"/>
                <a:gd name="connsiteX8" fmla="*/ 1080129 w 2813082"/>
                <a:gd name="connsiteY8" fmla="*/ 474808 h 486678"/>
                <a:gd name="connsiteX9" fmla="*/ 1246302 w 2813082"/>
                <a:gd name="connsiteY9" fmla="*/ 486678 h 486678"/>
                <a:gd name="connsiteX10" fmla="*/ 1507432 w 2813082"/>
                <a:gd name="connsiteY10" fmla="*/ 462938 h 486678"/>
                <a:gd name="connsiteX11" fmla="*/ 1721084 w 2813082"/>
                <a:gd name="connsiteY11" fmla="*/ 427327 h 486678"/>
                <a:gd name="connsiteX12" fmla="*/ 2029692 w 2813082"/>
                <a:gd name="connsiteY12" fmla="*/ 308625 h 486678"/>
                <a:gd name="connsiteX13" fmla="*/ 2338301 w 2813082"/>
                <a:gd name="connsiteY13" fmla="*/ 213664 h 486678"/>
                <a:gd name="connsiteX14" fmla="*/ 2563822 w 2813082"/>
                <a:gd name="connsiteY14" fmla="*/ 118702 h 486678"/>
                <a:gd name="connsiteX15" fmla="*/ 2813082 w 2813082"/>
                <a:gd name="connsiteY15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735912 w 2813082"/>
                <a:gd name="connsiteY5" fmla="*/ 391716 h 486678"/>
                <a:gd name="connsiteX6" fmla="*/ 925825 w 2813082"/>
                <a:gd name="connsiteY6" fmla="*/ 439197 h 486678"/>
                <a:gd name="connsiteX7" fmla="*/ 1080129 w 2813082"/>
                <a:gd name="connsiteY7" fmla="*/ 474808 h 486678"/>
                <a:gd name="connsiteX8" fmla="*/ 1246302 w 2813082"/>
                <a:gd name="connsiteY8" fmla="*/ 486678 h 486678"/>
                <a:gd name="connsiteX9" fmla="*/ 1507432 w 2813082"/>
                <a:gd name="connsiteY9" fmla="*/ 462938 h 486678"/>
                <a:gd name="connsiteX10" fmla="*/ 1721084 w 2813082"/>
                <a:gd name="connsiteY10" fmla="*/ 427327 h 486678"/>
                <a:gd name="connsiteX11" fmla="*/ 2029692 w 2813082"/>
                <a:gd name="connsiteY11" fmla="*/ 308625 h 486678"/>
                <a:gd name="connsiteX12" fmla="*/ 2338301 w 2813082"/>
                <a:gd name="connsiteY12" fmla="*/ 213664 h 486678"/>
                <a:gd name="connsiteX13" fmla="*/ 2563822 w 2813082"/>
                <a:gd name="connsiteY13" fmla="*/ 118702 h 486678"/>
                <a:gd name="connsiteX14" fmla="*/ 2813082 w 2813082"/>
                <a:gd name="connsiteY1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296739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029692 w 2813082"/>
                <a:gd name="connsiteY9" fmla="*/ 308625 h 486678"/>
                <a:gd name="connsiteX10" fmla="*/ 2338301 w 2813082"/>
                <a:gd name="connsiteY10" fmla="*/ 213664 h 486678"/>
                <a:gd name="connsiteX11" fmla="*/ 2563822 w 2813082"/>
                <a:gd name="connsiteY11" fmla="*/ 118702 h 486678"/>
                <a:gd name="connsiteX12" fmla="*/ 2813082 w 2813082"/>
                <a:gd name="connsiteY1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27303 w 2813082"/>
                <a:gd name="connsiteY2" fmla="*/ 308625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51043 w 2813082"/>
                <a:gd name="connsiteY2" fmla="*/ 308625 h 486678"/>
                <a:gd name="connsiteX3" fmla="*/ 735912 w 2813082"/>
                <a:gd name="connsiteY3" fmla="*/ 391716 h 486678"/>
                <a:gd name="connsiteX4" fmla="*/ 925825 w 2813082"/>
                <a:gd name="connsiteY4" fmla="*/ 439197 h 486678"/>
                <a:gd name="connsiteX5" fmla="*/ 1246302 w 2813082"/>
                <a:gd name="connsiteY5" fmla="*/ 486678 h 486678"/>
                <a:gd name="connsiteX6" fmla="*/ 1507432 w 2813082"/>
                <a:gd name="connsiteY6" fmla="*/ 462938 h 486678"/>
                <a:gd name="connsiteX7" fmla="*/ 1839779 w 2813082"/>
                <a:gd name="connsiteY7" fmla="*/ 391717 h 486678"/>
                <a:gd name="connsiteX8" fmla="*/ 2338301 w 2813082"/>
                <a:gd name="connsiteY8" fmla="*/ 213664 h 486678"/>
                <a:gd name="connsiteX9" fmla="*/ 2563822 w 2813082"/>
                <a:gd name="connsiteY9" fmla="*/ 118702 h 486678"/>
                <a:gd name="connsiteX10" fmla="*/ 2813082 w 2813082"/>
                <a:gd name="connsiteY10" fmla="*/ 0 h 486678"/>
                <a:gd name="connsiteX0" fmla="*/ 0 w 2563822"/>
                <a:gd name="connsiteY0" fmla="*/ 0 h 486678"/>
                <a:gd name="connsiteX1" fmla="*/ 118696 w 2563822"/>
                <a:gd name="connsiteY1" fmla="*/ 166183 h 486678"/>
                <a:gd name="connsiteX2" fmla="*/ 451043 w 2563822"/>
                <a:gd name="connsiteY2" fmla="*/ 308625 h 486678"/>
                <a:gd name="connsiteX3" fmla="*/ 735912 w 2563822"/>
                <a:gd name="connsiteY3" fmla="*/ 391716 h 486678"/>
                <a:gd name="connsiteX4" fmla="*/ 925825 w 2563822"/>
                <a:gd name="connsiteY4" fmla="*/ 439197 h 486678"/>
                <a:gd name="connsiteX5" fmla="*/ 1246302 w 2563822"/>
                <a:gd name="connsiteY5" fmla="*/ 486678 h 486678"/>
                <a:gd name="connsiteX6" fmla="*/ 1507432 w 2563822"/>
                <a:gd name="connsiteY6" fmla="*/ 462938 h 486678"/>
                <a:gd name="connsiteX7" fmla="*/ 1839779 w 2563822"/>
                <a:gd name="connsiteY7" fmla="*/ 391717 h 486678"/>
                <a:gd name="connsiteX8" fmla="*/ 2338301 w 2563822"/>
                <a:gd name="connsiteY8" fmla="*/ 213664 h 486678"/>
                <a:gd name="connsiteX9" fmla="*/ 2563822 w 2563822"/>
                <a:gd name="connsiteY9" fmla="*/ 118702 h 486678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338301 w 2991126"/>
                <a:gd name="connsiteY8" fmla="*/ 24927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51041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875388 w 2991126"/>
                <a:gd name="connsiteY6" fmla="*/ 462938 h 522289"/>
                <a:gd name="connsiteX7" fmla="*/ 2492606 w 2991126"/>
                <a:gd name="connsiteY7" fmla="*/ 284885 h 522289"/>
                <a:gd name="connsiteX8" fmla="*/ 2991126 w 2991126"/>
                <a:gd name="connsiteY8" fmla="*/ 0 h 522289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451043 w 2991126"/>
                <a:gd name="connsiteY2" fmla="*/ 344236 h 523138"/>
                <a:gd name="connsiteX3" fmla="*/ 735912 w 2991126"/>
                <a:gd name="connsiteY3" fmla="*/ 427327 h 523138"/>
                <a:gd name="connsiteX4" fmla="*/ 1246302 w 2991126"/>
                <a:gd name="connsiteY4" fmla="*/ 522289 h 523138"/>
                <a:gd name="connsiteX5" fmla="*/ 1875388 w 2991126"/>
                <a:gd name="connsiteY5" fmla="*/ 462938 h 523138"/>
                <a:gd name="connsiteX6" fmla="*/ 2492606 w 2991126"/>
                <a:gd name="connsiteY6" fmla="*/ 284885 h 523138"/>
                <a:gd name="connsiteX7" fmla="*/ 2991126 w 2991126"/>
                <a:gd name="connsiteY7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35912 w 2991126"/>
                <a:gd name="connsiteY2" fmla="*/ 427327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010"/>
                <a:gd name="connsiteX1" fmla="*/ 249261 w 2991126"/>
                <a:gd name="connsiteY1" fmla="*/ 249275 h 523010"/>
                <a:gd name="connsiteX2" fmla="*/ 700303 w 2991126"/>
                <a:gd name="connsiteY2" fmla="*/ 462938 h 523010"/>
                <a:gd name="connsiteX3" fmla="*/ 1246302 w 2991126"/>
                <a:gd name="connsiteY3" fmla="*/ 522289 h 523010"/>
                <a:gd name="connsiteX4" fmla="*/ 1875388 w 2991126"/>
                <a:gd name="connsiteY4" fmla="*/ 462938 h 523010"/>
                <a:gd name="connsiteX5" fmla="*/ 2551954 w 2991126"/>
                <a:gd name="connsiteY5" fmla="*/ 320496 h 523010"/>
                <a:gd name="connsiteX6" fmla="*/ 2991126 w 2991126"/>
                <a:gd name="connsiteY6" fmla="*/ 0 h 523010"/>
                <a:gd name="connsiteX0" fmla="*/ 0 w 2991126"/>
                <a:gd name="connsiteY0" fmla="*/ 35611 h 527158"/>
                <a:gd name="connsiteX1" fmla="*/ 249261 w 2991126"/>
                <a:gd name="connsiteY1" fmla="*/ 249275 h 527158"/>
                <a:gd name="connsiteX2" fmla="*/ 700303 w 2991126"/>
                <a:gd name="connsiteY2" fmla="*/ 462938 h 527158"/>
                <a:gd name="connsiteX3" fmla="*/ 1246302 w 2991126"/>
                <a:gd name="connsiteY3" fmla="*/ 522289 h 527158"/>
                <a:gd name="connsiteX4" fmla="*/ 1839780 w 2991126"/>
                <a:gd name="connsiteY4" fmla="*/ 522289 h 527158"/>
                <a:gd name="connsiteX5" fmla="*/ 1875388 w 2991126"/>
                <a:gd name="connsiteY5" fmla="*/ 462938 h 527158"/>
                <a:gd name="connsiteX6" fmla="*/ 2551954 w 2991126"/>
                <a:gd name="connsiteY6" fmla="*/ 320496 h 527158"/>
                <a:gd name="connsiteX7" fmla="*/ 2991126 w 2991126"/>
                <a:gd name="connsiteY7" fmla="*/ 0 h 527158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700303 w 2991126"/>
                <a:gd name="connsiteY2" fmla="*/ 46293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994084 w 2991126"/>
                <a:gd name="connsiteY5" fmla="*/ 47480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42545"/>
                <a:gd name="connsiteX1" fmla="*/ 249261 w 2991126"/>
                <a:gd name="connsiteY1" fmla="*/ 249275 h 542545"/>
                <a:gd name="connsiteX2" fmla="*/ 652825 w 2991126"/>
                <a:gd name="connsiteY2" fmla="*/ 451068 h 542545"/>
                <a:gd name="connsiteX3" fmla="*/ 1222563 w 2991126"/>
                <a:gd name="connsiteY3" fmla="*/ 534159 h 542545"/>
                <a:gd name="connsiteX4" fmla="*/ 1839780 w 2991126"/>
                <a:gd name="connsiteY4" fmla="*/ 522289 h 542545"/>
                <a:gd name="connsiteX5" fmla="*/ 2551954 w 2991126"/>
                <a:gd name="connsiteY5" fmla="*/ 320496 h 542545"/>
                <a:gd name="connsiteX6" fmla="*/ 2991126 w 2991126"/>
                <a:gd name="connsiteY6" fmla="*/ 0 h 542545"/>
                <a:gd name="connsiteX0" fmla="*/ 0 w 2553894"/>
                <a:gd name="connsiteY0" fmla="*/ 779543 h 1286477"/>
                <a:gd name="connsiteX1" fmla="*/ 249261 w 2553894"/>
                <a:gd name="connsiteY1" fmla="*/ 993207 h 1286477"/>
                <a:gd name="connsiteX2" fmla="*/ 652825 w 2553894"/>
                <a:gd name="connsiteY2" fmla="*/ 1195000 h 1286477"/>
                <a:gd name="connsiteX3" fmla="*/ 1222563 w 2553894"/>
                <a:gd name="connsiteY3" fmla="*/ 1278091 h 1286477"/>
                <a:gd name="connsiteX4" fmla="*/ 1839780 w 2553894"/>
                <a:gd name="connsiteY4" fmla="*/ 1266221 h 1286477"/>
                <a:gd name="connsiteX5" fmla="*/ 2551954 w 2553894"/>
                <a:gd name="connsiteY5" fmla="*/ 1064428 h 1286477"/>
                <a:gd name="connsiteX6" fmla="*/ 1612078 w 2553894"/>
                <a:gd name="connsiteY6" fmla="*/ 0 h 1286477"/>
                <a:gd name="connsiteX0" fmla="*/ 0 w 1850646"/>
                <a:gd name="connsiteY0" fmla="*/ 779543 h 1364539"/>
                <a:gd name="connsiteX1" fmla="*/ 249261 w 1850646"/>
                <a:gd name="connsiteY1" fmla="*/ 993207 h 1364539"/>
                <a:gd name="connsiteX2" fmla="*/ 652825 w 1850646"/>
                <a:gd name="connsiteY2" fmla="*/ 1195000 h 1364539"/>
                <a:gd name="connsiteX3" fmla="*/ 1222563 w 1850646"/>
                <a:gd name="connsiteY3" fmla="*/ 1278091 h 1364539"/>
                <a:gd name="connsiteX4" fmla="*/ 1839780 w 1850646"/>
                <a:gd name="connsiteY4" fmla="*/ 1266221 h 1364539"/>
                <a:gd name="connsiteX5" fmla="*/ 1612078 w 1850646"/>
                <a:gd name="connsiteY5" fmla="*/ 0 h 1364539"/>
                <a:gd name="connsiteX0" fmla="*/ 0 w 1612078"/>
                <a:gd name="connsiteY0" fmla="*/ 779543 h 1357033"/>
                <a:gd name="connsiteX1" fmla="*/ 249261 w 1612078"/>
                <a:gd name="connsiteY1" fmla="*/ 993207 h 1357033"/>
                <a:gd name="connsiteX2" fmla="*/ 652825 w 1612078"/>
                <a:gd name="connsiteY2" fmla="*/ 1195000 h 1357033"/>
                <a:gd name="connsiteX3" fmla="*/ 1222563 w 1612078"/>
                <a:gd name="connsiteY3" fmla="*/ 1278091 h 1357033"/>
                <a:gd name="connsiteX4" fmla="*/ 1612078 w 1612078"/>
                <a:gd name="connsiteY4" fmla="*/ 0 h 1357033"/>
                <a:gd name="connsiteX0" fmla="*/ 0 w 1612078"/>
                <a:gd name="connsiteY0" fmla="*/ 779543 h 1200425"/>
                <a:gd name="connsiteX1" fmla="*/ 249261 w 1612078"/>
                <a:gd name="connsiteY1" fmla="*/ 993207 h 1200425"/>
                <a:gd name="connsiteX2" fmla="*/ 652825 w 1612078"/>
                <a:gd name="connsiteY2" fmla="*/ 1195000 h 1200425"/>
                <a:gd name="connsiteX3" fmla="*/ 1346091 w 1612078"/>
                <a:gd name="connsiteY3" fmla="*/ 765950 h 1200425"/>
                <a:gd name="connsiteX4" fmla="*/ 1612078 w 1612078"/>
                <a:gd name="connsiteY4" fmla="*/ 0 h 1200425"/>
                <a:gd name="connsiteX0" fmla="*/ 0 w 1612078"/>
                <a:gd name="connsiteY0" fmla="*/ 779543 h 1061309"/>
                <a:gd name="connsiteX1" fmla="*/ 249261 w 1612078"/>
                <a:gd name="connsiteY1" fmla="*/ 993207 h 1061309"/>
                <a:gd name="connsiteX2" fmla="*/ 704076 w 1612078"/>
                <a:gd name="connsiteY2" fmla="*/ 1047532 h 1061309"/>
                <a:gd name="connsiteX3" fmla="*/ 1346091 w 1612078"/>
                <a:gd name="connsiteY3" fmla="*/ 765950 h 1061309"/>
                <a:gd name="connsiteX4" fmla="*/ 1612078 w 1612078"/>
                <a:gd name="connsiteY4" fmla="*/ 0 h 1061309"/>
                <a:gd name="connsiteX0" fmla="*/ 0 w 1612078"/>
                <a:gd name="connsiteY0" fmla="*/ 779543 h 1055438"/>
                <a:gd name="connsiteX1" fmla="*/ 249261 w 1612078"/>
                <a:gd name="connsiteY1" fmla="*/ 993207 h 1055438"/>
                <a:gd name="connsiteX2" fmla="*/ 479980 w 1612078"/>
                <a:gd name="connsiteY2" fmla="*/ 978951 h 1055438"/>
                <a:gd name="connsiteX3" fmla="*/ 704076 w 1612078"/>
                <a:gd name="connsiteY3" fmla="*/ 1047532 h 1055438"/>
                <a:gd name="connsiteX4" fmla="*/ 1346091 w 1612078"/>
                <a:gd name="connsiteY4" fmla="*/ 765950 h 1055438"/>
                <a:gd name="connsiteX5" fmla="*/ 1612078 w 1612078"/>
                <a:gd name="connsiteY5" fmla="*/ 0 h 1055438"/>
                <a:gd name="connsiteX0" fmla="*/ 0 w 1541142"/>
                <a:gd name="connsiteY0" fmla="*/ 924575 h 1200470"/>
                <a:gd name="connsiteX1" fmla="*/ 249261 w 1541142"/>
                <a:gd name="connsiteY1" fmla="*/ 1138239 h 1200470"/>
                <a:gd name="connsiteX2" fmla="*/ 479980 w 1541142"/>
                <a:gd name="connsiteY2" fmla="*/ 1123983 h 1200470"/>
                <a:gd name="connsiteX3" fmla="*/ 704076 w 1541142"/>
                <a:gd name="connsiteY3" fmla="*/ 1192564 h 1200470"/>
                <a:gd name="connsiteX4" fmla="*/ 1346091 w 1541142"/>
                <a:gd name="connsiteY4" fmla="*/ 910982 h 1200470"/>
                <a:gd name="connsiteX5" fmla="*/ 1541142 w 1541142"/>
                <a:gd name="connsiteY5" fmla="*/ 0 h 1200470"/>
                <a:gd name="connsiteX0" fmla="*/ 0 w 1541142"/>
                <a:gd name="connsiteY0" fmla="*/ 924575 h 1205357"/>
                <a:gd name="connsiteX1" fmla="*/ 249261 w 1541142"/>
                <a:gd name="connsiteY1" fmla="*/ 1138239 h 1205357"/>
                <a:gd name="connsiteX2" fmla="*/ 479980 w 1541142"/>
                <a:gd name="connsiteY2" fmla="*/ 1123983 h 1205357"/>
                <a:gd name="connsiteX3" fmla="*/ 704076 w 1541142"/>
                <a:gd name="connsiteY3" fmla="*/ 1192564 h 1205357"/>
                <a:gd name="connsiteX4" fmla="*/ 1188749 w 1541142"/>
                <a:gd name="connsiteY4" fmla="*/ 827636 h 1205357"/>
                <a:gd name="connsiteX5" fmla="*/ 1541142 w 1541142"/>
                <a:gd name="connsiteY5" fmla="*/ 0 h 1205357"/>
                <a:gd name="connsiteX0" fmla="*/ 0 w 1541142"/>
                <a:gd name="connsiteY0" fmla="*/ 924575 h 1212297"/>
                <a:gd name="connsiteX1" fmla="*/ 249261 w 1541142"/>
                <a:gd name="connsiteY1" fmla="*/ 1138239 h 1212297"/>
                <a:gd name="connsiteX2" fmla="*/ 704076 w 1541142"/>
                <a:gd name="connsiteY2" fmla="*/ 1192564 h 1212297"/>
                <a:gd name="connsiteX3" fmla="*/ 1188749 w 1541142"/>
                <a:gd name="connsiteY3" fmla="*/ 827636 h 1212297"/>
                <a:gd name="connsiteX4" fmla="*/ 1541142 w 1541142"/>
                <a:gd name="connsiteY4" fmla="*/ 0 h 1212297"/>
                <a:gd name="connsiteX0" fmla="*/ 0 w 1446738"/>
                <a:gd name="connsiteY0" fmla="*/ 974582 h 1211028"/>
                <a:gd name="connsiteX1" fmla="*/ 154857 w 1446738"/>
                <a:gd name="connsiteY1" fmla="*/ 1138239 h 1211028"/>
                <a:gd name="connsiteX2" fmla="*/ 609672 w 1446738"/>
                <a:gd name="connsiteY2" fmla="*/ 1192564 h 1211028"/>
                <a:gd name="connsiteX3" fmla="*/ 1094345 w 1446738"/>
                <a:gd name="connsiteY3" fmla="*/ 827636 h 1211028"/>
                <a:gd name="connsiteX4" fmla="*/ 1446738 w 1446738"/>
                <a:gd name="connsiteY4" fmla="*/ 0 h 1211028"/>
                <a:gd name="connsiteX0" fmla="*/ 0 w 1446738"/>
                <a:gd name="connsiteY0" fmla="*/ 974582 h 1194662"/>
                <a:gd name="connsiteX1" fmla="*/ 609672 w 1446738"/>
                <a:gd name="connsiteY1" fmla="*/ 1192564 h 1194662"/>
                <a:gd name="connsiteX2" fmla="*/ 1094345 w 1446738"/>
                <a:gd name="connsiteY2" fmla="*/ 827636 h 1194662"/>
                <a:gd name="connsiteX3" fmla="*/ 1446738 w 1446738"/>
                <a:gd name="connsiteY3" fmla="*/ 0 h 1194662"/>
                <a:gd name="connsiteX0" fmla="*/ 0 w 1446738"/>
                <a:gd name="connsiteY0" fmla="*/ 974582 h 1097110"/>
                <a:gd name="connsiteX1" fmla="*/ 675722 w 1446738"/>
                <a:gd name="connsiteY1" fmla="*/ 1093232 h 1097110"/>
                <a:gd name="connsiteX2" fmla="*/ 1094345 w 1446738"/>
                <a:gd name="connsiteY2" fmla="*/ 827636 h 1097110"/>
                <a:gd name="connsiteX3" fmla="*/ 1446738 w 1446738"/>
                <a:gd name="connsiteY3" fmla="*/ 0 h 1097110"/>
                <a:gd name="connsiteX0" fmla="*/ 0 w 1446738"/>
                <a:gd name="connsiteY0" fmla="*/ 974582 h 1100867"/>
                <a:gd name="connsiteX1" fmla="*/ 675722 w 1446738"/>
                <a:gd name="connsiteY1" fmla="*/ 1093232 h 1100867"/>
                <a:gd name="connsiteX2" fmla="*/ 1149283 w 1446738"/>
                <a:gd name="connsiteY2" fmla="*/ 749282 h 1100867"/>
                <a:gd name="connsiteX3" fmla="*/ 1446738 w 1446738"/>
                <a:gd name="connsiteY3" fmla="*/ 0 h 1100867"/>
                <a:gd name="connsiteX0" fmla="*/ 0 w 1446738"/>
                <a:gd name="connsiteY0" fmla="*/ 974582 h 1076082"/>
                <a:gd name="connsiteX1" fmla="*/ 676345 w 1446738"/>
                <a:gd name="connsiteY1" fmla="*/ 1066698 h 1076082"/>
                <a:gd name="connsiteX2" fmla="*/ 1149283 w 1446738"/>
                <a:gd name="connsiteY2" fmla="*/ 749282 h 1076082"/>
                <a:gd name="connsiteX3" fmla="*/ 1446738 w 1446738"/>
                <a:gd name="connsiteY3" fmla="*/ 0 h 1076082"/>
                <a:gd name="connsiteX0" fmla="*/ 0 w 1430070"/>
                <a:gd name="connsiteY0" fmla="*/ 943115 h 1072525"/>
                <a:gd name="connsiteX1" fmla="*/ 659677 w 1430070"/>
                <a:gd name="connsiteY1" fmla="*/ 1066698 h 1072525"/>
                <a:gd name="connsiteX2" fmla="*/ 1132615 w 1430070"/>
                <a:gd name="connsiteY2" fmla="*/ 749282 h 1072525"/>
                <a:gd name="connsiteX3" fmla="*/ 1430070 w 1430070"/>
                <a:gd name="connsiteY3" fmla="*/ 0 h 1072525"/>
                <a:gd name="connsiteX0" fmla="*/ 0 w 1430070"/>
                <a:gd name="connsiteY0" fmla="*/ 943115 h 1233469"/>
                <a:gd name="connsiteX1" fmla="*/ 639895 w 1430070"/>
                <a:gd name="connsiteY1" fmla="*/ 1230835 h 1233469"/>
                <a:gd name="connsiteX2" fmla="*/ 1132615 w 1430070"/>
                <a:gd name="connsiteY2" fmla="*/ 749282 h 1233469"/>
                <a:gd name="connsiteX3" fmla="*/ 1430070 w 1430070"/>
                <a:gd name="connsiteY3" fmla="*/ 0 h 1233469"/>
                <a:gd name="connsiteX0" fmla="*/ 0 w 1430070"/>
                <a:gd name="connsiteY0" fmla="*/ 943115 h 1232274"/>
                <a:gd name="connsiteX1" fmla="*/ 639895 w 1430070"/>
                <a:gd name="connsiteY1" fmla="*/ 1230835 h 1232274"/>
                <a:gd name="connsiteX2" fmla="*/ 1184439 w 1430070"/>
                <a:gd name="connsiteY2" fmla="*/ 803598 h 1232274"/>
                <a:gd name="connsiteX3" fmla="*/ 1430070 w 1430070"/>
                <a:gd name="connsiteY3" fmla="*/ 0 h 1232274"/>
                <a:gd name="connsiteX0" fmla="*/ 0 w 1430070"/>
                <a:gd name="connsiteY0" fmla="*/ 943115 h 1091196"/>
                <a:gd name="connsiteX1" fmla="*/ 675101 w 1430070"/>
                <a:gd name="connsiteY1" fmla="*/ 1088300 h 1091196"/>
                <a:gd name="connsiteX2" fmla="*/ 1184439 w 1430070"/>
                <a:gd name="connsiteY2" fmla="*/ 803598 h 1091196"/>
                <a:gd name="connsiteX3" fmla="*/ 1430070 w 1430070"/>
                <a:gd name="connsiteY3" fmla="*/ 0 h 1091196"/>
                <a:gd name="connsiteX0" fmla="*/ 0 w 1430070"/>
                <a:gd name="connsiteY0" fmla="*/ 943115 h 1099682"/>
                <a:gd name="connsiteX1" fmla="*/ 675101 w 1430070"/>
                <a:gd name="connsiteY1" fmla="*/ 1088300 h 1099682"/>
                <a:gd name="connsiteX2" fmla="*/ 1215332 w 1430070"/>
                <a:gd name="connsiteY2" fmla="*/ 618483 h 1099682"/>
                <a:gd name="connsiteX3" fmla="*/ 1430070 w 1430070"/>
                <a:gd name="connsiteY3" fmla="*/ 0 h 1099682"/>
                <a:gd name="connsiteX0" fmla="*/ 0 w 1381933"/>
                <a:gd name="connsiteY0" fmla="*/ 928320 h 1098141"/>
                <a:gd name="connsiteX1" fmla="*/ 626964 w 1381933"/>
                <a:gd name="connsiteY1" fmla="*/ 1088300 h 1098141"/>
                <a:gd name="connsiteX2" fmla="*/ 1167195 w 1381933"/>
                <a:gd name="connsiteY2" fmla="*/ 618483 h 1098141"/>
                <a:gd name="connsiteX3" fmla="*/ 1381933 w 1381933"/>
                <a:gd name="connsiteY3" fmla="*/ 0 h 1098141"/>
                <a:gd name="connsiteX0" fmla="*/ 0 w 1381933"/>
                <a:gd name="connsiteY0" fmla="*/ 928320 h 1057531"/>
                <a:gd name="connsiteX1" fmla="*/ 596120 w 1381933"/>
                <a:gd name="connsiteY1" fmla="*/ 1045096 h 1057531"/>
                <a:gd name="connsiteX2" fmla="*/ 1167195 w 1381933"/>
                <a:gd name="connsiteY2" fmla="*/ 618483 h 1057531"/>
                <a:gd name="connsiteX3" fmla="*/ 1381933 w 1381933"/>
                <a:gd name="connsiteY3" fmla="*/ 0 h 1057531"/>
                <a:gd name="connsiteX0" fmla="*/ 0 w 1381933"/>
                <a:gd name="connsiteY0" fmla="*/ 928320 h 1053583"/>
                <a:gd name="connsiteX1" fmla="*/ 596120 w 1381933"/>
                <a:gd name="connsiteY1" fmla="*/ 1045096 h 1053583"/>
                <a:gd name="connsiteX2" fmla="*/ 1167195 w 1381933"/>
                <a:gd name="connsiteY2" fmla="*/ 618483 h 1053583"/>
                <a:gd name="connsiteX3" fmla="*/ 1381933 w 1381933"/>
                <a:gd name="connsiteY3" fmla="*/ 0 h 1053583"/>
                <a:gd name="connsiteX0" fmla="*/ 0 w 1381933"/>
                <a:gd name="connsiteY0" fmla="*/ 928320 h 1195781"/>
                <a:gd name="connsiteX1" fmla="*/ 302939 w 1381933"/>
                <a:gd name="connsiteY1" fmla="*/ 1191601 h 1195781"/>
                <a:gd name="connsiteX2" fmla="*/ 1167195 w 1381933"/>
                <a:gd name="connsiteY2" fmla="*/ 618483 h 1195781"/>
                <a:gd name="connsiteX3" fmla="*/ 1381933 w 1381933"/>
                <a:gd name="connsiteY3" fmla="*/ 0 h 1195781"/>
                <a:gd name="connsiteX0" fmla="*/ 0 w 1381933"/>
                <a:gd name="connsiteY0" fmla="*/ 928320 h 1197399"/>
                <a:gd name="connsiteX1" fmla="*/ 302939 w 1381933"/>
                <a:gd name="connsiteY1" fmla="*/ 1191601 h 1197399"/>
                <a:gd name="connsiteX2" fmla="*/ 1167195 w 1381933"/>
                <a:gd name="connsiteY2" fmla="*/ 618483 h 1197399"/>
                <a:gd name="connsiteX3" fmla="*/ 1381933 w 1381933"/>
                <a:gd name="connsiteY3" fmla="*/ 0 h 1197399"/>
                <a:gd name="connsiteX0" fmla="*/ 0 w 1381933"/>
                <a:gd name="connsiteY0" fmla="*/ 928320 h 1198802"/>
                <a:gd name="connsiteX1" fmla="*/ 302939 w 1381933"/>
                <a:gd name="connsiteY1" fmla="*/ 1191601 h 1198802"/>
                <a:gd name="connsiteX2" fmla="*/ 1133526 w 1381933"/>
                <a:gd name="connsiteY2" fmla="*/ 600648 h 1198802"/>
                <a:gd name="connsiteX3" fmla="*/ 1381933 w 1381933"/>
                <a:gd name="connsiteY3" fmla="*/ 0 h 1198802"/>
                <a:gd name="connsiteX0" fmla="*/ 0 w 1381933"/>
                <a:gd name="connsiteY0" fmla="*/ 928320 h 1198802"/>
                <a:gd name="connsiteX1" fmla="*/ 302939 w 1381933"/>
                <a:gd name="connsiteY1" fmla="*/ 1191601 h 1198802"/>
                <a:gd name="connsiteX2" fmla="*/ 1133526 w 1381933"/>
                <a:gd name="connsiteY2" fmla="*/ 600648 h 1198802"/>
                <a:gd name="connsiteX3" fmla="*/ 1381933 w 1381933"/>
                <a:gd name="connsiteY3" fmla="*/ 0 h 1198802"/>
                <a:gd name="connsiteX0" fmla="*/ 0 w 1381933"/>
                <a:gd name="connsiteY0" fmla="*/ 928320 h 1191987"/>
                <a:gd name="connsiteX1" fmla="*/ 302939 w 1381933"/>
                <a:gd name="connsiteY1" fmla="*/ 1191601 h 1191987"/>
                <a:gd name="connsiteX2" fmla="*/ 1133526 w 1381933"/>
                <a:gd name="connsiteY2" fmla="*/ 600648 h 1191987"/>
                <a:gd name="connsiteX3" fmla="*/ 1381933 w 1381933"/>
                <a:gd name="connsiteY3" fmla="*/ 0 h 1191987"/>
                <a:gd name="connsiteX0" fmla="*/ 0 w 1381933"/>
                <a:gd name="connsiteY0" fmla="*/ 928320 h 1205281"/>
                <a:gd name="connsiteX1" fmla="*/ 302939 w 1381933"/>
                <a:gd name="connsiteY1" fmla="*/ 1191601 h 1205281"/>
                <a:gd name="connsiteX2" fmla="*/ 1133526 w 1381933"/>
                <a:gd name="connsiteY2" fmla="*/ 600648 h 1205281"/>
                <a:gd name="connsiteX3" fmla="*/ 1381933 w 1381933"/>
                <a:gd name="connsiteY3" fmla="*/ 0 h 1205281"/>
                <a:gd name="connsiteX0" fmla="*/ 0 w 1381933"/>
                <a:gd name="connsiteY0" fmla="*/ 928320 h 1199915"/>
                <a:gd name="connsiteX1" fmla="*/ 302939 w 1381933"/>
                <a:gd name="connsiteY1" fmla="*/ 1191601 h 1199915"/>
                <a:gd name="connsiteX2" fmla="*/ 1105802 w 1381933"/>
                <a:gd name="connsiteY2" fmla="*/ 571591 h 1199915"/>
                <a:gd name="connsiteX3" fmla="*/ 1381933 w 1381933"/>
                <a:gd name="connsiteY3" fmla="*/ 0 h 1199915"/>
                <a:gd name="connsiteX0" fmla="*/ 0 w 1381933"/>
                <a:gd name="connsiteY0" fmla="*/ 928320 h 1199915"/>
                <a:gd name="connsiteX1" fmla="*/ 302939 w 1381933"/>
                <a:gd name="connsiteY1" fmla="*/ 1191601 h 1199915"/>
                <a:gd name="connsiteX2" fmla="*/ 1105802 w 1381933"/>
                <a:gd name="connsiteY2" fmla="*/ 571591 h 1199915"/>
                <a:gd name="connsiteX3" fmla="*/ 1381933 w 1381933"/>
                <a:gd name="connsiteY3" fmla="*/ 0 h 1199915"/>
                <a:gd name="connsiteX0" fmla="*/ 0 w 1381933"/>
                <a:gd name="connsiteY0" fmla="*/ 928320 h 1199915"/>
                <a:gd name="connsiteX1" fmla="*/ 302939 w 1381933"/>
                <a:gd name="connsiteY1" fmla="*/ 1191601 h 1199915"/>
                <a:gd name="connsiteX2" fmla="*/ 1105802 w 1381933"/>
                <a:gd name="connsiteY2" fmla="*/ 571591 h 1199915"/>
                <a:gd name="connsiteX3" fmla="*/ 1381933 w 1381933"/>
                <a:gd name="connsiteY3" fmla="*/ 0 h 1199915"/>
                <a:gd name="connsiteX0" fmla="*/ 0 w 1381933"/>
                <a:gd name="connsiteY0" fmla="*/ 928320 h 1194239"/>
                <a:gd name="connsiteX1" fmla="*/ 302939 w 1381933"/>
                <a:gd name="connsiteY1" fmla="*/ 1191601 h 1194239"/>
                <a:gd name="connsiteX2" fmla="*/ 1105802 w 1381933"/>
                <a:gd name="connsiteY2" fmla="*/ 571591 h 1194239"/>
                <a:gd name="connsiteX3" fmla="*/ 1381933 w 1381933"/>
                <a:gd name="connsiteY3" fmla="*/ 0 h 1194239"/>
                <a:gd name="connsiteX0" fmla="*/ 0 w 1381933"/>
                <a:gd name="connsiteY0" fmla="*/ 928320 h 1193252"/>
                <a:gd name="connsiteX1" fmla="*/ 302939 w 1381933"/>
                <a:gd name="connsiteY1" fmla="*/ 1191601 h 1193252"/>
                <a:gd name="connsiteX2" fmla="*/ 1105802 w 1381933"/>
                <a:gd name="connsiteY2" fmla="*/ 571591 h 1193252"/>
                <a:gd name="connsiteX3" fmla="*/ 1381933 w 1381933"/>
                <a:gd name="connsiteY3" fmla="*/ 0 h 1193252"/>
                <a:gd name="connsiteX0" fmla="*/ 0 w 1381933"/>
                <a:gd name="connsiteY0" fmla="*/ 928320 h 1193252"/>
                <a:gd name="connsiteX1" fmla="*/ 302939 w 1381933"/>
                <a:gd name="connsiteY1" fmla="*/ 1191601 h 1193252"/>
                <a:gd name="connsiteX2" fmla="*/ 1105802 w 1381933"/>
                <a:gd name="connsiteY2" fmla="*/ 571591 h 1193252"/>
                <a:gd name="connsiteX3" fmla="*/ 1381933 w 1381933"/>
                <a:gd name="connsiteY3" fmla="*/ 0 h 1193252"/>
                <a:gd name="connsiteX0" fmla="*/ 0 w 1219870"/>
                <a:gd name="connsiteY0" fmla="*/ 1042910 h 1221407"/>
                <a:gd name="connsiteX1" fmla="*/ 140876 w 1219870"/>
                <a:gd name="connsiteY1" fmla="*/ 1191601 h 1221407"/>
                <a:gd name="connsiteX2" fmla="*/ 943739 w 1219870"/>
                <a:gd name="connsiteY2" fmla="*/ 571591 h 1221407"/>
                <a:gd name="connsiteX3" fmla="*/ 1219870 w 1219870"/>
                <a:gd name="connsiteY3" fmla="*/ 0 h 1221407"/>
                <a:gd name="connsiteX0" fmla="*/ 0 w 1219870"/>
                <a:gd name="connsiteY0" fmla="*/ 1042910 h 1122190"/>
                <a:gd name="connsiteX1" fmla="*/ 420196 w 1219870"/>
                <a:gd name="connsiteY1" fmla="*/ 1030567 h 1122190"/>
                <a:gd name="connsiteX2" fmla="*/ 943739 w 1219870"/>
                <a:gd name="connsiteY2" fmla="*/ 571591 h 1122190"/>
                <a:gd name="connsiteX3" fmla="*/ 1219870 w 1219870"/>
                <a:gd name="connsiteY3" fmla="*/ 0 h 1122190"/>
                <a:gd name="connsiteX0" fmla="*/ 0 w 1219870"/>
                <a:gd name="connsiteY0" fmla="*/ 1042910 h 1123307"/>
                <a:gd name="connsiteX1" fmla="*/ 420196 w 1219870"/>
                <a:gd name="connsiteY1" fmla="*/ 1030567 h 1123307"/>
                <a:gd name="connsiteX2" fmla="*/ 955629 w 1219870"/>
                <a:gd name="connsiteY2" fmla="*/ 549145 h 1123307"/>
                <a:gd name="connsiteX3" fmla="*/ 1219870 w 1219870"/>
                <a:gd name="connsiteY3" fmla="*/ 0 h 112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870" h="1123307">
                  <a:moveTo>
                    <a:pt x="0" y="1042910"/>
                  </a:moveTo>
                  <a:cubicBezTo>
                    <a:pt x="90680" y="1184050"/>
                    <a:pt x="260924" y="1112861"/>
                    <a:pt x="420196" y="1030567"/>
                  </a:cubicBezTo>
                  <a:cubicBezTo>
                    <a:pt x="579468" y="948273"/>
                    <a:pt x="742918" y="820926"/>
                    <a:pt x="955629" y="549145"/>
                  </a:cubicBezTo>
                  <a:cubicBezTo>
                    <a:pt x="1093725" y="309699"/>
                    <a:pt x="1138721" y="266269"/>
                    <a:pt x="1219870" y="0"/>
                  </a:cubicBezTo>
                </a:path>
              </a:pathLst>
            </a:custGeom>
            <a:ln w="19050" cmpd="sng">
              <a:solidFill>
                <a:srgbClr val="8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21158837">
              <a:off x="2865005" y="3738573"/>
              <a:ext cx="2955574" cy="542545"/>
            </a:xfrm>
            <a:custGeom>
              <a:avLst/>
              <a:gdLst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100910 w 2813082"/>
                <a:gd name="connsiteY23" fmla="*/ 284885 h 486678"/>
                <a:gd name="connsiteX24" fmla="*/ 2136518 w 2813082"/>
                <a:gd name="connsiteY24" fmla="*/ 27301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136518 w 2813082"/>
                <a:gd name="connsiteY25" fmla="*/ 273015 h 486678"/>
                <a:gd name="connsiteX26" fmla="*/ 2231475 w 2813082"/>
                <a:gd name="connsiteY26" fmla="*/ 249274 h 486678"/>
                <a:gd name="connsiteX27" fmla="*/ 2338301 w 2813082"/>
                <a:gd name="connsiteY27" fmla="*/ 213664 h 486678"/>
                <a:gd name="connsiteX28" fmla="*/ 2373909 w 2813082"/>
                <a:gd name="connsiteY28" fmla="*/ 201793 h 486678"/>
                <a:gd name="connsiteX29" fmla="*/ 2409518 w 2813082"/>
                <a:gd name="connsiteY29" fmla="*/ 189923 h 486678"/>
                <a:gd name="connsiteX30" fmla="*/ 2504474 w 2813082"/>
                <a:gd name="connsiteY30" fmla="*/ 154313 h 486678"/>
                <a:gd name="connsiteX31" fmla="*/ 2563822 w 2813082"/>
                <a:gd name="connsiteY31" fmla="*/ 118702 h 486678"/>
                <a:gd name="connsiteX32" fmla="*/ 2599431 w 2813082"/>
                <a:gd name="connsiteY32" fmla="*/ 94962 h 486678"/>
                <a:gd name="connsiteX33" fmla="*/ 2623170 w 2813082"/>
                <a:gd name="connsiteY33" fmla="*/ 71221 h 486678"/>
                <a:gd name="connsiteX34" fmla="*/ 2694387 w 2813082"/>
                <a:gd name="connsiteY34" fmla="*/ 47481 h 486678"/>
                <a:gd name="connsiteX35" fmla="*/ 2765604 w 2813082"/>
                <a:gd name="connsiteY35" fmla="*/ 23741 h 486678"/>
                <a:gd name="connsiteX36" fmla="*/ 2813082 w 2813082"/>
                <a:gd name="connsiteY3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100910 w 2813082"/>
                <a:gd name="connsiteY24" fmla="*/ 284885 h 486678"/>
                <a:gd name="connsiteX25" fmla="*/ 2231475 w 2813082"/>
                <a:gd name="connsiteY25" fmla="*/ 249274 h 486678"/>
                <a:gd name="connsiteX26" fmla="*/ 2338301 w 2813082"/>
                <a:gd name="connsiteY26" fmla="*/ 213664 h 486678"/>
                <a:gd name="connsiteX27" fmla="*/ 2373909 w 2813082"/>
                <a:gd name="connsiteY27" fmla="*/ 201793 h 486678"/>
                <a:gd name="connsiteX28" fmla="*/ 2409518 w 2813082"/>
                <a:gd name="connsiteY28" fmla="*/ 189923 h 486678"/>
                <a:gd name="connsiteX29" fmla="*/ 2504474 w 2813082"/>
                <a:gd name="connsiteY29" fmla="*/ 154313 h 486678"/>
                <a:gd name="connsiteX30" fmla="*/ 2563822 w 2813082"/>
                <a:gd name="connsiteY30" fmla="*/ 118702 h 486678"/>
                <a:gd name="connsiteX31" fmla="*/ 2599431 w 2813082"/>
                <a:gd name="connsiteY31" fmla="*/ 94962 h 486678"/>
                <a:gd name="connsiteX32" fmla="*/ 2623170 w 2813082"/>
                <a:gd name="connsiteY32" fmla="*/ 71221 h 486678"/>
                <a:gd name="connsiteX33" fmla="*/ 2694387 w 2813082"/>
                <a:gd name="connsiteY33" fmla="*/ 47481 h 486678"/>
                <a:gd name="connsiteX34" fmla="*/ 2765604 w 2813082"/>
                <a:gd name="connsiteY34" fmla="*/ 23741 h 486678"/>
                <a:gd name="connsiteX35" fmla="*/ 2813082 w 2813082"/>
                <a:gd name="connsiteY3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1994084 w 2813082"/>
                <a:gd name="connsiteY23" fmla="*/ 320495 h 486678"/>
                <a:gd name="connsiteX24" fmla="*/ 2231475 w 2813082"/>
                <a:gd name="connsiteY24" fmla="*/ 249274 h 486678"/>
                <a:gd name="connsiteX25" fmla="*/ 2338301 w 2813082"/>
                <a:gd name="connsiteY25" fmla="*/ 213664 h 486678"/>
                <a:gd name="connsiteX26" fmla="*/ 2373909 w 2813082"/>
                <a:gd name="connsiteY26" fmla="*/ 201793 h 486678"/>
                <a:gd name="connsiteX27" fmla="*/ 2409518 w 2813082"/>
                <a:gd name="connsiteY27" fmla="*/ 189923 h 486678"/>
                <a:gd name="connsiteX28" fmla="*/ 2504474 w 2813082"/>
                <a:gd name="connsiteY28" fmla="*/ 154313 h 486678"/>
                <a:gd name="connsiteX29" fmla="*/ 2563822 w 2813082"/>
                <a:gd name="connsiteY29" fmla="*/ 118702 h 486678"/>
                <a:gd name="connsiteX30" fmla="*/ 2599431 w 2813082"/>
                <a:gd name="connsiteY30" fmla="*/ 94962 h 486678"/>
                <a:gd name="connsiteX31" fmla="*/ 2623170 w 2813082"/>
                <a:gd name="connsiteY31" fmla="*/ 71221 h 486678"/>
                <a:gd name="connsiteX32" fmla="*/ 2694387 w 2813082"/>
                <a:gd name="connsiteY32" fmla="*/ 47481 h 486678"/>
                <a:gd name="connsiteX33" fmla="*/ 2765604 w 2813082"/>
                <a:gd name="connsiteY33" fmla="*/ 23741 h 486678"/>
                <a:gd name="connsiteX34" fmla="*/ 2813082 w 2813082"/>
                <a:gd name="connsiteY34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409518 w 2813082"/>
                <a:gd name="connsiteY26" fmla="*/ 189923 h 486678"/>
                <a:gd name="connsiteX27" fmla="*/ 2504474 w 2813082"/>
                <a:gd name="connsiteY27" fmla="*/ 154313 h 486678"/>
                <a:gd name="connsiteX28" fmla="*/ 2563822 w 2813082"/>
                <a:gd name="connsiteY28" fmla="*/ 118702 h 486678"/>
                <a:gd name="connsiteX29" fmla="*/ 2599431 w 2813082"/>
                <a:gd name="connsiteY29" fmla="*/ 94962 h 486678"/>
                <a:gd name="connsiteX30" fmla="*/ 2623170 w 2813082"/>
                <a:gd name="connsiteY30" fmla="*/ 71221 h 486678"/>
                <a:gd name="connsiteX31" fmla="*/ 2694387 w 2813082"/>
                <a:gd name="connsiteY31" fmla="*/ 47481 h 486678"/>
                <a:gd name="connsiteX32" fmla="*/ 2765604 w 2813082"/>
                <a:gd name="connsiteY32" fmla="*/ 23741 h 486678"/>
                <a:gd name="connsiteX33" fmla="*/ 2813082 w 2813082"/>
                <a:gd name="connsiteY33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23170 w 2813082"/>
                <a:gd name="connsiteY29" fmla="*/ 71221 h 486678"/>
                <a:gd name="connsiteX30" fmla="*/ 2694387 w 2813082"/>
                <a:gd name="connsiteY30" fmla="*/ 47481 h 486678"/>
                <a:gd name="connsiteX31" fmla="*/ 2765604 w 2813082"/>
                <a:gd name="connsiteY31" fmla="*/ 23741 h 486678"/>
                <a:gd name="connsiteX32" fmla="*/ 2813082 w 2813082"/>
                <a:gd name="connsiteY32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373909 w 2813082"/>
                <a:gd name="connsiteY25" fmla="*/ 201793 h 486678"/>
                <a:gd name="connsiteX26" fmla="*/ 2504474 w 2813082"/>
                <a:gd name="connsiteY26" fmla="*/ 154313 h 486678"/>
                <a:gd name="connsiteX27" fmla="*/ 2563822 w 2813082"/>
                <a:gd name="connsiteY27" fmla="*/ 118702 h 486678"/>
                <a:gd name="connsiteX28" fmla="*/ 2599431 w 2813082"/>
                <a:gd name="connsiteY28" fmla="*/ 94962 h 486678"/>
                <a:gd name="connsiteX29" fmla="*/ 2694387 w 2813082"/>
                <a:gd name="connsiteY29" fmla="*/ 47481 h 486678"/>
                <a:gd name="connsiteX30" fmla="*/ 2765604 w 2813082"/>
                <a:gd name="connsiteY30" fmla="*/ 23741 h 486678"/>
                <a:gd name="connsiteX31" fmla="*/ 2813082 w 2813082"/>
                <a:gd name="connsiteY31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1958475 w 2813082"/>
                <a:gd name="connsiteY21" fmla="*/ 332366 h 486678"/>
                <a:gd name="connsiteX22" fmla="*/ 2029692 w 2813082"/>
                <a:gd name="connsiteY22" fmla="*/ 308625 h 486678"/>
                <a:gd name="connsiteX23" fmla="*/ 2231475 w 2813082"/>
                <a:gd name="connsiteY23" fmla="*/ 249274 h 486678"/>
                <a:gd name="connsiteX24" fmla="*/ 2338301 w 2813082"/>
                <a:gd name="connsiteY24" fmla="*/ 213664 h 486678"/>
                <a:gd name="connsiteX25" fmla="*/ 2504474 w 2813082"/>
                <a:gd name="connsiteY25" fmla="*/ 154313 h 486678"/>
                <a:gd name="connsiteX26" fmla="*/ 2563822 w 2813082"/>
                <a:gd name="connsiteY26" fmla="*/ 118702 h 486678"/>
                <a:gd name="connsiteX27" fmla="*/ 2599431 w 2813082"/>
                <a:gd name="connsiteY27" fmla="*/ 94962 h 486678"/>
                <a:gd name="connsiteX28" fmla="*/ 2694387 w 2813082"/>
                <a:gd name="connsiteY28" fmla="*/ 47481 h 486678"/>
                <a:gd name="connsiteX29" fmla="*/ 2765604 w 2813082"/>
                <a:gd name="connsiteY29" fmla="*/ 23741 h 486678"/>
                <a:gd name="connsiteX30" fmla="*/ 2813082 w 2813082"/>
                <a:gd name="connsiteY30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59348 w 2813082"/>
                <a:gd name="connsiteY3" fmla="*/ 118702 h 486678"/>
                <a:gd name="connsiteX4" fmla="*/ 118696 w 2813082"/>
                <a:gd name="connsiteY4" fmla="*/ 166183 h 486678"/>
                <a:gd name="connsiteX5" fmla="*/ 154304 w 2813082"/>
                <a:gd name="connsiteY5" fmla="*/ 178053 h 486678"/>
                <a:gd name="connsiteX6" fmla="*/ 213652 w 2813082"/>
                <a:gd name="connsiteY6" fmla="*/ 213664 h 486678"/>
                <a:gd name="connsiteX7" fmla="*/ 296739 w 2813082"/>
                <a:gd name="connsiteY7" fmla="*/ 249274 h 486678"/>
                <a:gd name="connsiteX8" fmla="*/ 451043 w 2813082"/>
                <a:gd name="connsiteY8" fmla="*/ 308625 h 486678"/>
                <a:gd name="connsiteX9" fmla="*/ 581608 w 2813082"/>
                <a:gd name="connsiteY9" fmla="*/ 344236 h 486678"/>
                <a:gd name="connsiteX10" fmla="*/ 629086 w 2813082"/>
                <a:gd name="connsiteY10" fmla="*/ 367976 h 486678"/>
                <a:gd name="connsiteX11" fmla="*/ 735912 w 2813082"/>
                <a:gd name="connsiteY11" fmla="*/ 391716 h 486678"/>
                <a:gd name="connsiteX12" fmla="*/ 771521 w 2813082"/>
                <a:gd name="connsiteY12" fmla="*/ 403587 h 486678"/>
                <a:gd name="connsiteX13" fmla="*/ 830868 w 2813082"/>
                <a:gd name="connsiteY13" fmla="*/ 415457 h 486678"/>
                <a:gd name="connsiteX14" fmla="*/ 925825 w 2813082"/>
                <a:gd name="connsiteY14" fmla="*/ 439197 h 486678"/>
                <a:gd name="connsiteX15" fmla="*/ 1080129 w 2813082"/>
                <a:gd name="connsiteY15" fmla="*/ 474808 h 486678"/>
                <a:gd name="connsiteX16" fmla="*/ 1246302 w 2813082"/>
                <a:gd name="connsiteY16" fmla="*/ 486678 h 486678"/>
                <a:gd name="connsiteX17" fmla="*/ 1507432 w 2813082"/>
                <a:gd name="connsiteY17" fmla="*/ 462938 h 486678"/>
                <a:gd name="connsiteX18" fmla="*/ 1721084 w 2813082"/>
                <a:gd name="connsiteY18" fmla="*/ 427327 h 486678"/>
                <a:gd name="connsiteX19" fmla="*/ 1851649 w 2813082"/>
                <a:gd name="connsiteY19" fmla="*/ 367976 h 486678"/>
                <a:gd name="connsiteX20" fmla="*/ 1899127 w 2813082"/>
                <a:gd name="connsiteY20" fmla="*/ 344236 h 486678"/>
                <a:gd name="connsiteX21" fmla="*/ 2029692 w 2813082"/>
                <a:gd name="connsiteY21" fmla="*/ 308625 h 486678"/>
                <a:gd name="connsiteX22" fmla="*/ 2231475 w 2813082"/>
                <a:gd name="connsiteY22" fmla="*/ 249274 h 486678"/>
                <a:gd name="connsiteX23" fmla="*/ 2338301 w 2813082"/>
                <a:gd name="connsiteY23" fmla="*/ 213664 h 486678"/>
                <a:gd name="connsiteX24" fmla="*/ 2504474 w 2813082"/>
                <a:gd name="connsiteY24" fmla="*/ 154313 h 486678"/>
                <a:gd name="connsiteX25" fmla="*/ 2563822 w 2813082"/>
                <a:gd name="connsiteY25" fmla="*/ 118702 h 486678"/>
                <a:gd name="connsiteX26" fmla="*/ 2599431 w 2813082"/>
                <a:gd name="connsiteY26" fmla="*/ 94962 h 486678"/>
                <a:gd name="connsiteX27" fmla="*/ 2694387 w 2813082"/>
                <a:gd name="connsiteY27" fmla="*/ 47481 h 486678"/>
                <a:gd name="connsiteX28" fmla="*/ 2765604 w 2813082"/>
                <a:gd name="connsiteY28" fmla="*/ 23741 h 486678"/>
                <a:gd name="connsiteX29" fmla="*/ 2813082 w 2813082"/>
                <a:gd name="connsiteY29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13652 w 2813082"/>
                <a:gd name="connsiteY5" fmla="*/ 213664 h 486678"/>
                <a:gd name="connsiteX6" fmla="*/ 296739 w 2813082"/>
                <a:gd name="connsiteY6" fmla="*/ 249274 h 486678"/>
                <a:gd name="connsiteX7" fmla="*/ 451043 w 2813082"/>
                <a:gd name="connsiteY7" fmla="*/ 308625 h 486678"/>
                <a:gd name="connsiteX8" fmla="*/ 581608 w 2813082"/>
                <a:gd name="connsiteY8" fmla="*/ 344236 h 486678"/>
                <a:gd name="connsiteX9" fmla="*/ 629086 w 2813082"/>
                <a:gd name="connsiteY9" fmla="*/ 367976 h 486678"/>
                <a:gd name="connsiteX10" fmla="*/ 735912 w 2813082"/>
                <a:gd name="connsiteY10" fmla="*/ 391716 h 486678"/>
                <a:gd name="connsiteX11" fmla="*/ 771521 w 2813082"/>
                <a:gd name="connsiteY11" fmla="*/ 403587 h 486678"/>
                <a:gd name="connsiteX12" fmla="*/ 830868 w 2813082"/>
                <a:gd name="connsiteY12" fmla="*/ 415457 h 486678"/>
                <a:gd name="connsiteX13" fmla="*/ 925825 w 2813082"/>
                <a:gd name="connsiteY13" fmla="*/ 439197 h 486678"/>
                <a:gd name="connsiteX14" fmla="*/ 1080129 w 2813082"/>
                <a:gd name="connsiteY14" fmla="*/ 474808 h 486678"/>
                <a:gd name="connsiteX15" fmla="*/ 1246302 w 2813082"/>
                <a:gd name="connsiteY15" fmla="*/ 486678 h 486678"/>
                <a:gd name="connsiteX16" fmla="*/ 1507432 w 2813082"/>
                <a:gd name="connsiteY16" fmla="*/ 462938 h 486678"/>
                <a:gd name="connsiteX17" fmla="*/ 1721084 w 2813082"/>
                <a:gd name="connsiteY17" fmla="*/ 427327 h 486678"/>
                <a:gd name="connsiteX18" fmla="*/ 1851649 w 2813082"/>
                <a:gd name="connsiteY18" fmla="*/ 367976 h 486678"/>
                <a:gd name="connsiteX19" fmla="*/ 1899127 w 2813082"/>
                <a:gd name="connsiteY19" fmla="*/ 344236 h 486678"/>
                <a:gd name="connsiteX20" fmla="*/ 2029692 w 2813082"/>
                <a:gd name="connsiteY20" fmla="*/ 308625 h 486678"/>
                <a:gd name="connsiteX21" fmla="*/ 2231475 w 2813082"/>
                <a:gd name="connsiteY21" fmla="*/ 249274 h 486678"/>
                <a:gd name="connsiteX22" fmla="*/ 2338301 w 2813082"/>
                <a:gd name="connsiteY22" fmla="*/ 213664 h 486678"/>
                <a:gd name="connsiteX23" fmla="*/ 2504474 w 2813082"/>
                <a:gd name="connsiteY23" fmla="*/ 154313 h 486678"/>
                <a:gd name="connsiteX24" fmla="*/ 2563822 w 2813082"/>
                <a:gd name="connsiteY24" fmla="*/ 118702 h 486678"/>
                <a:gd name="connsiteX25" fmla="*/ 2599431 w 2813082"/>
                <a:gd name="connsiteY25" fmla="*/ 94962 h 486678"/>
                <a:gd name="connsiteX26" fmla="*/ 2694387 w 2813082"/>
                <a:gd name="connsiteY26" fmla="*/ 47481 h 486678"/>
                <a:gd name="connsiteX27" fmla="*/ 2765604 w 2813082"/>
                <a:gd name="connsiteY27" fmla="*/ 23741 h 486678"/>
                <a:gd name="connsiteX28" fmla="*/ 2813082 w 2813082"/>
                <a:gd name="connsiteY28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629086 w 2813082"/>
                <a:gd name="connsiteY8" fmla="*/ 367976 h 486678"/>
                <a:gd name="connsiteX9" fmla="*/ 735912 w 2813082"/>
                <a:gd name="connsiteY9" fmla="*/ 391716 h 486678"/>
                <a:gd name="connsiteX10" fmla="*/ 771521 w 2813082"/>
                <a:gd name="connsiteY10" fmla="*/ 403587 h 486678"/>
                <a:gd name="connsiteX11" fmla="*/ 830868 w 2813082"/>
                <a:gd name="connsiteY11" fmla="*/ 415457 h 486678"/>
                <a:gd name="connsiteX12" fmla="*/ 925825 w 2813082"/>
                <a:gd name="connsiteY12" fmla="*/ 439197 h 486678"/>
                <a:gd name="connsiteX13" fmla="*/ 1080129 w 2813082"/>
                <a:gd name="connsiteY13" fmla="*/ 474808 h 486678"/>
                <a:gd name="connsiteX14" fmla="*/ 1246302 w 2813082"/>
                <a:gd name="connsiteY14" fmla="*/ 486678 h 486678"/>
                <a:gd name="connsiteX15" fmla="*/ 1507432 w 2813082"/>
                <a:gd name="connsiteY15" fmla="*/ 462938 h 486678"/>
                <a:gd name="connsiteX16" fmla="*/ 1721084 w 2813082"/>
                <a:gd name="connsiteY16" fmla="*/ 427327 h 486678"/>
                <a:gd name="connsiteX17" fmla="*/ 1851649 w 2813082"/>
                <a:gd name="connsiteY17" fmla="*/ 367976 h 486678"/>
                <a:gd name="connsiteX18" fmla="*/ 1899127 w 2813082"/>
                <a:gd name="connsiteY18" fmla="*/ 344236 h 486678"/>
                <a:gd name="connsiteX19" fmla="*/ 2029692 w 2813082"/>
                <a:gd name="connsiteY19" fmla="*/ 308625 h 486678"/>
                <a:gd name="connsiteX20" fmla="*/ 2231475 w 2813082"/>
                <a:gd name="connsiteY20" fmla="*/ 249274 h 486678"/>
                <a:gd name="connsiteX21" fmla="*/ 2338301 w 2813082"/>
                <a:gd name="connsiteY21" fmla="*/ 213664 h 486678"/>
                <a:gd name="connsiteX22" fmla="*/ 2504474 w 2813082"/>
                <a:gd name="connsiteY22" fmla="*/ 154313 h 486678"/>
                <a:gd name="connsiteX23" fmla="*/ 2563822 w 2813082"/>
                <a:gd name="connsiteY23" fmla="*/ 118702 h 486678"/>
                <a:gd name="connsiteX24" fmla="*/ 2599431 w 2813082"/>
                <a:gd name="connsiteY24" fmla="*/ 94962 h 486678"/>
                <a:gd name="connsiteX25" fmla="*/ 2694387 w 2813082"/>
                <a:gd name="connsiteY25" fmla="*/ 47481 h 486678"/>
                <a:gd name="connsiteX26" fmla="*/ 2765604 w 2813082"/>
                <a:gd name="connsiteY26" fmla="*/ 23741 h 486678"/>
                <a:gd name="connsiteX27" fmla="*/ 2813082 w 2813082"/>
                <a:gd name="connsiteY27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771521 w 2813082"/>
                <a:gd name="connsiteY9" fmla="*/ 403587 h 486678"/>
                <a:gd name="connsiteX10" fmla="*/ 830868 w 2813082"/>
                <a:gd name="connsiteY10" fmla="*/ 415457 h 486678"/>
                <a:gd name="connsiteX11" fmla="*/ 925825 w 2813082"/>
                <a:gd name="connsiteY11" fmla="*/ 439197 h 486678"/>
                <a:gd name="connsiteX12" fmla="*/ 1080129 w 2813082"/>
                <a:gd name="connsiteY12" fmla="*/ 474808 h 486678"/>
                <a:gd name="connsiteX13" fmla="*/ 1246302 w 2813082"/>
                <a:gd name="connsiteY13" fmla="*/ 486678 h 486678"/>
                <a:gd name="connsiteX14" fmla="*/ 1507432 w 2813082"/>
                <a:gd name="connsiteY14" fmla="*/ 462938 h 486678"/>
                <a:gd name="connsiteX15" fmla="*/ 1721084 w 2813082"/>
                <a:gd name="connsiteY15" fmla="*/ 427327 h 486678"/>
                <a:gd name="connsiteX16" fmla="*/ 1851649 w 2813082"/>
                <a:gd name="connsiteY16" fmla="*/ 367976 h 486678"/>
                <a:gd name="connsiteX17" fmla="*/ 1899127 w 2813082"/>
                <a:gd name="connsiteY17" fmla="*/ 344236 h 486678"/>
                <a:gd name="connsiteX18" fmla="*/ 2029692 w 2813082"/>
                <a:gd name="connsiteY18" fmla="*/ 308625 h 486678"/>
                <a:gd name="connsiteX19" fmla="*/ 2231475 w 2813082"/>
                <a:gd name="connsiteY19" fmla="*/ 249274 h 486678"/>
                <a:gd name="connsiteX20" fmla="*/ 2338301 w 2813082"/>
                <a:gd name="connsiteY20" fmla="*/ 213664 h 486678"/>
                <a:gd name="connsiteX21" fmla="*/ 2504474 w 2813082"/>
                <a:gd name="connsiteY21" fmla="*/ 154313 h 486678"/>
                <a:gd name="connsiteX22" fmla="*/ 2563822 w 2813082"/>
                <a:gd name="connsiteY22" fmla="*/ 118702 h 486678"/>
                <a:gd name="connsiteX23" fmla="*/ 2599431 w 2813082"/>
                <a:gd name="connsiteY23" fmla="*/ 94962 h 486678"/>
                <a:gd name="connsiteX24" fmla="*/ 2694387 w 2813082"/>
                <a:gd name="connsiteY24" fmla="*/ 47481 h 486678"/>
                <a:gd name="connsiteX25" fmla="*/ 2765604 w 2813082"/>
                <a:gd name="connsiteY25" fmla="*/ 23741 h 486678"/>
                <a:gd name="connsiteX26" fmla="*/ 2813082 w 2813082"/>
                <a:gd name="connsiteY26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35609 w 2813082"/>
                <a:gd name="connsiteY2" fmla="*/ 83092 h 486678"/>
                <a:gd name="connsiteX3" fmla="*/ 118696 w 2813082"/>
                <a:gd name="connsiteY3" fmla="*/ 166183 h 486678"/>
                <a:gd name="connsiteX4" fmla="*/ 154304 w 2813082"/>
                <a:gd name="connsiteY4" fmla="*/ 178053 h 486678"/>
                <a:gd name="connsiteX5" fmla="*/ 296739 w 2813082"/>
                <a:gd name="connsiteY5" fmla="*/ 249274 h 486678"/>
                <a:gd name="connsiteX6" fmla="*/ 451043 w 2813082"/>
                <a:gd name="connsiteY6" fmla="*/ 308625 h 486678"/>
                <a:gd name="connsiteX7" fmla="*/ 581608 w 2813082"/>
                <a:gd name="connsiteY7" fmla="*/ 344236 h 486678"/>
                <a:gd name="connsiteX8" fmla="*/ 735912 w 2813082"/>
                <a:gd name="connsiteY8" fmla="*/ 391716 h 486678"/>
                <a:gd name="connsiteX9" fmla="*/ 830868 w 2813082"/>
                <a:gd name="connsiteY9" fmla="*/ 415457 h 486678"/>
                <a:gd name="connsiteX10" fmla="*/ 925825 w 2813082"/>
                <a:gd name="connsiteY10" fmla="*/ 439197 h 486678"/>
                <a:gd name="connsiteX11" fmla="*/ 1080129 w 2813082"/>
                <a:gd name="connsiteY11" fmla="*/ 474808 h 486678"/>
                <a:gd name="connsiteX12" fmla="*/ 1246302 w 2813082"/>
                <a:gd name="connsiteY12" fmla="*/ 486678 h 486678"/>
                <a:gd name="connsiteX13" fmla="*/ 1507432 w 2813082"/>
                <a:gd name="connsiteY13" fmla="*/ 462938 h 486678"/>
                <a:gd name="connsiteX14" fmla="*/ 1721084 w 2813082"/>
                <a:gd name="connsiteY14" fmla="*/ 427327 h 486678"/>
                <a:gd name="connsiteX15" fmla="*/ 1851649 w 2813082"/>
                <a:gd name="connsiteY15" fmla="*/ 367976 h 486678"/>
                <a:gd name="connsiteX16" fmla="*/ 1899127 w 2813082"/>
                <a:gd name="connsiteY16" fmla="*/ 344236 h 486678"/>
                <a:gd name="connsiteX17" fmla="*/ 2029692 w 2813082"/>
                <a:gd name="connsiteY17" fmla="*/ 308625 h 486678"/>
                <a:gd name="connsiteX18" fmla="*/ 2231475 w 2813082"/>
                <a:gd name="connsiteY18" fmla="*/ 249274 h 486678"/>
                <a:gd name="connsiteX19" fmla="*/ 2338301 w 2813082"/>
                <a:gd name="connsiteY19" fmla="*/ 213664 h 486678"/>
                <a:gd name="connsiteX20" fmla="*/ 2504474 w 2813082"/>
                <a:gd name="connsiteY20" fmla="*/ 154313 h 486678"/>
                <a:gd name="connsiteX21" fmla="*/ 2563822 w 2813082"/>
                <a:gd name="connsiteY21" fmla="*/ 118702 h 486678"/>
                <a:gd name="connsiteX22" fmla="*/ 2599431 w 2813082"/>
                <a:gd name="connsiteY22" fmla="*/ 94962 h 486678"/>
                <a:gd name="connsiteX23" fmla="*/ 2694387 w 2813082"/>
                <a:gd name="connsiteY23" fmla="*/ 47481 h 486678"/>
                <a:gd name="connsiteX24" fmla="*/ 2765604 w 2813082"/>
                <a:gd name="connsiteY24" fmla="*/ 23741 h 486678"/>
                <a:gd name="connsiteX25" fmla="*/ 2813082 w 2813082"/>
                <a:gd name="connsiteY25" fmla="*/ 0 h 486678"/>
                <a:gd name="connsiteX0" fmla="*/ 0 w 2813082"/>
                <a:gd name="connsiteY0" fmla="*/ 0 h 486678"/>
                <a:gd name="connsiteX1" fmla="*/ 11870 w 2813082"/>
                <a:gd name="connsiteY1" fmla="*/ 59351 h 486678"/>
                <a:gd name="connsiteX2" fmla="*/ 118696 w 2813082"/>
                <a:gd name="connsiteY2" fmla="*/ 166183 h 486678"/>
                <a:gd name="connsiteX3" fmla="*/ 154304 w 2813082"/>
                <a:gd name="connsiteY3" fmla="*/ 178053 h 486678"/>
                <a:gd name="connsiteX4" fmla="*/ 296739 w 2813082"/>
                <a:gd name="connsiteY4" fmla="*/ 249274 h 486678"/>
                <a:gd name="connsiteX5" fmla="*/ 451043 w 2813082"/>
                <a:gd name="connsiteY5" fmla="*/ 308625 h 486678"/>
                <a:gd name="connsiteX6" fmla="*/ 581608 w 2813082"/>
                <a:gd name="connsiteY6" fmla="*/ 344236 h 486678"/>
                <a:gd name="connsiteX7" fmla="*/ 735912 w 2813082"/>
                <a:gd name="connsiteY7" fmla="*/ 391716 h 486678"/>
                <a:gd name="connsiteX8" fmla="*/ 830868 w 2813082"/>
                <a:gd name="connsiteY8" fmla="*/ 415457 h 486678"/>
                <a:gd name="connsiteX9" fmla="*/ 925825 w 2813082"/>
                <a:gd name="connsiteY9" fmla="*/ 439197 h 486678"/>
                <a:gd name="connsiteX10" fmla="*/ 1080129 w 2813082"/>
                <a:gd name="connsiteY10" fmla="*/ 474808 h 486678"/>
                <a:gd name="connsiteX11" fmla="*/ 1246302 w 2813082"/>
                <a:gd name="connsiteY11" fmla="*/ 486678 h 486678"/>
                <a:gd name="connsiteX12" fmla="*/ 1507432 w 2813082"/>
                <a:gd name="connsiteY12" fmla="*/ 462938 h 486678"/>
                <a:gd name="connsiteX13" fmla="*/ 1721084 w 2813082"/>
                <a:gd name="connsiteY13" fmla="*/ 427327 h 486678"/>
                <a:gd name="connsiteX14" fmla="*/ 1851649 w 2813082"/>
                <a:gd name="connsiteY14" fmla="*/ 367976 h 486678"/>
                <a:gd name="connsiteX15" fmla="*/ 1899127 w 2813082"/>
                <a:gd name="connsiteY15" fmla="*/ 344236 h 486678"/>
                <a:gd name="connsiteX16" fmla="*/ 2029692 w 2813082"/>
                <a:gd name="connsiteY16" fmla="*/ 308625 h 486678"/>
                <a:gd name="connsiteX17" fmla="*/ 2231475 w 2813082"/>
                <a:gd name="connsiteY17" fmla="*/ 249274 h 486678"/>
                <a:gd name="connsiteX18" fmla="*/ 2338301 w 2813082"/>
                <a:gd name="connsiteY18" fmla="*/ 213664 h 486678"/>
                <a:gd name="connsiteX19" fmla="*/ 2504474 w 2813082"/>
                <a:gd name="connsiteY19" fmla="*/ 154313 h 486678"/>
                <a:gd name="connsiteX20" fmla="*/ 2563822 w 2813082"/>
                <a:gd name="connsiteY20" fmla="*/ 118702 h 486678"/>
                <a:gd name="connsiteX21" fmla="*/ 2599431 w 2813082"/>
                <a:gd name="connsiteY21" fmla="*/ 94962 h 486678"/>
                <a:gd name="connsiteX22" fmla="*/ 2694387 w 2813082"/>
                <a:gd name="connsiteY22" fmla="*/ 47481 h 486678"/>
                <a:gd name="connsiteX23" fmla="*/ 2765604 w 2813082"/>
                <a:gd name="connsiteY23" fmla="*/ 23741 h 486678"/>
                <a:gd name="connsiteX24" fmla="*/ 2813082 w 2813082"/>
                <a:gd name="connsiteY2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1899127 w 2813082"/>
                <a:gd name="connsiteY14" fmla="*/ 344236 h 486678"/>
                <a:gd name="connsiteX15" fmla="*/ 2029692 w 2813082"/>
                <a:gd name="connsiteY15" fmla="*/ 308625 h 486678"/>
                <a:gd name="connsiteX16" fmla="*/ 2231475 w 2813082"/>
                <a:gd name="connsiteY16" fmla="*/ 249274 h 486678"/>
                <a:gd name="connsiteX17" fmla="*/ 2338301 w 2813082"/>
                <a:gd name="connsiteY17" fmla="*/ 213664 h 486678"/>
                <a:gd name="connsiteX18" fmla="*/ 2504474 w 2813082"/>
                <a:gd name="connsiteY18" fmla="*/ 154313 h 486678"/>
                <a:gd name="connsiteX19" fmla="*/ 2563822 w 2813082"/>
                <a:gd name="connsiteY19" fmla="*/ 118702 h 486678"/>
                <a:gd name="connsiteX20" fmla="*/ 2599431 w 2813082"/>
                <a:gd name="connsiteY20" fmla="*/ 94962 h 486678"/>
                <a:gd name="connsiteX21" fmla="*/ 2694387 w 2813082"/>
                <a:gd name="connsiteY21" fmla="*/ 47481 h 486678"/>
                <a:gd name="connsiteX22" fmla="*/ 2765604 w 2813082"/>
                <a:gd name="connsiteY22" fmla="*/ 23741 h 486678"/>
                <a:gd name="connsiteX23" fmla="*/ 2813082 w 2813082"/>
                <a:gd name="connsiteY2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1851649 w 2813082"/>
                <a:gd name="connsiteY13" fmla="*/ 367976 h 486678"/>
                <a:gd name="connsiteX14" fmla="*/ 2029692 w 2813082"/>
                <a:gd name="connsiteY14" fmla="*/ 308625 h 486678"/>
                <a:gd name="connsiteX15" fmla="*/ 2231475 w 2813082"/>
                <a:gd name="connsiteY15" fmla="*/ 249274 h 486678"/>
                <a:gd name="connsiteX16" fmla="*/ 2338301 w 2813082"/>
                <a:gd name="connsiteY16" fmla="*/ 213664 h 486678"/>
                <a:gd name="connsiteX17" fmla="*/ 2504474 w 2813082"/>
                <a:gd name="connsiteY17" fmla="*/ 154313 h 486678"/>
                <a:gd name="connsiteX18" fmla="*/ 2563822 w 2813082"/>
                <a:gd name="connsiteY18" fmla="*/ 118702 h 486678"/>
                <a:gd name="connsiteX19" fmla="*/ 2599431 w 2813082"/>
                <a:gd name="connsiteY19" fmla="*/ 94962 h 486678"/>
                <a:gd name="connsiteX20" fmla="*/ 2694387 w 2813082"/>
                <a:gd name="connsiteY20" fmla="*/ 47481 h 486678"/>
                <a:gd name="connsiteX21" fmla="*/ 2765604 w 2813082"/>
                <a:gd name="connsiteY21" fmla="*/ 23741 h 486678"/>
                <a:gd name="connsiteX22" fmla="*/ 2813082 w 2813082"/>
                <a:gd name="connsiteY2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599431 w 2813082"/>
                <a:gd name="connsiteY18" fmla="*/ 94962 h 486678"/>
                <a:gd name="connsiteX19" fmla="*/ 2694387 w 2813082"/>
                <a:gd name="connsiteY19" fmla="*/ 47481 h 486678"/>
                <a:gd name="connsiteX20" fmla="*/ 2765604 w 2813082"/>
                <a:gd name="connsiteY20" fmla="*/ 23741 h 486678"/>
                <a:gd name="connsiteX21" fmla="*/ 2813082 w 2813082"/>
                <a:gd name="connsiteY2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694387 w 2813082"/>
                <a:gd name="connsiteY18" fmla="*/ 47481 h 486678"/>
                <a:gd name="connsiteX19" fmla="*/ 2765604 w 2813082"/>
                <a:gd name="connsiteY19" fmla="*/ 23741 h 486678"/>
                <a:gd name="connsiteX20" fmla="*/ 2813082 w 2813082"/>
                <a:gd name="connsiteY20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765604 w 2813082"/>
                <a:gd name="connsiteY18" fmla="*/ 23741 h 486678"/>
                <a:gd name="connsiteX19" fmla="*/ 2813082 w 2813082"/>
                <a:gd name="connsiteY19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04474 w 2813082"/>
                <a:gd name="connsiteY16" fmla="*/ 154313 h 486678"/>
                <a:gd name="connsiteX17" fmla="*/ 2563822 w 2813082"/>
                <a:gd name="connsiteY17" fmla="*/ 118702 h 486678"/>
                <a:gd name="connsiteX18" fmla="*/ 2813082 w 2813082"/>
                <a:gd name="connsiteY18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231475 w 2813082"/>
                <a:gd name="connsiteY14" fmla="*/ 249274 h 486678"/>
                <a:gd name="connsiteX15" fmla="*/ 2338301 w 2813082"/>
                <a:gd name="connsiteY15" fmla="*/ 213664 h 486678"/>
                <a:gd name="connsiteX16" fmla="*/ 2563822 w 2813082"/>
                <a:gd name="connsiteY16" fmla="*/ 118702 h 486678"/>
                <a:gd name="connsiteX17" fmla="*/ 2813082 w 2813082"/>
                <a:gd name="connsiteY17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830868 w 2813082"/>
                <a:gd name="connsiteY7" fmla="*/ 415457 h 486678"/>
                <a:gd name="connsiteX8" fmla="*/ 925825 w 2813082"/>
                <a:gd name="connsiteY8" fmla="*/ 439197 h 486678"/>
                <a:gd name="connsiteX9" fmla="*/ 1080129 w 2813082"/>
                <a:gd name="connsiteY9" fmla="*/ 474808 h 486678"/>
                <a:gd name="connsiteX10" fmla="*/ 1246302 w 2813082"/>
                <a:gd name="connsiteY10" fmla="*/ 486678 h 486678"/>
                <a:gd name="connsiteX11" fmla="*/ 1507432 w 2813082"/>
                <a:gd name="connsiteY11" fmla="*/ 462938 h 486678"/>
                <a:gd name="connsiteX12" fmla="*/ 1721084 w 2813082"/>
                <a:gd name="connsiteY12" fmla="*/ 427327 h 486678"/>
                <a:gd name="connsiteX13" fmla="*/ 2029692 w 2813082"/>
                <a:gd name="connsiteY13" fmla="*/ 308625 h 486678"/>
                <a:gd name="connsiteX14" fmla="*/ 2338301 w 2813082"/>
                <a:gd name="connsiteY14" fmla="*/ 213664 h 486678"/>
                <a:gd name="connsiteX15" fmla="*/ 2563822 w 2813082"/>
                <a:gd name="connsiteY15" fmla="*/ 118702 h 486678"/>
                <a:gd name="connsiteX16" fmla="*/ 2813082 w 2813082"/>
                <a:gd name="connsiteY16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581608 w 2813082"/>
                <a:gd name="connsiteY5" fmla="*/ 344236 h 486678"/>
                <a:gd name="connsiteX6" fmla="*/ 735912 w 2813082"/>
                <a:gd name="connsiteY6" fmla="*/ 391716 h 486678"/>
                <a:gd name="connsiteX7" fmla="*/ 925825 w 2813082"/>
                <a:gd name="connsiteY7" fmla="*/ 439197 h 486678"/>
                <a:gd name="connsiteX8" fmla="*/ 1080129 w 2813082"/>
                <a:gd name="connsiteY8" fmla="*/ 474808 h 486678"/>
                <a:gd name="connsiteX9" fmla="*/ 1246302 w 2813082"/>
                <a:gd name="connsiteY9" fmla="*/ 486678 h 486678"/>
                <a:gd name="connsiteX10" fmla="*/ 1507432 w 2813082"/>
                <a:gd name="connsiteY10" fmla="*/ 462938 h 486678"/>
                <a:gd name="connsiteX11" fmla="*/ 1721084 w 2813082"/>
                <a:gd name="connsiteY11" fmla="*/ 427327 h 486678"/>
                <a:gd name="connsiteX12" fmla="*/ 2029692 w 2813082"/>
                <a:gd name="connsiteY12" fmla="*/ 308625 h 486678"/>
                <a:gd name="connsiteX13" fmla="*/ 2338301 w 2813082"/>
                <a:gd name="connsiteY13" fmla="*/ 213664 h 486678"/>
                <a:gd name="connsiteX14" fmla="*/ 2563822 w 2813082"/>
                <a:gd name="connsiteY14" fmla="*/ 118702 h 486678"/>
                <a:gd name="connsiteX15" fmla="*/ 2813082 w 2813082"/>
                <a:gd name="connsiteY15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154304 w 2813082"/>
                <a:gd name="connsiteY2" fmla="*/ 178053 h 486678"/>
                <a:gd name="connsiteX3" fmla="*/ 296739 w 2813082"/>
                <a:gd name="connsiteY3" fmla="*/ 249274 h 486678"/>
                <a:gd name="connsiteX4" fmla="*/ 451043 w 2813082"/>
                <a:gd name="connsiteY4" fmla="*/ 308625 h 486678"/>
                <a:gd name="connsiteX5" fmla="*/ 735912 w 2813082"/>
                <a:gd name="connsiteY5" fmla="*/ 391716 h 486678"/>
                <a:gd name="connsiteX6" fmla="*/ 925825 w 2813082"/>
                <a:gd name="connsiteY6" fmla="*/ 439197 h 486678"/>
                <a:gd name="connsiteX7" fmla="*/ 1080129 w 2813082"/>
                <a:gd name="connsiteY7" fmla="*/ 474808 h 486678"/>
                <a:gd name="connsiteX8" fmla="*/ 1246302 w 2813082"/>
                <a:gd name="connsiteY8" fmla="*/ 486678 h 486678"/>
                <a:gd name="connsiteX9" fmla="*/ 1507432 w 2813082"/>
                <a:gd name="connsiteY9" fmla="*/ 462938 h 486678"/>
                <a:gd name="connsiteX10" fmla="*/ 1721084 w 2813082"/>
                <a:gd name="connsiteY10" fmla="*/ 427327 h 486678"/>
                <a:gd name="connsiteX11" fmla="*/ 2029692 w 2813082"/>
                <a:gd name="connsiteY11" fmla="*/ 308625 h 486678"/>
                <a:gd name="connsiteX12" fmla="*/ 2338301 w 2813082"/>
                <a:gd name="connsiteY12" fmla="*/ 213664 h 486678"/>
                <a:gd name="connsiteX13" fmla="*/ 2563822 w 2813082"/>
                <a:gd name="connsiteY13" fmla="*/ 118702 h 486678"/>
                <a:gd name="connsiteX14" fmla="*/ 2813082 w 2813082"/>
                <a:gd name="connsiteY14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296739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080129 w 2813082"/>
                <a:gd name="connsiteY6" fmla="*/ 474808 h 486678"/>
                <a:gd name="connsiteX7" fmla="*/ 1246302 w 2813082"/>
                <a:gd name="connsiteY7" fmla="*/ 486678 h 486678"/>
                <a:gd name="connsiteX8" fmla="*/ 1507432 w 2813082"/>
                <a:gd name="connsiteY8" fmla="*/ 462938 h 486678"/>
                <a:gd name="connsiteX9" fmla="*/ 1721084 w 2813082"/>
                <a:gd name="connsiteY9" fmla="*/ 427327 h 486678"/>
                <a:gd name="connsiteX10" fmla="*/ 2029692 w 2813082"/>
                <a:gd name="connsiteY10" fmla="*/ 308625 h 486678"/>
                <a:gd name="connsiteX11" fmla="*/ 2338301 w 2813082"/>
                <a:gd name="connsiteY11" fmla="*/ 213664 h 486678"/>
                <a:gd name="connsiteX12" fmla="*/ 2563822 w 2813082"/>
                <a:gd name="connsiteY12" fmla="*/ 118702 h 486678"/>
                <a:gd name="connsiteX13" fmla="*/ 2813082 w 2813082"/>
                <a:gd name="connsiteY13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029692 w 2813082"/>
                <a:gd name="connsiteY9" fmla="*/ 308625 h 486678"/>
                <a:gd name="connsiteX10" fmla="*/ 2338301 w 2813082"/>
                <a:gd name="connsiteY10" fmla="*/ 213664 h 486678"/>
                <a:gd name="connsiteX11" fmla="*/ 2563822 w 2813082"/>
                <a:gd name="connsiteY11" fmla="*/ 118702 h 486678"/>
                <a:gd name="connsiteX12" fmla="*/ 2813082 w 2813082"/>
                <a:gd name="connsiteY12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721084 w 2813082"/>
                <a:gd name="connsiteY8" fmla="*/ 42732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344217 w 2813082"/>
                <a:gd name="connsiteY2" fmla="*/ 249274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27303 w 2813082"/>
                <a:gd name="connsiteY2" fmla="*/ 308625 h 486678"/>
                <a:gd name="connsiteX3" fmla="*/ 451043 w 2813082"/>
                <a:gd name="connsiteY3" fmla="*/ 308625 h 486678"/>
                <a:gd name="connsiteX4" fmla="*/ 735912 w 2813082"/>
                <a:gd name="connsiteY4" fmla="*/ 391716 h 486678"/>
                <a:gd name="connsiteX5" fmla="*/ 925825 w 2813082"/>
                <a:gd name="connsiteY5" fmla="*/ 439197 h 486678"/>
                <a:gd name="connsiteX6" fmla="*/ 1246302 w 2813082"/>
                <a:gd name="connsiteY6" fmla="*/ 486678 h 486678"/>
                <a:gd name="connsiteX7" fmla="*/ 1507432 w 2813082"/>
                <a:gd name="connsiteY7" fmla="*/ 462938 h 486678"/>
                <a:gd name="connsiteX8" fmla="*/ 1839779 w 2813082"/>
                <a:gd name="connsiteY8" fmla="*/ 391717 h 486678"/>
                <a:gd name="connsiteX9" fmla="*/ 2338301 w 2813082"/>
                <a:gd name="connsiteY9" fmla="*/ 213664 h 486678"/>
                <a:gd name="connsiteX10" fmla="*/ 2563822 w 2813082"/>
                <a:gd name="connsiteY10" fmla="*/ 118702 h 486678"/>
                <a:gd name="connsiteX11" fmla="*/ 2813082 w 2813082"/>
                <a:gd name="connsiteY11" fmla="*/ 0 h 486678"/>
                <a:gd name="connsiteX0" fmla="*/ 0 w 2813082"/>
                <a:gd name="connsiteY0" fmla="*/ 0 h 486678"/>
                <a:gd name="connsiteX1" fmla="*/ 118696 w 2813082"/>
                <a:gd name="connsiteY1" fmla="*/ 166183 h 486678"/>
                <a:gd name="connsiteX2" fmla="*/ 451043 w 2813082"/>
                <a:gd name="connsiteY2" fmla="*/ 308625 h 486678"/>
                <a:gd name="connsiteX3" fmla="*/ 735912 w 2813082"/>
                <a:gd name="connsiteY3" fmla="*/ 391716 h 486678"/>
                <a:gd name="connsiteX4" fmla="*/ 925825 w 2813082"/>
                <a:gd name="connsiteY4" fmla="*/ 439197 h 486678"/>
                <a:gd name="connsiteX5" fmla="*/ 1246302 w 2813082"/>
                <a:gd name="connsiteY5" fmla="*/ 486678 h 486678"/>
                <a:gd name="connsiteX6" fmla="*/ 1507432 w 2813082"/>
                <a:gd name="connsiteY6" fmla="*/ 462938 h 486678"/>
                <a:gd name="connsiteX7" fmla="*/ 1839779 w 2813082"/>
                <a:gd name="connsiteY7" fmla="*/ 391717 h 486678"/>
                <a:gd name="connsiteX8" fmla="*/ 2338301 w 2813082"/>
                <a:gd name="connsiteY8" fmla="*/ 213664 h 486678"/>
                <a:gd name="connsiteX9" fmla="*/ 2563822 w 2813082"/>
                <a:gd name="connsiteY9" fmla="*/ 118702 h 486678"/>
                <a:gd name="connsiteX10" fmla="*/ 2813082 w 2813082"/>
                <a:gd name="connsiteY10" fmla="*/ 0 h 486678"/>
                <a:gd name="connsiteX0" fmla="*/ 0 w 2563822"/>
                <a:gd name="connsiteY0" fmla="*/ 0 h 486678"/>
                <a:gd name="connsiteX1" fmla="*/ 118696 w 2563822"/>
                <a:gd name="connsiteY1" fmla="*/ 166183 h 486678"/>
                <a:gd name="connsiteX2" fmla="*/ 451043 w 2563822"/>
                <a:gd name="connsiteY2" fmla="*/ 308625 h 486678"/>
                <a:gd name="connsiteX3" fmla="*/ 735912 w 2563822"/>
                <a:gd name="connsiteY3" fmla="*/ 391716 h 486678"/>
                <a:gd name="connsiteX4" fmla="*/ 925825 w 2563822"/>
                <a:gd name="connsiteY4" fmla="*/ 439197 h 486678"/>
                <a:gd name="connsiteX5" fmla="*/ 1246302 w 2563822"/>
                <a:gd name="connsiteY5" fmla="*/ 486678 h 486678"/>
                <a:gd name="connsiteX6" fmla="*/ 1507432 w 2563822"/>
                <a:gd name="connsiteY6" fmla="*/ 462938 h 486678"/>
                <a:gd name="connsiteX7" fmla="*/ 1839779 w 2563822"/>
                <a:gd name="connsiteY7" fmla="*/ 391717 h 486678"/>
                <a:gd name="connsiteX8" fmla="*/ 2338301 w 2563822"/>
                <a:gd name="connsiteY8" fmla="*/ 213664 h 486678"/>
                <a:gd name="connsiteX9" fmla="*/ 2563822 w 2563822"/>
                <a:gd name="connsiteY9" fmla="*/ 118702 h 486678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338301 w 2991126"/>
                <a:gd name="connsiteY8" fmla="*/ 24927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39779 w 2991126"/>
                <a:gd name="connsiteY7" fmla="*/ 42732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49854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507432 w 2991126"/>
                <a:gd name="connsiteY6" fmla="*/ 510419 h 522289"/>
                <a:gd name="connsiteX7" fmla="*/ 1875388 w 2991126"/>
                <a:gd name="connsiteY7" fmla="*/ 462938 h 522289"/>
                <a:gd name="connsiteX8" fmla="*/ 2492606 w 2991126"/>
                <a:gd name="connsiteY8" fmla="*/ 284885 h 522289"/>
                <a:gd name="connsiteX9" fmla="*/ 2991126 w 2991126"/>
                <a:gd name="connsiteY9" fmla="*/ 0 h 522289"/>
                <a:gd name="connsiteX0" fmla="*/ 0 w 2991126"/>
                <a:gd name="connsiteY0" fmla="*/ 35611 h 522289"/>
                <a:gd name="connsiteX1" fmla="*/ 118696 w 2991126"/>
                <a:gd name="connsiteY1" fmla="*/ 201794 h 522289"/>
                <a:gd name="connsiteX2" fmla="*/ 451043 w 2991126"/>
                <a:gd name="connsiteY2" fmla="*/ 344236 h 522289"/>
                <a:gd name="connsiteX3" fmla="*/ 735912 w 2991126"/>
                <a:gd name="connsiteY3" fmla="*/ 427327 h 522289"/>
                <a:gd name="connsiteX4" fmla="*/ 925825 w 2991126"/>
                <a:gd name="connsiteY4" fmla="*/ 474808 h 522289"/>
                <a:gd name="connsiteX5" fmla="*/ 1246302 w 2991126"/>
                <a:gd name="connsiteY5" fmla="*/ 522289 h 522289"/>
                <a:gd name="connsiteX6" fmla="*/ 1875388 w 2991126"/>
                <a:gd name="connsiteY6" fmla="*/ 462938 h 522289"/>
                <a:gd name="connsiteX7" fmla="*/ 2492606 w 2991126"/>
                <a:gd name="connsiteY7" fmla="*/ 284885 h 522289"/>
                <a:gd name="connsiteX8" fmla="*/ 2991126 w 2991126"/>
                <a:gd name="connsiteY8" fmla="*/ 0 h 522289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451043 w 2991126"/>
                <a:gd name="connsiteY2" fmla="*/ 344236 h 523138"/>
                <a:gd name="connsiteX3" fmla="*/ 735912 w 2991126"/>
                <a:gd name="connsiteY3" fmla="*/ 427327 h 523138"/>
                <a:gd name="connsiteX4" fmla="*/ 1246302 w 2991126"/>
                <a:gd name="connsiteY4" fmla="*/ 522289 h 523138"/>
                <a:gd name="connsiteX5" fmla="*/ 1875388 w 2991126"/>
                <a:gd name="connsiteY5" fmla="*/ 462938 h 523138"/>
                <a:gd name="connsiteX6" fmla="*/ 2492606 w 2991126"/>
                <a:gd name="connsiteY6" fmla="*/ 284885 h 523138"/>
                <a:gd name="connsiteX7" fmla="*/ 2991126 w 2991126"/>
                <a:gd name="connsiteY7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35912 w 2991126"/>
                <a:gd name="connsiteY2" fmla="*/ 427327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118696 w 2991126"/>
                <a:gd name="connsiteY1" fmla="*/ 201794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138"/>
                <a:gd name="connsiteX1" fmla="*/ 249261 w 2991126"/>
                <a:gd name="connsiteY1" fmla="*/ 249275 h 523138"/>
                <a:gd name="connsiteX2" fmla="*/ 700303 w 2991126"/>
                <a:gd name="connsiteY2" fmla="*/ 462938 h 523138"/>
                <a:gd name="connsiteX3" fmla="*/ 1246302 w 2991126"/>
                <a:gd name="connsiteY3" fmla="*/ 522289 h 523138"/>
                <a:gd name="connsiteX4" fmla="*/ 1875388 w 2991126"/>
                <a:gd name="connsiteY4" fmla="*/ 462938 h 523138"/>
                <a:gd name="connsiteX5" fmla="*/ 2492606 w 2991126"/>
                <a:gd name="connsiteY5" fmla="*/ 284885 h 523138"/>
                <a:gd name="connsiteX6" fmla="*/ 2991126 w 2991126"/>
                <a:gd name="connsiteY6" fmla="*/ 0 h 523138"/>
                <a:gd name="connsiteX0" fmla="*/ 0 w 2991126"/>
                <a:gd name="connsiteY0" fmla="*/ 35611 h 523010"/>
                <a:gd name="connsiteX1" fmla="*/ 249261 w 2991126"/>
                <a:gd name="connsiteY1" fmla="*/ 249275 h 523010"/>
                <a:gd name="connsiteX2" fmla="*/ 700303 w 2991126"/>
                <a:gd name="connsiteY2" fmla="*/ 462938 h 523010"/>
                <a:gd name="connsiteX3" fmla="*/ 1246302 w 2991126"/>
                <a:gd name="connsiteY3" fmla="*/ 522289 h 523010"/>
                <a:gd name="connsiteX4" fmla="*/ 1875388 w 2991126"/>
                <a:gd name="connsiteY4" fmla="*/ 462938 h 523010"/>
                <a:gd name="connsiteX5" fmla="*/ 2551954 w 2991126"/>
                <a:gd name="connsiteY5" fmla="*/ 320496 h 523010"/>
                <a:gd name="connsiteX6" fmla="*/ 2991126 w 2991126"/>
                <a:gd name="connsiteY6" fmla="*/ 0 h 523010"/>
                <a:gd name="connsiteX0" fmla="*/ 0 w 2991126"/>
                <a:gd name="connsiteY0" fmla="*/ 35611 h 527158"/>
                <a:gd name="connsiteX1" fmla="*/ 249261 w 2991126"/>
                <a:gd name="connsiteY1" fmla="*/ 249275 h 527158"/>
                <a:gd name="connsiteX2" fmla="*/ 700303 w 2991126"/>
                <a:gd name="connsiteY2" fmla="*/ 462938 h 527158"/>
                <a:gd name="connsiteX3" fmla="*/ 1246302 w 2991126"/>
                <a:gd name="connsiteY3" fmla="*/ 522289 h 527158"/>
                <a:gd name="connsiteX4" fmla="*/ 1839780 w 2991126"/>
                <a:gd name="connsiteY4" fmla="*/ 522289 h 527158"/>
                <a:gd name="connsiteX5" fmla="*/ 1875388 w 2991126"/>
                <a:gd name="connsiteY5" fmla="*/ 462938 h 527158"/>
                <a:gd name="connsiteX6" fmla="*/ 2551954 w 2991126"/>
                <a:gd name="connsiteY6" fmla="*/ 320496 h 527158"/>
                <a:gd name="connsiteX7" fmla="*/ 2991126 w 2991126"/>
                <a:gd name="connsiteY7" fmla="*/ 0 h 527158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700303 w 2991126"/>
                <a:gd name="connsiteY2" fmla="*/ 46293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875388 w 2991126"/>
                <a:gd name="connsiteY5" fmla="*/ 46293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34653"/>
                <a:gd name="connsiteX1" fmla="*/ 249261 w 2991126"/>
                <a:gd name="connsiteY1" fmla="*/ 249275 h 534653"/>
                <a:gd name="connsiteX2" fmla="*/ 652825 w 2991126"/>
                <a:gd name="connsiteY2" fmla="*/ 451068 h 534653"/>
                <a:gd name="connsiteX3" fmla="*/ 1222563 w 2991126"/>
                <a:gd name="connsiteY3" fmla="*/ 534159 h 534653"/>
                <a:gd name="connsiteX4" fmla="*/ 1839780 w 2991126"/>
                <a:gd name="connsiteY4" fmla="*/ 522289 h 534653"/>
                <a:gd name="connsiteX5" fmla="*/ 1994084 w 2991126"/>
                <a:gd name="connsiteY5" fmla="*/ 474808 h 534653"/>
                <a:gd name="connsiteX6" fmla="*/ 2551954 w 2991126"/>
                <a:gd name="connsiteY6" fmla="*/ 320496 h 534653"/>
                <a:gd name="connsiteX7" fmla="*/ 2991126 w 2991126"/>
                <a:gd name="connsiteY7" fmla="*/ 0 h 534653"/>
                <a:gd name="connsiteX0" fmla="*/ 0 w 2991126"/>
                <a:gd name="connsiteY0" fmla="*/ 35611 h 542545"/>
                <a:gd name="connsiteX1" fmla="*/ 249261 w 2991126"/>
                <a:gd name="connsiteY1" fmla="*/ 249275 h 542545"/>
                <a:gd name="connsiteX2" fmla="*/ 652825 w 2991126"/>
                <a:gd name="connsiteY2" fmla="*/ 451068 h 542545"/>
                <a:gd name="connsiteX3" fmla="*/ 1222563 w 2991126"/>
                <a:gd name="connsiteY3" fmla="*/ 534159 h 542545"/>
                <a:gd name="connsiteX4" fmla="*/ 1839780 w 2991126"/>
                <a:gd name="connsiteY4" fmla="*/ 522289 h 542545"/>
                <a:gd name="connsiteX5" fmla="*/ 2551954 w 2991126"/>
                <a:gd name="connsiteY5" fmla="*/ 320496 h 542545"/>
                <a:gd name="connsiteX6" fmla="*/ 2991126 w 2991126"/>
                <a:gd name="connsiteY6" fmla="*/ 0 h 542545"/>
                <a:gd name="connsiteX0" fmla="*/ 0 w 2991126"/>
                <a:gd name="connsiteY0" fmla="*/ 35611 h 542545"/>
                <a:gd name="connsiteX1" fmla="*/ 229555 w 2991126"/>
                <a:gd name="connsiteY1" fmla="*/ 253135 h 542545"/>
                <a:gd name="connsiteX2" fmla="*/ 652825 w 2991126"/>
                <a:gd name="connsiteY2" fmla="*/ 451068 h 542545"/>
                <a:gd name="connsiteX3" fmla="*/ 1222563 w 2991126"/>
                <a:gd name="connsiteY3" fmla="*/ 534159 h 542545"/>
                <a:gd name="connsiteX4" fmla="*/ 1839780 w 2991126"/>
                <a:gd name="connsiteY4" fmla="*/ 522289 h 542545"/>
                <a:gd name="connsiteX5" fmla="*/ 2551954 w 2991126"/>
                <a:gd name="connsiteY5" fmla="*/ 320496 h 542545"/>
                <a:gd name="connsiteX6" fmla="*/ 2991126 w 2991126"/>
                <a:gd name="connsiteY6" fmla="*/ 0 h 542545"/>
                <a:gd name="connsiteX0" fmla="*/ 0 w 2955574"/>
                <a:gd name="connsiteY0" fmla="*/ 8185 h 542545"/>
                <a:gd name="connsiteX1" fmla="*/ 194003 w 2955574"/>
                <a:gd name="connsiteY1" fmla="*/ 253135 h 542545"/>
                <a:gd name="connsiteX2" fmla="*/ 617273 w 2955574"/>
                <a:gd name="connsiteY2" fmla="*/ 451068 h 542545"/>
                <a:gd name="connsiteX3" fmla="*/ 1187011 w 2955574"/>
                <a:gd name="connsiteY3" fmla="*/ 534159 h 542545"/>
                <a:gd name="connsiteX4" fmla="*/ 1804228 w 2955574"/>
                <a:gd name="connsiteY4" fmla="*/ 522289 h 542545"/>
                <a:gd name="connsiteX5" fmla="*/ 2516402 w 2955574"/>
                <a:gd name="connsiteY5" fmla="*/ 320496 h 542545"/>
                <a:gd name="connsiteX6" fmla="*/ 2955574 w 2955574"/>
                <a:gd name="connsiteY6" fmla="*/ 0 h 54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574" h="542545">
                  <a:moveTo>
                    <a:pt x="0" y="8185"/>
                  </a:moveTo>
                  <a:cubicBezTo>
                    <a:pt x="24728" y="42807"/>
                    <a:pt x="91124" y="179321"/>
                    <a:pt x="194003" y="253135"/>
                  </a:cubicBezTo>
                  <a:cubicBezTo>
                    <a:pt x="296882" y="326949"/>
                    <a:pt x="451772" y="404231"/>
                    <a:pt x="617273" y="451068"/>
                  </a:cubicBezTo>
                  <a:cubicBezTo>
                    <a:pt x="782774" y="497905"/>
                    <a:pt x="1001055" y="532181"/>
                    <a:pt x="1187011" y="534159"/>
                  </a:cubicBezTo>
                  <a:cubicBezTo>
                    <a:pt x="1372967" y="536137"/>
                    <a:pt x="1582663" y="557899"/>
                    <a:pt x="1804228" y="522289"/>
                  </a:cubicBezTo>
                  <a:cubicBezTo>
                    <a:pt x="2025793" y="486679"/>
                    <a:pt x="2324511" y="407544"/>
                    <a:pt x="2516402" y="320496"/>
                  </a:cubicBezTo>
                  <a:cubicBezTo>
                    <a:pt x="2708293" y="233448"/>
                    <a:pt x="2876444" y="35611"/>
                    <a:pt x="2955574" y="0"/>
                  </a:cubicBezTo>
                </a:path>
              </a:pathLst>
            </a:custGeom>
            <a:ln w="19050" cmpd="sng">
              <a:solidFill>
                <a:srgbClr val="800000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20310160">
              <a:off x="4721123" y="4029696"/>
              <a:ext cx="61680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120</a:t>
              </a:r>
              <a:r>
                <a:rPr lang="en-US" baseline="30000" dirty="0" smtClean="0">
                  <a:solidFill>
                    <a:srgbClr val="800000"/>
                  </a:solidFill>
                </a:rPr>
                <a:t>o</a:t>
              </a:r>
              <a:endParaRPr lang="en-US" baseline="30000" dirty="0">
                <a:solidFill>
                  <a:srgbClr val="8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898585">
              <a:off x="2643255" y="2969736"/>
              <a:ext cx="61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120</a:t>
              </a:r>
              <a:r>
                <a:rPr lang="en-US" baseline="30000" dirty="0" smtClean="0">
                  <a:solidFill>
                    <a:srgbClr val="800000"/>
                  </a:solidFill>
                </a:rPr>
                <a:t>o</a:t>
              </a:r>
              <a:endParaRPr lang="en-US" baseline="30000" dirty="0">
                <a:solidFill>
                  <a:srgbClr val="8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786719">
              <a:off x="5270162" y="2666479"/>
              <a:ext cx="616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120</a:t>
              </a:r>
              <a:r>
                <a:rPr lang="en-US" baseline="30000" dirty="0" smtClean="0">
                  <a:solidFill>
                    <a:srgbClr val="800000"/>
                  </a:solidFill>
                </a:rPr>
                <a:t>o</a:t>
              </a:r>
              <a:endParaRPr lang="en-US" baseline="30000" dirty="0">
                <a:solidFill>
                  <a:srgbClr val="800000"/>
                </a:solidFill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189324"/>
                </p:ext>
              </p:extLst>
            </p:nvPr>
          </p:nvGraphicFramePr>
          <p:xfrm>
            <a:off x="3912087" y="2223372"/>
            <a:ext cx="82073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5" name="Equation" r:id="rId3" imgW="419100" imgH="241300" progId="Equation.3">
                    <p:embed/>
                  </p:oleObj>
                </mc:Choice>
                <mc:Fallback>
                  <p:oleObj name="Equation" r:id="rId3" imgW="419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12087" y="2223372"/>
                          <a:ext cx="820738" cy="476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852069"/>
                </p:ext>
              </p:extLst>
            </p:nvPr>
          </p:nvGraphicFramePr>
          <p:xfrm>
            <a:off x="2637072" y="3754880"/>
            <a:ext cx="8001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6" name="Equation" r:id="rId5" imgW="406400" imgH="241300" progId="Equation.3">
                    <p:embed/>
                  </p:oleObj>
                </mc:Choice>
                <mc:Fallback>
                  <p:oleObj name="Equation" r:id="rId5" imgW="4064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37072" y="3754880"/>
                          <a:ext cx="80010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281843"/>
                </p:ext>
              </p:extLst>
            </p:nvPr>
          </p:nvGraphicFramePr>
          <p:xfrm>
            <a:off x="5825281" y="3228093"/>
            <a:ext cx="788988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7" name="Equation" r:id="rId7" imgW="406400" imgH="228600" progId="Equation.3">
                    <p:embed/>
                  </p:oleObj>
                </mc:Choice>
                <mc:Fallback>
                  <p:oleObj name="Equation" r:id="rId7" imgW="4064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25281" y="3228093"/>
                          <a:ext cx="788988" cy="442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/>
            <p:cNvCxnSpPr>
              <a:stCxn id="5" idx="2"/>
            </p:cNvCxnSpPr>
            <p:nvPr/>
          </p:nvCxnSpPr>
          <p:spPr>
            <a:xfrm flipV="1">
              <a:off x="2823555" y="1691883"/>
              <a:ext cx="1371345" cy="219252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5" idx="0"/>
            </p:cNvCxnSpPr>
            <p:nvPr/>
          </p:nvCxnSpPr>
          <p:spPr>
            <a:xfrm flipH="1">
              <a:off x="4187637" y="1691723"/>
              <a:ext cx="9109" cy="120767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</p:cNvCxnSpPr>
            <p:nvPr/>
          </p:nvCxnSpPr>
          <p:spPr>
            <a:xfrm flipH="1" flipV="1">
              <a:off x="4195149" y="1691863"/>
              <a:ext cx="1596265" cy="182020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02454" y="1702192"/>
              <a:ext cx="66863" cy="2399908"/>
            </a:xfrm>
            <a:prstGeom prst="line">
              <a:avLst/>
            </a:prstGeom>
            <a:ln w="28575" cmpd="sng">
              <a:solidFill>
                <a:srgbClr val="800000"/>
              </a:solidFill>
              <a:prstDash val="sysDash"/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192514" y="2900008"/>
              <a:ext cx="57753" cy="42739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5" idx="4"/>
            </p:cNvCxnSpPr>
            <p:nvPr/>
          </p:nvCxnSpPr>
          <p:spPr>
            <a:xfrm>
              <a:off x="4258431" y="3348863"/>
              <a:ext cx="1532983" cy="163202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821222" y="3344630"/>
              <a:ext cx="1429045" cy="535547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ysDash"/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11171" y="1162441"/>
              <a:ext cx="3180179" cy="823659"/>
              <a:chOff x="3785771" y="863991"/>
              <a:chExt cx="3180179" cy="82365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583453" y="863991"/>
                <a:ext cx="180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Rotation axis</a:t>
                </a:r>
              </a:p>
            </p:txBody>
          </p:sp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5310256"/>
                  </p:ext>
                </p:extLst>
              </p:nvPr>
            </p:nvGraphicFramePr>
            <p:xfrm>
              <a:off x="4737423" y="1212058"/>
              <a:ext cx="2228527" cy="475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8" name="Equation" r:id="rId9" imgW="1257300" imgH="266700" progId="Equation.3">
                      <p:embed/>
                    </p:oleObj>
                  </mc:Choice>
                  <mc:Fallback>
                    <p:oleObj name="Equation" r:id="rId9" imgW="1257300" imgH="266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37423" y="1212058"/>
                            <a:ext cx="2228527" cy="4755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Curved Right Arrow 26"/>
              <p:cNvSpPr/>
              <p:nvPr/>
            </p:nvSpPr>
            <p:spPr>
              <a:xfrm>
                <a:off x="3785771" y="1002430"/>
                <a:ext cx="607260" cy="356861"/>
              </a:xfrm>
              <a:prstGeom prst="curvedRightArrow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4218972" y="3344630"/>
              <a:ext cx="57451" cy="3637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252161"/>
                </p:ext>
              </p:extLst>
            </p:nvPr>
          </p:nvGraphicFramePr>
          <p:xfrm>
            <a:off x="4310481" y="3739719"/>
            <a:ext cx="253922" cy="355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Equation" r:id="rId11" imgW="127000" imgH="177800" progId="Equation.3">
                    <p:embed/>
                  </p:oleObj>
                </mc:Choice>
                <mc:Fallback>
                  <p:oleObj name="Equation" r:id="rId11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10481" y="3739719"/>
                          <a:ext cx="253922" cy="3554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9505"/>
              </p:ext>
            </p:extLst>
          </p:nvPr>
        </p:nvGraphicFramePr>
        <p:xfrm>
          <a:off x="2933699" y="3384118"/>
          <a:ext cx="1081435" cy="42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13" imgW="647700" imgH="254000" progId="Equation.3">
                  <p:embed/>
                </p:oleObj>
              </mc:Choice>
              <mc:Fallback>
                <p:oleObj name="Equation" r:id="rId13" imgW="647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3699" y="3384118"/>
                        <a:ext cx="1081435" cy="424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" y="4126355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After transforming the axes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T’ = A T A</a:t>
            </a:r>
            <a:r>
              <a:rPr lang="en-US" baseline="30000" dirty="0" smtClean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 should still have 9 entries which are just a re-arrangement of the original </a:t>
            </a:r>
            <a:r>
              <a:rPr lang="en-US" dirty="0" err="1" smtClean="0">
                <a:solidFill>
                  <a:srgbClr val="000090"/>
                </a:solidFill>
              </a:rPr>
              <a:t>t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Because T is isotropic, you now have 9 relations equating 2 different elements </a:t>
            </a:r>
            <a:r>
              <a:rPr lang="en-US" dirty="0" err="1">
                <a:solidFill>
                  <a:srgbClr val="000090"/>
                </a:solidFill>
              </a:rPr>
              <a:t>t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The second rotation gives another 9 relations.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071" y="5339834"/>
            <a:ext cx="562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Then the  only way to satisfy all those relations is by </a:t>
            </a:r>
            <a:r>
              <a:rPr lang="en-US" b="1" dirty="0" smtClean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 = </a:t>
            </a:r>
            <a:r>
              <a:rPr lang="en-US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b="1" dirty="0" smtClean="0">
                <a:solidFill>
                  <a:srgbClr val="000090"/>
                </a:solidFill>
              </a:rPr>
              <a:t> 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7461" y="5861566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Good news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even with a left-handed rotation, you should still get the same result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</a:t>
            </a:r>
            <a:r>
              <a:rPr lang="en-US" dirty="0" smtClean="0">
                <a:solidFill>
                  <a:srgbClr val="000090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05"/>
            <a:ext cx="8229600" cy="7216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Homework #3 – Question #2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62441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Show that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 and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ijk</a:t>
            </a:r>
            <a:r>
              <a:rPr lang="en-US" dirty="0" smtClean="0">
                <a:solidFill>
                  <a:srgbClr val="000090"/>
                </a:solidFill>
              </a:rPr>
              <a:t> are unchanged in new coordinate systems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1872734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There was a lot of abuse of index notation. For example -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More than 2 “</a:t>
            </a:r>
            <a:r>
              <a:rPr lang="en-US" dirty="0" err="1">
                <a:solidFill>
                  <a:srgbClr val="000090"/>
                </a:solidFill>
              </a:rPr>
              <a:t>i</a:t>
            </a:r>
            <a:r>
              <a:rPr lang="en-US" dirty="0" smtClean="0">
                <a:solidFill>
                  <a:srgbClr val="000090"/>
                </a:solidFill>
              </a:rPr>
              <a:t>” or “j” indices in a term e.g. 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baseline="-25000" dirty="0" err="1" smtClean="0">
                <a:solidFill>
                  <a:srgbClr val="000090"/>
                </a:solidFill>
              </a:rPr>
              <a:t>ij</a:t>
            </a:r>
            <a:r>
              <a:rPr lang="en-US" baseline="-25000" dirty="0" smtClean="0">
                <a:solidFill>
                  <a:srgbClr val="000090"/>
                </a:solidFill>
              </a:rPr>
              <a:t> </a:t>
            </a:r>
            <a:r>
              <a:rPr lang="en-US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ijk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90"/>
                </a:solidFill>
              </a:rPr>
              <a:t>d</a:t>
            </a:r>
            <a:r>
              <a:rPr lang="en-US" dirty="0" err="1" smtClean="0">
                <a:solidFill>
                  <a:srgbClr val="000090"/>
                </a:solidFill>
              </a:rPr>
              <a:t>et</a:t>
            </a:r>
            <a:r>
              <a:rPr lang="en-US" dirty="0" smtClean="0">
                <a:solidFill>
                  <a:srgbClr val="000090"/>
                </a:solidFill>
              </a:rPr>
              <a:t>(A) =  </a:t>
            </a:r>
            <a:r>
              <a:rPr lang="en-US" dirty="0" err="1">
                <a:solidFill>
                  <a:srgbClr val="000090"/>
                </a:solidFill>
              </a:rPr>
              <a:t>a</a:t>
            </a:r>
            <a:r>
              <a:rPr lang="en-US" sz="2200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k</a:t>
            </a:r>
            <a:r>
              <a:rPr lang="en-US" baseline="-25000" dirty="0" err="1" smtClean="0">
                <a:solidFill>
                  <a:srgbClr val="000090"/>
                </a:solidFill>
              </a:rPr>
              <a:t>l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mn</a:t>
            </a:r>
            <a:r>
              <a:rPr lang="en-US" dirty="0" smtClean="0">
                <a:solidFill>
                  <a:srgbClr val="000090"/>
                </a:solidFill>
              </a:rPr>
              <a:t>   LHS is a scalar, but  RHS is a 6</a:t>
            </a:r>
            <a:r>
              <a:rPr lang="en-US" baseline="30000" dirty="0" smtClean="0">
                <a:solidFill>
                  <a:srgbClr val="000090"/>
                </a:solidFill>
              </a:rPr>
              <a:t>th</a:t>
            </a:r>
            <a:r>
              <a:rPr lang="en-US" dirty="0" smtClean="0">
                <a:solidFill>
                  <a:srgbClr val="000090"/>
                </a:solidFill>
              </a:rPr>
              <a:t> order tensor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A correct expression is  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 smtClean="0">
                <a:solidFill>
                  <a:srgbClr val="000090"/>
                </a:solidFill>
              </a:rPr>
              <a:t>qmn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det</a:t>
            </a:r>
            <a:r>
              <a:rPr lang="en-US" dirty="0" smtClean="0">
                <a:solidFill>
                  <a:srgbClr val="000090"/>
                </a:solidFill>
              </a:rPr>
              <a:t>(A) =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ijk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iq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baseline="-25000" dirty="0" err="1" smtClean="0">
                <a:solidFill>
                  <a:srgbClr val="000090"/>
                </a:solidFill>
              </a:rPr>
              <a:t>jm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</a:rPr>
              <a:t>a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kn</a:t>
            </a:r>
            <a:endParaRPr lang="en-US" sz="2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05"/>
            <a:ext cx="8229600" cy="7216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Homework #3 – Question #3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099" y="3041134"/>
            <a:ext cx="790326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were two approaches to showing that a 60</a:t>
            </a:r>
            <a:r>
              <a:rPr lang="en-US" baseline="30000" dirty="0" smtClean="0"/>
              <a:t>o</a:t>
            </a:r>
            <a:r>
              <a:rPr lang="en-US" dirty="0" smtClean="0"/>
              <a:t> rotation around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put </a:t>
            </a:r>
            <a:r>
              <a:rPr lang="en-US" i="1" dirty="0" err="1" smtClean="0"/>
              <a:t>K</a:t>
            </a:r>
            <a:r>
              <a:rPr lang="en-US" sz="2200" baseline="-25000" dirty="0" err="1" smtClean="0"/>
              <a:t>ij</a:t>
            </a:r>
            <a:r>
              <a:rPr lang="en-US" dirty="0" smtClean="0"/>
              <a:t> into its principal coordinates.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eigenvectors and show that </a:t>
            </a:r>
            <a:r>
              <a:rPr lang="en-US" dirty="0" err="1" smtClean="0"/>
              <a:t>thei</a:t>
            </a:r>
            <a:r>
              <a:rPr lang="en-US" dirty="0" smtClean="0"/>
              <a:t> </a:t>
            </a:r>
            <a:r>
              <a:rPr lang="en-US" i="1" dirty="0" smtClean="0"/>
              <a:t>x*</a:t>
            </a:r>
            <a:r>
              <a:rPr lang="en-US" sz="2200" baseline="-25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x*</a:t>
            </a:r>
            <a:r>
              <a:rPr lang="en-US" sz="2200" baseline="-25000" dirty="0" smtClean="0"/>
              <a:t>3</a:t>
            </a:r>
            <a:r>
              <a:rPr lang="en-US" dirty="0" smtClean="0"/>
              <a:t> unit vectors have been rotated 60</a:t>
            </a:r>
            <a:r>
              <a:rPr lang="en-US" baseline="30000" dirty="0" smtClean="0"/>
              <a:t>o</a:t>
            </a:r>
            <a:r>
              <a:rPr lang="en-US" dirty="0"/>
              <a:t> </a:t>
            </a:r>
            <a:r>
              <a:rPr lang="en-US" dirty="0" smtClean="0"/>
              <a:t>from the initial coordinate axes.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</a:t>
            </a:r>
            <a:r>
              <a:rPr lang="en-US" dirty="0" smtClean="0"/>
              <a:t>he transformation matrix </a:t>
            </a:r>
            <a:r>
              <a:rPr lang="en-US" i="1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and then  express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ij</a:t>
            </a:r>
            <a:r>
              <a:rPr lang="en-US" dirty="0" smtClean="0"/>
              <a:t> in the rotated coordinates :   </a:t>
            </a:r>
            <a:r>
              <a:rPr lang="en-US" i="1" dirty="0" err="1" smtClean="0"/>
              <a:t>K</a:t>
            </a:r>
            <a:r>
              <a:rPr lang="en-US" dirty="0" err="1" smtClean="0"/>
              <a:t>’</a:t>
            </a:r>
            <a:r>
              <a:rPr lang="en-US" sz="2200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sz="2200" baseline="-25000" dirty="0" err="1" smtClean="0"/>
              <a:t>im</a:t>
            </a:r>
            <a:r>
              <a:rPr lang="en-US" dirty="0" err="1" smtClean="0"/>
              <a:t>a</a:t>
            </a:r>
            <a:r>
              <a:rPr lang="en-US" sz="2200" baseline="-25000" dirty="0" err="1" smtClean="0"/>
              <a:t>jn</a:t>
            </a:r>
            <a:r>
              <a:rPr lang="en-US" i="1" dirty="0" err="1" smtClean="0"/>
              <a:t>K</a:t>
            </a:r>
            <a:r>
              <a:rPr lang="en-US" sz="2200" baseline="-25000" dirty="0" err="1" smtClean="0"/>
              <a:t>mn</a:t>
            </a:r>
            <a:endParaRPr lang="en-US" sz="2200" baseline="-25000" dirty="0" smtClean="0"/>
          </a:p>
          <a:p>
            <a:pPr marL="692150" indent="-285750">
              <a:buFont typeface="Arial"/>
              <a:buChar char="•"/>
            </a:pPr>
            <a:r>
              <a:rPr lang="en-US" dirty="0" smtClean="0"/>
              <a:t>I saw a lot of incorrect transformation matrices, where the off-diagonal elements had the wrong signs, so the rotation went in the wrong direction</a:t>
            </a:r>
          </a:p>
          <a:p>
            <a:pPr marL="692150" indent="-285750">
              <a:buFont typeface="Arial"/>
              <a:buChar char="•"/>
            </a:pPr>
            <a:r>
              <a:rPr lang="en-US" dirty="0" smtClean="0"/>
              <a:t>Remember that</a:t>
            </a:r>
          </a:p>
          <a:p>
            <a:pPr marL="6921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i="1" dirty="0" err="1" smtClean="0"/>
              <a:t>K</a:t>
            </a:r>
            <a:r>
              <a:rPr lang="en-US" dirty="0" err="1" smtClean="0"/>
              <a:t>’</a:t>
            </a:r>
            <a:r>
              <a:rPr lang="en-US" sz="2400" baseline="-25000" dirty="0" err="1" smtClean="0"/>
              <a:t>ij</a:t>
            </a:r>
            <a:r>
              <a:rPr lang="en-US" dirty="0" smtClean="0"/>
              <a:t> is going to be in principal coordinates, it had better be in </a:t>
            </a:r>
            <a:r>
              <a:rPr lang="en-US" dirty="0"/>
              <a:t>d</a:t>
            </a:r>
            <a:r>
              <a:rPr lang="en-US" dirty="0" smtClean="0"/>
              <a:t>iagonal form, with diagonal elements 4,8,12 (!)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66100"/>
              </p:ext>
            </p:extLst>
          </p:nvPr>
        </p:nvGraphicFramePr>
        <p:xfrm>
          <a:off x="2961034" y="5284505"/>
          <a:ext cx="1081435" cy="42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647700" imgH="254000" progId="Equation.3">
                  <p:embed/>
                </p:oleObj>
              </mc:Choice>
              <mc:Fallback>
                <p:oleObj name="Equation" r:id="rId3" imgW="647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1034" y="5284505"/>
                        <a:ext cx="1081435" cy="424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7200" y="933841"/>
            <a:ext cx="7429500" cy="2031325"/>
            <a:chOff x="457200" y="1162441"/>
            <a:chExt cx="7429500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162441"/>
              <a:ext cx="74295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Determine the principal values of the matrix </a:t>
              </a:r>
            </a:p>
            <a:p>
              <a:endParaRPr lang="en-US" i="1" dirty="0" smtClean="0"/>
            </a:p>
            <a:p>
              <a:endParaRPr lang="en-US" i="1" dirty="0"/>
            </a:p>
            <a:p>
              <a:endParaRPr lang="en-US" dirty="0" smtClean="0"/>
            </a:p>
            <a:p>
              <a:r>
                <a:rPr lang="en-US" dirty="0" smtClean="0"/>
                <a:t>and </a:t>
              </a:r>
              <a:r>
                <a:rPr lang="en-US" dirty="0"/>
                <a:t>show that the principal axes </a:t>
              </a:r>
              <a:r>
                <a:rPr lang="en-US" i="1" dirty="0"/>
                <a:t>Ox</a:t>
              </a:r>
              <a:r>
                <a:rPr lang="en-US" i="1" baseline="-25000" dirty="0"/>
                <a:t>1</a:t>
              </a:r>
              <a:r>
                <a:rPr lang="en-US" i="1" dirty="0"/>
                <a:t>*x</a:t>
              </a:r>
              <a:r>
                <a:rPr lang="en-US" i="1" baseline="-25000" dirty="0"/>
                <a:t>2</a:t>
              </a:r>
              <a:r>
                <a:rPr lang="en-US" i="1" dirty="0"/>
                <a:t>*x</a:t>
              </a:r>
              <a:r>
                <a:rPr lang="en-US" i="1" baseline="-25000" dirty="0"/>
                <a:t>3</a:t>
              </a:r>
              <a:r>
                <a:rPr lang="en-US" i="1" dirty="0"/>
                <a:t>*</a:t>
              </a:r>
              <a:r>
                <a:rPr lang="en-US" dirty="0"/>
                <a:t> are obtained from O</a:t>
              </a:r>
              <a:r>
                <a:rPr lang="en-US" i="1" dirty="0"/>
                <a:t>x</a:t>
              </a:r>
              <a:r>
                <a:rPr lang="en-US" i="1" baseline="-25000" dirty="0"/>
                <a:t>1</a:t>
              </a:r>
              <a:r>
                <a:rPr lang="en-US" i="1" dirty="0"/>
                <a:t>x</a:t>
              </a:r>
              <a:r>
                <a:rPr lang="en-US" i="1" baseline="-25000" dirty="0"/>
                <a:t>2</a:t>
              </a:r>
              <a:r>
                <a:rPr lang="en-US" i="1" dirty="0"/>
                <a:t>x</a:t>
              </a:r>
              <a:r>
                <a:rPr lang="en-US" i="1" baseline="-25000" dirty="0"/>
                <a:t>3</a:t>
              </a:r>
              <a:r>
                <a:rPr lang="en-US" dirty="0"/>
                <a:t> by a </a:t>
              </a:r>
              <a:r>
                <a:rPr lang="en-US" dirty="0" smtClean="0"/>
                <a:t>rotatio</a:t>
              </a:r>
              <a:r>
                <a:rPr lang="en-US" dirty="0"/>
                <a:t>n of 60</a:t>
              </a:r>
              <a:r>
                <a:rPr lang="en-US" baseline="30000" dirty="0"/>
                <a:t>o</a:t>
              </a:r>
              <a:r>
                <a:rPr lang="en-US" dirty="0"/>
                <a:t>  about the </a:t>
              </a:r>
              <a:r>
                <a:rPr lang="en-US" i="1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axis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Most </a:t>
              </a:r>
              <a:r>
                <a:rPr lang="en-US" dirty="0"/>
                <a:t>people got the 3 eigenvalues (4,8,12) 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216699"/>
                </p:ext>
              </p:extLst>
            </p:nvPr>
          </p:nvGraphicFramePr>
          <p:xfrm>
            <a:off x="5017616" y="1165266"/>
            <a:ext cx="2223318" cy="1094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5" imgW="1625600" imgH="800100" progId="Equation.3">
                    <p:embed/>
                  </p:oleObj>
                </mc:Choice>
                <mc:Fallback>
                  <p:oleObj name="Equation" r:id="rId5" imgW="1625600" imgH="800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17616" y="1165266"/>
                          <a:ext cx="2223318" cy="10942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52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026"/>
          <p:cNvSpPr txBox="1">
            <a:spLocks noChangeArrowheads="1"/>
          </p:cNvSpPr>
          <p:nvPr/>
        </p:nvSpPr>
        <p:spPr bwMode="auto">
          <a:xfrm>
            <a:off x="1117600" y="381000"/>
            <a:ext cx="7721600" cy="58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u="sng" dirty="0" smtClean="0">
                <a:solidFill>
                  <a:srgbClr val="000090"/>
                </a:solidFill>
              </a:rPr>
              <a:t>4 Conventions </a:t>
            </a:r>
            <a:r>
              <a:rPr lang="en-US" sz="2800" u="sng" dirty="0">
                <a:solidFill>
                  <a:srgbClr val="000090"/>
                </a:solidFill>
              </a:rPr>
              <a:t>in Stress Polarity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000090"/>
                </a:solidFill>
              </a:rPr>
              <a:t>Engineering/Mathematical </a:t>
            </a:r>
            <a:r>
              <a:rPr lang="en-US" dirty="0">
                <a:solidFill>
                  <a:srgbClr val="000090"/>
                </a:solidFill>
              </a:rPr>
              <a:t>convention:</a:t>
            </a:r>
          </a:p>
          <a:p>
            <a:pPr eaLnBrk="1" hangingPunct="1"/>
            <a:r>
              <a:rPr lang="en-US" dirty="0">
                <a:solidFill>
                  <a:srgbClr val="000090"/>
                </a:solidFill>
              </a:rPr>
              <a:t>Criterion 1: Positive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signifies extension</a:t>
            </a:r>
          </a:p>
          <a:p>
            <a:pPr eaLnBrk="1" hangingPunct="1"/>
            <a:r>
              <a:rPr lang="en-US" dirty="0">
                <a:solidFill>
                  <a:srgbClr val="000090"/>
                </a:solidFill>
              </a:rPr>
              <a:t>Criterion 2: Order 	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 </a:t>
            </a:r>
            <a:r>
              <a:rPr lang="en-US" dirty="0">
                <a:solidFill>
                  <a:srgbClr val="000090"/>
                </a:solidFill>
              </a:rPr>
              <a:t>&gt;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 </a:t>
            </a:r>
            <a:r>
              <a:rPr lang="en-US" dirty="0">
                <a:solidFill>
                  <a:srgbClr val="000090"/>
                </a:solidFill>
              </a:rPr>
              <a:t>&gt;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III  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Mase</a:t>
            </a:r>
            <a:r>
              <a:rPr lang="en-US" dirty="0">
                <a:solidFill>
                  <a:srgbClr val="000090"/>
                </a:solidFill>
              </a:rPr>
              <a:t> &amp; </a:t>
            </a:r>
            <a:r>
              <a:rPr lang="en-US" dirty="0" err="1">
                <a:solidFill>
                  <a:srgbClr val="000090"/>
                </a:solidFill>
              </a:rPr>
              <a:t>Mase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  <a:p>
            <a:pPr eaLnBrk="1" hangingPunct="1"/>
            <a:r>
              <a:rPr lang="en-US" baseline="-25000" dirty="0">
                <a:solidFill>
                  <a:srgbClr val="000090"/>
                </a:solidFill>
              </a:rPr>
              <a:t>		</a:t>
            </a:r>
            <a:r>
              <a:rPr lang="en-US" b="1" dirty="0">
                <a:solidFill>
                  <a:srgbClr val="000090"/>
                </a:solidFill>
              </a:rPr>
              <a:t>or </a:t>
            </a:r>
            <a:endParaRPr lang="en-US" baseline="-25000" dirty="0">
              <a:solidFill>
                <a:srgbClr val="00009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0090"/>
                </a:solidFill>
              </a:rPr>
              <a:t>			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III  </a:t>
            </a:r>
            <a:r>
              <a:rPr lang="en-US" dirty="0">
                <a:solidFill>
                  <a:srgbClr val="000090"/>
                </a:solidFill>
              </a:rPr>
              <a:t>(Stein &amp; </a:t>
            </a:r>
            <a:r>
              <a:rPr lang="en-US" dirty="0" err="1">
                <a:solidFill>
                  <a:srgbClr val="000090"/>
                </a:solidFill>
              </a:rPr>
              <a:t>Wysession</a:t>
            </a:r>
            <a:r>
              <a:rPr lang="en-US" dirty="0">
                <a:solidFill>
                  <a:srgbClr val="000090"/>
                </a:solidFill>
              </a:rPr>
              <a:t>)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0090"/>
                </a:solidFill>
              </a:rPr>
              <a:t>Geologic/Tectonic/Rock Mechanics convention:</a:t>
            </a:r>
          </a:p>
          <a:p>
            <a:pPr eaLnBrk="1" hangingPunct="1"/>
            <a:r>
              <a:rPr lang="en-US" dirty="0">
                <a:solidFill>
                  <a:srgbClr val="000090"/>
                </a:solidFill>
              </a:rPr>
              <a:t>Criterion 1: Positive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signifies compression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>
                <a:solidFill>
                  <a:srgbClr val="800000"/>
                </a:solidFill>
              </a:rPr>
              <a:t>(not a tensor!</a:t>
            </a:r>
            <a:r>
              <a:rPr lang="en-US" dirty="0" smtClean="0">
                <a:solidFill>
                  <a:srgbClr val="800000"/>
                </a:solidFill>
              </a:rPr>
              <a:t>!   Why not?)</a:t>
            </a:r>
            <a:endParaRPr lang="en-US" baseline="-25000" dirty="0">
              <a:solidFill>
                <a:srgbClr val="8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90"/>
                </a:solidFill>
              </a:rPr>
              <a:t>Criterion 2: Order 	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 </a:t>
            </a:r>
            <a:r>
              <a:rPr lang="en-US" dirty="0">
                <a:solidFill>
                  <a:srgbClr val="000090"/>
                </a:solidFill>
              </a:rPr>
              <a:t>&gt;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 </a:t>
            </a:r>
            <a:r>
              <a:rPr lang="en-US" dirty="0">
                <a:solidFill>
                  <a:srgbClr val="000090"/>
                </a:solidFill>
              </a:rPr>
              <a:t>&gt;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III  </a:t>
            </a:r>
            <a:r>
              <a:rPr lang="en-US" dirty="0">
                <a:solidFill>
                  <a:srgbClr val="000090"/>
                </a:solidFill>
              </a:rPr>
              <a:t>(</a:t>
            </a:r>
            <a:r>
              <a:rPr lang="en-US" dirty="0" err="1">
                <a:solidFill>
                  <a:srgbClr val="000090"/>
                </a:solidFill>
              </a:rPr>
              <a:t>Twiss</a:t>
            </a:r>
            <a:r>
              <a:rPr lang="en-US" dirty="0">
                <a:solidFill>
                  <a:srgbClr val="000090"/>
                </a:solidFill>
              </a:rPr>
              <a:t> &amp; </a:t>
            </a:r>
            <a:r>
              <a:rPr lang="en-US" dirty="0" err="1">
                <a:solidFill>
                  <a:srgbClr val="000090"/>
                </a:solidFill>
              </a:rPr>
              <a:t>Moores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  <a:p>
            <a:pPr eaLnBrk="1" hangingPunct="1"/>
            <a:r>
              <a:rPr lang="en-US" baseline="-25000" dirty="0">
                <a:solidFill>
                  <a:srgbClr val="000090"/>
                </a:solidFill>
              </a:rPr>
              <a:t>		</a:t>
            </a:r>
            <a:r>
              <a:rPr lang="en-US" b="1" dirty="0">
                <a:solidFill>
                  <a:srgbClr val="000090"/>
                </a:solidFill>
              </a:rPr>
              <a:t>or </a:t>
            </a:r>
            <a:endParaRPr lang="en-US" baseline="-25000" dirty="0">
              <a:solidFill>
                <a:srgbClr val="00009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0090"/>
                </a:solidFill>
              </a:rPr>
              <a:t>			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 </a:t>
            </a:r>
            <a:r>
              <a:rPr lang="en-US" dirty="0">
                <a:solidFill>
                  <a:srgbClr val="000090"/>
                </a:solidFill>
              </a:rPr>
              <a:t>&lt;</a:t>
            </a:r>
            <a:r>
              <a:rPr lang="en-US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  <a:latin typeface="Symbol" charset="0"/>
                <a:sym typeface="Symbol" charset="0"/>
              </a:rPr>
              <a:t></a:t>
            </a:r>
            <a:r>
              <a:rPr lang="en-US" baseline="-25000" dirty="0">
                <a:solidFill>
                  <a:srgbClr val="000090"/>
                </a:solidFill>
              </a:rPr>
              <a:t>III  </a:t>
            </a:r>
            <a:r>
              <a:rPr lang="en-US" dirty="0">
                <a:solidFill>
                  <a:srgbClr val="000090"/>
                </a:solidFill>
              </a:rPr>
              <a:t>(?)</a:t>
            </a:r>
          </a:p>
          <a:p>
            <a:pPr eaLnBrk="1" hangingPunct="1"/>
            <a:endParaRPr lang="en-US" baseline="-25000" dirty="0"/>
          </a:p>
          <a:p>
            <a:pPr eaLnBrk="1" hangingPunct="1"/>
            <a:r>
              <a:rPr lang="en-US" baseline="-25000" dirty="0">
                <a:solidFill>
                  <a:srgbClr val="800000"/>
                </a:solidFill>
              </a:rPr>
              <a:t>*</a:t>
            </a:r>
            <a:r>
              <a:rPr lang="en-US" sz="2800" baseline="-25000" dirty="0">
                <a:solidFill>
                  <a:srgbClr val="800000"/>
                </a:solidFill>
              </a:rPr>
              <a:t> No sum implied</a:t>
            </a:r>
          </a:p>
        </p:txBody>
      </p:sp>
    </p:spTree>
    <p:extLst>
      <p:ext uri="{BB962C8B-B14F-4D97-AF65-F5344CB8AC3E}">
        <p14:creationId xmlns:p14="http://schemas.microsoft.com/office/powerpoint/2010/main" val="16334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168" y="193906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Class-prep questions for today (break-out rooms)</a:t>
            </a:r>
          </a:p>
        </p:txBody>
      </p:sp>
      <p:sp>
        <p:nvSpPr>
          <p:cNvPr id="15" name="Rounded Rectangle 14"/>
          <p:cNvSpPr/>
          <p:nvPr/>
        </p:nvSpPr>
        <p:spPr>
          <a:xfrm rot="20066692">
            <a:off x="800098" y="6281283"/>
            <a:ext cx="1023645" cy="26670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9788" y="788894"/>
            <a:ext cx="73987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Greatest shear stress is on planes </a:t>
            </a:r>
            <a:r>
              <a:rPr lang="mr-IN" sz="2000" dirty="0" smtClean="0">
                <a:solidFill>
                  <a:srgbClr val="000090"/>
                </a:solidFill>
                <a:latin typeface="Calibri"/>
                <a:cs typeface="Calibri"/>
              </a:rPr>
              <a:t>……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.. with normal vectors </a:t>
            </a:r>
            <a:r>
              <a:rPr lang="en-US" sz="2000" dirty="0" err="1">
                <a:solidFill>
                  <a:srgbClr val="000090"/>
                </a:solidFill>
              </a:rPr>
              <a:t>n</a:t>
            </a:r>
            <a:r>
              <a:rPr lang="en-US" sz="20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at 45</a:t>
            </a:r>
            <a:r>
              <a:rPr lang="en-US" sz="2000" baseline="30000" dirty="0" smtClean="0">
                <a:solidFill>
                  <a:srgbClr val="000090"/>
                </a:solidFill>
                <a:latin typeface="Calibri"/>
                <a:cs typeface="Calibri"/>
              </a:rPr>
              <a:t>o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 to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  <a:latin typeface="Calibri"/>
                <a:cs typeface="Calibri"/>
              </a:rPr>
              <a:t>III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.  But failure actually happens on planes – – – – at an angle </a:t>
            </a:r>
            <a:r>
              <a:rPr lang="en-US" sz="20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q</a:t>
            </a:r>
            <a:r>
              <a:rPr lang="en-US" sz="2000" dirty="0" smtClean="0">
                <a:solidFill>
                  <a:srgbClr val="000090"/>
                </a:solidFill>
              </a:rPr>
              <a:t>&gt;45</a:t>
            </a:r>
            <a:r>
              <a:rPr lang="en-US" sz="2000" baseline="30000" dirty="0" smtClean="0">
                <a:solidFill>
                  <a:srgbClr val="000090"/>
                </a:solidFill>
              </a:rPr>
              <a:t>o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between </a:t>
            </a:r>
            <a:r>
              <a:rPr lang="en-US" sz="2000" dirty="0" err="1">
                <a:solidFill>
                  <a:srgbClr val="000090"/>
                </a:solidFill>
              </a:rPr>
              <a:t>n</a:t>
            </a:r>
            <a:r>
              <a:rPr lang="en-US" sz="20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III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 Why is failure </a:t>
            </a:r>
            <a:r>
              <a:rPr lang="en-US" sz="2000" b="1" i="1" dirty="0" smtClean="0">
                <a:solidFill>
                  <a:srgbClr val="000090"/>
                </a:solidFill>
              </a:rPr>
              <a:t>not</a:t>
            </a:r>
            <a:r>
              <a:rPr lang="en-US" sz="2000" dirty="0" smtClean="0">
                <a:solidFill>
                  <a:srgbClr val="000090"/>
                </a:solidFill>
              </a:rPr>
              <a:t> on the plane with maximum shear stress</a:t>
            </a:r>
            <a:r>
              <a:rPr lang="en-US" sz="2000" dirty="0" smtClean="0">
                <a:solidFill>
                  <a:srgbClr val="000090"/>
                </a:solidFill>
              </a:rPr>
              <a:t>?</a:t>
            </a:r>
          </a:p>
          <a:p>
            <a:pPr marL="406400"/>
            <a:r>
              <a:rPr lang="en-US" sz="2000" dirty="0" smtClean="0">
                <a:solidFill>
                  <a:srgbClr val="000090"/>
                </a:solidFill>
              </a:rPr>
              <a:t>Think of the role of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in preventing slip.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406400"/>
            <a:r>
              <a:rPr lang="en-US" sz="2000" dirty="0" smtClean="0">
                <a:solidFill>
                  <a:srgbClr val="000090"/>
                </a:solidFill>
              </a:rPr>
              <a:t>Can you relate this to the </a:t>
            </a:r>
            <a:r>
              <a:rPr lang="en-US" sz="2000" dirty="0">
                <a:solidFill>
                  <a:srgbClr val="000090"/>
                </a:solidFill>
              </a:rPr>
              <a:t>tangent to the top </a:t>
            </a:r>
            <a:r>
              <a:rPr lang="en-US" sz="2000" dirty="0" smtClean="0">
                <a:solidFill>
                  <a:srgbClr val="000090"/>
                </a:solidFill>
              </a:rPr>
              <a:t>of the Mohr’s circle?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All surfaces are roughs at some scale. Relate this failure angle to how one rough surface slides over another rough surface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  <a:endParaRPr lang="en-US" sz="2000" dirty="0" smtClean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Failure planes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/>
              <a:t>– – </a:t>
            </a:r>
            <a:r>
              <a:rPr lang="en-US" sz="2000" dirty="0" smtClean="0"/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are defined by </a:t>
            </a:r>
            <a:r>
              <a:rPr lang="en-US" sz="2000" dirty="0">
                <a:solidFill>
                  <a:srgbClr val="000090"/>
                </a:solidFill>
              </a:rPr>
              <a:t>t</a:t>
            </a:r>
            <a:r>
              <a:rPr lang="en-US" sz="2000" dirty="0" smtClean="0">
                <a:solidFill>
                  <a:srgbClr val="000090"/>
                </a:solidFill>
              </a:rPr>
              <a:t>heir normal vectors </a:t>
            </a:r>
            <a:r>
              <a:rPr lang="en-US" sz="2000" dirty="0" err="1" smtClean="0">
                <a:solidFill>
                  <a:srgbClr val="00009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Why are there 2 conjugate failure planes?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Relate this to </a:t>
            </a:r>
            <a:r>
              <a:rPr lang="en-US" sz="2000" dirty="0" smtClean="0">
                <a:solidFill>
                  <a:srgbClr val="000090"/>
                </a:solidFill>
              </a:rPr>
              <a:t>the Mohr’s </a:t>
            </a:r>
            <a:r>
              <a:rPr lang="en-US" sz="2000" dirty="0" smtClean="0">
                <a:solidFill>
                  <a:srgbClr val="000090"/>
                </a:solidFill>
              </a:rPr>
              <a:t>circle.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60578" y="4134504"/>
            <a:ext cx="2803585" cy="2531859"/>
            <a:chOff x="1196050" y="3673061"/>
            <a:chExt cx="2803585" cy="2531859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628118" y="4173596"/>
              <a:ext cx="1269997" cy="1269997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00616" y="3673061"/>
              <a:ext cx="433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S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3468866" y="3986322"/>
              <a:ext cx="25400" cy="17102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312650" y="4807496"/>
              <a:ext cx="236855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27856" y="4699546"/>
              <a:ext cx="471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N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96050" y="4531664"/>
              <a:ext cx="152401" cy="137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10913" y="4828830"/>
              <a:ext cx="346102" cy="2708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02913" y="4713040"/>
              <a:ext cx="4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III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247147" y="4774670"/>
              <a:ext cx="74236" cy="74236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2277995" y="4272431"/>
              <a:ext cx="284231" cy="535065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77994" y="4803266"/>
              <a:ext cx="306457" cy="533809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983194" y="4808541"/>
              <a:ext cx="1504719" cy="90393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/>
            <p:cNvSpPr/>
            <p:nvPr/>
          </p:nvSpPr>
          <p:spPr>
            <a:xfrm>
              <a:off x="2024469" y="4573860"/>
              <a:ext cx="357656" cy="213279"/>
            </a:xfrm>
            <a:custGeom>
              <a:avLst/>
              <a:gdLst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39700 w 381000"/>
                <a:gd name="connsiteY6" fmla="*/ 44450 h 228600"/>
                <a:gd name="connsiteX7" fmla="*/ 177800 w 381000"/>
                <a:gd name="connsiteY7" fmla="*/ 19050 h 228600"/>
                <a:gd name="connsiteX8" fmla="*/ 260350 w 381000"/>
                <a:gd name="connsiteY8" fmla="*/ 0 h 228600"/>
                <a:gd name="connsiteX9" fmla="*/ 323850 w 381000"/>
                <a:gd name="connsiteY9" fmla="*/ 6350 h 228600"/>
                <a:gd name="connsiteX10" fmla="*/ 381000 w 381000"/>
                <a:gd name="connsiteY10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63500 w 381000"/>
                <a:gd name="connsiteY4" fmla="*/ 107950 h 228600"/>
                <a:gd name="connsiteX5" fmla="*/ 120650 w 381000"/>
                <a:gd name="connsiteY5" fmla="*/ 63500 h 228600"/>
                <a:gd name="connsiteX6" fmla="*/ 177800 w 381000"/>
                <a:gd name="connsiteY6" fmla="*/ 19050 h 228600"/>
                <a:gd name="connsiteX7" fmla="*/ 260350 w 381000"/>
                <a:gd name="connsiteY7" fmla="*/ 0 h 228600"/>
                <a:gd name="connsiteX8" fmla="*/ 323850 w 381000"/>
                <a:gd name="connsiteY8" fmla="*/ 6350 h 228600"/>
                <a:gd name="connsiteX9" fmla="*/ 381000 w 381000"/>
                <a:gd name="connsiteY9" fmla="*/ 12700 h 228600"/>
                <a:gd name="connsiteX0" fmla="*/ 0 w 381000"/>
                <a:gd name="connsiteY0" fmla="*/ 228600 h 228600"/>
                <a:gd name="connsiteX1" fmla="*/ 12700 w 381000"/>
                <a:gd name="connsiteY1" fmla="*/ 177800 h 228600"/>
                <a:gd name="connsiteX2" fmla="*/ 38100 w 381000"/>
                <a:gd name="connsiteY2" fmla="*/ 139700 h 228600"/>
                <a:gd name="connsiteX3" fmla="*/ 57150 w 381000"/>
                <a:gd name="connsiteY3" fmla="*/ 127000 h 228600"/>
                <a:gd name="connsiteX4" fmla="*/ 120650 w 381000"/>
                <a:gd name="connsiteY4" fmla="*/ 63500 h 228600"/>
                <a:gd name="connsiteX5" fmla="*/ 177800 w 381000"/>
                <a:gd name="connsiteY5" fmla="*/ 19050 h 228600"/>
                <a:gd name="connsiteX6" fmla="*/ 260350 w 381000"/>
                <a:gd name="connsiteY6" fmla="*/ 0 h 228600"/>
                <a:gd name="connsiteX7" fmla="*/ 323850 w 381000"/>
                <a:gd name="connsiteY7" fmla="*/ 6350 h 228600"/>
                <a:gd name="connsiteX8" fmla="*/ 381000 w 381000"/>
                <a:gd name="connsiteY8" fmla="*/ 12700 h 228600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57150 w 381000"/>
                <a:gd name="connsiteY3" fmla="*/ 120754 h 222354"/>
                <a:gd name="connsiteX4" fmla="*/ 120650 w 381000"/>
                <a:gd name="connsiteY4" fmla="*/ 57254 h 222354"/>
                <a:gd name="connsiteX5" fmla="*/ 177800 w 381000"/>
                <a:gd name="connsiteY5" fmla="*/ 12804 h 222354"/>
                <a:gd name="connsiteX6" fmla="*/ 323850 w 381000"/>
                <a:gd name="connsiteY6" fmla="*/ 104 h 222354"/>
                <a:gd name="connsiteX7" fmla="*/ 381000 w 381000"/>
                <a:gd name="connsiteY7" fmla="*/ 6454 h 222354"/>
                <a:gd name="connsiteX0" fmla="*/ 0 w 381000"/>
                <a:gd name="connsiteY0" fmla="*/ 222354 h 222354"/>
                <a:gd name="connsiteX1" fmla="*/ 12700 w 381000"/>
                <a:gd name="connsiteY1" fmla="*/ 171554 h 222354"/>
                <a:gd name="connsiteX2" fmla="*/ 38100 w 381000"/>
                <a:gd name="connsiteY2" fmla="*/ 133454 h 222354"/>
                <a:gd name="connsiteX3" fmla="*/ 120650 w 381000"/>
                <a:gd name="connsiteY3" fmla="*/ 57254 h 222354"/>
                <a:gd name="connsiteX4" fmla="*/ 177800 w 381000"/>
                <a:gd name="connsiteY4" fmla="*/ 12804 h 222354"/>
                <a:gd name="connsiteX5" fmla="*/ 323850 w 381000"/>
                <a:gd name="connsiteY5" fmla="*/ 104 h 222354"/>
                <a:gd name="connsiteX6" fmla="*/ 381000 w 381000"/>
                <a:gd name="connsiteY6" fmla="*/ 6454 h 222354"/>
                <a:gd name="connsiteX0" fmla="*/ 0 w 381000"/>
                <a:gd name="connsiteY0" fmla="*/ 222354 h 222354"/>
                <a:gd name="connsiteX1" fmla="*/ 38100 w 381000"/>
                <a:gd name="connsiteY1" fmla="*/ 133454 h 222354"/>
                <a:gd name="connsiteX2" fmla="*/ 120650 w 381000"/>
                <a:gd name="connsiteY2" fmla="*/ 57254 h 222354"/>
                <a:gd name="connsiteX3" fmla="*/ 177800 w 381000"/>
                <a:gd name="connsiteY3" fmla="*/ 12804 h 222354"/>
                <a:gd name="connsiteX4" fmla="*/ 323850 w 381000"/>
                <a:gd name="connsiteY4" fmla="*/ 104 h 222354"/>
                <a:gd name="connsiteX5" fmla="*/ 381000 w 381000"/>
                <a:gd name="connsiteY5" fmla="*/ 6454 h 222354"/>
                <a:gd name="connsiteX0" fmla="*/ 0 w 381000"/>
                <a:gd name="connsiteY0" fmla="*/ 215900 h 215900"/>
                <a:gd name="connsiteX1" fmla="*/ 38100 w 381000"/>
                <a:gd name="connsiteY1" fmla="*/ 127000 h 215900"/>
                <a:gd name="connsiteX2" fmla="*/ 120650 w 381000"/>
                <a:gd name="connsiteY2" fmla="*/ 50800 h 215900"/>
                <a:gd name="connsiteX3" fmla="*/ 177800 w 381000"/>
                <a:gd name="connsiteY3" fmla="*/ 6350 h 215900"/>
                <a:gd name="connsiteX4" fmla="*/ 381000 w 381000"/>
                <a:gd name="connsiteY4" fmla="*/ 0 h 215900"/>
                <a:gd name="connsiteX0" fmla="*/ 0 w 177800"/>
                <a:gd name="connsiteY0" fmla="*/ 209550 h 209550"/>
                <a:gd name="connsiteX1" fmla="*/ 38100 w 177800"/>
                <a:gd name="connsiteY1" fmla="*/ 120650 h 209550"/>
                <a:gd name="connsiteX2" fmla="*/ 120650 w 177800"/>
                <a:gd name="connsiteY2" fmla="*/ 44450 h 209550"/>
                <a:gd name="connsiteX3" fmla="*/ 177800 w 177800"/>
                <a:gd name="connsiteY3" fmla="*/ 0 h 209550"/>
                <a:gd name="connsiteX0" fmla="*/ 0 w 120650"/>
                <a:gd name="connsiteY0" fmla="*/ 165100 h 165100"/>
                <a:gd name="connsiteX1" fmla="*/ 38100 w 120650"/>
                <a:gd name="connsiteY1" fmla="*/ 76200 h 165100"/>
                <a:gd name="connsiteX2" fmla="*/ 120650 w 120650"/>
                <a:gd name="connsiteY2" fmla="*/ 0 h 165100"/>
                <a:gd name="connsiteX0" fmla="*/ 0 w 120650"/>
                <a:gd name="connsiteY0" fmla="*/ 165100 h 165100"/>
                <a:gd name="connsiteX1" fmla="*/ 120650 w 120650"/>
                <a:gd name="connsiteY1" fmla="*/ 0 h 165100"/>
                <a:gd name="connsiteX0" fmla="*/ 0 w 323850"/>
                <a:gd name="connsiteY0" fmla="*/ 209550 h 209550"/>
                <a:gd name="connsiteX1" fmla="*/ 323850 w 323850"/>
                <a:gd name="connsiteY1" fmla="*/ 0 h 209550"/>
                <a:gd name="connsiteX0" fmla="*/ 0 w 330214"/>
                <a:gd name="connsiteY0" fmla="*/ 221675 h 221675"/>
                <a:gd name="connsiteX1" fmla="*/ 323850 w 330214"/>
                <a:gd name="connsiteY1" fmla="*/ 12125 h 221675"/>
                <a:gd name="connsiteX0" fmla="*/ 0 w 330314"/>
                <a:gd name="connsiteY0" fmla="*/ 221965 h 221965"/>
                <a:gd name="connsiteX1" fmla="*/ 154456 w 330314"/>
                <a:gd name="connsiteY1" fmla="*/ 103400 h 221965"/>
                <a:gd name="connsiteX2" fmla="*/ 323850 w 330314"/>
                <a:gd name="connsiteY2" fmla="*/ 12415 h 221965"/>
                <a:gd name="connsiteX0" fmla="*/ 0 w 154456"/>
                <a:gd name="connsiteY0" fmla="*/ 118565 h 118565"/>
                <a:gd name="connsiteX1" fmla="*/ 154456 w 154456"/>
                <a:gd name="connsiteY1" fmla="*/ 0 h 118565"/>
                <a:gd name="connsiteX0" fmla="*/ 0 w 319556"/>
                <a:gd name="connsiteY0" fmla="*/ 201115 h 201115"/>
                <a:gd name="connsiteX1" fmla="*/ 319556 w 319556"/>
                <a:gd name="connsiteY1" fmla="*/ 0 h 201115"/>
                <a:gd name="connsiteX0" fmla="*/ 0 w 319556"/>
                <a:gd name="connsiteY0" fmla="*/ 201115 h 201115"/>
                <a:gd name="connsiteX1" fmla="*/ 141756 w 319556"/>
                <a:gd name="connsiteY1" fmla="*/ 101600 h 201115"/>
                <a:gd name="connsiteX2" fmla="*/ 319556 w 319556"/>
                <a:gd name="connsiteY2" fmla="*/ 0 h 2011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395756 w 395756"/>
                <a:gd name="connsiteY2" fmla="*/ 0 h 163015"/>
                <a:gd name="connsiteX0" fmla="*/ 0 w 395756"/>
                <a:gd name="connsiteY0" fmla="*/ 163015 h 163015"/>
                <a:gd name="connsiteX1" fmla="*/ 141756 w 395756"/>
                <a:gd name="connsiteY1" fmla="*/ 6350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95756"/>
                <a:gd name="connsiteY0" fmla="*/ 163015 h 163015"/>
                <a:gd name="connsiteX1" fmla="*/ 122706 w 395756"/>
                <a:gd name="connsiteY1" fmla="*/ 69850 h 163015"/>
                <a:gd name="connsiteX2" fmla="*/ 256056 w 395756"/>
                <a:gd name="connsiteY2" fmla="*/ 12700 h 163015"/>
                <a:gd name="connsiteX3" fmla="*/ 395756 w 395756"/>
                <a:gd name="connsiteY3" fmla="*/ 0 h 1630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43356 w 383056"/>
                <a:gd name="connsiteY2" fmla="*/ 1270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698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90956 w 383056"/>
                <a:gd name="connsiteY1" fmla="*/ 9525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39215 h 239215"/>
                <a:gd name="connsiteX1" fmla="*/ 110006 w 383056"/>
                <a:gd name="connsiteY1" fmla="*/ 101600 h 239215"/>
                <a:gd name="connsiteX2" fmla="*/ 224306 w 383056"/>
                <a:gd name="connsiteY2" fmla="*/ 31750 h 239215"/>
                <a:gd name="connsiteX3" fmla="*/ 383056 w 383056"/>
                <a:gd name="connsiteY3" fmla="*/ 0 h 239215"/>
                <a:gd name="connsiteX0" fmla="*/ 0 w 383056"/>
                <a:gd name="connsiteY0" fmla="*/ 213764 h 213764"/>
                <a:gd name="connsiteX1" fmla="*/ 110006 w 383056"/>
                <a:gd name="connsiteY1" fmla="*/ 76149 h 213764"/>
                <a:gd name="connsiteX2" fmla="*/ 224306 w 383056"/>
                <a:gd name="connsiteY2" fmla="*/ 6299 h 213764"/>
                <a:gd name="connsiteX3" fmla="*/ 383056 w 383056"/>
                <a:gd name="connsiteY3" fmla="*/ 6299 h 213764"/>
                <a:gd name="connsiteX0" fmla="*/ 0 w 383056"/>
                <a:gd name="connsiteY0" fmla="*/ 209721 h 209721"/>
                <a:gd name="connsiteX1" fmla="*/ 110006 w 383056"/>
                <a:gd name="connsiteY1" fmla="*/ 72106 h 209721"/>
                <a:gd name="connsiteX2" fmla="*/ 224306 w 383056"/>
                <a:gd name="connsiteY2" fmla="*/ 2256 h 209721"/>
                <a:gd name="connsiteX3" fmla="*/ 383056 w 383056"/>
                <a:gd name="connsiteY3" fmla="*/ 2256 h 209721"/>
                <a:gd name="connsiteX0" fmla="*/ 0 w 383056"/>
                <a:gd name="connsiteY0" fmla="*/ 207465 h 207465"/>
                <a:gd name="connsiteX1" fmla="*/ 110006 w 383056"/>
                <a:gd name="connsiteY1" fmla="*/ 69850 h 207465"/>
                <a:gd name="connsiteX2" fmla="*/ 224306 w 383056"/>
                <a:gd name="connsiteY2" fmla="*/ 12700 h 207465"/>
                <a:gd name="connsiteX3" fmla="*/ 383056 w 383056"/>
                <a:gd name="connsiteY3" fmla="*/ 0 h 207465"/>
                <a:gd name="connsiteX0" fmla="*/ 0 w 383056"/>
                <a:gd name="connsiteY0" fmla="*/ 207465 h 207465"/>
                <a:gd name="connsiteX1" fmla="*/ 110006 w 383056"/>
                <a:gd name="connsiteY1" fmla="*/ 69850 h 207465"/>
                <a:gd name="connsiteX2" fmla="*/ 169457 w 383056"/>
                <a:gd name="connsiteY2" fmla="*/ 26004 h 207465"/>
                <a:gd name="connsiteX3" fmla="*/ 224306 w 383056"/>
                <a:gd name="connsiteY3" fmla="*/ 12700 h 207465"/>
                <a:gd name="connsiteX4" fmla="*/ 383056 w 383056"/>
                <a:gd name="connsiteY4" fmla="*/ 0 h 207465"/>
                <a:gd name="connsiteX0" fmla="*/ 0 w 383056"/>
                <a:gd name="connsiteY0" fmla="*/ 207465 h 207465"/>
                <a:gd name="connsiteX1" fmla="*/ 90956 w 383056"/>
                <a:gd name="connsiteY1" fmla="*/ 79375 h 207465"/>
                <a:gd name="connsiteX2" fmla="*/ 169457 w 383056"/>
                <a:gd name="connsiteY2" fmla="*/ 26004 h 207465"/>
                <a:gd name="connsiteX3" fmla="*/ 224306 w 383056"/>
                <a:gd name="connsiteY3" fmla="*/ 12700 h 207465"/>
                <a:gd name="connsiteX4" fmla="*/ 383056 w 383056"/>
                <a:gd name="connsiteY4" fmla="*/ 0 h 207465"/>
                <a:gd name="connsiteX0" fmla="*/ 0 w 373531"/>
                <a:gd name="connsiteY0" fmla="*/ 229690 h 229690"/>
                <a:gd name="connsiteX1" fmla="*/ 81431 w 373531"/>
                <a:gd name="connsiteY1" fmla="*/ 79375 h 229690"/>
                <a:gd name="connsiteX2" fmla="*/ 159932 w 373531"/>
                <a:gd name="connsiteY2" fmla="*/ 26004 h 229690"/>
                <a:gd name="connsiteX3" fmla="*/ 214781 w 373531"/>
                <a:gd name="connsiteY3" fmla="*/ 12700 h 229690"/>
                <a:gd name="connsiteX4" fmla="*/ 373531 w 373531"/>
                <a:gd name="connsiteY4" fmla="*/ 0 h 229690"/>
                <a:gd name="connsiteX0" fmla="*/ 0 w 373531"/>
                <a:gd name="connsiteY0" fmla="*/ 229690 h 229690"/>
                <a:gd name="connsiteX1" fmla="*/ 81431 w 373531"/>
                <a:gd name="connsiteY1" fmla="*/ 79375 h 229690"/>
                <a:gd name="connsiteX2" fmla="*/ 159932 w 373531"/>
                <a:gd name="connsiteY2" fmla="*/ 26004 h 229690"/>
                <a:gd name="connsiteX3" fmla="*/ 214781 w 373531"/>
                <a:gd name="connsiteY3" fmla="*/ 12700 h 229690"/>
                <a:gd name="connsiteX4" fmla="*/ 373531 w 373531"/>
                <a:gd name="connsiteY4" fmla="*/ 0 h 229690"/>
                <a:gd name="connsiteX0" fmla="*/ 0 w 373531"/>
                <a:gd name="connsiteY0" fmla="*/ 229690 h 229690"/>
                <a:gd name="connsiteX1" fmla="*/ 81431 w 373531"/>
                <a:gd name="connsiteY1" fmla="*/ 79375 h 229690"/>
                <a:gd name="connsiteX2" fmla="*/ 159932 w 373531"/>
                <a:gd name="connsiteY2" fmla="*/ 26004 h 229690"/>
                <a:gd name="connsiteX3" fmla="*/ 214781 w 373531"/>
                <a:gd name="connsiteY3" fmla="*/ 12700 h 229690"/>
                <a:gd name="connsiteX4" fmla="*/ 373531 w 373531"/>
                <a:gd name="connsiteY4" fmla="*/ 0 h 229690"/>
                <a:gd name="connsiteX0" fmla="*/ 0 w 373531"/>
                <a:gd name="connsiteY0" fmla="*/ 229690 h 229690"/>
                <a:gd name="connsiteX1" fmla="*/ 81431 w 373531"/>
                <a:gd name="connsiteY1" fmla="*/ 79375 h 229690"/>
                <a:gd name="connsiteX2" fmla="*/ 159932 w 373531"/>
                <a:gd name="connsiteY2" fmla="*/ 26004 h 229690"/>
                <a:gd name="connsiteX3" fmla="*/ 214781 w 373531"/>
                <a:gd name="connsiteY3" fmla="*/ 12700 h 229690"/>
                <a:gd name="connsiteX4" fmla="*/ 373531 w 373531"/>
                <a:gd name="connsiteY4" fmla="*/ 0 h 229690"/>
                <a:gd name="connsiteX0" fmla="*/ 0 w 373531"/>
                <a:gd name="connsiteY0" fmla="*/ 229690 h 229690"/>
                <a:gd name="connsiteX1" fmla="*/ 81431 w 373531"/>
                <a:gd name="connsiteY1" fmla="*/ 79375 h 229690"/>
                <a:gd name="connsiteX2" fmla="*/ 159932 w 373531"/>
                <a:gd name="connsiteY2" fmla="*/ 26004 h 229690"/>
                <a:gd name="connsiteX3" fmla="*/ 214781 w 373531"/>
                <a:gd name="connsiteY3" fmla="*/ 12700 h 229690"/>
                <a:gd name="connsiteX4" fmla="*/ 373531 w 373531"/>
                <a:gd name="connsiteY4" fmla="*/ 0 h 229690"/>
                <a:gd name="connsiteX0" fmla="*/ 0 w 351306"/>
                <a:gd name="connsiteY0" fmla="*/ 218654 h 218654"/>
                <a:gd name="connsiteX1" fmla="*/ 81431 w 351306"/>
                <a:gd name="connsiteY1" fmla="*/ 68339 h 218654"/>
                <a:gd name="connsiteX2" fmla="*/ 159932 w 351306"/>
                <a:gd name="connsiteY2" fmla="*/ 14968 h 218654"/>
                <a:gd name="connsiteX3" fmla="*/ 214781 w 351306"/>
                <a:gd name="connsiteY3" fmla="*/ 1664 h 218654"/>
                <a:gd name="connsiteX4" fmla="*/ 351306 w 351306"/>
                <a:gd name="connsiteY4" fmla="*/ 8014 h 218654"/>
                <a:gd name="connsiteX0" fmla="*/ 0 w 351306"/>
                <a:gd name="connsiteY0" fmla="*/ 218654 h 218654"/>
                <a:gd name="connsiteX1" fmla="*/ 81431 w 351306"/>
                <a:gd name="connsiteY1" fmla="*/ 68339 h 218654"/>
                <a:gd name="connsiteX2" fmla="*/ 140882 w 351306"/>
                <a:gd name="connsiteY2" fmla="*/ 14968 h 218654"/>
                <a:gd name="connsiteX3" fmla="*/ 214781 w 351306"/>
                <a:gd name="connsiteY3" fmla="*/ 1664 h 218654"/>
                <a:gd name="connsiteX4" fmla="*/ 351306 w 351306"/>
                <a:gd name="connsiteY4" fmla="*/ 8014 h 218654"/>
                <a:gd name="connsiteX0" fmla="*/ 0 w 351306"/>
                <a:gd name="connsiteY0" fmla="*/ 218654 h 218654"/>
                <a:gd name="connsiteX1" fmla="*/ 81431 w 351306"/>
                <a:gd name="connsiteY1" fmla="*/ 68339 h 218654"/>
                <a:gd name="connsiteX2" fmla="*/ 140882 w 351306"/>
                <a:gd name="connsiteY2" fmla="*/ 14968 h 218654"/>
                <a:gd name="connsiteX3" fmla="*/ 227481 w 351306"/>
                <a:gd name="connsiteY3" fmla="*/ 1664 h 218654"/>
                <a:gd name="connsiteX4" fmla="*/ 351306 w 351306"/>
                <a:gd name="connsiteY4" fmla="*/ 8014 h 218654"/>
                <a:gd name="connsiteX0" fmla="*/ 0 w 351306"/>
                <a:gd name="connsiteY0" fmla="*/ 216990 h 216990"/>
                <a:gd name="connsiteX1" fmla="*/ 81431 w 351306"/>
                <a:gd name="connsiteY1" fmla="*/ 66675 h 216990"/>
                <a:gd name="connsiteX2" fmla="*/ 140882 w 351306"/>
                <a:gd name="connsiteY2" fmla="*/ 13304 h 216990"/>
                <a:gd name="connsiteX3" fmla="*/ 227481 w 351306"/>
                <a:gd name="connsiteY3" fmla="*/ 0 h 216990"/>
                <a:gd name="connsiteX4" fmla="*/ 351306 w 351306"/>
                <a:gd name="connsiteY4" fmla="*/ 6350 h 216990"/>
                <a:gd name="connsiteX0" fmla="*/ 0 w 351306"/>
                <a:gd name="connsiteY0" fmla="*/ 216990 h 216990"/>
                <a:gd name="connsiteX1" fmla="*/ 81431 w 351306"/>
                <a:gd name="connsiteY1" fmla="*/ 66675 h 216990"/>
                <a:gd name="connsiteX2" fmla="*/ 227481 w 351306"/>
                <a:gd name="connsiteY2" fmla="*/ 0 h 216990"/>
                <a:gd name="connsiteX3" fmla="*/ 351306 w 351306"/>
                <a:gd name="connsiteY3" fmla="*/ 6350 h 216990"/>
                <a:gd name="connsiteX0" fmla="*/ 0 w 351306"/>
                <a:gd name="connsiteY0" fmla="*/ 213815 h 213815"/>
                <a:gd name="connsiteX1" fmla="*/ 81431 w 351306"/>
                <a:gd name="connsiteY1" fmla="*/ 63500 h 213815"/>
                <a:gd name="connsiteX2" fmla="*/ 208431 w 351306"/>
                <a:gd name="connsiteY2" fmla="*/ 0 h 213815"/>
                <a:gd name="connsiteX3" fmla="*/ 351306 w 351306"/>
                <a:gd name="connsiteY3" fmla="*/ 3175 h 213815"/>
                <a:gd name="connsiteX0" fmla="*/ 0 w 351306"/>
                <a:gd name="connsiteY0" fmla="*/ 213815 h 213815"/>
                <a:gd name="connsiteX1" fmla="*/ 81431 w 351306"/>
                <a:gd name="connsiteY1" fmla="*/ 63500 h 213815"/>
                <a:gd name="connsiteX2" fmla="*/ 208431 w 351306"/>
                <a:gd name="connsiteY2" fmla="*/ 0 h 213815"/>
                <a:gd name="connsiteX3" fmla="*/ 351306 w 351306"/>
                <a:gd name="connsiteY3" fmla="*/ 3175 h 213815"/>
                <a:gd name="connsiteX0" fmla="*/ 0 w 351306"/>
                <a:gd name="connsiteY0" fmla="*/ 213815 h 213815"/>
                <a:gd name="connsiteX1" fmla="*/ 81431 w 351306"/>
                <a:gd name="connsiteY1" fmla="*/ 63500 h 213815"/>
                <a:gd name="connsiteX2" fmla="*/ 208431 w 351306"/>
                <a:gd name="connsiteY2" fmla="*/ 0 h 213815"/>
                <a:gd name="connsiteX3" fmla="*/ 351306 w 351306"/>
                <a:gd name="connsiteY3" fmla="*/ 3175 h 213815"/>
                <a:gd name="connsiteX0" fmla="*/ 0 w 351306"/>
                <a:gd name="connsiteY0" fmla="*/ 210640 h 210640"/>
                <a:gd name="connsiteX1" fmla="*/ 81431 w 351306"/>
                <a:gd name="connsiteY1" fmla="*/ 60325 h 210640"/>
                <a:gd name="connsiteX2" fmla="*/ 186206 w 351306"/>
                <a:gd name="connsiteY2" fmla="*/ 0 h 210640"/>
                <a:gd name="connsiteX3" fmla="*/ 351306 w 351306"/>
                <a:gd name="connsiteY3" fmla="*/ 0 h 210640"/>
                <a:gd name="connsiteX0" fmla="*/ 0 w 351306"/>
                <a:gd name="connsiteY0" fmla="*/ 210640 h 210640"/>
                <a:gd name="connsiteX1" fmla="*/ 81431 w 351306"/>
                <a:gd name="connsiteY1" fmla="*/ 60325 h 210640"/>
                <a:gd name="connsiteX2" fmla="*/ 186206 w 351306"/>
                <a:gd name="connsiteY2" fmla="*/ 0 h 210640"/>
                <a:gd name="connsiteX3" fmla="*/ 351306 w 351306"/>
                <a:gd name="connsiteY3" fmla="*/ 0 h 210640"/>
                <a:gd name="connsiteX0" fmla="*/ 0 w 351306"/>
                <a:gd name="connsiteY0" fmla="*/ 210640 h 210640"/>
                <a:gd name="connsiteX1" fmla="*/ 81431 w 351306"/>
                <a:gd name="connsiteY1" fmla="*/ 60325 h 210640"/>
                <a:gd name="connsiteX2" fmla="*/ 189381 w 351306"/>
                <a:gd name="connsiteY2" fmla="*/ 3175 h 210640"/>
                <a:gd name="connsiteX3" fmla="*/ 351306 w 351306"/>
                <a:gd name="connsiteY3" fmla="*/ 0 h 210640"/>
                <a:gd name="connsiteX0" fmla="*/ 0 w 357656"/>
                <a:gd name="connsiteY0" fmla="*/ 207465 h 207465"/>
                <a:gd name="connsiteX1" fmla="*/ 81431 w 357656"/>
                <a:gd name="connsiteY1" fmla="*/ 57150 h 207465"/>
                <a:gd name="connsiteX2" fmla="*/ 189381 w 357656"/>
                <a:gd name="connsiteY2" fmla="*/ 0 h 207465"/>
                <a:gd name="connsiteX3" fmla="*/ 357656 w 357656"/>
                <a:gd name="connsiteY3" fmla="*/ 3175 h 207465"/>
                <a:gd name="connsiteX0" fmla="*/ 0 w 357656"/>
                <a:gd name="connsiteY0" fmla="*/ 207465 h 207465"/>
                <a:gd name="connsiteX1" fmla="*/ 81431 w 357656"/>
                <a:gd name="connsiteY1" fmla="*/ 57150 h 207465"/>
                <a:gd name="connsiteX2" fmla="*/ 189381 w 357656"/>
                <a:gd name="connsiteY2" fmla="*/ 0 h 207465"/>
                <a:gd name="connsiteX3" fmla="*/ 357656 w 357656"/>
                <a:gd name="connsiteY3" fmla="*/ 3175 h 207465"/>
                <a:gd name="connsiteX0" fmla="*/ 0 w 357656"/>
                <a:gd name="connsiteY0" fmla="*/ 207465 h 207465"/>
                <a:gd name="connsiteX1" fmla="*/ 81431 w 357656"/>
                <a:gd name="connsiteY1" fmla="*/ 57150 h 207465"/>
                <a:gd name="connsiteX2" fmla="*/ 189381 w 357656"/>
                <a:gd name="connsiteY2" fmla="*/ 0 h 207465"/>
                <a:gd name="connsiteX3" fmla="*/ 357656 w 357656"/>
                <a:gd name="connsiteY3" fmla="*/ 3175 h 207465"/>
                <a:gd name="connsiteX0" fmla="*/ 0 w 357656"/>
                <a:gd name="connsiteY0" fmla="*/ 207465 h 207465"/>
                <a:gd name="connsiteX1" fmla="*/ 81431 w 357656"/>
                <a:gd name="connsiteY1" fmla="*/ 57150 h 207465"/>
                <a:gd name="connsiteX2" fmla="*/ 189381 w 357656"/>
                <a:gd name="connsiteY2" fmla="*/ 0 h 207465"/>
                <a:gd name="connsiteX3" fmla="*/ 357656 w 357656"/>
                <a:gd name="connsiteY3" fmla="*/ 3175 h 207465"/>
                <a:gd name="connsiteX0" fmla="*/ 0 w 357656"/>
                <a:gd name="connsiteY0" fmla="*/ 214310 h 214310"/>
                <a:gd name="connsiteX1" fmla="*/ 81431 w 357656"/>
                <a:gd name="connsiteY1" fmla="*/ 63995 h 214310"/>
                <a:gd name="connsiteX2" fmla="*/ 189381 w 357656"/>
                <a:gd name="connsiteY2" fmla="*/ 6845 h 214310"/>
                <a:gd name="connsiteX3" fmla="*/ 258357 w 357656"/>
                <a:gd name="connsiteY3" fmla="*/ 1097 h 214310"/>
                <a:gd name="connsiteX4" fmla="*/ 357656 w 357656"/>
                <a:gd name="connsiteY4" fmla="*/ 10020 h 214310"/>
                <a:gd name="connsiteX0" fmla="*/ 0 w 357656"/>
                <a:gd name="connsiteY0" fmla="*/ 215468 h 215468"/>
                <a:gd name="connsiteX1" fmla="*/ 81431 w 357656"/>
                <a:gd name="connsiteY1" fmla="*/ 65153 h 215468"/>
                <a:gd name="connsiteX2" fmla="*/ 189381 w 357656"/>
                <a:gd name="connsiteY2" fmla="*/ 8003 h 215468"/>
                <a:gd name="connsiteX3" fmla="*/ 258357 w 357656"/>
                <a:gd name="connsiteY3" fmla="*/ 2255 h 215468"/>
                <a:gd name="connsiteX4" fmla="*/ 357656 w 357656"/>
                <a:gd name="connsiteY4" fmla="*/ 11178 h 215468"/>
                <a:gd name="connsiteX0" fmla="*/ 0 w 357656"/>
                <a:gd name="connsiteY0" fmla="*/ 214086 h 214086"/>
                <a:gd name="connsiteX1" fmla="*/ 81431 w 357656"/>
                <a:gd name="connsiteY1" fmla="*/ 63771 h 214086"/>
                <a:gd name="connsiteX2" fmla="*/ 176681 w 357656"/>
                <a:gd name="connsiteY2" fmla="*/ 9796 h 214086"/>
                <a:gd name="connsiteX3" fmla="*/ 258357 w 357656"/>
                <a:gd name="connsiteY3" fmla="*/ 873 h 214086"/>
                <a:gd name="connsiteX4" fmla="*/ 357656 w 357656"/>
                <a:gd name="connsiteY4" fmla="*/ 9796 h 214086"/>
                <a:gd name="connsiteX0" fmla="*/ 0 w 357656"/>
                <a:gd name="connsiteY0" fmla="*/ 213279 h 213279"/>
                <a:gd name="connsiteX1" fmla="*/ 81431 w 357656"/>
                <a:gd name="connsiteY1" fmla="*/ 62964 h 213279"/>
                <a:gd name="connsiteX2" fmla="*/ 176681 w 357656"/>
                <a:gd name="connsiteY2" fmla="*/ 8989 h 213279"/>
                <a:gd name="connsiteX3" fmla="*/ 258357 w 357656"/>
                <a:gd name="connsiteY3" fmla="*/ 66 h 213279"/>
                <a:gd name="connsiteX4" fmla="*/ 357656 w 357656"/>
                <a:gd name="connsiteY4" fmla="*/ 8989 h 213279"/>
                <a:gd name="connsiteX0" fmla="*/ 0 w 357656"/>
                <a:gd name="connsiteY0" fmla="*/ 213279 h 213279"/>
                <a:gd name="connsiteX1" fmla="*/ 81431 w 357656"/>
                <a:gd name="connsiteY1" fmla="*/ 62964 h 213279"/>
                <a:gd name="connsiteX2" fmla="*/ 176681 w 357656"/>
                <a:gd name="connsiteY2" fmla="*/ 8989 h 213279"/>
                <a:gd name="connsiteX3" fmla="*/ 258357 w 357656"/>
                <a:gd name="connsiteY3" fmla="*/ 66 h 213279"/>
                <a:gd name="connsiteX4" fmla="*/ 357656 w 357656"/>
                <a:gd name="connsiteY4" fmla="*/ 8989 h 213279"/>
                <a:gd name="connsiteX0" fmla="*/ 0 w 357656"/>
                <a:gd name="connsiteY0" fmla="*/ 213279 h 213279"/>
                <a:gd name="connsiteX1" fmla="*/ 68731 w 357656"/>
                <a:gd name="connsiteY1" fmla="*/ 72489 h 213279"/>
                <a:gd name="connsiteX2" fmla="*/ 176681 w 357656"/>
                <a:gd name="connsiteY2" fmla="*/ 8989 h 213279"/>
                <a:gd name="connsiteX3" fmla="*/ 258357 w 357656"/>
                <a:gd name="connsiteY3" fmla="*/ 66 h 213279"/>
                <a:gd name="connsiteX4" fmla="*/ 357656 w 357656"/>
                <a:gd name="connsiteY4" fmla="*/ 8989 h 213279"/>
                <a:gd name="connsiteX0" fmla="*/ 0 w 357656"/>
                <a:gd name="connsiteY0" fmla="*/ 213279 h 213279"/>
                <a:gd name="connsiteX1" fmla="*/ 68731 w 357656"/>
                <a:gd name="connsiteY1" fmla="*/ 72489 h 213279"/>
                <a:gd name="connsiteX2" fmla="*/ 176681 w 357656"/>
                <a:gd name="connsiteY2" fmla="*/ 8989 h 213279"/>
                <a:gd name="connsiteX3" fmla="*/ 258357 w 357656"/>
                <a:gd name="connsiteY3" fmla="*/ 66 h 213279"/>
                <a:gd name="connsiteX4" fmla="*/ 357656 w 357656"/>
                <a:gd name="connsiteY4" fmla="*/ 8989 h 21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6" h="213279">
                  <a:moveTo>
                    <a:pt x="0" y="213279"/>
                  </a:moveTo>
                  <a:cubicBezTo>
                    <a:pt x="23969" y="119782"/>
                    <a:pt x="32062" y="124711"/>
                    <a:pt x="68731" y="72489"/>
                  </a:cubicBezTo>
                  <a:cubicBezTo>
                    <a:pt x="106644" y="36324"/>
                    <a:pt x="125352" y="31743"/>
                    <a:pt x="176681" y="8989"/>
                  </a:cubicBezTo>
                  <a:cubicBezTo>
                    <a:pt x="240564" y="2210"/>
                    <a:pt x="230311" y="-463"/>
                    <a:pt x="258357" y="66"/>
                  </a:cubicBezTo>
                  <a:cubicBezTo>
                    <a:pt x="286403" y="595"/>
                    <a:pt x="337402" y="8031"/>
                    <a:pt x="357656" y="8989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125130" y="3979969"/>
              <a:ext cx="1362783" cy="840227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69267" y="5835588"/>
              <a:ext cx="133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Stress space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1950177" y="4332718"/>
              <a:ext cx="947938" cy="947938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636539" y="4675845"/>
              <a:ext cx="313637" cy="313637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815322" y="4291610"/>
              <a:ext cx="448285" cy="400110"/>
              <a:chOff x="158514" y="4487953"/>
              <a:chExt cx="448285" cy="400110"/>
            </a:xfrm>
          </p:grpSpPr>
          <p:sp>
            <p:nvSpPr>
              <p:cNvPr id="82" name="Rectangle 81"/>
              <p:cNvSpPr/>
              <p:nvPr/>
            </p:nvSpPr>
            <p:spPr>
              <a:xfrm rot="19741658">
                <a:off x="237105" y="4590769"/>
                <a:ext cx="310678" cy="2185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9593039">
                <a:off x="158514" y="4487953"/>
                <a:ext cx="4482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90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q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809875" y="4828830"/>
              <a:ext cx="155575" cy="160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7615" y="4660996"/>
              <a:ext cx="4000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</a:t>
              </a:r>
              <a:endParaRPr lang="en-US" sz="2400" baseline="-25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97443" y="3951938"/>
            <a:ext cx="3697573" cy="2733061"/>
            <a:chOff x="4397443" y="3951938"/>
            <a:chExt cx="3697573" cy="2733061"/>
          </a:xfrm>
        </p:grpSpPr>
        <p:grpSp>
          <p:nvGrpSpPr>
            <p:cNvPr id="59" name="Group 58"/>
            <p:cNvGrpSpPr/>
            <p:nvPr/>
          </p:nvGrpSpPr>
          <p:grpSpPr>
            <a:xfrm>
              <a:off x="6371537" y="3974838"/>
              <a:ext cx="1723479" cy="2710161"/>
              <a:chOff x="4842725" y="3366799"/>
              <a:chExt cx="1723479" cy="271016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441485" y="4014637"/>
                <a:ext cx="681980" cy="16044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82101" y="3366799"/>
                <a:ext cx="4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781180" y="3566854"/>
                <a:ext cx="0" cy="4394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2"/>
              </p:cNvCxnSpPr>
              <p:nvPr/>
            </p:nvCxnSpPr>
            <p:spPr>
              <a:xfrm>
                <a:off x="5782475" y="5619136"/>
                <a:ext cx="0" cy="457824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5441485" y="4149506"/>
                <a:ext cx="681981" cy="135075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441485" y="4143153"/>
                <a:ext cx="670377" cy="1357106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>
                <a:off x="5520288" y="4414565"/>
                <a:ext cx="258294" cy="249735"/>
              </a:xfrm>
              <a:custGeom>
                <a:avLst/>
                <a:gdLst>
                  <a:gd name="connsiteX0" fmla="*/ 0 w 381000"/>
                  <a:gd name="connsiteY0" fmla="*/ 228600 h 228600"/>
                  <a:gd name="connsiteX1" fmla="*/ 12700 w 381000"/>
                  <a:gd name="connsiteY1" fmla="*/ 177800 h 228600"/>
                  <a:gd name="connsiteX2" fmla="*/ 38100 w 381000"/>
                  <a:gd name="connsiteY2" fmla="*/ 139700 h 228600"/>
                  <a:gd name="connsiteX3" fmla="*/ 57150 w 381000"/>
                  <a:gd name="connsiteY3" fmla="*/ 127000 h 228600"/>
                  <a:gd name="connsiteX4" fmla="*/ 63500 w 381000"/>
                  <a:gd name="connsiteY4" fmla="*/ 107950 h 228600"/>
                  <a:gd name="connsiteX5" fmla="*/ 120650 w 381000"/>
                  <a:gd name="connsiteY5" fmla="*/ 63500 h 228600"/>
                  <a:gd name="connsiteX6" fmla="*/ 139700 w 381000"/>
                  <a:gd name="connsiteY6" fmla="*/ 44450 h 228600"/>
                  <a:gd name="connsiteX7" fmla="*/ 177800 w 381000"/>
                  <a:gd name="connsiteY7" fmla="*/ 19050 h 228600"/>
                  <a:gd name="connsiteX8" fmla="*/ 260350 w 381000"/>
                  <a:gd name="connsiteY8" fmla="*/ 0 h 228600"/>
                  <a:gd name="connsiteX9" fmla="*/ 323850 w 381000"/>
                  <a:gd name="connsiteY9" fmla="*/ 6350 h 228600"/>
                  <a:gd name="connsiteX10" fmla="*/ 381000 w 381000"/>
                  <a:gd name="connsiteY10" fmla="*/ 12700 h 228600"/>
                  <a:gd name="connsiteX0" fmla="*/ 0 w 381000"/>
                  <a:gd name="connsiteY0" fmla="*/ 228600 h 228600"/>
                  <a:gd name="connsiteX1" fmla="*/ 12700 w 381000"/>
                  <a:gd name="connsiteY1" fmla="*/ 177800 h 228600"/>
                  <a:gd name="connsiteX2" fmla="*/ 38100 w 381000"/>
                  <a:gd name="connsiteY2" fmla="*/ 139700 h 228600"/>
                  <a:gd name="connsiteX3" fmla="*/ 57150 w 381000"/>
                  <a:gd name="connsiteY3" fmla="*/ 127000 h 228600"/>
                  <a:gd name="connsiteX4" fmla="*/ 63500 w 381000"/>
                  <a:gd name="connsiteY4" fmla="*/ 107950 h 228600"/>
                  <a:gd name="connsiteX5" fmla="*/ 120650 w 381000"/>
                  <a:gd name="connsiteY5" fmla="*/ 63500 h 228600"/>
                  <a:gd name="connsiteX6" fmla="*/ 177800 w 381000"/>
                  <a:gd name="connsiteY6" fmla="*/ 19050 h 228600"/>
                  <a:gd name="connsiteX7" fmla="*/ 260350 w 381000"/>
                  <a:gd name="connsiteY7" fmla="*/ 0 h 228600"/>
                  <a:gd name="connsiteX8" fmla="*/ 323850 w 381000"/>
                  <a:gd name="connsiteY8" fmla="*/ 6350 h 228600"/>
                  <a:gd name="connsiteX9" fmla="*/ 381000 w 381000"/>
                  <a:gd name="connsiteY9" fmla="*/ 12700 h 228600"/>
                  <a:gd name="connsiteX0" fmla="*/ 0 w 381000"/>
                  <a:gd name="connsiteY0" fmla="*/ 228600 h 228600"/>
                  <a:gd name="connsiteX1" fmla="*/ 12700 w 381000"/>
                  <a:gd name="connsiteY1" fmla="*/ 177800 h 228600"/>
                  <a:gd name="connsiteX2" fmla="*/ 38100 w 381000"/>
                  <a:gd name="connsiteY2" fmla="*/ 139700 h 228600"/>
                  <a:gd name="connsiteX3" fmla="*/ 57150 w 381000"/>
                  <a:gd name="connsiteY3" fmla="*/ 127000 h 228600"/>
                  <a:gd name="connsiteX4" fmla="*/ 120650 w 381000"/>
                  <a:gd name="connsiteY4" fmla="*/ 63500 h 228600"/>
                  <a:gd name="connsiteX5" fmla="*/ 177800 w 381000"/>
                  <a:gd name="connsiteY5" fmla="*/ 19050 h 228600"/>
                  <a:gd name="connsiteX6" fmla="*/ 260350 w 381000"/>
                  <a:gd name="connsiteY6" fmla="*/ 0 h 228600"/>
                  <a:gd name="connsiteX7" fmla="*/ 323850 w 381000"/>
                  <a:gd name="connsiteY7" fmla="*/ 6350 h 228600"/>
                  <a:gd name="connsiteX8" fmla="*/ 381000 w 381000"/>
                  <a:gd name="connsiteY8" fmla="*/ 12700 h 228600"/>
                  <a:gd name="connsiteX0" fmla="*/ 0 w 381000"/>
                  <a:gd name="connsiteY0" fmla="*/ 222354 h 222354"/>
                  <a:gd name="connsiteX1" fmla="*/ 12700 w 381000"/>
                  <a:gd name="connsiteY1" fmla="*/ 171554 h 222354"/>
                  <a:gd name="connsiteX2" fmla="*/ 38100 w 381000"/>
                  <a:gd name="connsiteY2" fmla="*/ 133454 h 222354"/>
                  <a:gd name="connsiteX3" fmla="*/ 57150 w 381000"/>
                  <a:gd name="connsiteY3" fmla="*/ 120754 h 222354"/>
                  <a:gd name="connsiteX4" fmla="*/ 120650 w 381000"/>
                  <a:gd name="connsiteY4" fmla="*/ 57254 h 222354"/>
                  <a:gd name="connsiteX5" fmla="*/ 177800 w 381000"/>
                  <a:gd name="connsiteY5" fmla="*/ 12804 h 222354"/>
                  <a:gd name="connsiteX6" fmla="*/ 323850 w 381000"/>
                  <a:gd name="connsiteY6" fmla="*/ 104 h 222354"/>
                  <a:gd name="connsiteX7" fmla="*/ 381000 w 381000"/>
                  <a:gd name="connsiteY7" fmla="*/ 6454 h 222354"/>
                  <a:gd name="connsiteX0" fmla="*/ 0 w 381000"/>
                  <a:gd name="connsiteY0" fmla="*/ 222354 h 222354"/>
                  <a:gd name="connsiteX1" fmla="*/ 12700 w 381000"/>
                  <a:gd name="connsiteY1" fmla="*/ 171554 h 222354"/>
                  <a:gd name="connsiteX2" fmla="*/ 38100 w 381000"/>
                  <a:gd name="connsiteY2" fmla="*/ 133454 h 222354"/>
                  <a:gd name="connsiteX3" fmla="*/ 120650 w 381000"/>
                  <a:gd name="connsiteY3" fmla="*/ 57254 h 222354"/>
                  <a:gd name="connsiteX4" fmla="*/ 177800 w 381000"/>
                  <a:gd name="connsiteY4" fmla="*/ 12804 h 222354"/>
                  <a:gd name="connsiteX5" fmla="*/ 323850 w 381000"/>
                  <a:gd name="connsiteY5" fmla="*/ 104 h 222354"/>
                  <a:gd name="connsiteX6" fmla="*/ 381000 w 381000"/>
                  <a:gd name="connsiteY6" fmla="*/ 6454 h 222354"/>
                  <a:gd name="connsiteX0" fmla="*/ 0 w 381000"/>
                  <a:gd name="connsiteY0" fmla="*/ 222354 h 222354"/>
                  <a:gd name="connsiteX1" fmla="*/ 38100 w 381000"/>
                  <a:gd name="connsiteY1" fmla="*/ 133454 h 222354"/>
                  <a:gd name="connsiteX2" fmla="*/ 120650 w 381000"/>
                  <a:gd name="connsiteY2" fmla="*/ 57254 h 222354"/>
                  <a:gd name="connsiteX3" fmla="*/ 177800 w 381000"/>
                  <a:gd name="connsiteY3" fmla="*/ 12804 h 222354"/>
                  <a:gd name="connsiteX4" fmla="*/ 323850 w 381000"/>
                  <a:gd name="connsiteY4" fmla="*/ 104 h 222354"/>
                  <a:gd name="connsiteX5" fmla="*/ 381000 w 381000"/>
                  <a:gd name="connsiteY5" fmla="*/ 6454 h 222354"/>
                  <a:gd name="connsiteX0" fmla="*/ 0 w 381000"/>
                  <a:gd name="connsiteY0" fmla="*/ 215900 h 215900"/>
                  <a:gd name="connsiteX1" fmla="*/ 38100 w 381000"/>
                  <a:gd name="connsiteY1" fmla="*/ 127000 h 215900"/>
                  <a:gd name="connsiteX2" fmla="*/ 120650 w 381000"/>
                  <a:gd name="connsiteY2" fmla="*/ 50800 h 215900"/>
                  <a:gd name="connsiteX3" fmla="*/ 177800 w 381000"/>
                  <a:gd name="connsiteY3" fmla="*/ 6350 h 215900"/>
                  <a:gd name="connsiteX4" fmla="*/ 381000 w 381000"/>
                  <a:gd name="connsiteY4" fmla="*/ 0 h 215900"/>
                  <a:gd name="connsiteX0" fmla="*/ 0 w 177800"/>
                  <a:gd name="connsiteY0" fmla="*/ 209550 h 209550"/>
                  <a:gd name="connsiteX1" fmla="*/ 38100 w 177800"/>
                  <a:gd name="connsiteY1" fmla="*/ 120650 h 209550"/>
                  <a:gd name="connsiteX2" fmla="*/ 120650 w 177800"/>
                  <a:gd name="connsiteY2" fmla="*/ 44450 h 209550"/>
                  <a:gd name="connsiteX3" fmla="*/ 177800 w 177800"/>
                  <a:gd name="connsiteY3" fmla="*/ 0 h 209550"/>
                  <a:gd name="connsiteX0" fmla="*/ 0 w 120650"/>
                  <a:gd name="connsiteY0" fmla="*/ 165100 h 165100"/>
                  <a:gd name="connsiteX1" fmla="*/ 38100 w 120650"/>
                  <a:gd name="connsiteY1" fmla="*/ 76200 h 165100"/>
                  <a:gd name="connsiteX2" fmla="*/ 120650 w 120650"/>
                  <a:gd name="connsiteY2" fmla="*/ 0 h 165100"/>
                  <a:gd name="connsiteX0" fmla="*/ 0 w 120650"/>
                  <a:gd name="connsiteY0" fmla="*/ 165100 h 165100"/>
                  <a:gd name="connsiteX1" fmla="*/ 120650 w 120650"/>
                  <a:gd name="connsiteY1" fmla="*/ 0 h 165100"/>
                  <a:gd name="connsiteX0" fmla="*/ 0 w 323850"/>
                  <a:gd name="connsiteY0" fmla="*/ 209550 h 209550"/>
                  <a:gd name="connsiteX1" fmla="*/ 323850 w 323850"/>
                  <a:gd name="connsiteY1" fmla="*/ 0 h 209550"/>
                  <a:gd name="connsiteX0" fmla="*/ 0 w 330214"/>
                  <a:gd name="connsiteY0" fmla="*/ 221675 h 221675"/>
                  <a:gd name="connsiteX1" fmla="*/ 323850 w 330214"/>
                  <a:gd name="connsiteY1" fmla="*/ 12125 h 221675"/>
                  <a:gd name="connsiteX0" fmla="*/ 0 w 330314"/>
                  <a:gd name="connsiteY0" fmla="*/ 221965 h 221965"/>
                  <a:gd name="connsiteX1" fmla="*/ 154456 w 330314"/>
                  <a:gd name="connsiteY1" fmla="*/ 103400 h 221965"/>
                  <a:gd name="connsiteX2" fmla="*/ 323850 w 330314"/>
                  <a:gd name="connsiteY2" fmla="*/ 12415 h 221965"/>
                  <a:gd name="connsiteX0" fmla="*/ 0 w 154456"/>
                  <a:gd name="connsiteY0" fmla="*/ 118565 h 118565"/>
                  <a:gd name="connsiteX1" fmla="*/ 154456 w 154456"/>
                  <a:gd name="connsiteY1" fmla="*/ 0 h 118565"/>
                  <a:gd name="connsiteX0" fmla="*/ 0 w 319556"/>
                  <a:gd name="connsiteY0" fmla="*/ 201115 h 201115"/>
                  <a:gd name="connsiteX1" fmla="*/ 319556 w 319556"/>
                  <a:gd name="connsiteY1" fmla="*/ 0 h 201115"/>
                  <a:gd name="connsiteX0" fmla="*/ 0 w 319556"/>
                  <a:gd name="connsiteY0" fmla="*/ 201115 h 201115"/>
                  <a:gd name="connsiteX1" fmla="*/ 141756 w 319556"/>
                  <a:gd name="connsiteY1" fmla="*/ 101600 h 201115"/>
                  <a:gd name="connsiteX2" fmla="*/ 319556 w 319556"/>
                  <a:gd name="connsiteY2" fmla="*/ 0 h 201115"/>
                  <a:gd name="connsiteX0" fmla="*/ 0 w 395756"/>
                  <a:gd name="connsiteY0" fmla="*/ 163015 h 163015"/>
                  <a:gd name="connsiteX1" fmla="*/ 141756 w 395756"/>
                  <a:gd name="connsiteY1" fmla="*/ 63500 h 163015"/>
                  <a:gd name="connsiteX2" fmla="*/ 395756 w 395756"/>
                  <a:gd name="connsiteY2" fmla="*/ 0 h 163015"/>
                  <a:gd name="connsiteX0" fmla="*/ 0 w 395756"/>
                  <a:gd name="connsiteY0" fmla="*/ 163015 h 163015"/>
                  <a:gd name="connsiteX1" fmla="*/ 141756 w 395756"/>
                  <a:gd name="connsiteY1" fmla="*/ 63500 h 163015"/>
                  <a:gd name="connsiteX2" fmla="*/ 256056 w 395756"/>
                  <a:gd name="connsiteY2" fmla="*/ 12700 h 163015"/>
                  <a:gd name="connsiteX3" fmla="*/ 395756 w 395756"/>
                  <a:gd name="connsiteY3" fmla="*/ 0 h 163015"/>
                  <a:gd name="connsiteX0" fmla="*/ 0 w 395756"/>
                  <a:gd name="connsiteY0" fmla="*/ 163015 h 163015"/>
                  <a:gd name="connsiteX1" fmla="*/ 122706 w 395756"/>
                  <a:gd name="connsiteY1" fmla="*/ 69850 h 163015"/>
                  <a:gd name="connsiteX2" fmla="*/ 256056 w 395756"/>
                  <a:gd name="connsiteY2" fmla="*/ 12700 h 163015"/>
                  <a:gd name="connsiteX3" fmla="*/ 395756 w 395756"/>
                  <a:gd name="connsiteY3" fmla="*/ 0 h 163015"/>
                  <a:gd name="connsiteX0" fmla="*/ 0 w 383056"/>
                  <a:gd name="connsiteY0" fmla="*/ 239215 h 239215"/>
                  <a:gd name="connsiteX1" fmla="*/ 110006 w 383056"/>
                  <a:gd name="connsiteY1" fmla="*/ 69850 h 239215"/>
                  <a:gd name="connsiteX2" fmla="*/ 243356 w 383056"/>
                  <a:gd name="connsiteY2" fmla="*/ 1270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6985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90956 w 383056"/>
                  <a:gd name="connsiteY1" fmla="*/ 9525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239215 h 239215"/>
                  <a:gd name="connsiteX1" fmla="*/ 110006 w 383056"/>
                  <a:gd name="connsiteY1" fmla="*/ 101600 h 239215"/>
                  <a:gd name="connsiteX2" fmla="*/ 224306 w 383056"/>
                  <a:gd name="connsiteY2" fmla="*/ 31750 h 239215"/>
                  <a:gd name="connsiteX3" fmla="*/ 383056 w 383056"/>
                  <a:gd name="connsiteY3" fmla="*/ 0 h 239215"/>
                  <a:gd name="connsiteX0" fmla="*/ 0 w 383056"/>
                  <a:gd name="connsiteY0" fmla="*/ 417463 h 417463"/>
                  <a:gd name="connsiteX1" fmla="*/ 110006 w 383056"/>
                  <a:gd name="connsiteY1" fmla="*/ 279848 h 417463"/>
                  <a:gd name="connsiteX2" fmla="*/ 363534 w 383056"/>
                  <a:gd name="connsiteY2" fmla="*/ 432 h 417463"/>
                  <a:gd name="connsiteX3" fmla="*/ 224306 w 383056"/>
                  <a:gd name="connsiteY3" fmla="*/ 209998 h 417463"/>
                  <a:gd name="connsiteX4" fmla="*/ 383056 w 383056"/>
                  <a:gd name="connsiteY4" fmla="*/ 178248 h 417463"/>
                  <a:gd name="connsiteX0" fmla="*/ 0 w 488636"/>
                  <a:gd name="connsiteY0" fmla="*/ 517451 h 517451"/>
                  <a:gd name="connsiteX1" fmla="*/ 484656 w 488636"/>
                  <a:gd name="connsiteY1" fmla="*/ 5186 h 517451"/>
                  <a:gd name="connsiteX2" fmla="*/ 363534 w 488636"/>
                  <a:gd name="connsiteY2" fmla="*/ 100420 h 517451"/>
                  <a:gd name="connsiteX3" fmla="*/ 224306 w 488636"/>
                  <a:gd name="connsiteY3" fmla="*/ 309986 h 517451"/>
                  <a:gd name="connsiteX4" fmla="*/ 383056 w 488636"/>
                  <a:gd name="connsiteY4" fmla="*/ 278236 h 517451"/>
                  <a:gd name="connsiteX0" fmla="*/ 204746 w 267932"/>
                  <a:gd name="connsiteY0" fmla="*/ 142801 h 310116"/>
                  <a:gd name="connsiteX1" fmla="*/ 263952 w 267932"/>
                  <a:gd name="connsiteY1" fmla="*/ 5186 h 310116"/>
                  <a:gd name="connsiteX2" fmla="*/ 142830 w 267932"/>
                  <a:gd name="connsiteY2" fmla="*/ 100420 h 310116"/>
                  <a:gd name="connsiteX3" fmla="*/ 3602 w 267932"/>
                  <a:gd name="connsiteY3" fmla="*/ 309986 h 310116"/>
                  <a:gd name="connsiteX4" fmla="*/ 162352 w 267932"/>
                  <a:gd name="connsiteY4" fmla="*/ 278236 h 310116"/>
                  <a:gd name="connsiteX0" fmla="*/ 299996 w 307289"/>
                  <a:gd name="connsiteY0" fmla="*/ 104701 h 310116"/>
                  <a:gd name="connsiteX1" fmla="*/ 263952 w 307289"/>
                  <a:gd name="connsiteY1" fmla="*/ 5186 h 310116"/>
                  <a:gd name="connsiteX2" fmla="*/ 142830 w 307289"/>
                  <a:gd name="connsiteY2" fmla="*/ 100420 h 310116"/>
                  <a:gd name="connsiteX3" fmla="*/ 3602 w 307289"/>
                  <a:gd name="connsiteY3" fmla="*/ 309986 h 310116"/>
                  <a:gd name="connsiteX4" fmla="*/ 162352 w 307289"/>
                  <a:gd name="connsiteY4" fmla="*/ 278236 h 310116"/>
                  <a:gd name="connsiteX0" fmla="*/ 299996 w 299996"/>
                  <a:gd name="connsiteY0" fmla="*/ 18629 h 224044"/>
                  <a:gd name="connsiteX1" fmla="*/ 142830 w 299996"/>
                  <a:gd name="connsiteY1" fmla="*/ 14348 h 224044"/>
                  <a:gd name="connsiteX2" fmla="*/ 3602 w 299996"/>
                  <a:gd name="connsiteY2" fmla="*/ 223914 h 224044"/>
                  <a:gd name="connsiteX3" fmla="*/ 162352 w 299996"/>
                  <a:gd name="connsiteY3" fmla="*/ 192164 h 224044"/>
                  <a:gd name="connsiteX0" fmla="*/ 336697 w 336697"/>
                  <a:gd name="connsiteY0" fmla="*/ 18629 h 281422"/>
                  <a:gd name="connsiteX1" fmla="*/ 179531 w 336697"/>
                  <a:gd name="connsiteY1" fmla="*/ 14348 h 281422"/>
                  <a:gd name="connsiteX2" fmla="*/ 40303 w 336697"/>
                  <a:gd name="connsiteY2" fmla="*/ 223914 h 281422"/>
                  <a:gd name="connsiteX3" fmla="*/ 2203 w 336697"/>
                  <a:gd name="connsiteY3" fmla="*/ 281064 h 281422"/>
                  <a:gd name="connsiteX0" fmla="*/ 336156 w 336156"/>
                  <a:gd name="connsiteY0" fmla="*/ 18629 h 281268"/>
                  <a:gd name="connsiteX1" fmla="*/ 178990 w 336156"/>
                  <a:gd name="connsiteY1" fmla="*/ 14348 h 281268"/>
                  <a:gd name="connsiteX2" fmla="*/ 84212 w 336156"/>
                  <a:gd name="connsiteY2" fmla="*/ 160414 h 281268"/>
                  <a:gd name="connsiteX3" fmla="*/ 1662 w 336156"/>
                  <a:gd name="connsiteY3" fmla="*/ 281064 h 281268"/>
                  <a:gd name="connsiteX0" fmla="*/ 336156 w 336156"/>
                  <a:gd name="connsiteY0" fmla="*/ 74 h 262713"/>
                  <a:gd name="connsiteX1" fmla="*/ 210740 w 336156"/>
                  <a:gd name="connsiteY1" fmla="*/ 40243 h 262713"/>
                  <a:gd name="connsiteX2" fmla="*/ 84212 w 336156"/>
                  <a:gd name="connsiteY2" fmla="*/ 141859 h 262713"/>
                  <a:gd name="connsiteX3" fmla="*/ 1662 w 336156"/>
                  <a:gd name="connsiteY3" fmla="*/ 262509 h 262713"/>
                  <a:gd name="connsiteX0" fmla="*/ 335952 w 335952"/>
                  <a:gd name="connsiteY0" fmla="*/ 74 h 262689"/>
                  <a:gd name="connsiteX1" fmla="*/ 210536 w 335952"/>
                  <a:gd name="connsiteY1" fmla="*/ 40243 h 262689"/>
                  <a:gd name="connsiteX2" fmla="*/ 109408 w 335952"/>
                  <a:gd name="connsiteY2" fmla="*/ 122809 h 262689"/>
                  <a:gd name="connsiteX3" fmla="*/ 1458 w 335952"/>
                  <a:gd name="connsiteY3" fmla="*/ 262509 h 262689"/>
                  <a:gd name="connsiteX0" fmla="*/ 334494 w 334494"/>
                  <a:gd name="connsiteY0" fmla="*/ 74 h 262509"/>
                  <a:gd name="connsiteX1" fmla="*/ 209078 w 334494"/>
                  <a:gd name="connsiteY1" fmla="*/ 40243 h 262509"/>
                  <a:gd name="connsiteX2" fmla="*/ 0 w 334494"/>
                  <a:gd name="connsiteY2" fmla="*/ 262509 h 262509"/>
                  <a:gd name="connsiteX0" fmla="*/ 334494 w 334494"/>
                  <a:gd name="connsiteY0" fmla="*/ 8 h 262443"/>
                  <a:gd name="connsiteX1" fmla="*/ 158278 w 334494"/>
                  <a:gd name="connsiteY1" fmla="*/ 110027 h 262443"/>
                  <a:gd name="connsiteX2" fmla="*/ 0 w 334494"/>
                  <a:gd name="connsiteY2" fmla="*/ 262443 h 262443"/>
                  <a:gd name="connsiteX0" fmla="*/ 270994 w 270994"/>
                  <a:gd name="connsiteY0" fmla="*/ 8 h 237043"/>
                  <a:gd name="connsiteX1" fmla="*/ 94778 w 270994"/>
                  <a:gd name="connsiteY1" fmla="*/ 110027 h 237043"/>
                  <a:gd name="connsiteX2" fmla="*/ 0 w 270994"/>
                  <a:gd name="connsiteY2" fmla="*/ 237043 h 237043"/>
                  <a:gd name="connsiteX0" fmla="*/ 270994 w 270994"/>
                  <a:gd name="connsiteY0" fmla="*/ 13 h 237048"/>
                  <a:gd name="connsiteX1" fmla="*/ 94778 w 270994"/>
                  <a:gd name="connsiteY1" fmla="*/ 78282 h 237048"/>
                  <a:gd name="connsiteX2" fmla="*/ 0 w 270994"/>
                  <a:gd name="connsiteY2" fmla="*/ 237048 h 237048"/>
                  <a:gd name="connsiteX0" fmla="*/ 258294 w 258294"/>
                  <a:gd name="connsiteY0" fmla="*/ 13 h 249748"/>
                  <a:gd name="connsiteX1" fmla="*/ 82078 w 258294"/>
                  <a:gd name="connsiteY1" fmla="*/ 78282 h 249748"/>
                  <a:gd name="connsiteX2" fmla="*/ 0 w 258294"/>
                  <a:gd name="connsiteY2" fmla="*/ 249748 h 249748"/>
                  <a:gd name="connsiteX0" fmla="*/ 258294 w 258294"/>
                  <a:gd name="connsiteY0" fmla="*/ 13 h 249748"/>
                  <a:gd name="connsiteX1" fmla="*/ 82078 w 258294"/>
                  <a:gd name="connsiteY1" fmla="*/ 78282 h 249748"/>
                  <a:gd name="connsiteX2" fmla="*/ 0 w 258294"/>
                  <a:gd name="connsiteY2" fmla="*/ 249748 h 249748"/>
                  <a:gd name="connsiteX0" fmla="*/ 258294 w 258294"/>
                  <a:gd name="connsiteY0" fmla="*/ 22 h 249757"/>
                  <a:gd name="connsiteX1" fmla="*/ 107478 w 258294"/>
                  <a:gd name="connsiteY1" fmla="*/ 59241 h 249757"/>
                  <a:gd name="connsiteX2" fmla="*/ 0 w 258294"/>
                  <a:gd name="connsiteY2" fmla="*/ 249757 h 249757"/>
                  <a:gd name="connsiteX0" fmla="*/ 258294 w 258294"/>
                  <a:gd name="connsiteY0" fmla="*/ 22 h 249757"/>
                  <a:gd name="connsiteX1" fmla="*/ 107478 w 258294"/>
                  <a:gd name="connsiteY1" fmla="*/ 59241 h 249757"/>
                  <a:gd name="connsiteX2" fmla="*/ 0 w 258294"/>
                  <a:gd name="connsiteY2" fmla="*/ 249757 h 249757"/>
                  <a:gd name="connsiteX0" fmla="*/ 258294 w 258294"/>
                  <a:gd name="connsiteY0" fmla="*/ 29 h 249764"/>
                  <a:gd name="connsiteX1" fmla="*/ 107478 w 258294"/>
                  <a:gd name="connsiteY1" fmla="*/ 59248 h 249764"/>
                  <a:gd name="connsiteX2" fmla="*/ 0 w 258294"/>
                  <a:gd name="connsiteY2" fmla="*/ 249764 h 249764"/>
                  <a:gd name="connsiteX0" fmla="*/ 258294 w 258294"/>
                  <a:gd name="connsiteY0" fmla="*/ 19 h 249754"/>
                  <a:gd name="connsiteX1" fmla="*/ 75728 w 258294"/>
                  <a:gd name="connsiteY1" fmla="*/ 71938 h 249754"/>
                  <a:gd name="connsiteX2" fmla="*/ 0 w 258294"/>
                  <a:gd name="connsiteY2" fmla="*/ 249754 h 249754"/>
                  <a:gd name="connsiteX0" fmla="*/ 258294 w 258294"/>
                  <a:gd name="connsiteY0" fmla="*/ 19 h 249754"/>
                  <a:gd name="connsiteX1" fmla="*/ 75728 w 258294"/>
                  <a:gd name="connsiteY1" fmla="*/ 71938 h 249754"/>
                  <a:gd name="connsiteX2" fmla="*/ 0 w 258294"/>
                  <a:gd name="connsiteY2" fmla="*/ 249754 h 249754"/>
                  <a:gd name="connsiteX0" fmla="*/ 258294 w 258294"/>
                  <a:gd name="connsiteY0" fmla="*/ 19 h 249754"/>
                  <a:gd name="connsiteX1" fmla="*/ 75728 w 258294"/>
                  <a:gd name="connsiteY1" fmla="*/ 71938 h 249754"/>
                  <a:gd name="connsiteX2" fmla="*/ 0 w 258294"/>
                  <a:gd name="connsiteY2" fmla="*/ 249754 h 249754"/>
                  <a:gd name="connsiteX0" fmla="*/ 258294 w 258294"/>
                  <a:gd name="connsiteY0" fmla="*/ 0 h 249735"/>
                  <a:gd name="connsiteX1" fmla="*/ 75728 w 258294"/>
                  <a:gd name="connsiteY1" fmla="*/ 71919 h 249735"/>
                  <a:gd name="connsiteX2" fmla="*/ 0 w 258294"/>
                  <a:gd name="connsiteY2" fmla="*/ 249735 h 249735"/>
                  <a:gd name="connsiteX0" fmla="*/ 258294 w 258294"/>
                  <a:gd name="connsiteY0" fmla="*/ 0 h 249735"/>
                  <a:gd name="connsiteX1" fmla="*/ 88428 w 258294"/>
                  <a:gd name="connsiteY1" fmla="*/ 52869 h 249735"/>
                  <a:gd name="connsiteX2" fmla="*/ 0 w 258294"/>
                  <a:gd name="connsiteY2" fmla="*/ 249735 h 24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294" h="249735">
                    <a:moveTo>
                      <a:pt x="258294" y="0"/>
                    </a:moveTo>
                    <a:cubicBezTo>
                      <a:pt x="193801" y="5458"/>
                      <a:pt x="163227" y="12305"/>
                      <a:pt x="88428" y="52869"/>
                    </a:cubicBezTo>
                    <a:cubicBezTo>
                      <a:pt x="26329" y="122008"/>
                      <a:pt x="24508" y="133580"/>
                      <a:pt x="0" y="249735"/>
                    </a:cubicBezTo>
                  </a:path>
                </a:pathLst>
              </a:custGeom>
              <a:ln w="19050" cmpd="sng">
                <a:solidFill>
                  <a:srgbClr val="00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175176" y="4366938"/>
                <a:ext cx="391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5215467" y="4817955"/>
                <a:ext cx="206371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5" idx="3"/>
              </p:cNvCxnSpPr>
              <p:nvPr/>
            </p:nvCxnSpPr>
            <p:spPr>
              <a:xfrm>
                <a:off x="6123465" y="4816887"/>
                <a:ext cx="204310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842725" y="4226758"/>
                <a:ext cx="954907" cy="599186"/>
                <a:chOff x="4969725" y="3490148"/>
                <a:chExt cx="954907" cy="599186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5267690" y="3714750"/>
                  <a:ext cx="656942" cy="374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4969725" y="3490148"/>
                  <a:ext cx="37998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err="1" smtClean="0"/>
                    <a:t>n</a:t>
                  </a:r>
                  <a:r>
                    <a:rPr lang="en-US" sz="2400" baseline="-25000" dirty="0" err="1" smtClean="0"/>
                    <a:t>i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72" name="Straight Connector 71"/>
              <p:cNvCxnSpPr>
                <a:stCxn id="105" idx="0"/>
                <a:endCxn id="105" idx="2"/>
              </p:cNvCxnSpPr>
              <p:nvPr/>
            </p:nvCxnSpPr>
            <p:spPr>
              <a:xfrm>
                <a:off x="5782475" y="4014637"/>
                <a:ext cx="0" cy="160449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 rot="19200851">
                <a:off x="5542578" y="4359513"/>
                <a:ext cx="129815" cy="222299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 rot="18897232">
                <a:off x="5435448" y="4257655"/>
                <a:ext cx="3182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q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5491089" y="6312596"/>
              <a:ext cx="1652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Cartesian space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397443" y="3951938"/>
              <a:ext cx="1648640" cy="2710161"/>
              <a:chOff x="4397443" y="3901138"/>
              <a:chExt cx="1648640" cy="271016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4921364" y="4548976"/>
                <a:ext cx="681980" cy="16044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261980" y="3901138"/>
                <a:ext cx="4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III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5261059" y="4101193"/>
                <a:ext cx="0" cy="439438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6" idx="2"/>
              </p:cNvCxnSpPr>
              <p:nvPr/>
            </p:nvCxnSpPr>
            <p:spPr>
              <a:xfrm>
                <a:off x="5262354" y="6153475"/>
                <a:ext cx="0" cy="457824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4921364" y="5061508"/>
                <a:ext cx="681980" cy="75509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921364" y="5234225"/>
                <a:ext cx="681980" cy="69069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5655055" y="4901277"/>
                <a:ext cx="391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400" baseline="-25000" dirty="0" err="1" smtClean="0">
                    <a:solidFill>
                      <a:srgbClr val="000090"/>
                    </a:solidFill>
                  </a:rPr>
                  <a:t>I</a:t>
                </a:r>
                <a:endParaRPr lang="en-US" sz="2400" baseline="-25000" dirty="0">
                  <a:solidFill>
                    <a:srgbClr val="000090"/>
                  </a:solidFill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695346" y="5352294"/>
                <a:ext cx="206371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26" idx="3"/>
              </p:cNvCxnSpPr>
              <p:nvPr/>
            </p:nvCxnSpPr>
            <p:spPr>
              <a:xfrm>
                <a:off x="5603344" y="5351226"/>
                <a:ext cx="204310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4703239" y="4899830"/>
                <a:ext cx="560754" cy="53465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397443" y="4674222"/>
                <a:ext cx="3799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 smtClean="0"/>
                  <a:t>n</a:t>
                </a:r>
                <a:r>
                  <a:rPr lang="en-US" sz="2400" baseline="-25000" dirty="0" err="1" smtClean="0"/>
                  <a:t>i</a:t>
                </a:r>
                <a:endParaRPr lang="en-US" sz="2400" baseline="-25000" dirty="0"/>
              </a:p>
            </p:txBody>
          </p:sp>
          <p:cxnSp>
            <p:nvCxnSpPr>
              <p:cNvPr id="138" name="Straight Connector 137"/>
              <p:cNvCxnSpPr>
                <a:stCxn id="126" idx="0"/>
                <a:endCxn id="126" idx="2"/>
              </p:cNvCxnSpPr>
              <p:nvPr/>
            </p:nvCxnSpPr>
            <p:spPr>
              <a:xfrm>
                <a:off x="5262354" y="4548976"/>
                <a:ext cx="0" cy="1604499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4951965" y="4872555"/>
                <a:ext cx="309094" cy="247733"/>
                <a:chOff x="4949367" y="4878939"/>
                <a:chExt cx="309094" cy="247733"/>
              </a:xfrm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4949367" y="4948904"/>
                  <a:ext cx="309094" cy="177768"/>
                </a:xfrm>
                <a:custGeom>
                  <a:avLst/>
                  <a:gdLst>
                    <a:gd name="connsiteX0" fmla="*/ 0 w 381000"/>
                    <a:gd name="connsiteY0" fmla="*/ 228600 h 228600"/>
                    <a:gd name="connsiteX1" fmla="*/ 12700 w 381000"/>
                    <a:gd name="connsiteY1" fmla="*/ 177800 h 228600"/>
                    <a:gd name="connsiteX2" fmla="*/ 38100 w 381000"/>
                    <a:gd name="connsiteY2" fmla="*/ 139700 h 228600"/>
                    <a:gd name="connsiteX3" fmla="*/ 57150 w 381000"/>
                    <a:gd name="connsiteY3" fmla="*/ 127000 h 228600"/>
                    <a:gd name="connsiteX4" fmla="*/ 63500 w 381000"/>
                    <a:gd name="connsiteY4" fmla="*/ 107950 h 228600"/>
                    <a:gd name="connsiteX5" fmla="*/ 120650 w 381000"/>
                    <a:gd name="connsiteY5" fmla="*/ 63500 h 228600"/>
                    <a:gd name="connsiteX6" fmla="*/ 139700 w 381000"/>
                    <a:gd name="connsiteY6" fmla="*/ 44450 h 228600"/>
                    <a:gd name="connsiteX7" fmla="*/ 177800 w 381000"/>
                    <a:gd name="connsiteY7" fmla="*/ 19050 h 228600"/>
                    <a:gd name="connsiteX8" fmla="*/ 260350 w 381000"/>
                    <a:gd name="connsiteY8" fmla="*/ 0 h 228600"/>
                    <a:gd name="connsiteX9" fmla="*/ 323850 w 381000"/>
                    <a:gd name="connsiteY9" fmla="*/ 6350 h 228600"/>
                    <a:gd name="connsiteX10" fmla="*/ 381000 w 381000"/>
                    <a:gd name="connsiteY10" fmla="*/ 12700 h 228600"/>
                    <a:gd name="connsiteX0" fmla="*/ 0 w 381000"/>
                    <a:gd name="connsiteY0" fmla="*/ 228600 h 228600"/>
                    <a:gd name="connsiteX1" fmla="*/ 12700 w 381000"/>
                    <a:gd name="connsiteY1" fmla="*/ 177800 h 228600"/>
                    <a:gd name="connsiteX2" fmla="*/ 38100 w 381000"/>
                    <a:gd name="connsiteY2" fmla="*/ 139700 h 228600"/>
                    <a:gd name="connsiteX3" fmla="*/ 57150 w 381000"/>
                    <a:gd name="connsiteY3" fmla="*/ 127000 h 228600"/>
                    <a:gd name="connsiteX4" fmla="*/ 63500 w 381000"/>
                    <a:gd name="connsiteY4" fmla="*/ 107950 h 228600"/>
                    <a:gd name="connsiteX5" fmla="*/ 120650 w 381000"/>
                    <a:gd name="connsiteY5" fmla="*/ 63500 h 228600"/>
                    <a:gd name="connsiteX6" fmla="*/ 177800 w 381000"/>
                    <a:gd name="connsiteY6" fmla="*/ 19050 h 228600"/>
                    <a:gd name="connsiteX7" fmla="*/ 260350 w 381000"/>
                    <a:gd name="connsiteY7" fmla="*/ 0 h 228600"/>
                    <a:gd name="connsiteX8" fmla="*/ 323850 w 381000"/>
                    <a:gd name="connsiteY8" fmla="*/ 6350 h 228600"/>
                    <a:gd name="connsiteX9" fmla="*/ 381000 w 381000"/>
                    <a:gd name="connsiteY9" fmla="*/ 12700 h 228600"/>
                    <a:gd name="connsiteX0" fmla="*/ 0 w 381000"/>
                    <a:gd name="connsiteY0" fmla="*/ 228600 h 228600"/>
                    <a:gd name="connsiteX1" fmla="*/ 12700 w 381000"/>
                    <a:gd name="connsiteY1" fmla="*/ 177800 h 228600"/>
                    <a:gd name="connsiteX2" fmla="*/ 38100 w 381000"/>
                    <a:gd name="connsiteY2" fmla="*/ 139700 h 228600"/>
                    <a:gd name="connsiteX3" fmla="*/ 57150 w 381000"/>
                    <a:gd name="connsiteY3" fmla="*/ 127000 h 228600"/>
                    <a:gd name="connsiteX4" fmla="*/ 120650 w 381000"/>
                    <a:gd name="connsiteY4" fmla="*/ 63500 h 228600"/>
                    <a:gd name="connsiteX5" fmla="*/ 177800 w 381000"/>
                    <a:gd name="connsiteY5" fmla="*/ 19050 h 228600"/>
                    <a:gd name="connsiteX6" fmla="*/ 260350 w 381000"/>
                    <a:gd name="connsiteY6" fmla="*/ 0 h 228600"/>
                    <a:gd name="connsiteX7" fmla="*/ 323850 w 381000"/>
                    <a:gd name="connsiteY7" fmla="*/ 6350 h 228600"/>
                    <a:gd name="connsiteX8" fmla="*/ 381000 w 381000"/>
                    <a:gd name="connsiteY8" fmla="*/ 12700 h 228600"/>
                    <a:gd name="connsiteX0" fmla="*/ 0 w 381000"/>
                    <a:gd name="connsiteY0" fmla="*/ 222354 h 222354"/>
                    <a:gd name="connsiteX1" fmla="*/ 12700 w 381000"/>
                    <a:gd name="connsiteY1" fmla="*/ 171554 h 222354"/>
                    <a:gd name="connsiteX2" fmla="*/ 38100 w 381000"/>
                    <a:gd name="connsiteY2" fmla="*/ 133454 h 222354"/>
                    <a:gd name="connsiteX3" fmla="*/ 57150 w 381000"/>
                    <a:gd name="connsiteY3" fmla="*/ 120754 h 222354"/>
                    <a:gd name="connsiteX4" fmla="*/ 120650 w 381000"/>
                    <a:gd name="connsiteY4" fmla="*/ 57254 h 222354"/>
                    <a:gd name="connsiteX5" fmla="*/ 177800 w 381000"/>
                    <a:gd name="connsiteY5" fmla="*/ 12804 h 222354"/>
                    <a:gd name="connsiteX6" fmla="*/ 323850 w 381000"/>
                    <a:gd name="connsiteY6" fmla="*/ 104 h 222354"/>
                    <a:gd name="connsiteX7" fmla="*/ 381000 w 381000"/>
                    <a:gd name="connsiteY7" fmla="*/ 6454 h 222354"/>
                    <a:gd name="connsiteX0" fmla="*/ 0 w 381000"/>
                    <a:gd name="connsiteY0" fmla="*/ 222354 h 222354"/>
                    <a:gd name="connsiteX1" fmla="*/ 12700 w 381000"/>
                    <a:gd name="connsiteY1" fmla="*/ 171554 h 222354"/>
                    <a:gd name="connsiteX2" fmla="*/ 38100 w 381000"/>
                    <a:gd name="connsiteY2" fmla="*/ 133454 h 222354"/>
                    <a:gd name="connsiteX3" fmla="*/ 120650 w 381000"/>
                    <a:gd name="connsiteY3" fmla="*/ 57254 h 222354"/>
                    <a:gd name="connsiteX4" fmla="*/ 177800 w 381000"/>
                    <a:gd name="connsiteY4" fmla="*/ 12804 h 222354"/>
                    <a:gd name="connsiteX5" fmla="*/ 323850 w 381000"/>
                    <a:gd name="connsiteY5" fmla="*/ 104 h 222354"/>
                    <a:gd name="connsiteX6" fmla="*/ 381000 w 381000"/>
                    <a:gd name="connsiteY6" fmla="*/ 6454 h 222354"/>
                    <a:gd name="connsiteX0" fmla="*/ 0 w 381000"/>
                    <a:gd name="connsiteY0" fmla="*/ 222354 h 222354"/>
                    <a:gd name="connsiteX1" fmla="*/ 38100 w 381000"/>
                    <a:gd name="connsiteY1" fmla="*/ 133454 h 222354"/>
                    <a:gd name="connsiteX2" fmla="*/ 120650 w 381000"/>
                    <a:gd name="connsiteY2" fmla="*/ 57254 h 222354"/>
                    <a:gd name="connsiteX3" fmla="*/ 177800 w 381000"/>
                    <a:gd name="connsiteY3" fmla="*/ 12804 h 222354"/>
                    <a:gd name="connsiteX4" fmla="*/ 323850 w 381000"/>
                    <a:gd name="connsiteY4" fmla="*/ 104 h 222354"/>
                    <a:gd name="connsiteX5" fmla="*/ 381000 w 381000"/>
                    <a:gd name="connsiteY5" fmla="*/ 6454 h 222354"/>
                    <a:gd name="connsiteX0" fmla="*/ 0 w 381000"/>
                    <a:gd name="connsiteY0" fmla="*/ 215900 h 215900"/>
                    <a:gd name="connsiteX1" fmla="*/ 38100 w 381000"/>
                    <a:gd name="connsiteY1" fmla="*/ 127000 h 215900"/>
                    <a:gd name="connsiteX2" fmla="*/ 120650 w 381000"/>
                    <a:gd name="connsiteY2" fmla="*/ 50800 h 215900"/>
                    <a:gd name="connsiteX3" fmla="*/ 177800 w 381000"/>
                    <a:gd name="connsiteY3" fmla="*/ 6350 h 215900"/>
                    <a:gd name="connsiteX4" fmla="*/ 381000 w 381000"/>
                    <a:gd name="connsiteY4" fmla="*/ 0 h 215900"/>
                    <a:gd name="connsiteX0" fmla="*/ 0 w 177800"/>
                    <a:gd name="connsiteY0" fmla="*/ 209550 h 209550"/>
                    <a:gd name="connsiteX1" fmla="*/ 38100 w 177800"/>
                    <a:gd name="connsiteY1" fmla="*/ 120650 h 209550"/>
                    <a:gd name="connsiteX2" fmla="*/ 120650 w 177800"/>
                    <a:gd name="connsiteY2" fmla="*/ 44450 h 209550"/>
                    <a:gd name="connsiteX3" fmla="*/ 177800 w 177800"/>
                    <a:gd name="connsiteY3" fmla="*/ 0 h 209550"/>
                    <a:gd name="connsiteX0" fmla="*/ 0 w 120650"/>
                    <a:gd name="connsiteY0" fmla="*/ 165100 h 165100"/>
                    <a:gd name="connsiteX1" fmla="*/ 38100 w 120650"/>
                    <a:gd name="connsiteY1" fmla="*/ 76200 h 165100"/>
                    <a:gd name="connsiteX2" fmla="*/ 120650 w 120650"/>
                    <a:gd name="connsiteY2" fmla="*/ 0 h 165100"/>
                    <a:gd name="connsiteX0" fmla="*/ 0 w 120650"/>
                    <a:gd name="connsiteY0" fmla="*/ 165100 h 165100"/>
                    <a:gd name="connsiteX1" fmla="*/ 120650 w 120650"/>
                    <a:gd name="connsiteY1" fmla="*/ 0 h 165100"/>
                    <a:gd name="connsiteX0" fmla="*/ 0 w 323850"/>
                    <a:gd name="connsiteY0" fmla="*/ 209550 h 209550"/>
                    <a:gd name="connsiteX1" fmla="*/ 323850 w 323850"/>
                    <a:gd name="connsiteY1" fmla="*/ 0 h 209550"/>
                    <a:gd name="connsiteX0" fmla="*/ 0 w 330214"/>
                    <a:gd name="connsiteY0" fmla="*/ 221675 h 221675"/>
                    <a:gd name="connsiteX1" fmla="*/ 323850 w 330214"/>
                    <a:gd name="connsiteY1" fmla="*/ 12125 h 221675"/>
                    <a:gd name="connsiteX0" fmla="*/ 0 w 330314"/>
                    <a:gd name="connsiteY0" fmla="*/ 221965 h 221965"/>
                    <a:gd name="connsiteX1" fmla="*/ 154456 w 330314"/>
                    <a:gd name="connsiteY1" fmla="*/ 103400 h 221965"/>
                    <a:gd name="connsiteX2" fmla="*/ 323850 w 330314"/>
                    <a:gd name="connsiteY2" fmla="*/ 12415 h 221965"/>
                    <a:gd name="connsiteX0" fmla="*/ 0 w 154456"/>
                    <a:gd name="connsiteY0" fmla="*/ 118565 h 118565"/>
                    <a:gd name="connsiteX1" fmla="*/ 154456 w 154456"/>
                    <a:gd name="connsiteY1" fmla="*/ 0 h 118565"/>
                    <a:gd name="connsiteX0" fmla="*/ 0 w 319556"/>
                    <a:gd name="connsiteY0" fmla="*/ 201115 h 201115"/>
                    <a:gd name="connsiteX1" fmla="*/ 319556 w 319556"/>
                    <a:gd name="connsiteY1" fmla="*/ 0 h 201115"/>
                    <a:gd name="connsiteX0" fmla="*/ 0 w 319556"/>
                    <a:gd name="connsiteY0" fmla="*/ 201115 h 201115"/>
                    <a:gd name="connsiteX1" fmla="*/ 141756 w 319556"/>
                    <a:gd name="connsiteY1" fmla="*/ 101600 h 201115"/>
                    <a:gd name="connsiteX2" fmla="*/ 319556 w 319556"/>
                    <a:gd name="connsiteY2" fmla="*/ 0 h 201115"/>
                    <a:gd name="connsiteX0" fmla="*/ 0 w 395756"/>
                    <a:gd name="connsiteY0" fmla="*/ 163015 h 163015"/>
                    <a:gd name="connsiteX1" fmla="*/ 141756 w 395756"/>
                    <a:gd name="connsiteY1" fmla="*/ 63500 h 163015"/>
                    <a:gd name="connsiteX2" fmla="*/ 395756 w 395756"/>
                    <a:gd name="connsiteY2" fmla="*/ 0 h 163015"/>
                    <a:gd name="connsiteX0" fmla="*/ 0 w 395756"/>
                    <a:gd name="connsiteY0" fmla="*/ 163015 h 163015"/>
                    <a:gd name="connsiteX1" fmla="*/ 141756 w 395756"/>
                    <a:gd name="connsiteY1" fmla="*/ 63500 h 163015"/>
                    <a:gd name="connsiteX2" fmla="*/ 256056 w 395756"/>
                    <a:gd name="connsiteY2" fmla="*/ 12700 h 163015"/>
                    <a:gd name="connsiteX3" fmla="*/ 395756 w 395756"/>
                    <a:gd name="connsiteY3" fmla="*/ 0 h 163015"/>
                    <a:gd name="connsiteX0" fmla="*/ 0 w 395756"/>
                    <a:gd name="connsiteY0" fmla="*/ 163015 h 163015"/>
                    <a:gd name="connsiteX1" fmla="*/ 122706 w 395756"/>
                    <a:gd name="connsiteY1" fmla="*/ 69850 h 163015"/>
                    <a:gd name="connsiteX2" fmla="*/ 256056 w 395756"/>
                    <a:gd name="connsiteY2" fmla="*/ 12700 h 163015"/>
                    <a:gd name="connsiteX3" fmla="*/ 395756 w 395756"/>
                    <a:gd name="connsiteY3" fmla="*/ 0 h 163015"/>
                    <a:gd name="connsiteX0" fmla="*/ 0 w 383056"/>
                    <a:gd name="connsiteY0" fmla="*/ 239215 h 239215"/>
                    <a:gd name="connsiteX1" fmla="*/ 110006 w 383056"/>
                    <a:gd name="connsiteY1" fmla="*/ 69850 h 239215"/>
                    <a:gd name="connsiteX2" fmla="*/ 243356 w 383056"/>
                    <a:gd name="connsiteY2" fmla="*/ 1270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6985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90956 w 383056"/>
                    <a:gd name="connsiteY1" fmla="*/ 9525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239215 h 239215"/>
                    <a:gd name="connsiteX1" fmla="*/ 110006 w 383056"/>
                    <a:gd name="connsiteY1" fmla="*/ 101600 h 239215"/>
                    <a:gd name="connsiteX2" fmla="*/ 224306 w 383056"/>
                    <a:gd name="connsiteY2" fmla="*/ 31750 h 239215"/>
                    <a:gd name="connsiteX3" fmla="*/ 383056 w 383056"/>
                    <a:gd name="connsiteY3" fmla="*/ 0 h 239215"/>
                    <a:gd name="connsiteX0" fmla="*/ 0 w 383056"/>
                    <a:gd name="connsiteY0" fmla="*/ 417463 h 417463"/>
                    <a:gd name="connsiteX1" fmla="*/ 110006 w 383056"/>
                    <a:gd name="connsiteY1" fmla="*/ 279848 h 417463"/>
                    <a:gd name="connsiteX2" fmla="*/ 363534 w 383056"/>
                    <a:gd name="connsiteY2" fmla="*/ 432 h 417463"/>
                    <a:gd name="connsiteX3" fmla="*/ 224306 w 383056"/>
                    <a:gd name="connsiteY3" fmla="*/ 209998 h 417463"/>
                    <a:gd name="connsiteX4" fmla="*/ 383056 w 383056"/>
                    <a:gd name="connsiteY4" fmla="*/ 178248 h 417463"/>
                    <a:gd name="connsiteX0" fmla="*/ 0 w 488636"/>
                    <a:gd name="connsiteY0" fmla="*/ 517451 h 517451"/>
                    <a:gd name="connsiteX1" fmla="*/ 484656 w 488636"/>
                    <a:gd name="connsiteY1" fmla="*/ 5186 h 517451"/>
                    <a:gd name="connsiteX2" fmla="*/ 363534 w 488636"/>
                    <a:gd name="connsiteY2" fmla="*/ 100420 h 517451"/>
                    <a:gd name="connsiteX3" fmla="*/ 224306 w 488636"/>
                    <a:gd name="connsiteY3" fmla="*/ 309986 h 517451"/>
                    <a:gd name="connsiteX4" fmla="*/ 383056 w 488636"/>
                    <a:gd name="connsiteY4" fmla="*/ 278236 h 517451"/>
                    <a:gd name="connsiteX0" fmla="*/ 204746 w 267932"/>
                    <a:gd name="connsiteY0" fmla="*/ 142801 h 310116"/>
                    <a:gd name="connsiteX1" fmla="*/ 263952 w 267932"/>
                    <a:gd name="connsiteY1" fmla="*/ 5186 h 310116"/>
                    <a:gd name="connsiteX2" fmla="*/ 142830 w 267932"/>
                    <a:gd name="connsiteY2" fmla="*/ 100420 h 310116"/>
                    <a:gd name="connsiteX3" fmla="*/ 3602 w 267932"/>
                    <a:gd name="connsiteY3" fmla="*/ 309986 h 310116"/>
                    <a:gd name="connsiteX4" fmla="*/ 162352 w 267932"/>
                    <a:gd name="connsiteY4" fmla="*/ 278236 h 310116"/>
                    <a:gd name="connsiteX0" fmla="*/ 299996 w 307289"/>
                    <a:gd name="connsiteY0" fmla="*/ 104701 h 310116"/>
                    <a:gd name="connsiteX1" fmla="*/ 263952 w 307289"/>
                    <a:gd name="connsiteY1" fmla="*/ 5186 h 310116"/>
                    <a:gd name="connsiteX2" fmla="*/ 142830 w 307289"/>
                    <a:gd name="connsiteY2" fmla="*/ 100420 h 310116"/>
                    <a:gd name="connsiteX3" fmla="*/ 3602 w 307289"/>
                    <a:gd name="connsiteY3" fmla="*/ 309986 h 310116"/>
                    <a:gd name="connsiteX4" fmla="*/ 162352 w 307289"/>
                    <a:gd name="connsiteY4" fmla="*/ 278236 h 310116"/>
                    <a:gd name="connsiteX0" fmla="*/ 299996 w 299996"/>
                    <a:gd name="connsiteY0" fmla="*/ 18629 h 224044"/>
                    <a:gd name="connsiteX1" fmla="*/ 142830 w 299996"/>
                    <a:gd name="connsiteY1" fmla="*/ 14348 h 224044"/>
                    <a:gd name="connsiteX2" fmla="*/ 3602 w 299996"/>
                    <a:gd name="connsiteY2" fmla="*/ 223914 h 224044"/>
                    <a:gd name="connsiteX3" fmla="*/ 162352 w 299996"/>
                    <a:gd name="connsiteY3" fmla="*/ 192164 h 224044"/>
                    <a:gd name="connsiteX0" fmla="*/ 336697 w 336697"/>
                    <a:gd name="connsiteY0" fmla="*/ 18629 h 281422"/>
                    <a:gd name="connsiteX1" fmla="*/ 179531 w 336697"/>
                    <a:gd name="connsiteY1" fmla="*/ 14348 h 281422"/>
                    <a:gd name="connsiteX2" fmla="*/ 40303 w 336697"/>
                    <a:gd name="connsiteY2" fmla="*/ 223914 h 281422"/>
                    <a:gd name="connsiteX3" fmla="*/ 2203 w 336697"/>
                    <a:gd name="connsiteY3" fmla="*/ 281064 h 281422"/>
                    <a:gd name="connsiteX0" fmla="*/ 336156 w 336156"/>
                    <a:gd name="connsiteY0" fmla="*/ 18629 h 281268"/>
                    <a:gd name="connsiteX1" fmla="*/ 178990 w 336156"/>
                    <a:gd name="connsiteY1" fmla="*/ 14348 h 281268"/>
                    <a:gd name="connsiteX2" fmla="*/ 84212 w 336156"/>
                    <a:gd name="connsiteY2" fmla="*/ 160414 h 281268"/>
                    <a:gd name="connsiteX3" fmla="*/ 1662 w 336156"/>
                    <a:gd name="connsiteY3" fmla="*/ 281064 h 281268"/>
                    <a:gd name="connsiteX0" fmla="*/ 336156 w 336156"/>
                    <a:gd name="connsiteY0" fmla="*/ 74 h 262713"/>
                    <a:gd name="connsiteX1" fmla="*/ 210740 w 336156"/>
                    <a:gd name="connsiteY1" fmla="*/ 40243 h 262713"/>
                    <a:gd name="connsiteX2" fmla="*/ 84212 w 336156"/>
                    <a:gd name="connsiteY2" fmla="*/ 141859 h 262713"/>
                    <a:gd name="connsiteX3" fmla="*/ 1662 w 336156"/>
                    <a:gd name="connsiteY3" fmla="*/ 262509 h 262713"/>
                    <a:gd name="connsiteX0" fmla="*/ 335952 w 335952"/>
                    <a:gd name="connsiteY0" fmla="*/ 74 h 262689"/>
                    <a:gd name="connsiteX1" fmla="*/ 210536 w 335952"/>
                    <a:gd name="connsiteY1" fmla="*/ 40243 h 262689"/>
                    <a:gd name="connsiteX2" fmla="*/ 109408 w 335952"/>
                    <a:gd name="connsiteY2" fmla="*/ 122809 h 262689"/>
                    <a:gd name="connsiteX3" fmla="*/ 1458 w 335952"/>
                    <a:gd name="connsiteY3" fmla="*/ 262509 h 262689"/>
                    <a:gd name="connsiteX0" fmla="*/ 334494 w 334494"/>
                    <a:gd name="connsiteY0" fmla="*/ 74 h 262509"/>
                    <a:gd name="connsiteX1" fmla="*/ 209078 w 334494"/>
                    <a:gd name="connsiteY1" fmla="*/ 40243 h 262509"/>
                    <a:gd name="connsiteX2" fmla="*/ 0 w 334494"/>
                    <a:gd name="connsiteY2" fmla="*/ 262509 h 262509"/>
                    <a:gd name="connsiteX0" fmla="*/ 334494 w 334494"/>
                    <a:gd name="connsiteY0" fmla="*/ 8 h 262443"/>
                    <a:gd name="connsiteX1" fmla="*/ 158278 w 334494"/>
                    <a:gd name="connsiteY1" fmla="*/ 110027 h 262443"/>
                    <a:gd name="connsiteX2" fmla="*/ 0 w 334494"/>
                    <a:gd name="connsiteY2" fmla="*/ 262443 h 262443"/>
                    <a:gd name="connsiteX0" fmla="*/ 270994 w 270994"/>
                    <a:gd name="connsiteY0" fmla="*/ 8 h 237043"/>
                    <a:gd name="connsiteX1" fmla="*/ 94778 w 270994"/>
                    <a:gd name="connsiteY1" fmla="*/ 110027 h 237043"/>
                    <a:gd name="connsiteX2" fmla="*/ 0 w 270994"/>
                    <a:gd name="connsiteY2" fmla="*/ 237043 h 237043"/>
                    <a:gd name="connsiteX0" fmla="*/ 270994 w 270994"/>
                    <a:gd name="connsiteY0" fmla="*/ 13 h 237048"/>
                    <a:gd name="connsiteX1" fmla="*/ 94778 w 270994"/>
                    <a:gd name="connsiteY1" fmla="*/ 78282 h 237048"/>
                    <a:gd name="connsiteX2" fmla="*/ 0 w 270994"/>
                    <a:gd name="connsiteY2" fmla="*/ 237048 h 237048"/>
                    <a:gd name="connsiteX0" fmla="*/ 258294 w 258294"/>
                    <a:gd name="connsiteY0" fmla="*/ 13 h 249748"/>
                    <a:gd name="connsiteX1" fmla="*/ 82078 w 258294"/>
                    <a:gd name="connsiteY1" fmla="*/ 78282 h 249748"/>
                    <a:gd name="connsiteX2" fmla="*/ 0 w 258294"/>
                    <a:gd name="connsiteY2" fmla="*/ 249748 h 249748"/>
                    <a:gd name="connsiteX0" fmla="*/ 258294 w 258294"/>
                    <a:gd name="connsiteY0" fmla="*/ 13 h 249748"/>
                    <a:gd name="connsiteX1" fmla="*/ 82078 w 258294"/>
                    <a:gd name="connsiteY1" fmla="*/ 78282 h 249748"/>
                    <a:gd name="connsiteX2" fmla="*/ 0 w 258294"/>
                    <a:gd name="connsiteY2" fmla="*/ 249748 h 249748"/>
                    <a:gd name="connsiteX0" fmla="*/ 258294 w 258294"/>
                    <a:gd name="connsiteY0" fmla="*/ 22 h 249757"/>
                    <a:gd name="connsiteX1" fmla="*/ 107478 w 258294"/>
                    <a:gd name="connsiteY1" fmla="*/ 59241 h 249757"/>
                    <a:gd name="connsiteX2" fmla="*/ 0 w 258294"/>
                    <a:gd name="connsiteY2" fmla="*/ 249757 h 249757"/>
                    <a:gd name="connsiteX0" fmla="*/ 258294 w 258294"/>
                    <a:gd name="connsiteY0" fmla="*/ 22 h 249757"/>
                    <a:gd name="connsiteX1" fmla="*/ 107478 w 258294"/>
                    <a:gd name="connsiteY1" fmla="*/ 59241 h 249757"/>
                    <a:gd name="connsiteX2" fmla="*/ 0 w 258294"/>
                    <a:gd name="connsiteY2" fmla="*/ 249757 h 249757"/>
                    <a:gd name="connsiteX0" fmla="*/ 258294 w 258294"/>
                    <a:gd name="connsiteY0" fmla="*/ 29 h 249764"/>
                    <a:gd name="connsiteX1" fmla="*/ 107478 w 258294"/>
                    <a:gd name="connsiteY1" fmla="*/ 59248 h 249764"/>
                    <a:gd name="connsiteX2" fmla="*/ 0 w 258294"/>
                    <a:gd name="connsiteY2" fmla="*/ 249764 h 249764"/>
                    <a:gd name="connsiteX0" fmla="*/ 258294 w 258294"/>
                    <a:gd name="connsiteY0" fmla="*/ 19 h 249754"/>
                    <a:gd name="connsiteX1" fmla="*/ 75728 w 258294"/>
                    <a:gd name="connsiteY1" fmla="*/ 71938 h 249754"/>
                    <a:gd name="connsiteX2" fmla="*/ 0 w 258294"/>
                    <a:gd name="connsiteY2" fmla="*/ 249754 h 249754"/>
                    <a:gd name="connsiteX0" fmla="*/ 258294 w 258294"/>
                    <a:gd name="connsiteY0" fmla="*/ 19 h 249754"/>
                    <a:gd name="connsiteX1" fmla="*/ 75728 w 258294"/>
                    <a:gd name="connsiteY1" fmla="*/ 71938 h 249754"/>
                    <a:gd name="connsiteX2" fmla="*/ 0 w 258294"/>
                    <a:gd name="connsiteY2" fmla="*/ 249754 h 249754"/>
                    <a:gd name="connsiteX0" fmla="*/ 258294 w 258294"/>
                    <a:gd name="connsiteY0" fmla="*/ 19 h 249754"/>
                    <a:gd name="connsiteX1" fmla="*/ 75728 w 258294"/>
                    <a:gd name="connsiteY1" fmla="*/ 71938 h 249754"/>
                    <a:gd name="connsiteX2" fmla="*/ 0 w 258294"/>
                    <a:gd name="connsiteY2" fmla="*/ 249754 h 249754"/>
                    <a:gd name="connsiteX0" fmla="*/ 258294 w 258294"/>
                    <a:gd name="connsiteY0" fmla="*/ 0 h 249735"/>
                    <a:gd name="connsiteX1" fmla="*/ 75728 w 258294"/>
                    <a:gd name="connsiteY1" fmla="*/ 71919 h 249735"/>
                    <a:gd name="connsiteX2" fmla="*/ 0 w 258294"/>
                    <a:gd name="connsiteY2" fmla="*/ 249735 h 249735"/>
                    <a:gd name="connsiteX0" fmla="*/ 258294 w 258294"/>
                    <a:gd name="connsiteY0" fmla="*/ 0 h 249735"/>
                    <a:gd name="connsiteX1" fmla="*/ 88428 w 258294"/>
                    <a:gd name="connsiteY1" fmla="*/ 52869 h 249735"/>
                    <a:gd name="connsiteX2" fmla="*/ 0 w 258294"/>
                    <a:gd name="connsiteY2" fmla="*/ 249735 h 249735"/>
                    <a:gd name="connsiteX0" fmla="*/ 309094 w 309094"/>
                    <a:gd name="connsiteY0" fmla="*/ 0 h 177768"/>
                    <a:gd name="connsiteX1" fmla="*/ 139228 w 309094"/>
                    <a:gd name="connsiteY1" fmla="*/ 52869 h 177768"/>
                    <a:gd name="connsiteX2" fmla="*/ 0 w 309094"/>
                    <a:gd name="connsiteY2" fmla="*/ 177768 h 177768"/>
                    <a:gd name="connsiteX0" fmla="*/ 309094 w 309094"/>
                    <a:gd name="connsiteY0" fmla="*/ 0 h 177768"/>
                    <a:gd name="connsiteX1" fmla="*/ 139228 w 309094"/>
                    <a:gd name="connsiteY1" fmla="*/ 52869 h 177768"/>
                    <a:gd name="connsiteX2" fmla="*/ 0 w 309094"/>
                    <a:gd name="connsiteY2" fmla="*/ 177768 h 177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094" h="177768">
                      <a:moveTo>
                        <a:pt x="309094" y="0"/>
                      </a:moveTo>
                      <a:cubicBezTo>
                        <a:pt x="244601" y="5458"/>
                        <a:pt x="214027" y="12305"/>
                        <a:pt x="139228" y="52869"/>
                      </a:cubicBezTo>
                      <a:cubicBezTo>
                        <a:pt x="77129" y="122008"/>
                        <a:pt x="71074" y="70080"/>
                        <a:pt x="0" y="177768"/>
                      </a:cubicBezTo>
                    </a:path>
                  </a:pathLst>
                </a:custGeom>
                <a:ln w="19050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19200851">
                  <a:off x="5017031" y="4878939"/>
                  <a:ext cx="176231" cy="222299"/>
                </a:xfrm>
                <a:prstGeom prst="rect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 rot="19322378">
                <a:off x="4911032" y="4799147"/>
                <a:ext cx="429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45</a:t>
                </a:r>
                <a:r>
                  <a:rPr lang="en-US" sz="1400" baseline="30000" dirty="0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o</a:t>
                </a:r>
                <a:endParaRPr lang="en-US" sz="1400" baseline="30000" dirty="0">
                  <a:solidFill>
                    <a:srgbClr val="00009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2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11-04 at 10.08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1062"/>
            <a:ext cx="5715000" cy="2443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2959100" cy="5914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Types of faults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831431"/>
            <a:ext cx="6742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What are the orientations of the principal axes of stress     ,    </a:t>
            </a:r>
            <a:r>
              <a:rPr lang="en-US" sz="2000" dirty="0" smtClean="0">
                <a:solidFill>
                  <a:srgbClr val="000090"/>
                </a:solidFill>
              </a:rPr>
              <a:t> , 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in each case?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54689" y="2853856"/>
            <a:ext cx="1022397" cy="413605"/>
            <a:chOff x="6254689" y="2853856"/>
            <a:chExt cx="1022397" cy="41360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655675"/>
                </p:ext>
              </p:extLst>
            </p:nvPr>
          </p:nvGraphicFramePr>
          <p:xfrm>
            <a:off x="6588111" y="2854711"/>
            <a:ext cx="282575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4" imgW="165100" imgH="228600" progId="Equation.3">
                    <p:embed/>
                  </p:oleObj>
                </mc:Choice>
                <mc:Fallback>
                  <p:oleObj name="Equation" r:id="rId4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88111" y="2854711"/>
                          <a:ext cx="282575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164151"/>
                </p:ext>
              </p:extLst>
            </p:nvPr>
          </p:nvGraphicFramePr>
          <p:xfrm>
            <a:off x="6254689" y="2853856"/>
            <a:ext cx="281517" cy="389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6" imgW="165100" imgH="228600" progId="Equation.3">
                    <p:embed/>
                  </p:oleObj>
                </mc:Choice>
                <mc:Fallback>
                  <p:oleObj name="Equation" r:id="rId6" imgW="165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54689" y="2853856"/>
                          <a:ext cx="281517" cy="389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426128"/>
                </p:ext>
              </p:extLst>
            </p:nvPr>
          </p:nvGraphicFramePr>
          <p:xfrm>
            <a:off x="6994511" y="2854711"/>
            <a:ext cx="2825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8" imgW="165100" imgH="241300" progId="Equation.3">
                    <p:embed/>
                  </p:oleObj>
                </mc:Choice>
                <mc:Fallback>
                  <p:oleObj name="Equation" r:id="rId8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994511" y="2854711"/>
                          <a:ext cx="282575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2976780" y="3829905"/>
            <a:ext cx="5675558" cy="2827010"/>
            <a:chOff x="1892101" y="1452890"/>
            <a:chExt cx="5675558" cy="2827010"/>
          </a:xfrm>
        </p:grpSpPr>
        <p:grpSp>
          <p:nvGrpSpPr>
            <p:cNvPr id="11" name="Group 10"/>
            <p:cNvGrpSpPr/>
            <p:nvPr/>
          </p:nvGrpSpPr>
          <p:grpSpPr>
            <a:xfrm>
              <a:off x="3517900" y="1452890"/>
              <a:ext cx="4049759" cy="2827010"/>
              <a:chOff x="4165600" y="1757690"/>
              <a:chExt cx="4049759" cy="282701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165600" y="27897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250159" y="17576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663981" y="26543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153150" y="31085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4330700" y="21907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165600" y="33129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 rot="1282342">
              <a:off x="3679943" y="1543734"/>
              <a:ext cx="197790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92300" indent="-1892300"/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3200" baseline="-25000" dirty="0" err="1" smtClean="0">
                  <a:solidFill>
                    <a:srgbClr val="800000"/>
                  </a:solidFill>
                </a:rPr>
                <a:t>S</a:t>
              </a:r>
              <a:r>
                <a:rPr lang="en-US" sz="3200" dirty="0" smtClean="0">
                  <a:solidFill>
                    <a:srgbClr val="800000"/>
                  </a:solidFill>
                </a:rPr>
                <a:t>= - </a:t>
              </a:r>
              <a:r>
                <a:rPr lang="en-US" sz="32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m </a:t>
              </a:r>
              <a:r>
                <a:rPr lang="en-US" sz="32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3200" baseline="-25000" dirty="0" err="1" smtClean="0">
                  <a:solidFill>
                    <a:srgbClr val="800000"/>
                  </a:solidFill>
                </a:rPr>
                <a:t>N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4711700" y="2349500"/>
              <a:ext cx="241300" cy="658687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92101" y="2087890"/>
              <a:ext cx="1749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(</a:t>
              </a:r>
              <a:r>
                <a:rPr lang="en-US" sz="2800" dirty="0" err="1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00"/>
                  </a:solidFill>
                </a:rPr>
                <a:t>III</a:t>
              </a:r>
              <a:r>
                <a:rPr lang="en-US" sz="2800" dirty="0" smtClean="0">
                  <a:solidFill>
                    <a:srgbClr val="000000"/>
                  </a:solidFill>
                </a:rPr>
                <a:t> + </a:t>
              </a:r>
              <a:r>
                <a:rPr lang="en-US" sz="2800" dirty="0" err="1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00"/>
                  </a:solidFill>
                </a:rPr>
                <a:t>I</a:t>
              </a:r>
              <a:r>
                <a:rPr lang="en-US" sz="2800" dirty="0" smtClean="0">
                  <a:solidFill>
                    <a:srgbClr val="000000"/>
                  </a:solidFill>
                </a:rPr>
                <a:t>)/2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628697" y="2468806"/>
              <a:ext cx="1019503" cy="47462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032250" y="25306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934149" y="27719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19650" y="240156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2q</a:t>
              </a:r>
              <a:endParaRPr lang="en-US" sz="2400" baseline="-25000" dirty="0">
                <a:solidFill>
                  <a:srgbClr val="800000"/>
                </a:solidFill>
                <a:latin typeface="Symbol" charset="2"/>
                <a:cs typeface="Symbol" charset="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7500" y="1122678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 Earth’s surface is traction-free, so one of the principal directions is generally vertical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1435" y="5138124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4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Sliding friction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34" y="52555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4692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8224</TotalTime>
  <Words>1420</Words>
  <Application>Microsoft Macintosh PowerPoint</Application>
  <PresentationFormat>On-screen Show (4:3)</PresentationFormat>
  <Paragraphs>226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ESS 411/511 Geophysical Continuum Mechanics  Class #16</vt:lpstr>
      <vt:lpstr>ESS 411/511 Geophysical Continuum Mechanics</vt:lpstr>
      <vt:lpstr>Homework #3 – Question #1</vt:lpstr>
      <vt:lpstr>Homework #3 – Question #2</vt:lpstr>
      <vt:lpstr>Homework #3 – Question #3</vt:lpstr>
      <vt:lpstr>PowerPoint Presentation</vt:lpstr>
      <vt:lpstr>Class-prep questions for today (break-out rooms)</vt:lpstr>
      <vt:lpstr>Types of faults</vt:lpstr>
      <vt:lpstr>Sliding friction</vt:lpstr>
      <vt:lpstr>Frictional sliding</vt:lpstr>
      <vt:lpstr>Differential stress sI – sIII </vt:lpstr>
      <vt:lpstr>Differential stress sI – sIII </vt:lpstr>
      <vt:lpstr>PowerPoint Presentation</vt:lpstr>
      <vt:lpstr>PowerPoint Presentation</vt:lpstr>
      <vt:lpstr>Coulomb stress</vt:lpstr>
      <vt:lpstr>PowerPoint Presentation</vt:lpstr>
      <vt:lpstr>Mohr-Coulomb Fracture</vt:lpstr>
      <vt:lpstr>Mohr-Coulomb Fracture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432</cp:revision>
  <cp:lastPrinted>2020-10-30T17:22:29Z</cp:lastPrinted>
  <dcterms:created xsi:type="dcterms:W3CDTF">2020-09-30T16:18:10Z</dcterms:created>
  <dcterms:modified xsi:type="dcterms:W3CDTF">2020-11-05T03:26:52Z</dcterms:modified>
</cp:coreProperties>
</file>