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344" r:id="rId2"/>
    <p:sldId id="465" r:id="rId3"/>
    <p:sldId id="428" r:id="rId4"/>
    <p:sldId id="274" r:id="rId5"/>
    <p:sldId id="468" r:id="rId6"/>
    <p:sldId id="492" r:id="rId7"/>
    <p:sldId id="493" r:id="rId8"/>
    <p:sldId id="494" r:id="rId9"/>
    <p:sldId id="466" r:id="rId10"/>
    <p:sldId id="467" r:id="rId11"/>
    <p:sldId id="469" r:id="rId12"/>
    <p:sldId id="470" r:id="rId13"/>
    <p:sldId id="471" r:id="rId14"/>
    <p:sldId id="472" r:id="rId15"/>
    <p:sldId id="473" r:id="rId16"/>
    <p:sldId id="487" r:id="rId17"/>
    <p:sldId id="474" r:id="rId18"/>
    <p:sldId id="488" r:id="rId19"/>
    <p:sldId id="475" r:id="rId20"/>
    <p:sldId id="489" r:id="rId21"/>
    <p:sldId id="476" r:id="rId22"/>
    <p:sldId id="477" r:id="rId23"/>
    <p:sldId id="490" r:id="rId24"/>
    <p:sldId id="478" r:id="rId25"/>
    <p:sldId id="491" r:id="rId26"/>
    <p:sldId id="479" r:id="rId27"/>
    <p:sldId id="480" r:id="rId28"/>
    <p:sldId id="481" r:id="rId29"/>
    <p:sldId id="482" r:id="rId30"/>
    <p:sldId id="483" r:id="rId31"/>
    <p:sldId id="484" r:id="rId32"/>
    <p:sldId id="485" r:id="rId33"/>
    <p:sldId id="486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D287B"/>
    <a:srgbClr val="380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48" autoAdjust="0"/>
    <p:restoredTop sz="90173" autoAdjust="0"/>
  </p:normalViewPr>
  <p:slideViewPr>
    <p:cSldViewPr snapToGrid="0" snapToObjects="1">
      <p:cViewPr>
        <p:scale>
          <a:sx n="114" d="100"/>
          <a:sy n="114" d="100"/>
        </p:scale>
        <p:origin x="-560" y="416"/>
      </p:cViewPr>
      <p:guideLst>
        <p:guide orient="horz" pos="2160"/>
        <p:guide pos="2880"/>
      </p:guideLst>
    </p:cSldViewPr>
  </p:slideViewPr>
  <p:notesTextViewPr>
    <p:cViewPr>
      <p:scale>
        <a:sx n="114" d="100"/>
        <a:sy n="114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2C9D0-00C1-0A4A-8592-82B8A82495E4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B363B-9D88-A04D-85CD-386D406D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B363B-9D88-A04D-85CD-386D406D35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R.P .Sharp, Living Ice, 1988.  Fig 2.14, p.41.   Un-named Glacier (in 1988) between</a:t>
            </a:r>
            <a:r>
              <a:rPr lang="en-US" baseline="0" dirty="0" smtClean="0"/>
              <a:t> Nimrod and Byrd Glaciers, Transantarctic </a:t>
            </a:r>
            <a:r>
              <a:rPr lang="en-US" baseline="0" dirty="0" err="1" smtClean="0"/>
              <a:t>Mtns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 Ice flows from upper right to lower left.</a:t>
            </a:r>
          </a:p>
          <a:p>
            <a:r>
              <a:rPr lang="en-US" baseline="0" dirty="0" smtClean="0"/>
              <a:t>  Crevasse set A oriented from lower right to upper left formed upstream </a:t>
            </a:r>
            <a:r>
              <a:rPr lang="en-US" dirty="0" smtClean="0"/>
              <a:t> in region of extending flow.</a:t>
            </a:r>
          </a:p>
          <a:p>
            <a:r>
              <a:rPr lang="en-US" baseline="0" dirty="0" smtClean="0"/>
              <a:t>  Crevasse set B oriented from upper right to lower left formed later, when glacier spread laterally when emerging from relatively narrow valley.</a:t>
            </a:r>
          </a:p>
          <a:p>
            <a:r>
              <a:rPr lang="en-US" baseline="0" dirty="0" smtClean="0"/>
              <a:t>  Short length of B crevasses </a:t>
            </a:r>
            <a:r>
              <a:rPr lang="en-US" baseline="0" dirty="0" err="1" smtClean="0"/>
              <a:t>indicatespre</a:t>
            </a:r>
            <a:r>
              <a:rPr lang="en-US" baseline="0" dirty="0" smtClean="0"/>
              <a:t>-existing A crevasses limited rupture length.</a:t>
            </a:r>
          </a:p>
          <a:p>
            <a:r>
              <a:rPr lang="en-US" baseline="0" dirty="0" smtClean="0"/>
              <a:t>  More-rounded and weathered lips of A </a:t>
            </a:r>
            <a:r>
              <a:rPr lang="en-US" baseline="0" dirty="0" err="1" smtClean="0"/>
              <a:t>serac</a:t>
            </a:r>
            <a:r>
              <a:rPr lang="en-US" baseline="0" dirty="0" smtClean="0"/>
              <a:t> blocks also indicate </a:t>
            </a:r>
            <a:r>
              <a:rPr lang="en-US" baseline="0" smtClean="0"/>
              <a:t>older 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CA4D9-980F-D344-9864-78E3ADD95C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67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www.geolsoc.org.uk</a:t>
            </a:r>
            <a:r>
              <a:rPr lang="en-US" dirty="0" smtClean="0"/>
              <a:t>/ks3/</a:t>
            </a:r>
            <a:r>
              <a:rPr lang="en-US" dirty="0" err="1" smtClean="0"/>
              <a:t>webdav</a:t>
            </a:r>
            <a:r>
              <a:rPr lang="en-US" dirty="0" smtClean="0"/>
              <a:t>/site/GSL/shared/</a:t>
            </a:r>
            <a:r>
              <a:rPr lang="en-US" dirty="0" err="1" smtClean="0"/>
              <a:t>pdfs</a:t>
            </a:r>
            <a:r>
              <a:rPr lang="en-US" dirty="0" smtClean="0"/>
              <a:t>/education%20and%20careers/</a:t>
            </a:r>
            <a:r>
              <a:rPr lang="en-US" dirty="0" err="1" smtClean="0"/>
              <a:t>RockCycle</a:t>
            </a:r>
            <a:r>
              <a:rPr lang="en-US" smtClean="0"/>
              <a:t>/Deformed%20Fossils%20Experiment.pdf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CA4D9-980F-D344-9864-78E3ADD95C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98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CA4D9-980F-D344-9864-78E3ADD95C6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50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2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7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9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7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4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0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8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9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0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7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50EB-25D9-9644-B8DF-CEA5CAE7D9CA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8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ydrofrac.com/hfo_home.html" TargetMode="External"/><Relationship Id="rId4" Type="http://schemas.openxmlformats.org/officeDocument/2006/relationships/hyperlink" Target="https://courses.washington.edu/ess511/NOTES/SLIDE_SHOWS/PDF/stress_class_show_2017_all.pdf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eoas.ubc.ca/courses/eosc433/lecture-material/L7-InSituStress.pdf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uw.iasystem.org/survey/230856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46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ESS 411/511 Geophysical Continuum Mechanics  Class #21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766" y="926662"/>
            <a:ext cx="7683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Highlights from Class #20        –  </a:t>
            </a:r>
            <a:r>
              <a:rPr lang="en-US" sz="2000" dirty="0">
                <a:solidFill>
                  <a:srgbClr val="000090"/>
                </a:solidFill>
              </a:rPr>
              <a:t>Brandon </a:t>
            </a:r>
            <a:r>
              <a:rPr lang="en-US" sz="2000" dirty="0" err="1">
                <a:solidFill>
                  <a:srgbClr val="000090"/>
                </a:solidFill>
              </a:rPr>
              <a:t>Lomahoynaya</a:t>
            </a:r>
            <a:endParaRPr lang="en-US" sz="2000" dirty="0">
              <a:solidFill>
                <a:srgbClr val="000090"/>
              </a:solidFill>
            </a:endParaRPr>
          </a:p>
          <a:p>
            <a:r>
              <a:rPr lang="en-US" sz="2000" dirty="0" smtClean="0">
                <a:solidFill>
                  <a:srgbClr val="000090"/>
                </a:solidFill>
              </a:rPr>
              <a:t>Today’s highlights on Friday    –  </a:t>
            </a:r>
            <a:r>
              <a:rPr lang="en-US" sz="2000" dirty="0" err="1" smtClean="0">
                <a:solidFill>
                  <a:srgbClr val="000090"/>
                </a:solidFill>
              </a:rPr>
              <a:t>Xinyu</a:t>
            </a:r>
            <a:r>
              <a:rPr lang="en-US" sz="2000" smtClean="0">
                <a:solidFill>
                  <a:srgbClr val="000090"/>
                </a:solidFill>
              </a:rPr>
              <a:t> Wan</a:t>
            </a:r>
            <a:endParaRPr lang="en-US" sz="2000" dirty="0" smtClean="0">
              <a:solidFill>
                <a:srgbClr val="00009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756" y="1878825"/>
            <a:ext cx="8081158" cy="4054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For Friday, please read MSM Chapter 4.1 through 4.6 </a:t>
            </a:r>
          </a:p>
          <a:p>
            <a:pPr indent="1143000"/>
            <a:r>
              <a:rPr lang="en-US" sz="2000" i="1" dirty="0" smtClean="0">
                <a:solidFill>
                  <a:srgbClr val="000090"/>
                </a:solidFill>
              </a:rPr>
              <a:t>Kinematics of Deformation and Motion</a:t>
            </a:r>
          </a:p>
          <a:p>
            <a:r>
              <a:rPr lang="en-US" sz="2000" dirty="0" smtClean="0">
                <a:solidFill>
                  <a:srgbClr val="000090"/>
                </a:solidFill>
              </a:rPr>
              <a:t>The Problem Set this week is about kinematics and strain.</a:t>
            </a:r>
          </a:p>
          <a:p>
            <a:endParaRPr lang="en-US" sz="2000" dirty="0">
              <a:solidFill>
                <a:srgbClr val="000090"/>
              </a:solidFill>
            </a:endParaRPr>
          </a:p>
          <a:p>
            <a:r>
              <a:rPr lang="en-US" sz="2000" dirty="0" smtClean="0">
                <a:solidFill>
                  <a:srgbClr val="000090"/>
                </a:solidFill>
              </a:rPr>
              <a:t>We will get back to stress and moments (torques) later.  When we do, keep in mind these </a:t>
            </a:r>
            <a:r>
              <a:rPr lang="en-US" sz="2000" dirty="0">
                <a:solidFill>
                  <a:srgbClr val="000090"/>
                </a:solidFill>
              </a:rPr>
              <a:t>websites about measuring stress in the Earth: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u="sng" dirty="0">
                <a:hlinkClick r:id="rId2"/>
              </a:rPr>
              <a:t>https://www.eoas.ubc.ca/courses/eosc433/lecture-material/L7-InSituStress.pd</a:t>
            </a:r>
            <a:r>
              <a:rPr lang="en-US" sz="2000" b="1" u="sng" dirty="0">
                <a:hlinkClick r:id="rId2"/>
              </a:rPr>
              <a:t>f</a:t>
            </a:r>
            <a:endParaRPr lang="en-US" sz="20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u="sng" dirty="0">
                <a:hlinkClick r:id="rId3"/>
              </a:rPr>
              <a:t>http://www.hydrofrac.com/hfo_home.html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90"/>
                </a:solidFill>
              </a:rPr>
              <a:t>Also see slides on class web </a:t>
            </a:r>
            <a:r>
              <a:rPr lang="en-US" sz="2000" dirty="0" smtClean="0">
                <a:solidFill>
                  <a:srgbClr val="000090"/>
                </a:solidFill>
              </a:rPr>
              <a:t>site about Measuring Stress </a:t>
            </a:r>
            <a:r>
              <a:rPr lang="en-US" sz="2000" dirty="0">
                <a:solidFill>
                  <a:srgbClr val="000090"/>
                </a:solidFill>
              </a:rPr>
              <a:t>in the </a:t>
            </a:r>
            <a:r>
              <a:rPr lang="en-US" sz="2000" dirty="0" smtClean="0">
                <a:solidFill>
                  <a:srgbClr val="000090"/>
                </a:solidFill>
              </a:rPr>
              <a:t>Earth</a:t>
            </a:r>
            <a:endParaRPr lang="en-US" sz="2000" u="sng" dirty="0" smtClean="0">
              <a:hlinkClick r:id="rId4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u="sng" dirty="0" smtClean="0">
                <a:hlinkClick r:id="rId4"/>
              </a:rPr>
              <a:t>https</a:t>
            </a:r>
            <a:r>
              <a:rPr lang="en-US" sz="2000" u="sng" dirty="0">
                <a:hlinkClick r:id="rId4"/>
              </a:rPr>
              <a:t>://courses.washington.edu/ess511/NOTES/SLIDE_SHOWS/PDF/</a:t>
            </a:r>
            <a:r>
              <a:rPr lang="en-US" sz="2000" u="sng" dirty="0" smtClean="0">
                <a:hlinkClick r:id="rId4"/>
              </a:rPr>
              <a:t>stress_class_show_2017_all.pdf</a:t>
            </a:r>
            <a:endParaRPr lang="en-US" sz="2000" u="sng" dirty="0" smtClean="0"/>
          </a:p>
        </p:txBody>
      </p:sp>
    </p:spTree>
    <p:extLst>
      <p:ext uri="{BB962C8B-B14F-4D97-AF65-F5344CB8AC3E}">
        <p14:creationId xmlns:p14="http://schemas.microsoft.com/office/powerpoint/2010/main" val="156584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46725" y="444500"/>
            <a:ext cx="8378220" cy="5787421"/>
            <a:chOff x="346725" y="444500"/>
            <a:chExt cx="8378220" cy="5787421"/>
          </a:xfrm>
        </p:grpSpPr>
        <p:sp>
          <p:nvSpPr>
            <p:cNvPr id="121" name="TextBox 120"/>
            <p:cNvSpPr txBox="1"/>
            <p:nvPr/>
          </p:nvSpPr>
          <p:spPr>
            <a:xfrm>
              <a:off x="2225480" y="5770256"/>
              <a:ext cx="14894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"/>
                  <a:cs typeface="Times"/>
                </a:rPr>
                <a:t>location</a:t>
              </a:r>
              <a:r>
                <a:rPr lang="en-US" sz="2400" dirty="0" smtClean="0">
                  <a:latin typeface="Times"/>
                  <a:cs typeface="Times"/>
                </a:rPr>
                <a:t> </a:t>
              </a:r>
              <a:r>
                <a:rPr lang="en-US" sz="2400" i="1" dirty="0" smtClean="0">
                  <a:latin typeface="Times"/>
                  <a:cs typeface="Times"/>
                </a:rPr>
                <a:t>x</a:t>
              </a:r>
              <a:endParaRPr lang="en-US" sz="2400" i="1" dirty="0">
                <a:latin typeface="Times"/>
                <a:cs typeface="Times"/>
              </a:endParaRPr>
            </a:p>
          </p:txBody>
        </p:sp>
        <p:sp>
          <p:nvSpPr>
            <p:cNvPr id="132" name="Freeform 131"/>
            <p:cNvSpPr/>
            <p:nvPr/>
          </p:nvSpPr>
          <p:spPr>
            <a:xfrm rot="20441154">
              <a:off x="5507829" y="946585"/>
              <a:ext cx="1624237" cy="729265"/>
            </a:xfrm>
            <a:custGeom>
              <a:avLst/>
              <a:gdLst>
                <a:gd name="connsiteX0" fmla="*/ 88900 w 306626"/>
                <a:gd name="connsiteY0" fmla="*/ 77842 h 210651"/>
                <a:gd name="connsiteX1" fmla="*/ 127000 w 306626"/>
                <a:gd name="connsiteY1" fmla="*/ 14342 h 210651"/>
                <a:gd name="connsiteX2" fmla="*/ 241300 w 306626"/>
                <a:gd name="connsiteY2" fmla="*/ 14342 h 210651"/>
                <a:gd name="connsiteX3" fmla="*/ 266700 w 306626"/>
                <a:gd name="connsiteY3" fmla="*/ 52442 h 210651"/>
                <a:gd name="connsiteX4" fmla="*/ 304800 w 306626"/>
                <a:gd name="connsiteY4" fmla="*/ 204842 h 210651"/>
                <a:gd name="connsiteX5" fmla="*/ 241300 w 306626"/>
                <a:gd name="connsiteY5" fmla="*/ 192142 h 210651"/>
                <a:gd name="connsiteX6" fmla="*/ 63500 w 306626"/>
                <a:gd name="connsiteY6" fmla="*/ 141342 h 210651"/>
                <a:gd name="connsiteX7" fmla="*/ 25400 w 306626"/>
                <a:gd name="connsiteY7" fmla="*/ 128642 h 210651"/>
                <a:gd name="connsiteX8" fmla="*/ 0 w 306626"/>
                <a:gd name="connsiteY8" fmla="*/ 103242 h 210651"/>
                <a:gd name="connsiteX0" fmla="*/ 88900 w 306626"/>
                <a:gd name="connsiteY0" fmla="*/ 77842 h 210651"/>
                <a:gd name="connsiteX1" fmla="*/ 127000 w 306626"/>
                <a:gd name="connsiteY1" fmla="*/ 14342 h 210651"/>
                <a:gd name="connsiteX2" fmla="*/ 241300 w 306626"/>
                <a:gd name="connsiteY2" fmla="*/ 14342 h 210651"/>
                <a:gd name="connsiteX3" fmla="*/ 266700 w 306626"/>
                <a:gd name="connsiteY3" fmla="*/ 52442 h 210651"/>
                <a:gd name="connsiteX4" fmla="*/ 304800 w 306626"/>
                <a:gd name="connsiteY4" fmla="*/ 204842 h 210651"/>
                <a:gd name="connsiteX5" fmla="*/ 241300 w 306626"/>
                <a:gd name="connsiteY5" fmla="*/ 192142 h 210651"/>
                <a:gd name="connsiteX6" fmla="*/ 63500 w 306626"/>
                <a:gd name="connsiteY6" fmla="*/ 141342 h 210651"/>
                <a:gd name="connsiteX7" fmla="*/ 0 w 306626"/>
                <a:gd name="connsiteY7" fmla="*/ 103242 h 210651"/>
                <a:gd name="connsiteX0" fmla="*/ 88900 w 308065"/>
                <a:gd name="connsiteY0" fmla="*/ 64390 h 197199"/>
                <a:gd name="connsiteX1" fmla="*/ 127000 w 308065"/>
                <a:gd name="connsiteY1" fmla="*/ 890 h 197199"/>
                <a:gd name="connsiteX2" fmla="*/ 266700 w 308065"/>
                <a:gd name="connsiteY2" fmla="*/ 38990 h 197199"/>
                <a:gd name="connsiteX3" fmla="*/ 304800 w 308065"/>
                <a:gd name="connsiteY3" fmla="*/ 191390 h 197199"/>
                <a:gd name="connsiteX4" fmla="*/ 241300 w 308065"/>
                <a:gd name="connsiteY4" fmla="*/ 178690 h 197199"/>
                <a:gd name="connsiteX5" fmla="*/ 63500 w 308065"/>
                <a:gd name="connsiteY5" fmla="*/ 127890 h 197199"/>
                <a:gd name="connsiteX6" fmla="*/ 0 w 308065"/>
                <a:gd name="connsiteY6" fmla="*/ 89790 h 197199"/>
                <a:gd name="connsiteX0" fmla="*/ 88900 w 317326"/>
                <a:gd name="connsiteY0" fmla="*/ 64390 h 193676"/>
                <a:gd name="connsiteX1" fmla="*/ 127000 w 317326"/>
                <a:gd name="connsiteY1" fmla="*/ 890 h 193676"/>
                <a:gd name="connsiteX2" fmla="*/ 266700 w 317326"/>
                <a:gd name="connsiteY2" fmla="*/ 38990 h 193676"/>
                <a:gd name="connsiteX3" fmla="*/ 304800 w 317326"/>
                <a:gd name="connsiteY3" fmla="*/ 191390 h 193676"/>
                <a:gd name="connsiteX4" fmla="*/ 63500 w 317326"/>
                <a:gd name="connsiteY4" fmla="*/ 127890 h 193676"/>
                <a:gd name="connsiteX5" fmla="*/ 0 w 317326"/>
                <a:gd name="connsiteY5" fmla="*/ 89790 h 193676"/>
                <a:gd name="connsiteX0" fmla="*/ 38100 w 317326"/>
                <a:gd name="connsiteY0" fmla="*/ 76200 h 192786"/>
                <a:gd name="connsiteX1" fmla="*/ 127000 w 317326"/>
                <a:gd name="connsiteY1" fmla="*/ 0 h 192786"/>
                <a:gd name="connsiteX2" fmla="*/ 266700 w 317326"/>
                <a:gd name="connsiteY2" fmla="*/ 38100 h 192786"/>
                <a:gd name="connsiteX3" fmla="*/ 304800 w 317326"/>
                <a:gd name="connsiteY3" fmla="*/ 190500 h 192786"/>
                <a:gd name="connsiteX4" fmla="*/ 63500 w 317326"/>
                <a:gd name="connsiteY4" fmla="*/ 127000 h 192786"/>
                <a:gd name="connsiteX5" fmla="*/ 0 w 317326"/>
                <a:gd name="connsiteY5" fmla="*/ 88900 h 192786"/>
                <a:gd name="connsiteX0" fmla="*/ 38100 w 317326"/>
                <a:gd name="connsiteY0" fmla="*/ 76200 h 192786"/>
                <a:gd name="connsiteX1" fmla="*/ 127000 w 317326"/>
                <a:gd name="connsiteY1" fmla="*/ 0 h 192786"/>
                <a:gd name="connsiteX2" fmla="*/ 266700 w 317326"/>
                <a:gd name="connsiteY2" fmla="*/ 38100 h 192786"/>
                <a:gd name="connsiteX3" fmla="*/ 304800 w 317326"/>
                <a:gd name="connsiteY3" fmla="*/ 190500 h 192786"/>
                <a:gd name="connsiteX4" fmla="*/ 63500 w 317326"/>
                <a:gd name="connsiteY4" fmla="*/ 127000 h 192786"/>
                <a:gd name="connsiteX5" fmla="*/ 0 w 317326"/>
                <a:gd name="connsiteY5" fmla="*/ 88900 h 192786"/>
                <a:gd name="connsiteX6" fmla="*/ 38100 w 317326"/>
                <a:gd name="connsiteY6" fmla="*/ 76200 h 192786"/>
                <a:gd name="connsiteX0" fmla="*/ 50800 w 317326"/>
                <a:gd name="connsiteY0" fmla="*/ 51105 h 193091"/>
                <a:gd name="connsiteX1" fmla="*/ 127000 w 317326"/>
                <a:gd name="connsiteY1" fmla="*/ 305 h 193091"/>
                <a:gd name="connsiteX2" fmla="*/ 266700 w 317326"/>
                <a:gd name="connsiteY2" fmla="*/ 38405 h 193091"/>
                <a:gd name="connsiteX3" fmla="*/ 304800 w 317326"/>
                <a:gd name="connsiteY3" fmla="*/ 190805 h 193091"/>
                <a:gd name="connsiteX4" fmla="*/ 63500 w 317326"/>
                <a:gd name="connsiteY4" fmla="*/ 127305 h 193091"/>
                <a:gd name="connsiteX5" fmla="*/ 0 w 317326"/>
                <a:gd name="connsiteY5" fmla="*/ 89205 h 193091"/>
                <a:gd name="connsiteX6" fmla="*/ 50800 w 317326"/>
                <a:gd name="connsiteY6" fmla="*/ 51105 h 193091"/>
                <a:gd name="connsiteX0" fmla="*/ 50800 w 521051"/>
                <a:gd name="connsiteY0" fmla="*/ 52506 h 288544"/>
                <a:gd name="connsiteX1" fmla="*/ 127000 w 521051"/>
                <a:gd name="connsiteY1" fmla="*/ 1706 h 288544"/>
                <a:gd name="connsiteX2" fmla="*/ 266700 w 521051"/>
                <a:gd name="connsiteY2" fmla="*/ 39806 h 288544"/>
                <a:gd name="connsiteX3" fmla="*/ 517525 w 521051"/>
                <a:gd name="connsiteY3" fmla="*/ 287456 h 288544"/>
                <a:gd name="connsiteX4" fmla="*/ 63500 w 521051"/>
                <a:gd name="connsiteY4" fmla="*/ 128706 h 288544"/>
                <a:gd name="connsiteX5" fmla="*/ 0 w 521051"/>
                <a:gd name="connsiteY5" fmla="*/ 90606 h 288544"/>
                <a:gd name="connsiteX6" fmla="*/ 50800 w 521051"/>
                <a:gd name="connsiteY6" fmla="*/ 52506 h 288544"/>
                <a:gd name="connsiteX0" fmla="*/ 50800 w 521051"/>
                <a:gd name="connsiteY0" fmla="*/ 52506 h 288544"/>
                <a:gd name="connsiteX1" fmla="*/ 127000 w 521051"/>
                <a:gd name="connsiteY1" fmla="*/ 1706 h 288544"/>
                <a:gd name="connsiteX2" fmla="*/ 266700 w 521051"/>
                <a:gd name="connsiteY2" fmla="*/ 39806 h 288544"/>
                <a:gd name="connsiteX3" fmla="*/ 517525 w 521051"/>
                <a:gd name="connsiteY3" fmla="*/ 287456 h 288544"/>
                <a:gd name="connsiteX4" fmla="*/ 63500 w 521051"/>
                <a:gd name="connsiteY4" fmla="*/ 128706 h 288544"/>
                <a:gd name="connsiteX5" fmla="*/ 0 w 521051"/>
                <a:gd name="connsiteY5" fmla="*/ 90606 h 288544"/>
                <a:gd name="connsiteX6" fmla="*/ 50800 w 521051"/>
                <a:gd name="connsiteY6" fmla="*/ 52506 h 288544"/>
                <a:gd name="connsiteX0" fmla="*/ 50800 w 521051"/>
                <a:gd name="connsiteY0" fmla="*/ 52506 h 288544"/>
                <a:gd name="connsiteX1" fmla="*/ 127000 w 521051"/>
                <a:gd name="connsiteY1" fmla="*/ 1706 h 288544"/>
                <a:gd name="connsiteX2" fmla="*/ 266700 w 521051"/>
                <a:gd name="connsiteY2" fmla="*/ 39806 h 288544"/>
                <a:gd name="connsiteX3" fmla="*/ 517525 w 521051"/>
                <a:gd name="connsiteY3" fmla="*/ 287456 h 288544"/>
                <a:gd name="connsiteX4" fmla="*/ 63500 w 521051"/>
                <a:gd name="connsiteY4" fmla="*/ 128706 h 288544"/>
                <a:gd name="connsiteX5" fmla="*/ 0 w 521051"/>
                <a:gd name="connsiteY5" fmla="*/ 90606 h 288544"/>
                <a:gd name="connsiteX6" fmla="*/ 50800 w 521051"/>
                <a:gd name="connsiteY6" fmla="*/ 52506 h 288544"/>
                <a:gd name="connsiteX0" fmla="*/ 50800 w 517525"/>
                <a:gd name="connsiteY0" fmla="*/ 52506 h 288544"/>
                <a:gd name="connsiteX1" fmla="*/ 127000 w 517525"/>
                <a:gd name="connsiteY1" fmla="*/ 1706 h 288544"/>
                <a:gd name="connsiteX2" fmla="*/ 266700 w 517525"/>
                <a:gd name="connsiteY2" fmla="*/ 39806 h 288544"/>
                <a:gd name="connsiteX3" fmla="*/ 517525 w 517525"/>
                <a:gd name="connsiteY3" fmla="*/ 287456 h 288544"/>
                <a:gd name="connsiteX4" fmla="*/ 63500 w 517525"/>
                <a:gd name="connsiteY4" fmla="*/ 128706 h 288544"/>
                <a:gd name="connsiteX5" fmla="*/ 0 w 517525"/>
                <a:gd name="connsiteY5" fmla="*/ 90606 h 288544"/>
                <a:gd name="connsiteX6" fmla="*/ 50800 w 517525"/>
                <a:gd name="connsiteY6" fmla="*/ 52506 h 288544"/>
                <a:gd name="connsiteX0" fmla="*/ 50800 w 517525"/>
                <a:gd name="connsiteY0" fmla="*/ 52506 h 287456"/>
                <a:gd name="connsiteX1" fmla="*/ 127000 w 517525"/>
                <a:gd name="connsiteY1" fmla="*/ 1706 h 287456"/>
                <a:gd name="connsiteX2" fmla="*/ 266700 w 517525"/>
                <a:gd name="connsiteY2" fmla="*/ 39806 h 287456"/>
                <a:gd name="connsiteX3" fmla="*/ 517525 w 517525"/>
                <a:gd name="connsiteY3" fmla="*/ 287456 h 287456"/>
                <a:gd name="connsiteX4" fmla="*/ 63500 w 517525"/>
                <a:gd name="connsiteY4" fmla="*/ 128706 h 287456"/>
                <a:gd name="connsiteX5" fmla="*/ 0 w 517525"/>
                <a:gd name="connsiteY5" fmla="*/ 90606 h 287456"/>
                <a:gd name="connsiteX6" fmla="*/ 50800 w 517525"/>
                <a:gd name="connsiteY6" fmla="*/ 52506 h 287456"/>
                <a:gd name="connsiteX0" fmla="*/ 50800 w 517525"/>
                <a:gd name="connsiteY0" fmla="*/ 52506 h 287768"/>
                <a:gd name="connsiteX1" fmla="*/ 127000 w 517525"/>
                <a:gd name="connsiteY1" fmla="*/ 1706 h 287768"/>
                <a:gd name="connsiteX2" fmla="*/ 266700 w 517525"/>
                <a:gd name="connsiteY2" fmla="*/ 39806 h 287768"/>
                <a:gd name="connsiteX3" fmla="*/ 517525 w 517525"/>
                <a:gd name="connsiteY3" fmla="*/ 287456 h 287768"/>
                <a:gd name="connsiteX4" fmla="*/ 0 w 517525"/>
                <a:gd name="connsiteY4" fmla="*/ 90606 h 287768"/>
                <a:gd name="connsiteX5" fmla="*/ 50800 w 517525"/>
                <a:gd name="connsiteY5" fmla="*/ 52506 h 287768"/>
                <a:gd name="connsiteX0" fmla="*/ 63500 w 530225"/>
                <a:gd name="connsiteY0" fmla="*/ 52506 h 287786"/>
                <a:gd name="connsiteX1" fmla="*/ 139700 w 530225"/>
                <a:gd name="connsiteY1" fmla="*/ 1706 h 287786"/>
                <a:gd name="connsiteX2" fmla="*/ 279400 w 530225"/>
                <a:gd name="connsiteY2" fmla="*/ 39806 h 287786"/>
                <a:gd name="connsiteX3" fmla="*/ 530225 w 530225"/>
                <a:gd name="connsiteY3" fmla="*/ 287456 h 287786"/>
                <a:gd name="connsiteX4" fmla="*/ 0 w 530225"/>
                <a:gd name="connsiteY4" fmla="*/ 100131 h 287786"/>
                <a:gd name="connsiteX5" fmla="*/ 63500 w 530225"/>
                <a:gd name="connsiteY5" fmla="*/ 52506 h 287786"/>
                <a:gd name="connsiteX0" fmla="*/ 63500 w 530225"/>
                <a:gd name="connsiteY0" fmla="*/ 52506 h 287829"/>
                <a:gd name="connsiteX1" fmla="*/ 139700 w 530225"/>
                <a:gd name="connsiteY1" fmla="*/ 1706 h 287829"/>
                <a:gd name="connsiteX2" fmla="*/ 279400 w 530225"/>
                <a:gd name="connsiteY2" fmla="*/ 39806 h 287829"/>
                <a:gd name="connsiteX3" fmla="*/ 530225 w 530225"/>
                <a:gd name="connsiteY3" fmla="*/ 287456 h 287829"/>
                <a:gd name="connsiteX4" fmla="*/ 0 w 530225"/>
                <a:gd name="connsiteY4" fmla="*/ 100131 h 287829"/>
                <a:gd name="connsiteX5" fmla="*/ 63500 w 530225"/>
                <a:gd name="connsiteY5" fmla="*/ 52506 h 287829"/>
                <a:gd name="connsiteX0" fmla="*/ 63500 w 530225"/>
                <a:gd name="connsiteY0" fmla="*/ 52506 h 287829"/>
                <a:gd name="connsiteX1" fmla="*/ 139700 w 530225"/>
                <a:gd name="connsiteY1" fmla="*/ 1706 h 287829"/>
                <a:gd name="connsiteX2" fmla="*/ 279400 w 530225"/>
                <a:gd name="connsiteY2" fmla="*/ 39806 h 287829"/>
                <a:gd name="connsiteX3" fmla="*/ 530225 w 530225"/>
                <a:gd name="connsiteY3" fmla="*/ 287456 h 287829"/>
                <a:gd name="connsiteX4" fmla="*/ 0 w 530225"/>
                <a:gd name="connsiteY4" fmla="*/ 100131 h 287829"/>
                <a:gd name="connsiteX5" fmla="*/ 63500 w 530225"/>
                <a:gd name="connsiteY5" fmla="*/ 52506 h 287829"/>
                <a:gd name="connsiteX0" fmla="*/ 63500 w 530225"/>
                <a:gd name="connsiteY0" fmla="*/ 52831 h 288154"/>
                <a:gd name="connsiteX1" fmla="*/ 139700 w 530225"/>
                <a:gd name="connsiteY1" fmla="*/ 2031 h 288154"/>
                <a:gd name="connsiteX2" fmla="*/ 419100 w 530225"/>
                <a:gd name="connsiteY2" fmla="*/ 122681 h 288154"/>
                <a:gd name="connsiteX3" fmla="*/ 530225 w 530225"/>
                <a:gd name="connsiteY3" fmla="*/ 287781 h 288154"/>
                <a:gd name="connsiteX4" fmla="*/ 0 w 530225"/>
                <a:gd name="connsiteY4" fmla="*/ 100456 h 288154"/>
                <a:gd name="connsiteX5" fmla="*/ 63500 w 530225"/>
                <a:gd name="connsiteY5" fmla="*/ 52831 h 288154"/>
                <a:gd name="connsiteX0" fmla="*/ 63500 w 530225"/>
                <a:gd name="connsiteY0" fmla="*/ 21638 h 256961"/>
                <a:gd name="connsiteX1" fmla="*/ 234950 w 530225"/>
                <a:gd name="connsiteY1" fmla="*/ 5763 h 256961"/>
                <a:gd name="connsiteX2" fmla="*/ 419100 w 530225"/>
                <a:gd name="connsiteY2" fmla="*/ 91488 h 256961"/>
                <a:gd name="connsiteX3" fmla="*/ 530225 w 530225"/>
                <a:gd name="connsiteY3" fmla="*/ 256588 h 256961"/>
                <a:gd name="connsiteX4" fmla="*/ 0 w 530225"/>
                <a:gd name="connsiteY4" fmla="*/ 69263 h 256961"/>
                <a:gd name="connsiteX5" fmla="*/ 63500 w 530225"/>
                <a:gd name="connsiteY5" fmla="*/ 21638 h 256961"/>
                <a:gd name="connsiteX0" fmla="*/ 85725 w 530225"/>
                <a:gd name="connsiteY0" fmla="*/ 16135 h 260983"/>
                <a:gd name="connsiteX1" fmla="*/ 234950 w 530225"/>
                <a:gd name="connsiteY1" fmla="*/ 9785 h 260983"/>
                <a:gd name="connsiteX2" fmla="*/ 419100 w 530225"/>
                <a:gd name="connsiteY2" fmla="*/ 95510 h 260983"/>
                <a:gd name="connsiteX3" fmla="*/ 530225 w 530225"/>
                <a:gd name="connsiteY3" fmla="*/ 260610 h 260983"/>
                <a:gd name="connsiteX4" fmla="*/ 0 w 530225"/>
                <a:gd name="connsiteY4" fmla="*/ 73285 h 260983"/>
                <a:gd name="connsiteX5" fmla="*/ 85725 w 530225"/>
                <a:gd name="connsiteY5" fmla="*/ 16135 h 260983"/>
                <a:gd name="connsiteX0" fmla="*/ 85725 w 530225"/>
                <a:gd name="connsiteY0" fmla="*/ 16135 h 260610"/>
                <a:gd name="connsiteX1" fmla="*/ 234950 w 530225"/>
                <a:gd name="connsiteY1" fmla="*/ 9785 h 260610"/>
                <a:gd name="connsiteX2" fmla="*/ 419100 w 530225"/>
                <a:gd name="connsiteY2" fmla="*/ 95510 h 260610"/>
                <a:gd name="connsiteX3" fmla="*/ 530225 w 530225"/>
                <a:gd name="connsiteY3" fmla="*/ 260610 h 260610"/>
                <a:gd name="connsiteX4" fmla="*/ 0 w 530225"/>
                <a:gd name="connsiteY4" fmla="*/ 73285 h 260610"/>
                <a:gd name="connsiteX5" fmla="*/ 85725 w 530225"/>
                <a:gd name="connsiteY5" fmla="*/ 16135 h 260610"/>
                <a:gd name="connsiteX0" fmla="*/ 85725 w 530225"/>
                <a:gd name="connsiteY0" fmla="*/ 14090 h 258565"/>
                <a:gd name="connsiteX1" fmla="*/ 234950 w 530225"/>
                <a:gd name="connsiteY1" fmla="*/ 7740 h 258565"/>
                <a:gd name="connsiteX2" fmla="*/ 444500 w 530225"/>
                <a:gd name="connsiteY2" fmla="*/ 61715 h 258565"/>
                <a:gd name="connsiteX3" fmla="*/ 530225 w 530225"/>
                <a:gd name="connsiteY3" fmla="*/ 258565 h 258565"/>
                <a:gd name="connsiteX4" fmla="*/ 0 w 530225"/>
                <a:gd name="connsiteY4" fmla="*/ 71240 h 258565"/>
                <a:gd name="connsiteX5" fmla="*/ 85725 w 530225"/>
                <a:gd name="connsiteY5" fmla="*/ 14090 h 258565"/>
                <a:gd name="connsiteX0" fmla="*/ 85725 w 530225"/>
                <a:gd name="connsiteY0" fmla="*/ 7049 h 251524"/>
                <a:gd name="connsiteX1" fmla="*/ 219074 w 530225"/>
                <a:gd name="connsiteY1" fmla="*/ 22925 h 251524"/>
                <a:gd name="connsiteX2" fmla="*/ 234950 w 530225"/>
                <a:gd name="connsiteY2" fmla="*/ 699 h 251524"/>
                <a:gd name="connsiteX3" fmla="*/ 444500 w 530225"/>
                <a:gd name="connsiteY3" fmla="*/ 54674 h 251524"/>
                <a:gd name="connsiteX4" fmla="*/ 530225 w 530225"/>
                <a:gd name="connsiteY4" fmla="*/ 251524 h 251524"/>
                <a:gd name="connsiteX5" fmla="*/ 0 w 530225"/>
                <a:gd name="connsiteY5" fmla="*/ 64199 h 251524"/>
                <a:gd name="connsiteX6" fmla="*/ 85725 w 530225"/>
                <a:gd name="connsiteY6" fmla="*/ 7049 h 251524"/>
                <a:gd name="connsiteX0" fmla="*/ 85725 w 530225"/>
                <a:gd name="connsiteY0" fmla="*/ 7049 h 251524"/>
                <a:gd name="connsiteX1" fmla="*/ 193674 w 530225"/>
                <a:gd name="connsiteY1" fmla="*/ 22925 h 251524"/>
                <a:gd name="connsiteX2" fmla="*/ 234950 w 530225"/>
                <a:gd name="connsiteY2" fmla="*/ 699 h 251524"/>
                <a:gd name="connsiteX3" fmla="*/ 444500 w 530225"/>
                <a:gd name="connsiteY3" fmla="*/ 54674 h 251524"/>
                <a:gd name="connsiteX4" fmla="*/ 530225 w 530225"/>
                <a:gd name="connsiteY4" fmla="*/ 251524 h 251524"/>
                <a:gd name="connsiteX5" fmla="*/ 0 w 530225"/>
                <a:gd name="connsiteY5" fmla="*/ 64199 h 251524"/>
                <a:gd name="connsiteX6" fmla="*/ 85725 w 530225"/>
                <a:gd name="connsiteY6" fmla="*/ 7049 h 251524"/>
                <a:gd name="connsiteX0" fmla="*/ 85725 w 530225"/>
                <a:gd name="connsiteY0" fmla="*/ 10620 h 255095"/>
                <a:gd name="connsiteX1" fmla="*/ 234950 w 530225"/>
                <a:gd name="connsiteY1" fmla="*/ 4270 h 255095"/>
                <a:gd name="connsiteX2" fmla="*/ 444500 w 530225"/>
                <a:gd name="connsiteY2" fmla="*/ 58245 h 255095"/>
                <a:gd name="connsiteX3" fmla="*/ 530225 w 530225"/>
                <a:gd name="connsiteY3" fmla="*/ 255095 h 255095"/>
                <a:gd name="connsiteX4" fmla="*/ 0 w 530225"/>
                <a:gd name="connsiteY4" fmla="*/ 67770 h 255095"/>
                <a:gd name="connsiteX5" fmla="*/ 85725 w 530225"/>
                <a:gd name="connsiteY5" fmla="*/ 10620 h 255095"/>
                <a:gd name="connsiteX0" fmla="*/ 85725 w 530225"/>
                <a:gd name="connsiteY0" fmla="*/ 2005 h 246480"/>
                <a:gd name="connsiteX1" fmla="*/ 263525 w 530225"/>
                <a:gd name="connsiteY1" fmla="*/ 33755 h 246480"/>
                <a:gd name="connsiteX2" fmla="*/ 444500 w 530225"/>
                <a:gd name="connsiteY2" fmla="*/ 49630 h 246480"/>
                <a:gd name="connsiteX3" fmla="*/ 530225 w 530225"/>
                <a:gd name="connsiteY3" fmla="*/ 246480 h 246480"/>
                <a:gd name="connsiteX4" fmla="*/ 0 w 530225"/>
                <a:gd name="connsiteY4" fmla="*/ 59155 h 246480"/>
                <a:gd name="connsiteX5" fmla="*/ 85725 w 530225"/>
                <a:gd name="connsiteY5" fmla="*/ 2005 h 246480"/>
                <a:gd name="connsiteX0" fmla="*/ 85725 w 530225"/>
                <a:gd name="connsiteY0" fmla="*/ 2005 h 246480"/>
                <a:gd name="connsiteX1" fmla="*/ 263525 w 530225"/>
                <a:gd name="connsiteY1" fmla="*/ 33755 h 246480"/>
                <a:gd name="connsiteX2" fmla="*/ 444500 w 530225"/>
                <a:gd name="connsiteY2" fmla="*/ 49630 h 246480"/>
                <a:gd name="connsiteX3" fmla="*/ 530225 w 530225"/>
                <a:gd name="connsiteY3" fmla="*/ 246480 h 246480"/>
                <a:gd name="connsiteX4" fmla="*/ 0 w 530225"/>
                <a:gd name="connsiteY4" fmla="*/ 59155 h 246480"/>
                <a:gd name="connsiteX5" fmla="*/ 85725 w 530225"/>
                <a:gd name="connsiteY5" fmla="*/ 2005 h 246480"/>
                <a:gd name="connsiteX0" fmla="*/ 88520 w 533020"/>
                <a:gd name="connsiteY0" fmla="*/ 2005 h 246480"/>
                <a:gd name="connsiteX1" fmla="*/ 266320 w 533020"/>
                <a:gd name="connsiteY1" fmla="*/ 33755 h 246480"/>
                <a:gd name="connsiteX2" fmla="*/ 447295 w 533020"/>
                <a:gd name="connsiteY2" fmla="*/ 49630 h 246480"/>
                <a:gd name="connsiteX3" fmla="*/ 533020 w 533020"/>
                <a:gd name="connsiteY3" fmla="*/ 246480 h 246480"/>
                <a:gd name="connsiteX4" fmla="*/ 0 w 533020"/>
                <a:gd name="connsiteY4" fmla="*/ 62565 h 246480"/>
                <a:gd name="connsiteX5" fmla="*/ 88520 w 533020"/>
                <a:gd name="connsiteY5" fmla="*/ 2005 h 246480"/>
                <a:gd name="connsiteX0" fmla="*/ 88520 w 562547"/>
                <a:gd name="connsiteY0" fmla="*/ 2005 h 247062"/>
                <a:gd name="connsiteX1" fmla="*/ 266320 w 562547"/>
                <a:gd name="connsiteY1" fmla="*/ 33755 h 247062"/>
                <a:gd name="connsiteX2" fmla="*/ 447295 w 562547"/>
                <a:gd name="connsiteY2" fmla="*/ 49630 h 247062"/>
                <a:gd name="connsiteX3" fmla="*/ 488782 w 562547"/>
                <a:gd name="connsiteY3" fmla="*/ 118348 h 247062"/>
                <a:gd name="connsiteX4" fmla="*/ 533020 w 562547"/>
                <a:gd name="connsiteY4" fmla="*/ 246480 h 247062"/>
                <a:gd name="connsiteX5" fmla="*/ 0 w 562547"/>
                <a:gd name="connsiteY5" fmla="*/ 62565 h 247062"/>
                <a:gd name="connsiteX6" fmla="*/ 88520 w 562547"/>
                <a:gd name="connsiteY6" fmla="*/ 2005 h 247062"/>
                <a:gd name="connsiteX0" fmla="*/ 88520 w 562547"/>
                <a:gd name="connsiteY0" fmla="*/ 2005 h 247062"/>
                <a:gd name="connsiteX1" fmla="*/ 266320 w 562547"/>
                <a:gd name="connsiteY1" fmla="*/ 33755 h 247062"/>
                <a:gd name="connsiteX2" fmla="*/ 360122 w 562547"/>
                <a:gd name="connsiteY2" fmla="*/ 35977 h 247062"/>
                <a:gd name="connsiteX3" fmla="*/ 447295 w 562547"/>
                <a:gd name="connsiteY3" fmla="*/ 49630 h 247062"/>
                <a:gd name="connsiteX4" fmla="*/ 488782 w 562547"/>
                <a:gd name="connsiteY4" fmla="*/ 118348 h 247062"/>
                <a:gd name="connsiteX5" fmla="*/ 533020 w 562547"/>
                <a:gd name="connsiteY5" fmla="*/ 246480 h 247062"/>
                <a:gd name="connsiteX6" fmla="*/ 0 w 562547"/>
                <a:gd name="connsiteY6" fmla="*/ 62565 h 247062"/>
                <a:gd name="connsiteX7" fmla="*/ 88520 w 562547"/>
                <a:gd name="connsiteY7" fmla="*/ 2005 h 247062"/>
                <a:gd name="connsiteX0" fmla="*/ 88520 w 562547"/>
                <a:gd name="connsiteY0" fmla="*/ 1788 h 246845"/>
                <a:gd name="connsiteX1" fmla="*/ 205852 w 562547"/>
                <a:gd name="connsiteY1" fmla="*/ 17589 h 246845"/>
                <a:gd name="connsiteX2" fmla="*/ 266320 w 562547"/>
                <a:gd name="connsiteY2" fmla="*/ 33538 h 246845"/>
                <a:gd name="connsiteX3" fmla="*/ 360122 w 562547"/>
                <a:gd name="connsiteY3" fmla="*/ 35760 h 246845"/>
                <a:gd name="connsiteX4" fmla="*/ 447295 w 562547"/>
                <a:gd name="connsiteY4" fmla="*/ 49413 h 246845"/>
                <a:gd name="connsiteX5" fmla="*/ 488782 w 562547"/>
                <a:gd name="connsiteY5" fmla="*/ 118131 h 246845"/>
                <a:gd name="connsiteX6" fmla="*/ 533020 w 562547"/>
                <a:gd name="connsiteY6" fmla="*/ 246263 h 246845"/>
                <a:gd name="connsiteX7" fmla="*/ 0 w 562547"/>
                <a:gd name="connsiteY7" fmla="*/ 62348 h 246845"/>
                <a:gd name="connsiteX8" fmla="*/ 88520 w 562547"/>
                <a:gd name="connsiteY8" fmla="*/ 1788 h 246845"/>
                <a:gd name="connsiteX0" fmla="*/ 88520 w 534162"/>
                <a:gd name="connsiteY0" fmla="*/ 1788 h 246263"/>
                <a:gd name="connsiteX1" fmla="*/ 205852 w 534162"/>
                <a:gd name="connsiteY1" fmla="*/ 17589 h 246263"/>
                <a:gd name="connsiteX2" fmla="*/ 266320 w 534162"/>
                <a:gd name="connsiteY2" fmla="*/ 33538 h 246263"/>
                <a:gd name="connsiteX3" fmla="*/ 360122 w 534162"/>
                <a:gd name="connsiteY3" fmla="*/ 35760 h 246263"/>
                <a:gd name="connsiteX4" fmla="*/ 447295 w 534162"/>
                <a:gd name="connsiteY4" fmla="*/ 49413 h 246263"/>
                <a:gd name="connsiteX5" fmla="*/ 488782 w 534162"/>
                <a:gd name="connsiteY5" fmla="*/ 118131 h 246263"/>
                <a:gd name="connsiteX6" fmla="*/ 533020 w 534162"/>
                <a:gd name="connsiteY6" fmla="*/ 246263 h 246263"/>
                <a:gd name="connsiteX7" fmla="*/ 0 w 534162"/>
                <a:gd name="connsiteY7" fmla="*/ 62348 h 246263"/>
                <a:gd name="connsiteX8" fmla="*/ 88520 w 534162"/>
                <a:gd name="connsiteY8" fmla="*/ 1788 h 246263"/>
                <a:gd name="connsiteX0" fmla="*/ 88520 w 565565"/>
                <a:gd name="connsiteY0" fmla="*/ 1788 h 247423"/>
                <a:gd name="connsiteX1" fmla="*/ 205852 w 565565"/>
                <a:gd name="connsiteY1" fmla="*/ 17589 h 247423"/>
                <a:gd name="connsiteX2" fmla="*/ 266320 w 565565"/>
                <a:gd name="connsiteY2" fmla="*/ 33538 h 247423"/>
                <a:gd name="connsiteX3" fmla="*/ 360122 w 565565"/>
                <a:gd name="connsiteY3" fmla="*/ 35760 h 247423"/>
                <a:gd name="connsiteX4" fmla="*/ 447295 w 565565"/>
                <a:gd name="connsiteY4" fmla="*/ 49413 h 247423"/>
                <a:gd name="connsiteX5" fmla="*/ 488782 w 565565"/>
                <a:gd name="connsiteY5" fmla="*/ 118131 h 247423"/>
                <a:gd name="connsiteX6" fmla="*/ 505005 w 565565"/>
                <a:gd name="connsiteY6" fmla="*/ 139636 h 247423"/>
                <a:gd name="connsiteX7" fmla="*/ 533020 w 565565"/>
                <a:gd name="connsiteY7" fmla="*/ 246263 h 247423"/>
                <a:gd name="connsiteX8" fmla="*/ 0 w 565565"/>
                <a:gd name="connsiteY8" fmla="*/ 62348 h 247423"/>
                <a:gd name="connsiteX9" fmla="*/ 88520 w 565565"/>
                <a:gd name="connsiteY9" fmla="*/ 1788 h 247423"/>
                <a:gd name="connsiteX0" fmla="*/ 88520 w 570941"/>
                <a:gd name="connsiteY0" fmla="*/ 1788 h 247205"/>
                <a:gd name="connsiteX1" fmla="*/ 205852 w 570941"/>
                <a:gd name="connsiteY1" fmla="*/ 17589 h 247205"/>
                <a:gd name="connsiteX2" fmla="*/ 266320 w 570941"/>
                <a:gd name="connsiteY2" fmla="*/ 33538 h 247205"/>
                <a:gd name="connsiteX3" fmla="*/ 360122 w 570941"/>
                <a:gd name="connsiteY3" fmla="*/ 35760 h 247205"/>
                <a:gd name="connsiteX4" fmla="*/ 447295 w 570941"/>
                <a:gd name="connsiteY4" fmla="*/ 49413 h 247205"/>
                <a:gd name="connsiteX5" fmla="*/ 488782 w 570941"/>
                <a:gd name="connsiteY5" fmla="*/ 118131 h 247205"/>
                <a:gd name="connsiteX6" fmla="*/ 528670 w 570941"/>
                <a:gd name="connsiteY6" fmla="*/ 114709 h 247205"/>
                <a:gd name="connsiteX7" fmla="*/ 533020 w 570941"/>
                <a:gd name="connsiteY7" fmla="*/ 246263 h 247205"/>
                <a:gd name="connsiteX8" fmla="*/ 0 w 570941"/>
                <a:gd name="connsiteY8" fmla="*/ 62348 h 247205"/>
                <a:gd name="connsiteX9" fmla="*/ 88520 w 570941"/>
                <a:gd name="connsiteY9" fmla="*/ 1788 h 247205"/>
                <a:gd name="connsiteX0" fmla="*/ 88520 w 536277"/>
                <a:gd name="connsiteY0" fmla="*/ 1788 h 246263"/>
                <a:gd name="connsiteX1" fmla="*/ 205852 w 536277"/>
                <a:gd name="connsiteY1" fmla="*/ 17589 h 246263"/>
                <a:gd name="connsiteX2" fmla="*/ 266320 w 536277"/>
                <a:gd name="connsiteY2" fmla="*/ 33538 h 246263"/>
                <a:gd name="connsiteX3" fmla="*/ 360122 w 536277"/>
                <a:gd name="connsiteY3" fmla="*/ 35760 h 246263"/>
                <a:gd name="connsiteX4" fmla="*/ 447295 w 536277"/>
                <a:gd name="connsiteY4" fmla="*/ 49413 h 246263"/>
                <a:gd name="connsiteX5" fmla="*/ 488782 w 536277"/>
                <a:gd name="connsiteY5" fmla="*/ 118131 h 246263"/>
                <a:gd name="connsiteX6" fmla="*/ 528670 w 536277"/>
                <a:gd name="connsiteY6" fmla="*/ 114709 h 246263"/>
                <a:gd name="connsiteX7" fmla="*/ 533020 w 536277"/>
                <a:gd name="connsiteY7" fmla="*/ 246263 h 246263"/>
                <a:gd name="connsiteX8" fmla="*/ 0 w 536277"/>
                <a:gd name="connsiteY8" fmla="*/ 62348 h 246263"/>
                <a:gd name="connsiteX9" fmla="*/ 88520 w 536277"/>
                <a:gd name="connsiteY9" fmla="*/ 1788 h 246263"/>
                <a:gd name="connsiteX0" fmla="*/ 88520 w 536277"/>
                <a:gd name="connsiteY0" fmla="*/ 1788 h 246263"/>
                <a:gd name="connsiteX1" fmla="*/ 205852 w 536277"/>
                <a:gd name="connsiteY1" fmla="*/ 17589 h 246263"/>
                <a:gd name="connsiteX2" fmla="*/ 266320 w 536277"/>
                <a:gd name="connsiteY2" fmla="*/ 33538 h 246263"/>
                <a:gd name="connsiteX3" fmla="*/ 360122 w 536277"/>
                <a:gd name="connsiteY3" fmla="*/ 35760 h 246263"/>
                <a:gd name="connsiteX4" fmla="*/ 447295 w 536277"/>
                <a:gd name="connsiteY4" fmla="*/ 49413 h 246263"/>
                <a:gd name="connsiteX5" fmla="*/ 494253 w 536277"/>
                <a:gd name="connsiteY5" fmla="*/ 144813 h 246263"/>
                <a:gd name="connsiteX6" fmla="*/ 528670 w 536277"/>
                <a:gd name="connsiteY6" fmla="*/ 114709 h 246263"/>
                <a:gd name="connsiteX7" fmla="*/ 533020 w 536277"/>
                <a:gd name="connsiteY7" fmla="*/ 246263 h 246263"/>
                <a:gd name="connsiteX8" fmla="*/ 0 w 536277"/>
                <a:gd name="connsiteY8" fmla="*/ 62348 h 246263"/>
                <a:gd name="connsiteX9" fmla="*/ 88520 w 536277"/>
                <a:gd name="connsiteY9" fmla="*/ 1788 h 246263"/>
                <a:gd name="connsiteX0" fmla="*/ 88520 w 536277"/>
                <a:gd name="connsiteY0" fmla="*/ 1788 h 246263"/>
                <a:gd name="connsiteX1" fmla="*/ 205852 w 536277"/>
                <a:gd name="connsiteY1" fmla="*/ 17589 h 246263"/>
                <a:gd name="connsiteX2" fmla="*/ 266320 w 536277"/>
                <a:gd name="connsiteY2" fmla="*/ 33538 h 246263"/>
                <a:gd name="connsiteX3" fmla="*/ 360122 w 536277"/>
                <a:gd name="connsiteY3" fmla="*/ 35760 h 246263"/>
                <a:gd name="connsiteX4" fmla="*/ 447295 w 536277"/>
                <a:gd name="connsiteY4" fmla="*/ 49413 h 246263"/>
                <a:gd name="connsiteX5" fmla="*/ 494253 w 536277"/>
                <a:gd name="connsiteY5" fmla="*/ 144813 h 246263"/>
                <a:gd name="connsiteX6" fmla="*/ 528670 w 536277"/>
                <a:gd name="connsiteY6" fmla="*/ 114709 h 246263"/>
                <a:gd name="connsiteX7" fmla="*/ 533020 w 536277"/>
                <a:gd name="connsiteY7" fmla="*/ 246263 h 246263"/>
                <a:gd name="connsiteX8" fmla="*/ 0 w 536277"/>
                <a:gd name="connsiteY8" fmla="*/ 62348 h 246263"/>
                <a:gd name="connsiteX9" fmla="*/ 88520 w 536277"/>
                <a:gd name="connsiteY9" fmla="*/ 1788 h 246263"/>
                <a:gd name="connsiteX0" fmla="*/ 88520 w 536277"/>
                <a:gd name="connsiteY0" fmla="*/ 1788 h 246263"/>
                <a:gd name="connsiteX1" fmla="*/ 205852 w 536277"/>
                <a:gd name="connsiteY1" fmla="*/ 17589 h 246263"/>
                <a:gd name="connsiteX2" fmla="*/ 266320 w 536277"/>
                <a:gd name="connsiteY2" fmla="*/ 33538 h 246263"/>
                <a:gd name="connsiteX3" fmla="*/ 360122 w 536277"/>
                <a:gd name="connsiteY3" fmla="*/ 35760 h 246263"/>
                <a:gd name="connsiteX4" fmla="*/ 447295 w 536277"/>
                <a:gd name="connsiteY4" fmla="*/ 49413 h 246263"/>
                <a:gd name="connsiteX5" fmla="*/ 494253 w 536277"/>
                <a:gd name="connsiteY5" fmla="*/ 144813 h 246263"/>
                <a:gd name="connsiteX6" fmla="*/ 528670 w 536277"/>
                <a:gd name="connsiteY6" fmla="*/ 114709 h 246263"/>
                <a:gd name="connsiteX7" fmla="*/ 533020 w 536277"/>
                <a:gd name="connsiteY7" fmla="*/ 246263 h 246263"/>
                <a:gd name="connsiteX8" fmla="*/ 0 w 536277"/>
                <a:gd name="connsiteY8" fmla="*/ 62348 h 246263"/>
                <a:gd name="connsiteX9" fmla="*/ 88520 w 536277"/>
                <a:gd name="connsiteY9" fmla="*/ 1788 h 246263"/>
                <a:gd name="connsiteX0" fmla="*/ 88520 w 536277"/>
                <a:gd name="connsiteY0" fmla="*/ 1788 h 246263"/>
                <a:gd name="connsiteX1" fmla="*/ 205852 w 536277"/>
                <a:gd name="connsiteY1" fmla="*/ 17589 h 246263"/>
                <a:gd name="connsiteX2" fmla="*/ 266320 w 536277"/>
                <a:gd name="connsiteY2" fmla="*/ 33538 h 246263"/>
                <a:gd name="connsiteX3" fmla="*/ 361886 w 536277"/>
                <a:gd name="connsiteY3" fmla="*/ 68738 h 246263"/>
                <a:gd name="connsiteX4" fmla="*/ 447295 w 536277"/>
                <a:gd name="connsiteY4" fmla="*/ 49413 h 246263"/>
                <a:gd name="connsiteX5" fmla="*/ 494253 w 536277"/>
                <a:gd name="connsiteY5" fmla="*/ 144813 h 246263"/>
                <a:gd name="connsiteX6" fmla="*/ 528670 w 536277"/>
                <a:gd name="connsiteY6" fmla="*/ 114709 h 246263"/>
                <a:gd name="connsiteX7" fmla="*/ 533020 w 536277"/>
                <a:gd name="connsiteY7" fmla="*/ 246263 h 246263"/>
                <a:gd name="connsiteX8" fmla="*/ 0 w 536277"/>
                <a:gd name="connsiteY8" fmla="*/ 62348 h 246263"/>
                <a:gd name="connsiteX9" fmla="*/ 88520 w 536277"/>
                <a:gd name="connsiteY9" fmla="*/ 1788 h 246263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205852 w 536277"/>
                <a:gd name="connsiteY2" fmla="*/ 20356 h 249030"/>
                <a:gd name="connsiteX3" fmla="*/ 266320 w 536277"/>
                <a:gd name="connsiteY3" fmla="*/ 36305 h 249030"/>
                <a:gd name="connsiteX4" fmla="*/ 361886 w 536277"/>
                <a:gd name="connsiteY4" fmla="*/ 71505 h 249030"/>
                <a:gd name="connsiteX5" fmla="*/ 447295 w 536277"/>
                <a:gd name="connsiteY5" fmla="*/ 52180 h 249030"/>
                <a:gd name="connsiteX6" fmla="*/ 494253 w 536277"/>
                <a:gd name="connsiteY6" fmla="*/ 147580 h 249030"/>
                <a:gd name="connsiteX7" fmla="*/ 528670 w 536277"/>
                <a:gd name="connsiteY7" fmla="*/ 117476 h 249030"/>
                <a:gd name="connsiteX8" fmla="*/ 533020 w 536277"/>
                <a:gd name="connsiteY8" fmla="*/ 249030 h 249030"/>
                <a:gd name="connsiteX9" fmla="*/ 0 w 536277"/>
                <a:gd name="connsiteY9" fmla="*/ 65115 h 249030"/>
                <a:gd name="connsiteX10" fmla="*/ 88520 w 536277"/>
                <a:gd name="connsiteY10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205852 w 536277"/>
                <a:gd name="connsiteY2" fmla="*/ 20356 h 249030"/>
                <a:gd name="connsiteX3" fmla="*/ 266320 w 536277"/>
                <a:gd name="connsiteY3" fmla="*/ 36305 h 249030"/>
                <a:gd name="connsiteX4" fmla="*/ 307567 w 536277"/>
                <a:gd name="connsiteY4" fmla="*/ 52560 h 249030"/>
                <a:gd name="connsiteX5" fmla="*/ 361886 w 536277"/>
                <a:gd name="connsiteY5" fmla="*/ 71505 h 249030"/>
                <a:gd name="connsiteX6" fmla="*/ 447295 w 536277"/>
                <a:gd name="connsiteY6" fmla="*/ 52180 h 249030"/>
                <a:gd name="connsiteX7" fmla="*/ 494253 w 536277"/>
                <a:gd name="connsiteY7" fmla="*/ 147580 h 249030"/>
                <a:gd name="connsiteX8" fmla="*/ 528670 w 536277"/>
                <a:gd name="connsiteY8" fmla="*/ 117476 h 249030"/>
                <a:gd name="connsiteX9" fmla="*/ 533020 w 536277"/>
                <a:gd name="connsiteY9" fmla="*/ 249030 h 249030"/>
                <a:gd name="connsiteX10" fmla="*/ 0 w 536277"/>
                <a:gd name="connsiteY10" fmla="*/ 65115 h 249030"/>
                <a:gd name="connsiteX11" fmla="*/ 88520 w 536277"/>
                <a:gd name="connsiteY11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205852 w 536277"/>
                <a:gd name="connsiteY2" fmla="*/ 20356 h 249030"/>
                <a:gd name="connsiteX3" fmla="*/ 266320 w 536277"/>
                <a:gd name="connsiteY3" fmla="*/ 36305 h 249030"/>
                <a:gd name="connsiteX4" fmla="*/ 315105 w 536277"/>
                <a:gd name="connsiteY4" fmla="*/ 35400 h 249030"/>
                <a:gd name="connsiteX5" fmla="*/ 361886 w 536277"/>
                <a:gd name="connsiteY5" fmla="*/ 71505 h 249030"/>
                <a:gd name="connsiteX6" fmla="*/ 447295 w 536277"/>
                <a:gd name="connsiteY6" fmla="*/ 52180 h 249030"/>
                <a:gd name="connsiteX7" fmla="*/ 494253 w 536277"/>
                <a:gd name="connsiteY7" fmla="*/ 147580 h 249030"/>
                <a:gd name="connsiteX8" fmla="*/ 528670 w 536277"/>
                <a:gd name="connsiteY8" fmla="*/ 117476 h 249030"/>
                <a:gd name="connsiteX9" fmla="*/ 533020 w 536277"/>
                <a:gd name="connsiteY9" fmla="*/ 249030 h 249030"/>
                <a:gd name="connsiteX10" fmla="*/ 0 w 536277"/>
                <a:gd name="connsiteY10" fmla="*/ 65115 h 249030"/>
                <a:gd name="connsiteX11" fmla="*/ 88520 w 536277"/>
                <a:gd name="connsiteY11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200215 w 536277"/>
                <a:gd name="connsiteY2" fmla="*/ 49004 h 249030"/>
                <a:gd name="connsiteX3" fmla="*/ 266320 w 536277"/>
                <a:gd name="connsiteY3" fmla="*/ 36305 h 249030"/>
                <a:gd name="connsiteX4" fmla="*/ 315105 w 536277"/>
                <a:gd name="connsiteY4" fmla="*/ 35400 h 249030"/>
                <a:gd name="connsiteX5" fmla="*/ 361886 w 536277"/>
                <a:gd name="connsiteY5" fmla="*/ 71505 h 249030"/>
                <a:gd name="connsiteX6" fmla="*/ 447295 w 536277"/>
                <a:gd name="connsiteY6" fmla="*/ 52180 h 249030"/>
                <a:gd name="connsiteX7" fmla="*/ 494253 w 536277"/>
                <a:gd name="connsiteY7" fmla="*/ 147580 h 249030"/>
                <a:gd name="connsiteX8" fmla="*/ 528670 w 536277"/>
                <a:gd name="connsiteY8" fmla="*/ 117476 h 249030"/>
                <a:gd name="connsiteX9" fmla="*/ 533020 w 536277"/>
                <a:gd name="connsiteY9" fmla="*/ 249030 h 249030"/>
                <a:gd name="connsiteX10" fmla="*/ 0 w 536277"/>
                <a:gd name="connsiteY10" fmla="*/ 65115 h 249030"/>
                <a:gd name="connsiteX11" fmla="*/ 88520 w 536277"/>
                <a:gd name="connsiteY11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187041 w 536277"/>
                <a:gd name="connsiteY2" fmla="*/ 94812 h 249030"/>
                <a:gd name="connsiteX3" fmla="*/ 266320 w 536277"/>
                <a:gd name="connsiteY3" fmla="*/ 36305 h 249030"/>
                <a:gd name="connsiteX4" fmla="*/ 315105 w 536277"/>
                <a:gd name="connsiteY4" fmla="*/ 35400 h 249030"/>
                <a:gd name="connsiteX5" fmla="*/ 361886 w 536277"/>
                <a:gd name="connsiteY5" fmla="*/ 71505 h 249030"/>
                <a:gd name="connsiteX6" fmla="*/ 447295 w 536277"/>
                <a:gd name="connsiteY6" fmla="*/ 52180 h 249030"/>
                <a:gd name="connsiteX7" fmla="*/ 494253 w 536277"/>
                <a:gd name="connsiteY7" fmla="*/ 147580 h 249030"/>
                <a:gd name="connsiteX8" fmla="*/ 528670 w 536277"/>
                <a:gd name="connsiteY8" fmla="*/ 117476 h 249030"/>
                <a:gd name="connsiteX9" fmla="*/ 533020 w 536277"/>
                <a:gd name="connsiteY9" fmla="*/ 249030 h 249030"/>
                <a:gd name="connsiteX10" fmla="*/ 0 w 536277"/>
                <a:gd name="connsiteY10" fmla="*/ 65115 h 249030"/>
                <a:gd name="connsiteX11" fmla="*/ 88520 w 536277"/>
                <a:gd name="connsiteY11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187041 w 536277"/>
                <a:gd name="connsiteY2" fmla="*/ 94812 h 249030"/>
                <a:gd name="connsiteX3" fmla="*/ 266320 w 536277"/>
                <a:gd name="connsiteY3" fmla="*/ 36305 h 249030"/>
                <a:gd name="connsiteX4" fmla="*/ 315105 w 536277"/>
                <a:gd name="connsiteY4" fmla="*/ 35400 h 249030"/>
                <a:gd name="connsiteX5" fmla="*/ 361886 w 536277"/>
                <a:gd name="connsiteY5" fmla="*/ 71505 h 249030"/>
                <a:gd name="connsiteX6" fmla="*/ 447295 w 536277"/>
                <a:gd name="connsiteY6" fmla="*/ 52180 h 249030"/>
                <a:gd name="connsiteX7" fmla="*/ 462121 w 536277"/>
                <a:gd name="connsiteY7" fmla="*/ 158543 h 249030"/>
                <a:gd name="connsiteX8" fmla="*/ 528670 w 536277"/>
                <a:gd name="connsiteY8" fmla="*/ 117476 h 249030"/>
                <a:gd name="connsiteX9" fmla="*/ 533020 w 536277"/>
                <a:gd name="connsiteY9" fmla="*/ 249030 h 249030"/>
                <a:gd name="connsiteX10" fmla="*/ 0 w 536277"/>
                <a:gd name="connsiteY10" fmla="*/ 65115 h 249030"/>
                <a:gd name="connsiteX11" fmla="*/ 88520 w 536277"/>
                <a:gd name="connsiteY11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187041 w 536277"/>
                <a:gd name="connsiteY2" fmla="*/ 94812 h 249030"/>
                <a:gd name="connsiteX3" fmla="*/ 266320 w 536277"/>
                <a:gd name="connsiteY3" fmla="*/ 36305 h 249030"/>
                <a:gd name="connsiteX4" fmla="*/ 315105 w 536277"/>
                <a:gd name="connsiteY4" fmla="*/ 35400 h 249030"/>
                <a:gd name="connsiteX5" fmla="*/ 335746 w 536277"/>
                <a:gd name="connsiteY5" fmla="*/ 57031 h 249030"/>
                <a:gd name="connsiteX6" fmla="*/ 361886 w 536277"/>
                <a:gd name="connsiteY6" fmla="*/ 71505 h 249030"/>
                <a:gd name="connsiteX7" fmla="*/ 447295 w 536277"/>
                <a:gd name="connsiteY7" fmla="*/ 52180 h 249030"/>
                <a:gd name="connsiteX8" fmla="*/ 462121 w 536277"/>
                <a:gd name="connsiteY8" fmla="*/ 158543 h 249030"/>
                <a:gd name="connsiteX9" fmla="*/ 528670 w 536277"/>
                <a:gd name="connsiteY9" fmla="*/ 117476 h 249030"/>
                <a:gd name="connsiteX10" fmla="*/ 533020 w 536277"/>
                <a:gd name="connsiteY10" fmla="*/ 249030 h 249030"/>
                <a:gd name="connsiteX11" fmla="*/ 0 w 536277"/>
                <a:gd name="connsiteY11" fmla="*/ 65115 h 249030"/>
                <a:gd name="connsiteX12" fmla="*/ 88520 w 536277"/>
                <a:gd name="connsiteY12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187041 w 536277"/>
                <a:gd name="connsiteY2" fmla="*/ 94812 h 249030"/>
                <a:gd name="connsiteX3" fmla="*/ 266320 w 536277"/>
                <a:gd name="connsiteY3" fmla="*/ 36305 h 249030"/>
                <a:gd name="connsiteX4" fmla="*/ 315105 w 536277"/>
                <a:gd name="connsiteY4" fmla="*/ 35400 h 249030"/>
                <a:gd name="connsiteX5" fmla="*/ 345460 w 536277"/>
                <a:gd name="connsiteY5" fmla="*/ 8379 h 249030"/>
                <a:gd name="connsiteX6" fmla="*/ 361886 w 536277"/>
                <a:gd name="connsiteY6" fmla="*/ 71505 h 249030"/>
                <a:gd name="connsiteX7" fmla="*/ 447295 w 536277"/>
                <a:gd name="connsiteY7" fmla="*/ 52180 h 249030"/>
                <a:gd name="connsiteX8" fmla="*/ 462121 w 536277"/>
                <a:gd name="connsiteY8" fmla="*/ 158543 h 249030"/>
                <a:gd name="connsiteX9" fmla="*/ 528670 w 536277"/>
                <a:gd name="connsiteY9" fmla="*/ 117476 h 249030"/>
                <a:gd name="connsiteX10" fmla="*/ 533020 w 536277"/>
                <a:gd name="connsiteY10" fmla="*/ 249030 h 249030"/>
                <a:gd name="connsiteX11" fmla="*/ 0 w 536277"/>
                <a:gd name="connsiteY11" fmla="*/ 65115 h 249030"/>
                <a:gd name="connsiteX12" fmla="*/ 88520 w 536277"/>
                <a:gd name="connsiteY12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187041 w 536277"/>
                <a:gd name="connsiteY2" fmla="*/ 94812 h 249030"/>
                <a:gd name="connsiteX3" fmla="*/ 266320 w 536277"/>
                <a:gd name="connsiteY3" fmla="*/ 36305 h 249030"/>
                <a:gd name="connsiteX4" fmla="*/ 307799 w 536277"/>
                <a:gd name="connsiteY4" fmla="*/ 60342 h 249030"/>
                <a:gd name="connsiteX5" fmla="*/ 345460 w 536277"/>
                <a:gd name="connsiteY5" fmla="*/ 8379 h 249030"/>
                <a:gd name="connsiteX6" fmla="*/ 361886 w 536277"/>
                <a:gd name="connsiteY6" fmla="*/ 71505 h 249030"/>
                <a:gd name="connsiteX7" fmla="*/ 447295 w 536277"/>
                <a:gd name="connsiteY7" fmla="*/ 52180 h 249030"/>
                <a:gd name="connsiteX8" fmla="*/ 462121 w 536277"/>
                <a:gd name="connsiteY8" fmla="*/ 158543 h 249030"/>
                <a:gd name="connsiteX9" fmla="*/ 528670 w 536277"/>
                <a:gd name="connsiteY9" fmla="*/ 117476 h 249030"/>
                <a:gd name="connsiteX10" fmla="*/ 533020 w 536277"/>
                <a:gd name="connsiteY10" fmla="*/ 249030 h 249030"/>
                <a:gd name="connsiteX11" fmla="*/ 0 w 536277"/>
                <a:gd name="connsiteY11" fmla="*/ 65115 h 249030"/>
                <a:gd name="connsiteX12" fmla="*/ 88520 w 536277"/>
                <a:gd name="connsiteY12" fmla="*/ 4555 h 24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6277" h="249030">
                  <a:moveTo>
                    <a:pt x="88520" y="4555"/>
                  </a:moveTo>
                  <a:cubicBezTo>
                    <a:pt x="114491" y="-5279"/>
                    <a:pt x="136274" y="3475"/>
                    <a:pt x="155829" y="6108"/>
                  </a:cubicBezTo>
                  <a:cubicBezTo>
                    <a:pt x="175384" y="8742"/>
                    <a:pt x="168626" y="89779"/>
                    <a:pt x="187041" y="94812"/>
                  </a:cubicBezTo>
                  <a:cubicBezTo>
                    <a:pt x="205456" y="99845"/>
                    <a:pt x="246194" y="42050"/>
                    <a:pt x="266320" y="36305"/>
                  </a:cubicBezTo>
                  <a:cubicBezTo>
                    <a:pt x="286446" y="30560"/>
                    <a:pt x="296228" y="56888"/>
                    <a:pt x="307799" y="60342"/>
                  </a:cubicBezTo>
                  <a:cubicBezTo>
                    <a:pt x="319370" y="63796"/>
                    <a:pt x="337663" y="2362"/>
                    <a:pt x="345460" y="8379"/>
                  </a:cubicBezTo>
                  <a:cubicBezTo>
                    <a:pt x="353257" y="14396"/>
                    <a:pt x="343295" y="72313"/>
                    <a:pt x="361886" y="71505"/>
                  </a:cubicBezTo>
                  <a:cubicBezTo>
                    <a:pt x="380477" y="70697"/>
                    <a:pt x="430589" y="37674"/>
                    <a:pt x="447295" y="52180"/>
                  </a:cubicBezTo>
                  <a:cubicBezTo>
                    <a:pt x="464001" y="66686"/>
                    <a:pt x="453939" y="139432"/>
                    <a:pt x="462121" y="158543"/>
                  </a:cubicBezTo>
                  <a:cubicBezTo>
                    <a:pt x="478675" y="162347"/>
                    <a:pt x="521297" y="96121"/>
                    <a:pt x="528670" y="117476"/>
                  </a:cubicBezTo>
                  <a:cubicBezTo>
                    <a:pt x="536043" y="138831"/>
                    <a:pt x="539139" y="204781"/>
                    <a:pt x="533020" y="249030"/>
                  </a:cubicBezTo>
                  <a:lnTo>
                    <a:pt x="0" y="65115"/>
                  </a:lnTo>
                  <a:cubicBezTo>
                    <a:pt x="40217" y="36540"/>
                    <a:pt x="67353" y="20430"/>
                    <a:pt x="88520" y="4555"/>
                  </a:cubicBezTo>
                  <a:close/>
                </a:path>
              </a:pathLst>
            </a:custGeom>
            <a:pattFill prst="wdUpDiag">
              <a:fgClr>
                <a:schemeClr val="tx1"/>
              </a:fgClr>
              <a:bgClr>
                <a:srgbClr val="CCFFCC"/>
              </a:bgClr>
            </a:pattFill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 132"/>
            <p:cNvSpPr/>
            <p:nvPr/>
          </p:nvSpPr>
          <p:spPr>
            <a:xfrm rot="20441154">
              <a:off x="4722415" y="1719507"/>
              <a:ext cx="1624237" cy="729265"/>
            </a:xfrm>
            <a:custGeom>
              <a:avLst/>
              <a:gdLst>
                <a:gd name="connsiteX0" fmla="*/ 88900 w 306626"/>
                <a:gd name="connsiteY0" fmla="*/ 77842 h 210651"/>
                <a:gd name="connsiteX1" fmla="*/ 127000 w 306626"/>
                <a:gd name="connsiteY1" fmla="*/ 14342 h 210651"/>
                <a:gd name="connsiteX2" fmla="*/ 241300 w 306626"/>
                <a:gd name="connsiteY2" fmla="*/ 14342 h 210651"/>
                <a:gd name="connsiteX3" fmla="*/ 266700 w 306626"/>
                <a:gd name="connsiteY3" fmla="*/ 52442 h 210651"/>
                <a:gd name="connsiteX4" fmla="*/ 304800 w 306626"/>
                <a:gd name="connsiteY4" fmla="*/ 204842 h 210651"/>
                <a:gd name="connsiteX5" fmla="*/ 241300 w 306626"/>
                <a:gd name="connsiteY5" fmla="*/ 192142 h 210651"/>
                <a:gd name="connsiteX6" fmla="*/ 63500 w 306626"/>
                <a:gd name="connsiteY6" fmla="*/ 141342 h 210651"/>
                <a:gd name="connsiteX7" fmla="*/ 25400 w 306626"/>
                <a:gd name="connsiteY7" fmla="*/ 128642 h 210651"/>
                <a:gd name="connsiteX8" fmla="*/ 0 w 306626"/>
                <a:gd name="connsiteY8" fmla="*/ 103242 h 210651"/>
                <a:gd name="connsiteX0" fmla="*/ 88900 w 306626"/>
                <a:gd name="connsiteY0" fmla="*/ 77842 h 210651"/>
                <a:gd name="connsiteX1" fmla="*/ 127000 w 306626"/>
                <a:gd name="connsiteY1" fmla="*/ 14342 h 210651"/>
                <a:gd name="connsiteX2" fmla="*/ 241300 w 306626"/>
                <a:gd name="connsiteY2" fmla="*/ 14342 h 210651"/>
                <a:gd name="connsiteX3" fmla="*/ 266700 w 306626"/>
                <a:gd name="connsiteY3" fmla="*/ 52442 h 210651"/>
                <a:gd name="connsiteX4" fmla="*/ 304800 w 306626"/>
                <a:gd name="connsiteY4" fmla="*/ 204842 h 210651"/>
                <a:gd name="connsiteX5" fmla="*/ 241300 w 306626"/>
                <a:gd name="connsiteY5" fmla="*/ 192142 h 210651"/>
                <a:gd name="connsiteX6" fmla="*/ 63500 w 306626"/>
                <a:gd name="connsiteY6" fmla="*/ 141342 h 210651"/>
                <a:gd name="connsiteX7" fmla="*/ 0 w 306626"/>
                <a:gd name="connsiteY7" fmla="*/ 103242 h 210651"/>
                <a:gd name="connsiteX0" fmla="*/ 88900 w 308065"/>
                <a:gd name="connsiteY0" fmla="*/ 64390 h 197199"/>
                <a:gd name="connsiteX1" fmla="*/ 127000 w 308065"/>
                <a:gd name="connsiteY1" fmla="*/ 890 h 197199"/>
                <a:gd name="connsiteX2" fmla="*/ 266700 w 308065"/>
                <a:gd name="connsiteY2" fmla="*/ 38990 h 197199"/>
                <a:gd name="connsiteX3" fmla="*/ 304800 w 308065"/>
                <a:gd name="connsiteY3" fmla="*/ 191390 h 197199"/>
                <a:gd name="connsiteX4" fmla="*/ 241300 w 308065"/>
                <a:gd name="connsiteY4" fmla="*/ 178690 h 197199"/>
                <a:gd name="connsiteX5" fmla="*/ 63500 w 308065"/>
                <a:gd name="connsiteY5" fmla="*/ 127890 h 197199"/>
                <a:gd name="connsiteX6" fmla="*/ 0 w 308065"/>
                <a:gd name="connsiteY6" fmla="*/ 89790 h 197199"/>
                <a:gd name="connsiteX0" fmla="*/ 88900 w 317326"/>
                <a:gd name="connsiteY0" fmla="*/ 64390 h 193676"/>
                <a:gd name="connsiteX1" fmla="*/ 127000 w 317326"/>
                <a:gd name="connsiteY1" fmla="*/ 890 h 193676"/>
                <a:gd name="connsiteX2" fmla="*/ 266700 w 317326"/>
                <a:gd name="connsiteY2" fmla="*/ 38990 h 193676"/>
                <a:gd name="connsiteX3" fmla="*/ 304800 w 317326"/>
                <a:gd name="connsiteY3" fmla="*/ 191390 h 193676"/>
                <a:gd name="connsiteX4" fmla="*/ 63500 w 317326"/>
                <a:gd name="connsiteY4" fmla="*/ 127890 h 193676"/>
                <a:gd name="connsiteX5" fmla="*/ 0 w 317326"/>
                <a:gd name="connsiteY5" fmla="*/ 89790 h 193676"/>
                <a:gd name="connsiteX0" fmla="*/ 38100 w 317326"/>
                <a:gd name="connsiteY0" fmla="*/ 76200 h 192786"/>
                <a:gd name="connsiteX1" fmla="*/ 127000 w 317326"/>
                <a:gd name="connsiteY1" fmla="*/ 0 h 192786"/>
                <a:gd name="connsiteX2" fmla="*/ 266700 w 317326"/>
                <a:gd name="connsiteY2" fmla="*/ 38100 h 192786"/>
                <a:gd name="connsiteX3" fmla="*/ 304800 w 317326"/>
                <a:gd name="connsiteY3" fmla="*/ 190500 h 192786"/>
                <a:gd name="connsiteX4" fmla="*/ 63500 w 317326"/>
                <a:gd name="connsiteY4" fmla="*/ 127000 h 192786"/>
                <a:gd name="connsiteX5" fmla="*/ 0 w 317326"/>
                <a:gd name="connsiteY5" fmla="*/ 88900 h 192786"/>
                <a:gd name="connsiteX0" fmla="*/ 38100 w 317326"/>
                <a:gd name="connsiteY0" fmla="*/ 76200 h 192786"/>
                <a:gd name="connsiteX1" fmla="*/ 127000 w 317326"/>
                <a:gd name="connsiteY1" fmla="*/ 0 h 192786"/>
                <a:gd name="connsiteX2" fmla="*/ 266700 w 317326"/>
                <a:gd name="connsiteY2" fmla="*/ 38100 h 192786"/>
                <a:gd name="connsiteX3" fmla="*/ 304800 w 317326"/>
                <a:gd name="connsiteY3" fmla="*/ 190500 h 192786"/>
                <a:gd name="connsiteX4" fmla="*/ 63500 w 317326"/>
                <a:gd name="connsiteY4" fmla="*/ 127000 h 192786"/>
                <a:gd name="connsiteX5" fmla="*/ 0 w 317326"/>
                <a:gd name="connsiteY5" fmla="*/ 88900 h 192786"/>
                <a:gd name="connsiteX6" fmla="*/ 38100 w 317326"/>
                <a:gd name="connsiteY6" fmla="*/ 76200 h 192786"/>
                <a:gd name="connsiteX0" fmla="*/ 50800 w 317326"/>
                <a:gd name="connsiteY0" fmla="*/ 51105 h 193091"/>
                <a:gd name="connsiteX1" fmla="*/ 127000 w 317326"/>
                <a:gd name="connsiteY1" fmla="*/ 305 h 193091"/>
                <a:gd name="connsiteX2" fmla="*/ 266700 w 317326"/>
                <a:gd name="connsiteY2" fmla="*/ 38405 h 193091"/>
                <a:gd name="connsiteX3" fmla="*/ 304800 w 317326"/>
                <a:gd name="connsiteY3" fmla="*/ 190805 h 193091"/>
                <a:gd name="connsiteX4" fmla="*/ 63500 w 317326"/>
                <a:gd name="connsiteY4" fmla="*/ 127305 h 193091"/>
                <a:gd name="connsiteX5" fmla="*/ 0 w 317326"/>
                <a:gd name="connsiteY5" fmla="*/ 89205 h 193091"/>
                <a:gd name="connsiteX6" fmla="*/ 50800 w 317326"/>
                <a:gd name="connsiteY6" fmla="*/ 51105 h 193091"/>
                <a:gd name="connsiteX0" fmla="*/ 50800 w 521051"/>
                <a:gd name="connsiteY0" fmla="*/ 52506 h 288544"/>
                <a:gd name="connsiteX1" fmla="*/ 127000 w 521051"/>
                <a:gd name="connsiteY1" fmla="*/ 1706 h 288544"/>
                <a:gd name="connsiteX2" fmla="*/ 266700 w 521051"/>
                <a:gd name="connsiteY2" fmla="*/ 39806 h 288544"/>
                <a:gd name="connsiteX3" fmla="*/ 517525 w 521051"/>
                <a:gd name="connsiteY3" fmla="*/ 287456 h 288544"/>
                <a:gd name="connsiteX4" fmla="*/ 63500 w 521051"/>
                <a:gd name="connsiteY4" fmla="*/ 128706 h 288544"/>
                <a:gd name="connsiteX5" fmla="*/ 0 w 521051"/>
                <a:gd name="connsiteY5" fmla="*/ 90606 h 288544"/>
                <a:gd name="connsiteX6" fmla="*/ 50800 w 521051"/>
                <a:gd name="connsiteY6" fmla="*/ 52506 h 288544"/>
                <a:gd name="connsiteX0" fmla="*/ 50800 w 521051"/>
                <a:gd name="connsiteY0" fmla="*/ 52506 h 288544"/>
                <a:gd name="connsiteX1" fmla="*/ 127000 w 521051"/>
                <a:gd name="connsiteY1" fmla="*/ 1706 h 288544"/>
                <a:gd name="connsiteX2" fmla="*/ 266700 w 521051"/>
                <a:gd name="connsiteY2" fmla="*/ 39806 h 288544"/>
                <a:gd name="connsiteX3" fmla="*/ 517525 w 521051"/>
                <a:gd name="connsiteY3" fmla="*/ 287456 h 288544"/>
                <a:gd name="connsiteX4" fmla="*/ 63500 w 521051"/>
                <a:gd name="connsiteY4" fmla="*/ 128706 h 288544"/>
                <a:gd name="connsiteX5" fmla="*/ 0 w 521051"/>
                <a:gd name="connsiteY5" fmla="*/ 90606 h 288544"/>
                <a:gd name="connsiteX6" fmla="*/ 50800 w 521051"/>
                <a:gd name="connsiteY6" fmla="*/ 52506 h 288544"/>
                <a:gd name="connsiteX0" fmla="*/ 50800 w 521051"/>
                <a:gd name="connsiteY0" fmla="*/ 52506 h 288544"/>
                <a:gd name="connsiteX1" fmla="*/ 127000 w 521051"/>
                <a:gd name="connsiteY1" fmla="*/ 1706 h 288544"/>
                <a:gd name="connsiteX2" fmla="*/ 266700 w 521051"/>
                <a:gd name="connsiteY2" fmla="*/ 39806 h 288544"/>
                <a:gd name="connsiteX3" fmla="*/ 517525 w 521051"/>
                <a:gd name="connsiteY3" fmla="*/ 287456 h 288544"/>
                <a:gd name="connsiteX4" fmla="*/ 63500 w 521051"/>
                <a:gd name="connsiteY4" fmla="*/ 128706 h 288544"/>
                <a:gd name="connsiteX5" fmla="*/ 0 w 521051"/>
                <a:gd name="connsiteY5" fmla="*/ 90606 h 288544"/>
                <a:gd name="connsiteX6" fmla="*/ 50800 w 521051"/>
                <a:gd name="connsiteY6" fmla="*/ 52506 h 288544"/>
                <a:gd name="connsiteX0" fmla="*/ 50800 w 517525"/>
                <a:gd name="connsiteY0" fmla="*/ 52506 h 288544"/>
                <a:gd name="connsiteX1" fmla="*/ 127000 w 517525"/>
                <a:gd name="connsiteY1" fmla="*/ 1706 h 288544"/>
                <a:gd name="connsiteX2" fmla="*/ 266700 w 517525"/>
                <a:gd name="connsiteY2" fmla="*/ 39806 h 288544"/>
                <a:gd name="connsiteX3" fmla="*/ 517525 w 517525"/>
                <a:gd name="connsiteY3" fmla="*/ 287456 h 288544"/>
                <a:gd name="connsiteX4" fmla="*/ 63500 w 517525"/>
                <a:gd name="connsiteY4" fmla="*/ 128706 h 288544"/>
                <a:gd name="connsiteX5" fmla="*/ 0 w 517525"/>
                <a:gd name="connsiteY5" fmla="*/ 90606 h 288544"/>
                <a:gd name="connsiteX6" fmla="*/ 50800 w 517525"/>
                <a:gd name="connsiteY6" fmla="*/ 52506 h 288544"/>
                <a:gd name="connsiteX0" fmla="*/ 50800 w 517525"/>
                <a:gd name="connsiteY0" fmla="*/ 52506 h 287456"/>
                <a:gd name="connsiteX1" fmla="*/ 127000 w 517525"/>
                <a:gd name="connsiteY1" fmla="*/ 1706 h 287456"/>
                <a:gd name="connsiteX2" fmla="*/ 266700 w 517525"/>
                <a:gd name="connsiteY2" fmla="*/ 39806 h 287456"/>
                <a:gd name="connsiteX3" fmla="*/ 517525 w 517525"/>
                <a:gd name="connsiteY3" fmla="*/ 287456 h 287456"/>
                <a:gd name="connsiteX4" fmla="*/ 63500 w 517525"/>
                <a:gd name="connsiteY4" fmla="*/ 128706 h 287456"/>
                <a:gd name="connsiteX5" fmla="*/ 0 w 517525"/>
                <a:gd name="connsiteY5" fmla="*/ 90606 h 287456"/>
                <a:gd name="connsiteX6" fmla="*/ 50800 w 517525"/>
                <a:gd name="connsiteY6" fmla="*/ 52506 h 287456"/>
                <a:gd name="connsiteX0" fmla="*/ 50800 w 517525"/>
                <a:gd name="connsiteY0" fmla="*/ 52506 h 287768"/>
                <a:gd name="connsiteX1" fmla="*/ 127000 w 517525"/>
                <a:gd name="connsiteY1" fmla="*/ 1706 h 287768"/>
                <a:gd name="connsiteX2" fmla="*/ 266700 w 517525"/>
                <a:gd name="connsiteY2" fmla="*/ 39806 h 287768"/>
                <a:gd name="connsiteX3" fmla="*/ 517525 w 517525"/>
                <a:gd name="connsiteY3" fmla="*/ 287456 h 287768"/>
                <a:gd name="connsiteX4" fmla="*/ 0 w 517525"/>
                <a:gd name="connsiteY4" fmla="*/ 90606 h 287768"/>
                <a:gd name="connsiteX5" fmla="*/ 50800 w 517525"/>
                <a:gd name="connsiteY5" fmla="*/ 52506 h 287768"/>
                <a:gd name="connsiteX0" fmla="*/ 63500 w 530225"/>
                <a:gd name="connsiteY0" fmla="*/ 52506 h 287786"/>
                <a:gd name="connsiteX1" fmla="*/ 139700 w 530225"/>
                <a:gd name="connsiteY1" fmla="*/ 1706 h 287786"/>
                <a:gd name="connsiteX2" fmla="*/ 279400 w 530225"/>
                <a:gd name="connsiteY2" fmla="*/ 39806 h 287786"/>
                <a:gd name="connsiteX3" fmla="*/ 530225 w 530225"/>
                <a:gd name="connsiteY3" fmla="*/ 287456 h 287786"/>
                <a:gd name="connsiteX4" fmla="*/ 0 w 530225"/>
                <a:gd name="connsiteY4" fmla="*/ 100131 h 287786"/>
                <a:gd name="connsiteX5" fmla="*/ 63500 w 530225"/>
                <a:gd name="connsiteY5" fmla="*/ 52506 h 287786"/>
                <a:gd name="connsiteX0" fmla="*/ 63500 w 530225"/>
                <a:gd name="connsiteY0" fmla="*/ 52506 h 287829"/>
                <a:gd name="connsiteX1" fmla="*/ 139700 w 530225"/>
                <a:gd name="connsiteY1" fmla="*/ 1706 h 287829"/>
                <a:gd name="connsiteX2" fmla="*/ 279400 w 530225"/>
                <a:gd name="connsiteY2" fmla="*/ 39806 h 287829"/>
                <a:gd name="connsiteX3" fmla="*/ 530225 w 530225"/>
                <a:gd name="connsiteY3" fmla="*/ 287456 h 287829"/>
                <a:gd name="connsiteX4" fmla="*/ 0 w 530225"/>
                <a:gd name="connsiteY4" fmla="*/ 100131 h 287829"/>
                <a:gd name="connsiteX5" fmla="*/ 63500 w 530225"/>
                <a:gd name="connsiteY5" fmla="*/ 52506 h 287829"/>
                <a:gd name="connsiteX0" fmla="*/ 63500 w 530225"/>
                <a:gd name="connsiteY0" fmla="*/ 52506 h 287829"/>
                <a:gd name="connsiteX1" fmla="*/ 139700 w 530225"/>
                <a:gd name="connsiteY1" fmla="*/ 1706 h 287829"/>
                <a:gd name="connsiteX2" fmla="*/ 279400 w 530225"/>
                <a:gd name="connsiteY2" fmla="*/ 39806 h 287829"/>
                <a:gd name="connsiteX3" fmla="*/ 530225 w 530225"/>
                <a:gd name="connsiteY3" fmla="*/ 287456 h 287829"/>
                <a:gd name="connsiteX4" fmla="*/ 0 w 530225"/>
                <a:gd name="connsiteY4" fmla="*/ 100131 h 287829"/>
                <a:gd name="connsiteX5" fmla="*/ 63500 w 530225"/>
                <a:gd name="connsiteY5" fmla="*/ 52506 h 287829"/>
                <a:gd name="connsiteX0" fmla="*/ 63500 w 530225"/>
                <a:gd name="connsiteY0" fmla="*/ 52831 h 288154"/>
                <a:gd name="connsiteX1" fmla="*/ 139700 w 530225"/>
                <a:gd name="connsiteY1" fmla="*/ 2031 h 288154"/>
                <a:gd name="connsiteX2" fmla="*/ 419100 w 530225"/>
                <a:gd name="connsiteY2" fmla="*/ 122681 h 288154"/>
                <a:gd name="connsiteX3" fmla="*/ 530225 w 530225"/>
                <a:gd name="connsiteY3" fmla="*/ 287781 h 288154"/>
                <a:gd name="connsiteX4" fmla="*/ 0 w 530225"/>
                <a:gd name="connsiteY4" fmla="*/ 100456 h 288154"/>
                <a:gd name="connsiteX5" fmla="*/ 63500 w 530225"/>
                <a:gd name="connsiteY5" fmla="*/ 52831 h 288154"/>
                <a:gd name="connsiteX0" fmla="*/ 63500 w 530225"/>
                <a:gd name="connsiteY0" fmla="*/ 21638 h 256961"/>
                <a:gd name="connsiteX1" fmla="*/ 234950 w 530225"/>
                <a:gd name="connsiteY1" fmla="*/ 5763 h 256961"/>
                <a:gd name="connsiteX2" fmla="*/ 419100 w 530225"/>
                <a:gd name="connsiteY2" fmla="*/ 91488 h 256961"/>
                <a:gd name="connsiteX3" fmla="*/ 530225 w 530225"/>
                <a:gd name="connsiteY3" fmla="*/ 256588 h 256961"/>
                <a:gd name="connsiteX4" fmla="*/ 0 w 530225"/>
                <a:gd name="connsiteY4" fmla="*/ 69263 h 256961"/>
                <a:gd name="connsiteX5" fmla="*/ 63500 w 530225"/>
                <a:gd name="connsiteY5" fmla="*/ 21638 h 256961"/>
                <a:gd name="connsiteX0" fmla="*/ 85725 w 530225"/>
                <a:gd name="connsiteY0" fmla="*/ 16135 h 260983"/>
                <a:gd name="connsiteX1" fmla="*/ 234950 w 530225"/>
                <a:gd name="connsiteY1" fmla="*/ 9785 h 260983"/>
                <a:gd name="connsiteX2" fmla="*/ 419100 w 530225"/>
                <a:gd name="connsiteY2" fmla="*/ 95510 h 260983"/>
                <a:gd name="connsiteX3" fmla="*/ 530225 w 530225"/>
                <a:gd name="connsiteY3" fmla="*/ 260610 h 260983"/>
                <a:gd name="connsiteX4" fmla="*/ 0 w 530225"/>
                <a:gd name="connsiteY4" fmla="*/ 73285 h 260983"/>
                <a:gd name="connsiteX5" fmla="*/ 85725 w 530225"/>
                <a:gd name="connsiteY5" fmla="*/ 16135 h 260983"/>
                <a:gd name="connsiteX0" fmla="*/ 85725 w 530225"/>
                <a:gd name="connsiteY0" fmla="*/ 16135 h 260610"/>
                <a:gd name="connsiteX1" fmla="*/ 234950 w 530225"/>
                <a:gd name="connsiteY1" fmla="*/ 9785 h 260610"/>
                <a:gd name="connsiteX2" fmla="*/ 419100 w 530225"/>
                <a:gd name="connsiteY2" fmla="*/ 95510 h 260610"/>
                <a:gd name="connsiteX3" fmla="*/ 530225 w 530225"/>
                <a:gd name="connsiteY3" fmla="*/ 260610 h 260610"/>
                <a:gd name="connsiteX4" fmla="*/ 0 w 530225"/>
                <a:gd name="connsiteY4" fmla="*/ 73285 h 260610"/>
                <a:gd name="connsiteX5" fmla="*/ 85725 w 530225"/>
                <a:gd name="connsiteY5" fmla="*/ 16135 h 260610"/>
                <a:gd name="connsiteX0" fmla="*/ 85725 w 530225"/>
                <a:gd name="connsiteY0" fmla="*/ 14090 h 258565"/>
                <a:gd name="connsiteX1" fmla="*/ 234950 w 530225"/>
                <a:gd name="connsiteY1" fmla="*/ 7740 h 258565"/>
                <a:gd name="connsiteX2" fmla="*/ 444500 w 530225"/>
                <a:gd name="connsiteY2" fmla="*/ 61715 h 258565"/>
                <a:gd name="connsiteX3" fmla="*/ 530225 w 530225"/>
                <a:gd name="connsiteY3" fmla="*/ 258565 h 258565"/>
                <a:gd name="connsiteX4" fmla="*/ 0 w 530225"/>
                <a:gd name="connsiteY4" fmla="*/ 71240 h 258565"/>
                <a:gd name="connsiteX5" fmla="*/ 85725 w 530225"/>
                <a:gd name="connsiteY5" fmla="*/ 14090 h 258565"/>
                <a:gd name="connsiteX0" fmla="*/ 85725 w 530225"/>
                <a:gd name="connsiteY0" fmla="*/ 7049 h 251524"/>
                <a:gd name="connsiteX1" fmla="*/ 219074 w 530225"/>
                <a:gd name="connsiteY1" fmla="*/ 22925 h 251524"/>
                <a:gd name="connsiteX2" fmla="*/ 234950 w 530225"/>
                <a:gd name="connsiteY2" fmla="*/ 699 h 251524"/>
                <a:gd name="connsiteX3" fmla="*/ 444500 w 530225"/>
                <a:gd name="connsiteY3" fmla="*/ 54674 h 251524"/>
                <a:gd name="connsiteX4" fmla="*/ 530225 w 530225"/>
                <a:gd name="connsiteY4" fmla="*/ 251524 h 251524"/>
                <a:gd name="connsiteX5" fmla="*/ 0 w 530225"/>
                <a:gd name="connsiteY5" fmla="*/ 64199 h 251524"/>
                <a:gd name="connsiteX6" fmla="*/ 85725 w 530225"/>
                <a:gd name="connsiteY6" fmla="*/ 7049 h 251524"/>
                <a:gd name="connsiteX0" fmla="*/ 85725 w 530225"/>
                <a:gd name="connsiteY0" fmla="*/ 7049 h 251524"/>
                <a:gd name="connsiteX1" fmla="*/ 193674 w 530225"/>
                <a:gd name="connsiteY1" fmla="*/ 22925 h 251524"/>
                <a:gd name="connsiteX2" fmla="*/ 234950 w 530225"/>
                <a:gd name="connsiteY2" fmla="*/ 699 h 251524"/>
                <a:gd name="connsiteX3" fmla="*/ 444500 w 530225"/>
                <a:gd name="connsiteY3" fmla="*/ 54674 h 251524"/>
                <a:gd name="connsiteX4" fmla="*/ 530225 w 530225"/>
                <a:gd name="connsiteY4" fmla="*/ 251524 h 251524"/>
                <a:gd name="connsiteX5" fmla="*/ 0 w 530225"/>
                <a:gd name="connsiteY5" fmla="*/ 64199 h 251524"/>
                <a:gd name="connsiteX6" fmla="*/ 85725 w 530225"/>
                <a:gd name="connsiteY6" fmla="*/ 7049 h 251524"/>
                <a:gd name="connsiteX0" fmla="*/ 85725 w 530225"/>
                <a:gd name="connsiteY0" fmla="*/ 10620 h 255095"/>
                <a:gd name="connsiteX1" fmla="*/ 234950 w 530225"/>
                <a:gd name="connsiteY1" fmla="*/ 4270 h 255095"/>
                <a:gd name="connsiteX2" fmla="*/ 444500 w 530225"/>
                <a:gd name="connsiteY2" fmla="*/ 58245 h 255095"/>
                <a:gd name="connsiteX3" fmla="*/ 530225 w 530225"/>
                <a:gd name="connsiteY3" fmla="*/ 255095 h 255095"/>
                <a:gd name="connsiteX4" fmla="*/ 0 w 530225"/>
                <a:gd name="connsiteY4" fmla="*/ 67770 h 255095"/>
                <a:gd name="connsiteX5" fmla="*/ 85725 w 530225"/>
                <a:gd name="connsiteY5" fmla="*/ 10620 h 255095"/>
                <a:gd name="connsiteX0" fmla="*/ 85725 w 530225"/>
                <a:gd name="connsiteY0" fmla="*/ 2005 h 246480"/>
                <a:gd name="connsiteX1" fmla="*/ 263525 w 530225"/>
                <a:gd name="connsiteY1" fmla="*/ 33755 h 246480"/>
                <a:gd name="connsiteX2" fmla="*/ 444500 w 530225"/>
                <a:gd name="connsiteY2" fmla="*/ 49630 h 246480"/>
                <a:gd name="connsiteX3" fmla="*/ 530225 w 530225"/>
                <a:gd name="connsiteY3" fmla="*/ 246480 h 246480"/>
                <a:gd name="connsiteX4" fmla="*/ 0 w 530225"/>
                <a:gd name="connsiteY4" fmla="*/ 59155 h 246480"/>
                <a:gd name="connsiteX5" fmla="*/ 85725 w 530225"/>
                <a:gd name="connsiteY5" fmla="*/ 2005 h 246480"/>
                <a:gd name="connsiteX0" fmla="*/ 85725 w 530225"/>
                <a:gd name="connsiteY0" fmla="*/ 2005 h 246480"/>
                <a:gd name="connsiteX1" fmla="*/ 263525 w 530225"/>
                <a:gd name="connsiteY1" fmla="*/ 33755 h 246480"/>
                <a:gd name="connsiteX2" fmla="*/ 444500 w 530225"/>
                <a:gd name="connsiteY2" fmla="*/ 49630 h 246480"/>
                <a:gd name="connsiteX3" fmla="*/ 530225 w 530225"/>
                <a:gd name="connsiteY3" fmla="*/ 246480 h 246480"/>
                <a:gd name="connsiteX4" fmla="*/ 0 w 530225"/>
                <a:gd name="connsiteY4" fmla="*/ 59155 h 246480"/>
                <a:gd name="connsiteX5" fmla="*/ 85725 w 530225"/>
                <a:gd name="connsiteY5" fmla="*/ 2005 h 246480"/>
                <a:gd name="connsiteX0" fmla="*/ 88520 w 533020"/>
                <a:gd name="connsiteY0" fmla="*/ 2005 h 246480"/>
                <a:gd name="connsiteX1" fmla="*/ 266320 w 533020"/>
                <a:gd name="connsiteY1" fmla="*/ 33755 h 246480"/>
                <a:gd name="connsiteX2" fmla="*/ 447295 w 533020"/>
                <a:gd name="connsiteY2" fmla="*/ 49630 h 246480"/>
                <a:gd name="connsiteX3" fmla="*/ 533020 w 533020"/>
                <a:gd name="connsiteY3" fmla="*/ 246480 h 246480"/>
                <a:gd name="connsiteX4" fmla="*/ 0 w 533020"/>
                <a:gd name="connsiteY4" fmla="*/ 62565 h 246480"/>
                <a:gd name="connsiteX5" fmla="*/ 88520 w 533020"/>
                <a:gd name="connsiteY5" fmla="*/ 2005 h 246480"/>
                <a:gd name="connsiteX0" fmla="*/ 88520 w 562547"/>
                <a:gd name="connsiteY0" fmla="*/ 2005 h 247062"/>
                <a:gd name="connsiteX1" fmla="*/ 266320 w 562547"/>
                <a:gd name="connsiteY1" fmla="*/ 33755 h 247062"/>
                <a:gd name="connsiteX2" fmla="*/ 447295 w 562547"/>
                <a:gd name="connsiteY2" fmla="*/ 49630 h 247062"/>
                <a:gd name="connsiteX3" fmla="*/ 488782 w 562547"/>
                <a:gd name="connsiteY3" fmla="*/ 118348 h 247062"/>
                <a:gd name="connsiteX4" fmla="*/ 533020 w 562547"/>
                <a:gd name="connsiteY4" fmla="*/ 246480 h 247062"/>
                <a:gd name="connsiteX5" fmla="*/ 0 w 562547"/>
                <a:gd name="connsiteY5" fmla="*/ 62565 h 247062"/>
                <a:gd name="connsiteX6" fmla="*/ 88520 w 562547"/>
                <a:gd name="connsiteY6" fmla="*/ 2005 h 247062"/>
                <a:gd name="connsiteX0" fmla="*/ 88520 w 562547"/>
                <a:gd name="connsiteY0" fmla="*/ 2005 h 247062"/>
                <a:gd name="connsiteX1" fmla="*/ 266320 w 562547"/>
                <a:gd name="connsiteY1" fmla="*/ 33755 h 247062"/>
                <a:gd name="connsiteX2" fmla="*/ 360122 w 562547"/>
                <a:gd name="connsiteY2" fmla="*/ 35977 h 247062"/>
                <a:gd name="connsiteX3" fmla="*/ 447295 w 562547"/>
                <a:gd name="connsiteY3" fmla="*/ 49630 h 247062"/>
                <a:gd name="connsiteX4" fmla="*/ 488782 w 562547"/>
                <a:gd name="connsiteY4" fmla="*/ 118348 h 247062"/>
                <a:gd name="connsiteX5" fmla="*/ 533020 w 562547"/>
                <a:gd name="connsiteY5" fmla="*/ 246480 h 247062"/>
                <a:gd name="connsiteX6" fmla="*/ 0 w 562547"/>
                <a:gd name="connsiteY6" fmla="*/ 62565 h 247062"/>
                <a:gd name="connsiteX7" fmla="*/ 88520 w 562547"/>
                <a:gd name="connsiteY7" fmla="*/ 2005 h 247062"/>
                <a:gd name="connsiteX0" fmla="*/ 88520 w 562547"/>
                <a:gd name="connsiteY0" fmla="*/ 1788 h 246845"/>
                <a:gd name="connsiteX1" fmla="*/ 205852 w 562547"/>
                <a:gd name="connsiteY1" fmla="*/ 17589 h 246845"/>
                <a:gd name="connsiteX2" fmla="*/ 266320 w 562547"/>
                <a:gd name="connsiteY2" fmla="*/ 33538 h 246845"/>
                <a:gd name="connsiteX3" fmla="*/ 360122 w 562547"/>
                <a:gd name="connsiteY3" fmla="*/ 35760 h 246845"/>
                <a:gd name="connsiteX4" fmla="*/ 447295 w 562547"/>
                <a:gd name="connsiteY4" fmla="*/ 49413 h 246845"/>
                <a:gd name="connsiteX5" fmla="*/ 488782 w 562547"/>
                <a:gd name="connsiteY5" fmla="*/ 118131 h 246845"/>
                <a:gd name="connsiteX6" fmla="*/ 533020 w 562547"/>
                <a:gd name="connsiteY6" fmla="*/ 246263 h 246845"/>
                <a:gd name="connsiteX7" fmla="*/ 0 w 562547"/>
                <a:gd name="connsiteY7" fmla="*/ 62348 h 246845"/>
                <a:gd name="connsiteX8" fmla="*/ 88520 w 562547"/>
                <a:gd name="connsiteY8" fmla="*/ 1788 h 246845"/>
                <a:gd name="connsiteX0" fmla="*/ 88520 w 534162"/>
                <a:gd name="connsiteY0" fmla="*/ 1788 h 246263"/>
                <a:gd name="connsiteX1" fmla="*/ 205852 w 534162"/>
                <a:gd name="connsiteY1" fmla="*/ 17589 h 246263"/>
                <a:gd name="connsiteX2" fmla="*/ 266320 w 534162"/>
                <a:gd name="connsiteY2" fmla="*/ 33538 h 246263"/>
                <a:gd name="connsiteX3" fmla="*/ 360122 w 534162"/>
                <a:gd name="connsiteY3" fmla="*/ 35760 h 246263"/>
                <a:gd name="connsiteX4" fmla="*/ 447295 w 534162"/>
                <a:gd name="connsiteY4" fmla="*/ 49413 h 246263"/>
                <a:gd name="connsiteX5" fmla="*/ 488782 w 534162"/>
                <a:gd name="connsiteY5" fmla="*/ 118131 h 246263"/>
                <a:gd name="connsiteX6" fmla="*/ 533020 w 534162"/>
                <a:gd name="connsiteY6" fmla="*/ 246263 h 246263"/>
                <a:gd name="connsiteX7" fmla="*/ 0 w 534162"/>
                <a:gd name="connsiteY7" fmla="*/ 62348 h 246263"/>
                <a:gd name="connsiteX8" fmla="*/ 88520 w 534162"/>
                <a:gd name="connsiteY8" fmla="*/ 1788 h 246263"/>
                <a:gd name="connsiteX0" fmla="*/ 88520 w 565565"/>
                <a:gd name="connsiteY0" fmla="*/ 1788 h 247423"/>
                <a:gd name="connsiteX1" fmla="*/ 205852 w 565565"/>
                <a:gd name="connsiteY1" fmla="*/ 17589 h 247423"/>
                <a:gd name="connsiteX2" fmla="*/ 266320 w 565565"/>
                <a:gd name="connsiteY2" fmla="*/ 33538 h 247423"/>
                <a:gd name="connsiteX3" fmla="*/ 360122 w 565565"/>
                <a:gd name="connsiteY3" fmla="*/ 35760 h 247423"/>
                <a:gd name="connsiteX4" fmla="*/ 447295 w 565565"/>
                <a:gd name="connsiteY4" fmla="*/ 49413 h 247423"/>
                <a:gd name="connsiteX5" fmla="*/ 488782 w 565565"/>
                <a:gd name="connsiteY5" fmla="*/ 118131 h 247423"/>
                <a:gd name="connsiteX6" fmla="*/ 505005 w 565565"/>
                <a:gd name="connsiteY6" fmla="*/ 139636 h 247423"/>
                <a:gd name="connsiteX7" fmla="*/ 533020 w 565565"/>
                <a:gd name="connsiteY7" fmla="*/ 246263 h 247423"/>
                <a:gd name="connsiteX8" fmla="*/ 0 w 565565"/>
                <a:gd name="connsiteY8" fmla="*/ 62348 h 247423"/>
                <a:gd name="connsiteX9" fmla="*/ 88520 w 565565"/>
                <a:gd name="connsiteY9" fmla="*/ 1788 h 247423"/>
                <a:gd name="connsiteX0" fmla="*/ 88520 w 570941"/>
                <a:gd name="connsiteY0" fmla="*/ 1788 h 247205"/>
                <a:gd name="connsiteX1" fmla="*/ 205852 w 570941"/>
                <a:gd name="connsiteY1" fmla="*/ 17589 h 247205"/>
                <a:gd name="connsiteX2" fmla="*/ 266320 w 570941"/>
                <a:gd name="connsiteY2" fmla="*/ 33538 h 247205"/>
                <a:gd name="connsiteX3" fmla="*/ 360122 w 570941"/>
                <a:gd name="connsiteY3" fmla="*/ 35760 h 247205"/>
                <a:gd name="connsiteX4" fmla="*/ 447295 w 570941"/>
                <a:gd name="connsiteY4" fmla="*/ 49413 h 247205"/>
                <a:gd name="connsiteX5" fmla="*/ 488782 w 570941"/>
                <a:gd name="connsiteY5" fmla="*/ 118131 h 247205"/>
                <a:gd name="connsiteX6" fmla="*/ 528670 w 570941"/>
                <a:gd name="connsiteY6" fmla="*/ 114709 h 247205"/>
                <a:gd name="connsiteX7" fmla="*/ 533020 w 570941"/>
                <a:gd name="connsiteY7" fmla="*/ 246263 h 247205"/>
                <a:gd name="connsiteX8" fmla="*/ 0 w 570941"/>
                <a:gd name="connsiteY8" fmla="*/ 62348 h 247205"/>
                <a:gd name="connsiteX9" fmla="*/ 88520 w 570941"/>
                <a:gd name="connsiteY9" fmla="*/ 1788 h 247205"/>
                <a:gd name="connsiteX0" fmla="*/ 88520 w 536277"/>
                <a:gd name="connsiteY0" fmla="*/ 1788 h 246263"/>
                <a:gd name="connsiteX1" fmla="*/ 205852 w 536277"/>
                <a:gd name="connsiteY1" fmla="*/ 17589 h 246263"/>
                <a:gd name="connsiteX2" fmla="*/ 266320 w 536277"/>
                <a:gd name="connsiteY2" fmla="*/ 33538 h 246263"/>
                <a:gd name="connsiteX3" fmla="*/ 360122 w 536277"/>
                <a:gd name="connsiteY3" fmla="*/ 35760 h 246263"/>
                <a:gd name="connsiteX4" fmla="*/ 447295 w 536277"/>
                <a:gd name="connsiteY4" fmla="*/ 49413 h 246263"/>
                <a:gd name="connsiteX5" fmla="*/ 488782 w 536277"/>
                <a:gd name="connsiteY5" fmla="*/ 118131 h 246263"/>
                <a:gd name="connsiteX6" fmla="*/ 528670 w 536277"/>
                <a:gd name="connsiteY6" fmla="*/ 114709 h 246263"/>
                <a:gd name="connsiteX7" fmla="*/ 533020 w 536277"/>
                <a:gd name="connsiteY7" fmla="*/ 246263 h 246263"/>
                <a:gd name="connsiteX8" fmla="*/ 0 w 536277"/>
                <a:gd name="connsiteY8" fmla="*/ 62348 h 246263"/>
                <a:gd name="connsiteX9" fmla="*/ 88520 w 536277"/>
                <a:gd name="connsiteY9" fmla="*/ 1788 h 246263"/>
                <a:gd name="connsiteX0" fmla="*/ 88520 w 536277"/>
                <a:gd name="connsiteY0" fmla="*/ 1788 h 246263"/>
                <a:gd name="connsiteX1" fmla="*/ 205852 w 536277"/>
                <a:gd name="connsiteY1" fmla="*/ 17589 h 246263"/>
                <a:gd name="connsiteX2" fmla="*/ 266320 w 536277"/>
                <a:gd name="connsiteY2" fmla="*/ 33538 h 246263"/>
                <a:gd name="connsiteX3" fmla="*/ 360122 w 536277"/>
                <a:gd name="connsiteY3" fmla="*/ 35760 h 246263"/>
                <a:gd name="connsiteX4" fmla="*/ 447295 w 536277"/>
                <a:gd name="connsiteY4" fmla="*/ 49413 h 246263"/>
                <a:gd name="connsiteX5" fmla="*/ 494253 w 536277"/>
                <a:gd name="connsiteY5" fmla="*/ 144813 h 246263"/>
                <a:gd name="connsiteX6" fmla="*/ 528670 w 536277"/>
                <a:gd name="connsiteY6" fmla="*/ 114709 h 246263"/>
                <a:gd name="connsiteX7" fmla="*/ 533020 w 536277"/>
                <a:gd name="connsiteY7" fmla="*/ 246263 h 246263"/>
                <a:gd name="connsiteX8" fmla="*/ 0 w 536277"/>
                <a:gd name="connsiteY8" fmla="*/ 62348 h 246263"/>
                <a:gd name="connsiteX9" fmla="*/ 88520 w 536277"/>
                <a:gd name="connsiteY9" fmla="*/ 1788 h 246263"/>
                <a:gd name="connsiteX0" fmla="*/ 88520 w 536277"/>
                <a:gd name="connsiteY0" fmla="*/ 1788 h 246263"/>
                <a:gd name="connsiteX1" fmla="*/ 205852 w 536277"/>
                <a:gd name="connsiteY1" fmla="*/ 17589 h 246263"/>
                <a:gd name="connsiteX2" fmla="*/ 266320 w 536277"/>
                <a:gd name="connsiteY2" fmla="*/ 33538 h 246263"/>
                <a:gd name="connsiteX3" fmla="*/ 360122 w 536277"/>
                <a:gd name="connsiteY3" fmla="*/ 35760 h 246263"/>
                <a:gd name="connsiteX4" fmla="*/ 447295 w 536277"/>
                <a:gd name="connsiteY4" fmla="*/ 49413 h 246263"/>
                <a:gd name="connsiteX5" fmla="*/ 494253 w 536277"/>
                <a:gd name="connsiteY5" fmla="*/ 144813 h 246263"/>
                <a:gd name="connsiteX6" fmla="*/ 528670 w 536277"/>
                <a:gd name="connsiteY6" fmla="*/ 114709 h 246263"/>
                <a:gd name="connsiteX7" fmla="*/ 533020 w 536277"/>
                <a:gd name="connsiteY7" fmla="*/ 246263 h 246263"/>
                <a:gd name="connsiteX8" fmla="*/ 0 w 536277"/>
                <a:gd name="connsiteY8" fmla="*/ 62348 h 246263"/>
                <a:gd name="connsiteX9" fmla="*/ 88520 w 536277"/>
                <a:gd name="connsiteY9" fmla="*/ 1788 h 246263"/>
                <a:gd name="connsiteX0" fmla="*/ 88520 w 536277"/>
                <a:gd name="connsiteY0" fmla="*/ 1788 h 246263"/>
                <a:gd name="connsiteX1" fmla="*/ 205852 w 536277"/>
                <a:gd name="connsiteY1" fmla="*/ 17589 h 246263"/>
                <a:gd name="connsiteX2" fmla="*/ 266320 w 536277"/>
                <a:gd name="connsiteY2" fmla="*/ 33538 h 246263"/>
                <a:gd name="connsiteX3" fmla="*/ 360122 w 536277"/>
                <a:gd name="connsiteY3" fmla="*/ 35760 h 246263"/>
                <a:gd name="connsiteX4" fmla="*/ 447295 w 536277"/>
                <a:gd name="connsiteY4" fmla="*/ 49413 h 246263"/>
                <a:gd name="connsiteX5" fmla="*/ 494253 w 536277"/>
                <a:gd name="connsiteY5" fmla="*/ 144813 h 246263"/>
                <a:gd name="connsiteX6" fmla="*/ 528670 w 536277"/>
                <a:gd name="connsiteY6" fmla="*/ 114709 h 246263"/>
                <a:gd name="connsiteX7" fmla="*/ 533020 w 536277"/>
                <a:gd name="connsiteY7" fmla="*/ 246263 h 246263"/>
                <a:gd name="connsiteX8" fmla="*/ 0 w 536277"/>
                <a:gd name="connsiteY8" fmla="*/ 62348 h 246263"/>
                <a:gd name="connsiteX9" fmla="*/ 88520 w 536277"/>
                <a:gd name="connsiteY9" fmla="*/ 1788 h 246263"/>
                <a:gd name="connsiteX0" fmla="*/ 88520 w 536277"/>
                <a:gd name="connsiteY0" fmla="*/ 1788 h 246263"/>
                <a:gd name="connsiteX1" fmla="*/ 205852 w 536277"/>
                <a:gd name="connsiteY1" fmla="*/ 17589 h 246263"/>
                <a:gd name="connsiteX2" fmla="*/ 266320 w 536277"/>
                <a:gd name="connsiteY2" fmla="*/ 33538 h 246263"/>
                <a:gd name="connsiteX3" fmla="*/ 361886 w 536277"/>
                <a:gd name="connsiteY3" fmla="*/ 68738 h 246263"/>
                <a:gd name="connsiteX4" fmla="*/ 447295 w 536277"/>
                <a:gd name="connsiteY4" fmla="*/ 49413 h 246263"/>
                <a:gd name="connsiteX5" fmla="*/ 494253 w 536277"/>
                <a:gd name="connsiteY5" fmla="*/ 144813 h 246263"/>
                <a:gd name="connsiteX6" fmla="*/ 528670 w 536277"/>
                <a:gd name="connsiteY6" fmla="*/ 114709 h 246263"/>
                <a:gd name="connsiteX7" fmla="*/ 533020 w 536277"/>
                <a:gd name="connsiteY7" fmla="*/ 246263 h 246263"/>
                <a:gd name="connsiteX8" fmla="*/ 0 w 536277"/>
                <a:gd name="connsiteY8" fmla="*/ 62348 h 246263"/>
                <a:gd name="connsiteX9" fmla="*/ 88520 w 536277"/>
                <a:gd name="connsiteY9" fmla="*/ 1788 h 246263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205852 w 536277"/>
                <a:gd name="connsiteY2" fmla="*/ 20356 h 249030"/>
                <a:gd name="connsiteX3" fmla="*/ 266320 w 536277"/>
                <a:gd name="connsiteY3" fmla="*/ 36305 h 249030"/>
                <a:gd name="connsiteX4" fmla="*/ 361886 w 536277"/>
                <a:gd name="connsiteY4" fmla="*/ 71505 h 249030"/>
                <a:gd name="connsiteX5" fmla="*/ 447295 w 536277"/>
                <a:gd name="connsiteY5" fmla="*/ 52180 h 249030"/>
                <a:gd name="connsiteX6" fmla="*/ 494253 w 536277"/>
                <a:gd name="connsiteY6" fmla="*/ 147580 h 249030"/>
                <a:gd name="connsiteX7" fmla="*/ 528670 w 536277"/>
                <a:gd name="connsiteY7" fmla="*/ 117476 h 249030"/>
                <a:gd name="connsiteX8" fmla="*/ 533020 w 536277"/>
                <a:gd name="connsiteY8" fmla="*/ 249030 h 249030"/>
                <a:gd name="connsiteX9" fmla="*/ 0 w 536277"/>
                <a:gd name="connsiteY9" fmla="*/ 65115 h 249030"/>
                <a:gd name="connsiteX10" fmla="*/ 88520 w 536277"/>
                <a:gd name="connsiteY10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205852 w 536277"/>
                <a:gd name="connsiteY2" fmla="*/ 20356 h 249030"/>
                <a:gd name="connsiteX3" fmla="*/ 266320 w 536277"/>
                <a:gd name="connsiteY3" fmla="*/ 36305 h 249030"/>
                <a:gd name="connsiteX4" fmla="*/ 307567 w 536277"/>
                <a:gd name="connsiteY4" fmla="*/ 52560 h 249030"/>
                <a:gd name="connsiteX5" fmla="*/ 361886 w 536277"/>
                <a:gd name="connsiteY5" fmla="*/ 71505 h 249030"/>
                <a:gd name="connsiteX6" fmla="*/ 447295 w 536277"/>
                <a:gd name="connsiteY6" fmla="*/ 52180 h 249030"/>
                <a:gd name="connsiteX7" fmla="*/ 494253 w 536277"/>
                <a:gd name="connsiteY7" fmla="*/ 147580 h 249030"/>
                <a:gd name="connsiteX8" fmla="*/ 528670 w 536277"/>
                <a:gd name="connsiteY8" fmla="*/ 117476 h 249030"/>
                <a:gd name="connsiteX9" fmla="*/ 533020 w 536277"/>
                <a:gd name="connsiteY9" fmla="*/ 249030 h 249030"/>
                <a:gd name="connsiteX10" fmla="*/ 0 w 536277"/>
                <a:gd name="connsiteY10" fmla="*/ 65115 h 249030"/>
                <a:gd name="connsiteX11" fmla="*/ 88520 w 536277"/>
                <a:gd name="connsiteY11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205852 w 536277"/>
                <a:gd name="connsiteY2" fmla="*/ 20356 h 249030"/>
                <a:gd name="connsiteX3" fmla="*/ 266320 w 536277"/>
                <a:gd name="connsiteY3" fmla="*/ 36305 h 249030"/>
                <a:gd name="connsiteX4" fmla="*/ 315105 w 536277"/>
                <a:gd name="connsiteY4" fmla="*/ 35400 h 249030"/>
                <a:gd name="connsiteX5" fmla="*/ 361886 w 536277"/>
                <a:gd name="connsiteY5" fmla="*/ 71505 h 249030"/>
                <a:gd name="connsiteX6" fmla="*/ 447295 w 536277"/>
                <a:gd name="connsiteY6" fmla="*/ 52180 h 249030"/>
                <a:gd name="connsiteX7" fmla="*/ 494253 w 536277"/>
                <a:gd name="connsiteY7" fmla="*/ 147580 h 249030"/>
                <a:gd name="connsiteX8" fmla="*/ 528670 w 536277"/>
                <a:gd name="connsiteY8" fmla="*/ 117476 h 249030"/>
                <a:gd name="connsiteX9" fmla="*/ 533020 w 536277"/>
                <a:gd name="connsiteY9" fmla="*/ 249030 h 249030"/>
                <a:gd name="connsiteX10" fmla="*/ 0 w 536277"/>
                <a:gd name="connsiteY10" fmla="*/ 65115 h 249030"/>
                <a:gd name="connsiteX11" fmla="*/ 88520 w 536277"/>
                <a:gd name="connsiteY11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200215 w 536277"/>
                <a:gd name="connsiteY2" fmla="*/ 49004 h 249030"/>
                <a:gd name="connsiteX3" fmla="*/ 266320 w 536277"/>
                <a:gd name="connsiteY3" fmla="*/ 36305 h 249030"/>
                <a:gd name="connsiteX4" fmla="*/ 315105 w 536277"/>
                <a:gd name="connsiteY4" fmla="*/ 35400 h 249030"/>
                <a:gd name="connsiteX5" fmla="*/ 361886 w 536277"/>
                <a:gd name="connsiteY5" fmla="*/ 71505 h 249030"/>
                <a:gd name="connsiteX6" fmla="*/ 447295 w 536277"/>
                <a:gd name="connsiteY6" fmla="*/ 52180 h 249030"/>
                <a:gd name="connsiteX7" fmla="*/ 494253 w 536277"/>
                <a:gd name="connsiteY7" fmla="*/ 147580 h 249030"/>
                <a:gd name="connsiteX8" fmla="*/ 528670 w 536277"/>
                <a:gd name="connsiteY8" fmla="*/ 117476 h 249030"/>
                <a:gd name="connsiteX9" fmla="*/ 533020 w 536277"/>
                <a:gd name="connsiteY9" fmla="*/ 249030 h 249030"/>
                <a:gd name="connsiteX10" fmla="*/ 0 w 536277"/>
                <a:gd name="connsiteY10" fmla="*/ 65115 h 249030"/>
                <a:gd name="connsiteX11" fmla="*/ 88520 w 536277"/>
                <a:gd name="connsiteY11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187041 w 536277"/>
                <a:gd name="connsiteY2" fmla="*/ 94812 h 249030"/>
                <a:gd name="connsiteX3" fmla="*/ 266320 w 536277"/>
                <a:gd name="connsiteY3" fmla="*/ 36305 h 249030"/>
                <a:gd name="connsiteX4" fmla="*/ 315105 w 536277"/>
                <a:gd name="connsiteY4" fmla="*/ 35400 h 249030"/>
                <a:gd name="connsiteX5" fmla="*/ 361886 w 536277"/>
                <a:gd name="connsiteY5" fmla="*/ 71505 h 249030"/>
                <a:gd name="connsiteX6" fmla="*/ 447295 w 536277"/>
                <a:gd name="connsiteY6" fmla="*/ 52180 h 249030"/>
                <a:gd name="connsiteX7" fmla="*/ 494253 w 536277"/>
                <a:gd name="connsiteY7" fmla="*/ 147580 h 249030"/>
                <a:gd name="connsiteX8" fmla="*/ 528670 w 536277"/>
                <a:gd name="connsiteY8" fmla="*/ 117476 h 249030"/>
                <a:gd name="connsiteX9" fmla="*/ 533020 w 536277"/>
                <a:gd name="connsiteY9" fmla="*/ 249030 h 249030"/>
                <a:gd name="connsiteX10" fmla="*/ 0 w 536277"/>
                <a:gd name="connsiteY10" fmla="*/ 65115 h 249030"/>
                <a:gd name="connsiteX11" fmla="*/ 88520 w 536277"/>
                <a:gd name="connsiteY11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187041 w 536277"/>
                <a:gd name="connsiteY2" fmla="*/ 94812 h 249030"/>
                <a:gd name="connsiteX3" fmla="*/ 266320 w 536277"/>
                <a:gd name="connsiteY3" fmla="*/ 36305 h 249030"/>
                <a:gd name="connsiteX4" fmla="*/ 315105 w 536277"/>
                <a:gd name="connsiteY4" fmla="*/ 35400 h 249030"/>
                <a:gd name="connsiteX5" fmla="*/ 361886 w 536277"/>
                <a:gd name="connsiteY5" fmla="*/ 71505 h 249030"/>
                <a:gd name="connsiteX6" fmla="*/ 447295 w 536277"/>
                <a:gd name="connsiteY6" fmla="*/ 52180 h 249030"/>
                <a:gd name="connsiteX7" fmla="*/ 462121 w 536277"/>
                <a:gd name="connsiteY7" fmla="*/ 158543 h 249030"/>
                <a:gd name="connsiteX8" fmla="*/ 528670 w 536277"/>
                <a:gd name="connsiteY8" fmla="*/ 117476 h 249030"/>
                <a:gd name="connsiteX9" fmla="*/ 533020 w 536277"/>
                <a:gd name="connsiteY9" fmla="*/ 249030 h 249030"/>
                <a:gd name="connsiteX10" fmla="*/ 0 w 536277"/>
                <a:gd name="connsiteY10" fmla="*/ 65115 h 249030"/>
                <a:gd name="connsiteX11" fmla="*/ 88520 w 536277"/>
                <a:gd name="connsiteY11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187041 w 536277"/>
                <a:gd name="connsiteY2" fmla="*/ 94812 h 249030"/>
                <a:gd name="connsiteX3" fmla="*/ 266320 w 536277"/>
                <a:gd name="connsiteY3" fmla="*/ 36305 h 249030"/>
                <a:gd name="connsiteX4" fmla="*/ 315105 w 536277"/>
                <a:gd name="connsiteY4" fmla="*/ 35400 h 249030"/>
                <a:gd name="connsiteX5" fmla="*/ 335746 w 536277"/>
                <a:gd name="connsiteY5" fmla="*/ 57031 h 249030"/>
                <a:gd name="connsiteX6" fmla="*/ 361886 w 536277"/>
                <a:gd name="connsiteY6" fmla="*/ 71505 h 249030"/>
                <a:gd name="connsiteX7" fmla="*/ 447295 w 536277"/>
                <a:gd name="connsiteY7" fmla="*/ 52180 h 249030"/>
                <a:gd name="connsiteX8" fmla="*/ 462121 w 536277"/>
                <a:gd name="connsiteY8" fmla="*/ 158543 h 249030"/>
                <a:gd name="connsiteX9" fmla="*/ 528670 w 536277"/>
                <a:gd name="connsiteY9" fmla="*/ 117476 h 249030"/>
                <a:gd name="connsiteX10" fmla="*/ 533020 w 536277"/>
                <a:gd name="connsiteY10" fmla="*/ 249030 h 249030"/>
                <a:gd name="connsiteX11" fmla="*/ 0 w 536277"/>
                <a:gd name="connsiteY11" fmla="*/ 65115 h 249030"/>
                <a:gd name="connsiteX12" fmla="*/ 88520 w 536277"/>
                <a:gd name="connsiteY12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187041 w 536277"/>
                <a:gd name="connsiteY2" fmla="*/ 94812 h 249030"/>
                <a:gd name="connsiteX3" fmla="*/ 266320 w 536277"/>
                <a:gd name="connsiteY3" fmla="*/ 36305 h 249030"/>
                <a:gd name="connsiteX4" fmla="*/ 315105 w 536277"/>
                <a:gd name="connsiteY4" fmla="*/ 35400 h 249030"/>
                <a:gd name="connsiteX5" fmla="*/ 345460 w 536277"/>
                <a:gd name="connsiteY5" fmla="*/ 8379 h 249030"/>
                <a:gd name="connsiteX6" fmla="*/ 361886 w 536277"/>
                <a:gd name="connsiteY6" fmla="*/ 71505 h 249030"/>
                <a:gd name="connsiteX7" fmla="*/ 447295 w 536277"/>
                <a:gd name="connsiteY7" fmla="*/ 52180 h 249030"/>
                <a:gd name="connsiteX8" fmla="*/ 462121 w 536277"/>
                <a:gd name="connsiteY8" fmla="*/ 158543 h 249030"/>
                <a:gd name="connsiteX9" fmla="*/ 528670 w 536277"/>
                <a:gd name="connsiteY9" fmla="*/ 117476 h 249030"/>
                <a:gd name="connsiteX10" fmla="*/ 533020 w 536277"/>
                <a:gd name="connsiteY10" fmla="*/ 249030 h 249030"/>
                <a:gd name="connsiteX11" fmla="*/ 0 w 536277"/>
                <a:gd name="connsiteY11" fmla="*/ 65115 h 249030"/>
                <a:gd name="connsiteX12" fmla="*/ 88520 w 536277"/>
                <a:gd name="connsiteY12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187041 w 536277"/>
                <a:gd name="connsiteY2" fmla="*/ 94812 h 249030"/>
                <a:gd name="connsiteX3" fmla="*/ 266320 w 536277"/>
                <a:gd name="connsiteY3" fmla="*/ 36305 h 249030"/>
                <a:gd name="connsiteX4" fmla="*/ 307799 w 536277"/>
                <a:gd name="connsiteY4" fmla="*/ 60342 h 249030"/>
                <a:gd name="connsiteX5" fmla="*/ 345460 w 536277"/>
                <a:gd name="connsiteY5" fmla="*/ 8379 h 249030"/>
                <a:gd name="connsiteX6" fmla="*/ 361886 w 536277"/>
                <a:gd name="connsiteY6" fmla="*/ 71505 h 249030"/>
                <a:gd name="connsiteX7" fmla="*/ 447295 w 536277"/>
                <a:gd name="connsiteY7" fmla="*/ 52180 h 249030"/>
                <a:gd name="connsiteX8" fmla="*/ 462121 w 536277"/>
                <a:gd name="connsiteY8" fmla="*/ 158543 h 249030"/>
                <a:gd name="connsiteX9" fmla="*/ 528670 w 536277"/>
                <a:gd name="connsiteY9" fmla="*/ 117476 h 249030"/>
                <a:gd name="connsiteX10" fmla="*/ 533020 w 536277"/>
                <a:gd name="connsiteY10" fmla="*/ 249030 h 249030"/>
                <a:gd name="connsiteX11" fmla="*/ 0 w 536277"/>
                <a:gd name="connsiteY11" fmla="*/ 65115 h 249030"/>
                <a:gd name="connsiteX12" fmla="*/ 88520 w 536277"/>
                <a:gd name="connsiteY12" fmla="*/ 4555 h 24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6277" h="249030">
                  <a:moveTo>
                    <a:pt x="88520" y="4555"/>
                  </a:moveTo>
                  <a:cubicBezTo>
                    <a:pt x="114491" y="-5279"/>
                    <a:pt x="136274" y="3475"/>
                    <a:pt x="155829" y="6108"/>
                  </a:cubicBezTo>
                  <a:cubicBezTo>
                    <a:pt x="175384" y="8742"/>
                    <a:pt x="168626" y="89779"/>
                    <a:pt x="187041" y="94812"/>
                  </a:cubicBezTo>
                  <a:cubicBezTo>
                    <a:pt x="205456" y="99845"/>
                    <a:pt x="246194" y="42050"/>
                    <a:pt x="266320" y="36305"/>
                  </a:cubicBezTo>
                  <a:cubicBezTo>
                    <a:pt x="286446" y="30560"/>
                    <a:pt x="296228" y="56888"/>
                    <a:pt x="307799" y="60342"/>
                  </a:cubicBezTo>
                  <a:cubicBezTo>
                    <a:pt x="319370" y="63796"/>
                    <a:pt x="337663" y="2362"/>
                    <a:pt x="345460" y="8379"/>
                  </a:cubicBezTo>
                  <a:cubicBezTo>
                    <a:pt x="353257" y="14396"/>
                    <a:pt x="343295" y="72313"/>
                    <a:pt x="361886" y="71505"/>
                  </a:cubicBezTo>
                  <a:cubicBezTo>
                    <a:pt x="380477" y="70697"/>
                    <a:pt x="430589" y="37674"/>
                    <a:pt x="447295" y="52180"/>
                  </a:cubicBezTo>
                  <a:cubicBezTo>
                    <a:pt x="464001" y="66686"/>
                    <a:pt x="453939" y="139432"/>
                    <a:pt x="462121" y="158543"/>
                  </a:cubicBezTo>
                  <a:cubicBezTo>
                    <a:pt x="478675" y="162347"/>
                    <a:pt x="521297" y="96121"/>
                    <a:pt x="528670" y="117476"/>
                  </a:cubicBezTo>
                  <a:cubicBezTo>
                    <a:pt x="536043" y="138831"/>
                    <a:pt x="539139" y="204781"/>
                    <a:pt x="533020" y="249030"/>
                  </a:cubicBezTo>
                  <a:lnTo>
                    <a:pt x="0" y="65115"/>
                  </a:lnTo>
                  <a:cubicBezTo>
                    <a:pt x="40217" y="36540"/>
                    <a:pt x="67353" y="20430"/>
                    <a:pt x="88520" y="4555"/>
                  </a:cubicBezTo>
                  <a:close/>
                </a:path>
              </a:pathLst>
            </a:custGeom>
            <a:pattFill prst="wdUpDiag">
              <a:fgClr>
                <a:schemeClr val="tx1"/>
              </a:fgClr>
              <a:bgClr>
                <a:srgbClr val="CCFFCC"/>
              </a:bgClr>
            </a:pattFill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 134"/>
            <p:cNvSpPr/>
            <p:nvPr/>
          </p:nvSpPr>
          <p:spPr>
            <a:xfrm rot="20441154">
              <a:off x="1359581" y="4856407"/>
              <a:ext cx="1624237" cy="729265"/>
            </a:xfrm>
            <a:custGeom>
              <a:avLst/>
              <a:gdLst>
                <a:gd name="connsiteX0" fmla="*/ 88900 w 306626"/>
                <a:gd name="connsiteY0" fmla="*/ 77842 h 210651"/>
                <a:gd name="connsiteX1" fmla="*/ 127000 w 306626"/>
                <a:gd name="connsiteY1" fmla="*/ 14342 h 210651"/>
                <a:gd name="connsiteX2" fmla="*/ 241300 w 306626"/>
                <a:gd name="connsiteY2" fmla="*/ 14342 h 210651"/>
                <a:gd name="connsiteX3" fmla="*/ 266700 w 306626"/>
                <a:gd name="connsiteY3" fmla="*/ 52442 h 210651"/>
                <a:gd name="connsiteX4" fmla="*/ 304800 w 306626"/>
                <a:gd name="connsiteY4" fmla="*/ 204842 h 210651"/>
                <a:gd name="connsiteX5" fmla="*/ 241300 w 306626"/>
                <a:gd name="connsiteY5" fmla="*/ 192142 h 210651"/>
                <a:gd name="connsiteX6" fmla="*/ 63500 w 306626"/>
                <a:gd name="connsiteY6" fmla="*/ 141342 h 210651"/>
                <a:gd name="connsiteX7" fmla="*/ 25400 w 306626"/>
                <a:gd name="connsiteY7" fmla="*/ 128642 h 210651"/>
                <a:gd name="connsiteX8" fmla="*/ 0 w 306626"/>
                <a:gd name="connsiteY8" fmla="*/ 103242 h 210651"/>
                <a:gd name="connsiteX0" fmla="*/ 88900 w 306626"/>
                <a:gd name="connsiteY0" fmla="*/ 77842 h 210651"/>
                <a:gd name="connsiteX1" fmla="*/ 127000 w 306626"/>
                <a:gd name="connsiteY1" fmla="*/ 14342 h 210651"/>
                <a:gd name="connsiteX2" fmla="*/ 241300 w 306626"/>
                <a:gd name="connsiteY2" fmla="*/ 14342 h 210651"/>
                <a:gd name="connsiteX3" fmla="*/ 266700 w 306626"/>
                <a:gd name="connsiteY3" fmla="*/ 52442 h 210651"/>
                <a:gd name="connsiteX4" fmla="*/ 304800 w 306626"/>
                <a:gd name="connsiteY4" fmla="*/ 204842 h 210651"/>
                <a:gd name="connsiteX5" fmla="*/ 241300 w 306626"/>
                <a:gd name="connsiteY5" fmla="*/ 192142 h 210651"/>
                <a:gd name="connsiteX6" fmla="*/ 63500 w 306626"/>
                <a:gd name="connsiteY6" fmla="*/ 141342 h 210651"/>
                <a:gd name="connsiteX7" fmla="*/ 0 w 306626"/>
                <a:gd name="connsiteY7" fmla="*/ 103242 h 210651"/>
                <a:gd name="connsiteX0" fmla="*/ 88900 w 308065"/>
                <a:gd name="connsiteY0" fmla="*/ 64390 h 197199"/>
                <a:gd name="connsiteX1" fmla="*/ 127000 w 308065"/>
                <a:gd name="connsiteY1" fmla="*/ 890 h 197199"/>
                <a:gd name="connsiteX2" fmla="*/ 266700 w 308065"/>
                <a:gd name="connsiteY2" fmla="*/ 38990 h 197199"/>
                <a:gd name="connsiteX3" fmla="*/ 304800 w 308065"/>
                <a:gd name="connsiteY3" fmla="*/ 191390 h 197199"/>
                <a:gd name="connsiteX4" fmla="*/ 241300 w 308065"/>
                <a:gd name="connsiteY4" fmla="*/ 178690 h 197199"/>
                <a:gd name="connsiteX5" fmla="*/ 63500 w 308065"/>
                <a:gd name="connsiteY5" fmla="*/ 127890 h 197199"/>
                <a:gd name="connsiteX6" fmla="*/ 0 w 308065"/>
                <a:gd name="connsiteY6" fmla="*/ 89790 h 197199"/>
                <a:gd name="connsiteX0" fmla="*/ 88900 w 317326"/>
                <a:gd name="connsiteY0" fmla="*/ 64390 h 193676"/>
                <a:gd name="connsiteX1" fmla="*/ 127000 w 317326"/>
                <a:gd name="connsiteY1" fmla="*/ 890 h 193676"/>
                <a:gd name="connsiteX2" fmla="*/ 266700 w 317326"/>
                <a:gd name="connsiteY2" fmla="*/ 38990 h 193676"/>
                <a:gd name="connsiteX3" fmla="*/ 304800 w 317326"/>
                <a:gd name="connsiteY3" fmla="*/ 191390 h 193676"/>
                <a:gd name="connsiteX4" fmla="*/ 63500 w 317326"/>
                <a:gd name="connsiteY4" fmla="*/ 127890 h 193676"/>
                <a:gd name="connsiteX5" fmla="*/ 0 w 317326"/>
                <a:gd name="connsiteY5" fmla="*/ 89790 h 193676"/>
                <a:gd name="connsiteX0" fmla="*/ 38100 w 317326"/>
                <a:gd name="connsiteY0" fmla="*/ 76200 h 192786"/>
                <a:gd name="connsiteX1" fmla="*/ 127000 w 317326"/>
                <a:gd name="connsiteY1" fmla="*/ 0 h 192786"/>
                <a:gd name="connsiteX2" fmla="*/ 266700 w 317326"/>
                <a:gd name="connsiteY2" fmla="*/ 38100 h 192786"/>
                <a:gd name="connsiteX3" fmla="*/ 304800 w 317326"/>
                <a:gd name="connsiteY3" fmla="*/ 190500 h 192786"/>
                <a:gd name="connsiteX4" fmla="*/ 63500 w 317326"/>
                <a:gd name="connsiteY4" fmla="*/ 127000 h 192786"/>
                <a:gd name="connsiteX5" fmla="*/ 0 w 317326"/>
                <a:gd name="connsiteY5" fmla="*/ 88900 h 192786"/>
                <a:gd name="connsiteX0" fmla="*/ 38100 w 317326"/>
                <a:gd name="connsiteY0" fmla="*/ 76200 h 192786"/>
                <a:gd name="connsiteX1" fmla="*/ 127000 w 317326"/>
                <a:gd name="connsiteY1" fmla="*/ 0 h 192786"/>
                <a:gd name="connsiteX2" fmla="*/ 266700 w 317326"/>
                <a:gd name="connsiteY2" fmla="*/ 38100 h 192786"/>
                <a:gd name="connsiteX3" fmla="*/ 304800 w 317326"/>
                <a:gd name="connsiteY3" fmla="*/ 190500 h 192786"/>
                <a:gd name="connsiteX4" fmla="*/ 63500 w 317326"/>
                <a:gd name="connsiteY4" fmla="*/ 127000 h 192786"/>
                <a:gd name="connsiteX5" fmla="*/ 0 w 317326"/>
                <a:gd name="connsiteY5" fmla="*/ 88900 h 192786"/>
                <a:gd name="connsiteX6" fmla="*/ 38100 w 317326"/>
                <a:gd name="connsiteY6" fmla="*/ 76200 h 192786"/>
                <a:gd name="connsiteX0" fmla="*/ 50800 w 317326"/>
                <a:gd name="connsiteY0" fmla="*/ 51105 h 193091"/>
                <a:gd name="connsiteX1" fmla="*/ 127000 w 317326"/>
                <a:gd name="connsiteY1" fmla="*/ 305 h 193091"/>
                <a:gd name="connsiteX2" fmla="*/ 266700 w 317326"/>
                <a:gd name="connsiteY2" fmla="*/ 38405 h 193091"/>
                <a:gd name="connsiteX3" fmla="*/ 304800 w 317326"/>
                <a:gd name="connsiteY3" fmla="*/ 190805 h 193091"/>
                <a:gd name="connsiteX4" fmla="*/ 63500 w 317326"/>
                <a:gd name="connsiteY4" fmla="*/ 127305 h 193091"/>
                <a:gd name="connsiteX5" fmla="*/ 0 w 317326"/>
                <a:gd name="connsiteY5" fmla="*/ 89205 h 193091"/>
                <a:gd name="connsiteX6" fmla="*/ 50800 w 317326"/>
                <a:gd name="connsiteY6" fmla="*/ 51105 h 193091"/>
                <a:gd name="connsiteX0" fmla="*/ 50800 w 521051"/>
                <a:gd name="connsiteY0" fmla="*/ 52506 h 288544"/>
                <a:gd name="connsiteX1" fmla="*/ 127000 w 521051"/>
                <a:gd name="connsiteY1" fmla="*/ 1706 h 288544"/>
                <a:gd name="connsiteX2" fmla="*/ 266700 w 521051"/>
                <a:gd name="connsiteY2" fmla="*/ 39806 h 288544"/>
                <a:gd name="connsiteX3" fmla="*/ 517525 w 521051"/>
                <a:gd name="connsiteY3" fmla="*/ 287456 h 288544"/>
                <a:gd name="connsiteX4" fmla="*/ 63500 w 521051"/>
                <a:gd name="connsiteY4" fmla="*/ 128706 h 288544"/>
                <a:gd name="connsiteX5" fmla="*/ 0 w 521051"/>
                <a:gd name="connsiteY5" fmla="*/ 90606 h 288544"/>
                <a:gd name="connsiteX6" fmla="*/ 50800 w 521051"/>
                <a:gd name="connsiteY6" fmla="*/ 52506 h 288544"/>
                <a:gd name="connsiteX0" fmla="*/ 50800 w 521051"/>
                <a:gd name="connsiteY0" fmla="*/ 52506 h 288544"/>
                <a:gd name="connsiteX1" fmla="*/ 127000 w 521051"/>
                <a:gd name="connsiteY1" fmla="*/ 1706 h 288544"/>
                <a:gd name="connsiteX2" fmla="*/ 266700 w 521051"/>
                <a:gd name="connsiteY2" fmla="*/ 39806 h 288544"/>
                <a:gd name="connsiteX3" fmla="*/ 517525 w 521051"/>
                <a:gd name="connsiteY3" fmla="*/ 287456 h 288544"/>
                <a:gd name="connsiteX4" fmla="*/ 63500 w 521051"/>
                <a:gd name="connsiteY4" fmla="*/ 128706 h 288544"/>
                <a:gd name="connsiteX5" fmla="*/ 0 w 521051"/>
                <a:gd name="connsiteY5" fmla="*/ 90606 h 288544"/>
                <a:gd name="connsiteX6" fmla="*/ 50800 w 521051"/>
                <a:gd name="connsiteY6" fmla="*/ 52506 h 288544"/>
                <a:gd name="connsiteX0" fmla="*/ 50800 w 521051"/>
                <a:gd name="connsiteY0" fmla="*/ 52506 h 288544"/>
                <a:gd name="connsiteX1" fmla="*/ 127000 w 521051"/>
                <a:gd name="connsiteY1" fmla="*/ 1706 h 288544"/>
                <a:gd name="connsiteX2" fmla="*/ 266700 w 521051"/>
                <a:gd name="connsiteY2" fmla="*/ 39806 h 288544"/>
                <a:gd name="connsiteX3" fmla="*/ 517525 w 521051"/>
                <a:gd name="connsiteY3" fmla="*/ 287456 h 288544"/>
                <a:gd name="connsiteX4" fmla="*/ 63500 w 521051"/>
                <a:gd name="connsiteY4" fmla="*/ 128706 h 288544"/>
                <a:gd name="connsiteX5" fmla="*/ 0 w 521051"/>
                <a:gd name="connsiteY5" fmla="*/ 90606 h 288544"/>
                <a:gd name="connsiteX6" fmla="*/ 50800 w 521051"/>
                <a:gd name="connsiteY6" fmla="*/ 52506 h 288544"/>
                <a:gd name="connsiteX0" fmla="*/ 50800 w 517525"/>
                <a:gd name="connsiteY0" fmla="*/ 52506 h 288544"/>
                <a:gd name="connsiteX1" fmla="*/ 127000 w 517525"/>
                <a:gd name="connsiteY1" fmla="*/ 1706 h 288544"/>
                <a:gd name="connsiteX2" fmla="*/ 266700 w 517525"/>
                <a:gd name="connsiteY2" fmla="*/ 39806 h 288544"/>
                <a:gd name="connsiteX3" fmla="*/ 517525 w 517525"/>
                <a:gd name="connsiteY3" fmla="*/ 287456 h 288544"/>
                <a:gd name="connsiteX4" fmla="*/ 63500 w 517525"/>
                <a:gd name="connsiteY4" fmla="*/ 128706 h 288544"/>
                <a:gd name="connsiteX5" fmla="*/ 0 w 517525"/>
                <a:gd name="connsiteY5" fmla="*/ 90606 h 288544"/>
                <a:gd name="connsiteX6" fmla="*/ 50800 w 517525"/>
                <a:gd name="connsiteY6" fmla="*/ 52506 h 288544"/>
                <a:gd name="connsiteX0" fmla="*/ 50800 w 517525"/>
                <a:gd name="connsiteY0" fmla="*/ 52506 h 287456"/>
                <a:gd name="connsiteX1" fmla="*/ 127000 w 517525"/>
                <a:gd name="connsiteY1" fmla="*/ 1706 h 287456"/>
                <a:gd name="connsiteX2" fmla="*/ 266700 w 517525"/>
                <a:gd name="connsiteY2" fmla="*/ 39806 h 287456"/>
                <a:gd name="connsiteX3" fmla="*/ 517525 w 517525"/>
                <a:gd name="connsiteY3" fmla="*/ 287456 h 287456"/>
                <a:gd name="connsiteX4" fmla="*/ 63500 w 517525"/>
                <a:gd name="connsiteY4" fmla="*/ 128706 h 287456"/>
                <a:gd name="connsiteX5" fmla="*/ 0 w 517525"/>
                <a:gd name="connsiteY5" fmla="*/ 90606 h 287456"/>
                <a:gd name="connsiteX6" fmla="*/ 50800 w 517525"/>
                <a:gd name="connsiteY6" fmla="*/ 52506 h 287456"/>
                <a:gd name="connsiteX0" fmla="*/ 50800 w 517525"/>
                <a:gd name="connsiteY0" fmla="*/ 52506 h 287768"/>
                <a:gd name="connsiteX1" fmla="*/ 127000 w 517525"/>
                <a:gd name="connsiteY1" fmla="*/ 1706 h 287768"/>
                <a:gd name="connsiteX2" fmla="*/ 266700 w 517525"/>
                <a:gd name="connsiteY2" fmla="*/ 39806 h 287768"/>
                <a:gd name="connsiteX3" fmla="*/ 517525 w 517525"/>
                <a:gd name="connsiteY3" fmla="*/ 287456 h 287768"/>
                <a:gd name="connsiteX4" fmla="*/ 0 w 517525"/>
                <a:gd name="connsiteY4" fmla="*/ 90606 h 287768"/>
                <a:gd name="connsiteX5" fmla="*/ 50800 w 517525"/>
                <a:gd name="connsiteY5" fmla="*/ 52506 h 287768"/>
                <a:gd name="connsiteX0" fmla="*/ 63500 w 530225"/>
                <a:gd name="connsiteY0" fmla="*/ 52506 h 287786"/>
                <a:gd name="connsiteX1" fmla="*/ 139700 w 530225"/>
                <a:gd name="connsiteY1" fmla="*/ 1706 h 287786"/>
                <a:gd name="connsiteX2" fmla="*/ 279400 w 530225"/>
                <a:gd name="connsiteY2" fmla="*/ 39806 h 287786"/>
                <a:gd name="connsiteX3" fmla="*/ 530225 w 530225"/>
                <a:gd name="connsiteY3" fmla="*/ 287456 h 287786"/>
                <a:gd name="connsiteX4" fmla="*/ 0 w 530225"/>
                <a:gd name="connsiteY4" fmla="*/ 100131 h 287786"/>
                <a:gd name="connsiteX5" fmla="*/ 63500 w 530225"/>
                <a:gd name="connsiteY5" fmla="*/ 52506 h 287786"/>
                <a:gd name="connsiteX0" fmla="*/ 63500 w 530225"/>
                <a:gd name="connsiteY0" fmla="*/ 52506 h 287829"/>
                <a:gd name="connsiteX1" fmla="*/ 139700 w 530225"/>
                <a:gd name="connsiteY1" fmla="*/ 1706 h 287829"/>
                <a:gd name="connsiteX2" fmla="*/ 279400 w 530225"/>
                <a:gd name="connsiteY2" fmla="*/ 39806 h 287829"/>
                <a:gd name="connsiteX3" fmla="*/ 530225 w 530225"/>
                <a:gd name="connsiteY3" fmla="*/ 287456 h 287829"/>
                <a:gd name="connsiteX4" fmla="*/ 0 w 530225"/>
                <a:gd name="connsiteY4" fmla="*/ 100131 h 287829"/>
                <a:gd name="connsiteX5" fmla="*/ 63500 w 530225"/>
                <a:gd name="connsiteY5" fmla="*/ 52506 h 287829"/>
                <a:gd name="connsiteX0" fmla="*/ 63500 w 530225"/>
                <a:gd name="connsiteY0" fmla="*/ 52506 h 287829"/>
                <a:gd name="connsiteX1" fmla="*/ 139700 w 530225"/>
                <a:gd name="connsiteY1" fmla="*/ 1706 h 287829"/>
                <a:gd name="connsiteX2" fmla="*/ 279400 w 530225"/>
                <a:gd name="connsiteY2" fmla="*/ 39806 h 287829"/>
                <a:gd name="connsiteX3" fmla="*/ 530225 w 530225"/>
                <a:gd name="connsiteY3" fmla="*/ 287456 h 287829"/>
                <a:gd name="connsiteX4" fmla="*/ 0 w 530225"/>
                <a:gd name="connsiteY4" fmla="*/ 100131 h 287829"/>
                <a:gd name="connsiteX5" fmla="*/ 63500 w 530225"/>
                <a:gd name="connsiteY5" fmla="*/ 52506 h 287829"/>
                <a:gd name="connsiteX0" fmla="*/ 63500 w 530225"/>
                <a:gd name="connsiteY0" fmla="*/ 52831 h 288154"/>
                <a:gd name="connsiteX1" fmla="*/ 139700 w 530225"/>
                <a:gd name="connsiteY1" fmla="*/ 2031 h 288154"/>
                <a:gd name="connsiteX2" fmla="*/ 419100 w 530225"/>
                <a:gd name="connsiteY2" fmla="*/ 122681 h 288154"/>
                <a:gd name="connsiteX3" fmla="*/ 530225 w 530225"/>
                <a:gd name="connsiteY3" fmla="*/ 287781 h 288154"/>
                <a:gd name="connsiteX4" fmla="*/ 0 w 530225"/>
                <a:gd name="connsiteY4" fmla="*/ 100456 h 288154"/>
                <a:gd name="connsiteX5" fmla="*/ 63500 w 530225"/>
                <a:gd name="connsiteY5" fmla="*/ 52831 h 288154"/>
                <a:gd name="connsiteX0" fmla="*/ 63500 w 530225"/>
                <a:gd name="connsiteY0" fmla="*/ 21638 h 256961"/>
                <a:gd name="connsiteX1" fmla="*/ 234950 w 530225"/>
                <a:gd name="connsiteY1" fmla="*/ 5763 h 256961"/>
                <a:gd name="connsiteX2" fmla="*/ 419100 w 530225"/>
                <a:gd name="connsiteY2" fmla="*/ 91488 h 256961"/>
                <a:gd name="connsiteX3" fmla="*/ 530225 w 530225"/>
                <a:gd name="connsiteY3" fmla="*/ 256588 h 256961"/>
                <a:gd name="connsiteX4" fmla="*/ 0 w 530225"/>
                <a:gd name="connsiteY4" fmla="*/ 69263 h 256961"/>
                <a:gd name="connsiteX5" fmla="*/ 63500 w 530225"/>
                <a:gd name="connsiteY5" fmla="*/ 21638 h 256961"/>
                <a:gd name="connsiteX0" fmla="*/ 85725 w 530225"/>
                <a:gd name="connsiteY0" fmla="*/ 16135 h 260983"/>
                <a:gd name="connsiteX1" fmla="*/ 234950 w 530225"/>
                <a:gd name="connsiteY1" fmla="*/ 9785 h 260983"/>
                <a:gd name="connsiteX2" fmla="*/ 419100 w 530225"/>
                <a:gd name="connsiteY2" fmla="*/ 95510 h 260983"/>
                <a:gd name="connsiteX3" fmla="*/ 530225 w 530225"/>
                <a:gd name="connsiteY3" fmla="*/ 260610 h 260983"/>
                <a:gd name="connsiteX4" fmla="*/ 0 w 530225"/>
                <a:gd name="connsiteY4" fmla="*/ 73285 h 260983"/>
                <a:gd name="connsiteX5" fmla="*/ 85725 w 530225"/>
                <a:gd name="connsiteY5" fmla="*/ 16135 h 260983"/>
                <a:gd name="connsiteX0" fmla="*/ 85725 w 530225"/>
                <a:gd name="connsiteY0" fmla="*/ 16135 h 260610"/>
                <a:gd name="connsiteX1" fmla="*/ 234950 w 530225"/>
                <a:gd name="connsiteY1" fmla="*/ 9785 h 260610"/>
                <a:gd name="connsiteX2" fmla="*/ 419100 w 530225"/>
                <a:gd name="connsiteY2" fmla="*/ 95510 h 260610"/>
                <a:gd name="connsiteX3" fmla="*/ 530225 w 530225"/>
                <a:gd name="connsiteY3" fmla="*/ 260610 h 260610"/>
                <a:gd name="connsiteX4" fmla="*/ 0 w 530225"/>
                <a:gd name="connsiteY4" fmla="*/ 73285 h 260610"/>
                <a:gd name="connsiteX5" fmla="*/ 85725 w 530225"/>
                <a:gd name="connsiteY5" fmla="*/ 16135 h 260610"/>
                <a:gd name="connsiteX0" fmla="*/ 85725 w 530225"/>
                <a:gd name="connsiteY0" fmla="*/ 14090 h 258565"/>
                <a:gd name="connsiteX1" fmla="*/ 234950 w 530225"/>
                <a:gd name="connsiteY1" fmla="*/ 7740 h 258565"/>
                <a:gd name="connsiteX2" fmla="*/ 444500 w 530225"/>
                <a:gd name="connsiteY2" fmla="*/ 61715 h 258565"/>
                <a:gd name="connsiteX3" fmla="*/ 530225 w 530225"/>
                <a:gd name="connsiteY3" fmla="*/ 258565 h 258565"/>
                <a:gd name="connsiteX4" fmla="*/ 0 w 530225"/>
                <a:gd name="connsiteY4" fmla="*/ 71240 h 258565"/>
                <a:gd name="connsiteX5" fmla="*/ 85725 w 530225"/>
                <a:gd name="connsiteY5" fmla="*/ 14090 h 258565"/>
                <a:gd name="connsiteX0" fmla="*/ 85725 w 530225"/>
                <a:gd name="connsiteY0" fmla="*/ 7049 h 251524"/>
                <a:gd name="connsiteX1" fmla="*/ 219074 w 530225"/>
                <a:gd name="connsiteY1" fmla="*/ 22925 h 251524"/>
                <a:gd name="connsiteX2" fmla="*/ 234950 w 530225"/>
                <a:gd name="connsiteY2" fmla="*/ 699 h 251524"/>
                <a:gd name="connsiteX3" fmla="*/ 444500 w 530225"/>
                <a:gd name="connsiteY3" fmla="*/ 54674 h 251524"/>
                <a:gd name="connsiteX4" fmla="*/ 530225 w 530225"/>
                <a:gd name="connsiteY4" fmla="*/ 251524 h 251524"/>
                <a:gd name="connsiteX5" fmla="*/ 0 w 530225"/>
                <a:gd name="connsiteY5" fmla="*/ 64199 h 251524"/>
                <a:gd name="connsiteX6" fmla="*/ 85725 w 530225"/>
                <a:gd name="connsiteY6" fmla="*/ 7049 h 251524"/>
                <a:gd name="connsiteX0" fmla="*/ 85725 w 530225"/>
                <a:gd name="connsiteY0" fmla="*/ 7049 h 251524"/>
                <a:gd name="connsiteX1" fmla="*/ 193674 w 530225"/>
                <a:gd name="connsiteY1" fmla="*/ 22925 h 251524"/>
                <a:gd name="connsiteX2" fmla="*/ 234950 w 530225"/>
                <a:gd name="connsiteY2" fmla="*/ 699 h 251524"/>
                <a:gd name="connsiteX3" fmla="*/ 444500 w 530225"/>
                <a:gd name="connsiteY3" fmla="*/ 54674 h 251524"/>
                <a:gd name="connsiteX4" fmla="*/ 530225 w 530225"/>
                <a:gd name="connsiteY4" fmla="*/ 251524 h 251524"/>
                <a:gd name="connsiteX5" fmla="*/ 0 w 530225"/>
                <a:gd name="connsiteY5" fmla="*/ 64199 h 251524"/>
                <a:gd name="connsiteX6" fmla="*/ 85725 w 530225"/>
                <a:gd name="connsiteY6" fmla="*/ 7049 h 251524"/>
                <a:gd name="connsiteX0" fmla="*/ 85725 w 530225"/>
                <a:gd name="connsiteY0" fmla="*/ 10620 h 255095"/>
                <a:gd name="connsiteX1" fmla="*/ 234950 w 530225"/>
                <a:gd name="connsiteY1" fmla="*/ 4270 h 255095"/>
                <a:gd name="connsiteX2" fmla="*/ 444500 w 530225"/>
                <a:gd name="connsiteY2" fmla="*/ 58245 h 255095"/>
                <a:gd name="connsiteX3" fmla="*/ 530225 w 530225"/>
                <a:gd name="connsiteY3" fmla="*/ 255095 h 255095"/>
                <a:gd name="connsiteX4" fmla="*/ 0 w 530225"/>
                <a:gd name="connsiteY4" fmla="*/ 67770 h 255095"/>
                <a:gd name="connsiteX5" fmla="*/ 85725 w 530225"/>
                <a:gd name="connsiteY5" fmla="*/ 10620 h 255095"/>
                <a:gd name="connsiteX0" fmla="*/ 85725 w 530225"/>
                <a:gd name="connsiteY0" fmla="*/ 2005 h 246480"/>
                <a:gd name="connsiteX1" fmla="*/ 263525 w 530225"/>
                <a:gd name="connsiteY1" fmla="*/ 33755 h 246480"/>
                <a:gd name="connsiteX2" fmla="*/ 444500 w 530225"/>
                <a:gd name="connsiteY2" fmla="*/ 49630 h 246480"/>
                <a:gd name="connsiteX3" fmla="*/ 530225 w 530225"/>
                <a:gd name="connsiteY3" fmla="*/ 246480 h 246480"/>
                <a:gd name="connsiteX4" fmla="*/ 0 w 530225"/>
                <a:gd name="connsiteY4" fmla="*/ 59155 h 246480"/>
                <a:gd name="connsiteX5" fmla="*/ 85725 w 530225"/>
                <a:gd name="connsiteY5" fmla="*/ 2005 h 246480"/>
                <a:gd name="connsiteX0" fmla="*/ 85725 w 530225"/>
                <a:gd name="connsiteY0" fmla="*/ 2005 h 246480"/>
                <a:gd name="connsiteX1" fmla="*/ 263525 w 530225"/>
                <a:gd name="connsiteY1" fmla="*/ 33755 h 246480"/>
                <a:gd name="connsiteX2" fmla="*/ 444500 w 530225"/>
                <a:gd name="connsiteY2" fmla="*/ 49630 h 246480"/>
                <a:gd name="connsiteX3" fmla="*/ 530225 w 530225"/>
                <a:gd name="connsiteY3" fmla="*/ 246480 h 246480"/>
                <a:gd name="connsiteX4" fmla="*/ 0 w 530225"/>
                <a:gd name="connsiteY4" fmla="*/ 59155 h 246480"/>
                <a:gd name="connsiteX5" fmla="*/ 85725 w 530225"/>
                <a:gd name="connsiteY5" fmla="*/ 2005 h 246480"/>
                <a:gd name="connsiteX0" fmla="*/ 88520 w 533020"/>
                <a:gd name="connsiteY0" fmla="*/ 2005 h 246480"/>
                <a:gd name="connsiteX1" fmla="*/ 266320 w 533020"/>
                <a:gd name="connsiteY1" fmla="*/ 33755 h 246480"/>
                <a:gd name="connsiteX2" fmla="*/ 447295 w 533020"/>
                <a:gd name="connsiteY2" fmla="*/ 49630 h 246480"/>
                <a:gd name="connsiteX3" fmla="*/ 533020 w 533020"/>
                <a:gd name="connsiteY3" fmla="*/ 246480 h 246480"/>
                <a:gd name="connsiteX4" fmla="*/ 0 w 533020"/>
                <a:gd name="connsiteY4" fmla="*/ 62565 h 246480"/>
                <a:gd name="connsiteX5" fmla="*/ 88520 w 533020"/>
                <a:gd name="connsiteY5" fmla="*/ 2005 h 246480"/>
                <a:gd name="connsiteX0" fmla="*/ 88520 w 562547"/>
                <a:gd name="connsiteY0" fmla="*/ 2005 h 247062"/>
                <a:gd name="connsiteX1" fmla="*/ 266320 w 562547"/>
                <a:gd name="connsiteY1" fmla="*/ 33755 h 247062"/>
                <a:gd name="connsiteX2" fmla="*/ 447295 w 562547"/>
                <a:gd name="connsiteY2" fmla="*/ 49630 h 247062"/>
                <a:gd name="connsiteX3" fmla="*/ 488782 w 562547"/>
                <a:gd name="connsiteY3" fmla="*/ 118348 h 247062"/>
                <a:gd name="connsiteX4" fmla="*/ 533020 w 562547"/>
                <a:gd name="connsiteY4" fmla="*/ 246480 h 247062"/>
                <a:gd name="connsiteX5" fmla="*/ 0 w 562547"/>
                <a:gd name="connsiteY5" fmla="*/ 62565 h 247062"/>
                <a:gd name="connsiteX6" fmla="*/ 88520 w 562547"/>
                <a:gd name="connsiteY6" fmla="*/ 2005 h 247062"/>
                <a:gd name="connsiteX0" fmla="*/ 88520 w 562547"/>
                <a:gd name="connsiteY0" fmla="*/ 2005 h 247062"/>
                <a:gd name="connsiteX1" fmla="*/ 266320 w 562547"/>
                <a:gd name="connsiteY1" fmla="*/ 33755 h 247062"/>
                <a:gd name="connsiteX2" fmla="*/ 360122 w 562547"/>
                <a:gd name="connsiteY2" fmla="*/ 35977 h 247062"/>
                <a:gd name="connsiteX3" fmla="*/ 447295 w 562547"/>
                <a:gd name="connsiteY3" fmla="*/ 49630 h 247062"/>
                <a:gd name="connsiteX4" fmla="*/ 488782 w 562547"/>
                <a:gd name="connsiteY4" fmla="*/ 118348 h 247062"/>
                <a:gd name="connsiteX5" fmla="*/ 533020 w 562547"/>
                <a:gd name="connsiteY5" fmla="*/ 246480 h 247062"/>
                <a:gd name="connsiteX6" fmla="*/ 0 w 562547"/>
                <a:gd name="connsiteY6" fmla="*/ 62565 h 247062"/>
                <a:gd name="connsiteX7" fmla="*/ 88520 w 562547"/>
                <a:gd name="connsiteY7" fmla="*/ 2005 h 247062"/>
                <a:gd name="connsiteX0" fmla="*/ 88520 w 562547"/>
                <a:gd name="connsiteY0" fmla="*/ 1788 h 246845"/>
                <a:gd name="connsiteX1" fmla="*/ 205852 w 562547"/>
                <a:gd name="connsiteY1" fmla="*/ 17589 h 246845"/>
                <a:gd name="connsiteX2" fmla="*/ 266320 w 562547"/>
                <a:gd name="connsiteY2" fmla="*/ 33538 h 246845"/>
                <a:gd name="connsiteX3" fmla="*/ 360122 w 562547"/>
                <a:gd name="connsiteY3" fmla="*/ 35760 h 246845"/>
                <a:gd name="connsiteX4" fmla="*/ 447295 w 562547"/>
                <a:gd name="connsiteY4" fmla="*/ 49413 h 246845"/>
                <a:gd name="connsiteX5" fmla="*/ 488782 w 562547"/>
                <a:gd name="connsiteY5" fmla="*/ 118131 h 246845"/>
                <a:gd name="connsiteX6" fmla="*/ 533020 w 562547"/>
                <a:gd name="connsiteY6" fmla="*/ 246263 h 246845"/>
                <a:gd name="connsiteX7" fmla="*/ 0 w 562547"/>
                <a:gd name="connsiteY7" fmla="*/ 62348 h 246845"/>
                <a:gd name="connsiteX8" fmla="*/ 88520 w 562547"/>
                <a:gd name="connsiteY8" fmla="*/ 1788 h 246845"/>
                <a:gd name="connsiteX0" fmla="*/ 88520 w 534162"/>
                <a:gd name="connsiteY0" fmla="*/ 1788 h 246263"/>
                <a:gd name="connsiteX1" fmla="*/ 205852 w 534162"/>
                <a:gd name="connsiteY1" fmla="*/ 17589 h 246263"/>
                <a:gd name="connsiteX2" fmla="*/ 266320 w 534162"/>
                <a:gd name="connsiteY2" fmla="*/ 33538 h 246263"/>
                <a:gd name="connsiteX3" fmla="*/ 360122 w 534162"/>
                <a:gd name="connsiteY3" fmla="*/ 35760 h 246263"/>
                <a:gd name="connsiteX4" fmla="*/ 447295 w 534162"/>
                <a:gd name="connsiteY4" fmla="*/ 49413 h 246263"/>
                <a:gd name="connsiteX5" fmla="*/ 488782 w 534162"/>
                <a:gd name="connsiteY5" fmla="*/ 118131 h 246263"/>
                <a:gd name="connsiteX6" fmla="*/ 533020 w 534162"/>
                <a:gd name="connsiteY6" fmla="*/ 246263 h 246263"/>
                <a:gd name="connsiteX7" fmla="*/ 0 w 534162"/>
                <a:gd name="connsiteY7" fmla="*/ 62348 h 246263"/>
                <a:gd name="connsiteX8" fmla="*/ 88520 w 534162"/>
                <a:gd name="connsiteY8" fmla="*/ 1788 h 246263"/>
                <a:gd name="connsiteX0" fmla="*/ 88520 w 565565"/>
                <a:gd name="connsiteY0" fmla="*/ 1788 h 247423"/>
                <a:gd name="connsiteX1" fmla="*/ 205852 w 565565"/>
                <a:gd name="connsiteY1" fmla="*/ 17589 h 247423"/>
                <a:gd name="connsiteX2" fmla="*/ 266320 w 565565"/>
                <a:gd name="connsiteY2" fmla="*/ 33538 h 247423"/>
                <a:gd name="connsiteX3" fmla="*/ 360122 w 565565"/>
                <a:gd name="connsiteY3" fmla="*/ 35760 h 247423"/>
                <a:gd name="connsiteX4" fmla="*/ 447295 w 565565"/>
                <a:gd name="connsiteY4" fmla="*/ 49413 h 247423"/>
                <a:gd name="connsiteX5" fmla="*/ 488782 w 565565"/>
                <a:gd name="connsiteY5" fmla="*/ 118131 h 247423"/>
                <a:gd name="connsiteX6" fmla="*/ 505005 w 565565"/>
                <a:gd name="connsiteY6" fmla="*/ 139636 h 247423"/>
                <a:gd name="connsiteX7" fmla="*/ 533020 w 565565"/>
                <a:gd name="connsiteY7" fmla="*/ 246263 h 247423"/>
                <a:gd name="connsiteX8" fmla="*/ 0 w 565565"/>
                <a:gd name="connsiteY8" fmla="*/ 62348 h 247423"/>
                <a:gd name="connsiteX9" fmla="*/ 88520 w 565565"/>
                <a:gd name="connsiteY9" fmla="*/ 1788 h 247423"/>
                <a:gd name="connsiteX0" fmla="*/ 88520 w 570941"/>
                <a:gd name="connsiteY0" fmla="*/ 1788 h 247205"/>
                <a:gd name="connsiteX1" fmla="*/ 205852 w 570941"/>
                <a:gd name="connsiteY1" fmla="*/ 17589 h 247205"/>
                <a:gd name="connsiteX2" fmla="*/ 266320 w 570941"/>
                <a:gd name="connsiteY2" fmla="*/ 33538 h 247205"/>
                <a:gd name="connsiteX3" fmla="*/ 360122 w 570941"/>
                <a:gd name="connsiteY3" fmla="*/ 35760 h 247205"/>
                <a:gd name="connsiteX4" fmla="*/ 447295 w 570941"/>
                <a:gd name="connsiteY4" fmla="*/ 49413 h 247205"/>
                <a:gd name="connsiteX5" fmla="*/ 488782 w 570941"/>
                <a:gd name="connsiteY5" fmla="*/ 118131 h 247205"/>
                <a:gd name="connsiteX6" fmla="*/ 528670 w 570941"/>
                <a:gd name="connsiteY6" fmla="*/ 114709 h 247205"/>
                <a:gd name="connsiteX7" fmla="*/ 533020 w 570941"/>
                <a:gd name="connsiteY7" fmla="*/ 246263 h 247205"/>
                <a:gd name="connsiteX8" fmla="*/ 0 w 570941"/>
                <a:gd name="connsiteY8" fmla="*/ 62348 h 247205"/>
                <a:gd name="connsiteX9" fmla="*/ 88520 w 570941"/>
                <a:gd name="connsiteY9" fmla="*/ 1788 h 247205"/>
                <a:gd name="connsiteX0" fmla="*/ 88520 w 536277"/>
                <a:gd name="connsiteY0" fmla="*/ 1788 h 246263"/>
                <a:gd name="connsiteX1" fmla="*/ 205852 w 536277"/>
                <a:gd name="connsiteY1" fmla="*/ 17589 h 246263"/>
                <a:gd name="connsiteX2" fmla="*/ 266320 w 536277"/>
                <a:gd name="connsiteY2" fmla="*/ 33538 h 246263"/>
                <a:gd name="connsiteX3" fmla="*/ 360122 w 536277"/>
                <a:gd name="connsiteY3" fmla="*/ 35760 h 246263"/>
                <a:gd name="connsiteX4" fmla="*/ 447295 w 536277"/>
                <a:gd name="connsiteY4" fmla="*/ 49413 h 246263"/>
                <a:gd name="connsiteX5" fmla="*/ 488782 w 536277"/>
                <a:gd name="connsiteY5" fmla="*/ 118131 h 246263"/>
                <a:gd name="connsiteX6" fmla="*/ 528670 w 536277"/>
                <a:gd name="connsiteY6" fmla="*/ 114709 h 246263"/>
                <a:gd name="connsiteX7" fmla="*/ 533020 w 536277"/>
                <a:gd name="connsiteY7" fmla="*/ 246263 h 246263"/>
                <a:gd name="connsiteX8" fmla="*/ 0 w 536277"/>
                <a:gd name="connsiteY8" fmla="*/ 62348 h 246263"/>
                <a:gd name="connsiteX9" fmla="*/ 88520 w 536277"/>
                <a:gd name="connsiteY9" fmla="*/ 1788 h 246263"/>
                <a:gd name="connsiteX0" fmla="*/ 88520 w 536277"/>
                <a:gd name="connsiteY0" fmla="*/ 1788 h 246263"/>
                <a:gd name="connsiteX1" fmla="*/ 205852 w 536277"/>
                <a:gd name="connsiteY1" fmla="*/ 17589 h 246263"/>
                <a:gd name="connsiteX2" fmla="*/ 266320 w 536277"/>
                <a:gd name="connsiteY2" fmla="*/ 33538 h 246263"/>
                <a:gd name="connsiteX3" fmla="*/ 360122 w 536277"/>
                <a:gd name="connsiteY3" fmla="*/ 35760 h 246263"/>
                <a:gd name="connsiteX4" fmla="*/ 447295 w 536277"/>
                <a:gd name="connsiteY4" fmla="*/ 49413 h 246263"/>
                <a:gd name="connsiteX5" fmla="*/ 494253 w 536277"/>
                <a:gd name="connsiteY5" fmla="*/ 144813 h 246263"/>
                <a:gd name="connsiteX6" fmla="*/ 528670 w 536277"/>
                <a:gd name="connsiteY6" fmla="*/ 114709 h 246263"/>
                <a:gd name="connsiteX7" fmla="*/ 533020 w 536277"/>
                <a:gd name="connsiteY7" fmla="*/ 246263 h 246263"/>
                <a:gd name="connsiteX8" fmla="*/ 0 w 536277"/>
                <a:gd name="connsiteY8" fmla="*/ 62348 h 246263"/>
                <a:gd name="connsiteX9" fmla="*/ 88520 w 536277"/>
                <a:gd name="connsiteY9" fmla="*/ 1788 h 246263"/>
                <a:gd name="connsiteX0" fmla="*/ 88520 w 536277"/>
                <a:gd name="connsiteY0" fmla="*/ 1788 h 246263"/>
                <a:gd name="connsiteX1" fmla="*/ 205852 w 536277"/>
                <a:gd name="connsiteY1" fmla="*/ 17589 h 246263"/>
                <a:gd name="connsiteX2" fmla="*/ 266320 w 536277"/>
                <a:gd name="connsiteY2" fmla="*/ 33538 h 246263"/>
                <a:gd name="connsiteX3" fmla="*/ 360122 w 536277"/>
                <a:gd name="connsiteY3" fmla="*/ 35760 h 246263"/>
                <a:gd name="connsiteX4" fmla="*/ 447295 w 536277"/>
                <a:gd name="connsiteY4" fmla="*/ 49413 h 246263"/>
                <a:gd name="connsiteX5" fmla="*/ 494253 w 536277"/>
                <a:gd name="connsiteY5" fmla="*/ 144813 h 246263"/>
                <a:gd name="connsiteX6" fmla="*/ 528670 w 536277"/>
                <a:gd name="connsiteY6" fmla="*/ 114709 h 246263"/>
                <a:gd name="connsiteX7" fmla="*/ 533020 w 536277"/>
                <a:gd name="connsiteY7" fmla="*/ 246263 h 246263"/>
                <a:gd name="connsiteX8" fmla="*/ 0 w 536277"/>
                <a:gd name="connsiteY8" fmla="*/ 62348 h 246263"/>
                <a:gd name="connsiteX9" fmla="*/ 88520 w 536277"/>
                <a:gd name="connsiteY9" fmla="*/ 1788 h 246263"/>
                <a:gd name="connsiteX0" fmla="*/ 88520 w 536277"/>
                <a:gd name="connsiteY0" fmla="*/ 1788 h 246263"/>
                <a:gd name="connsiteX1" fmla="*/ 205852 w 536277"/>
                <a:gd name="connsiteY1" fmla="*/ 17589 h 246263"/>
                <a:gd name="connsiteX2" fmla="*/ 266320 w 536277"/>
                <a:gd name="connsiteY2" fmla="*/ 33538 h 246263"/>
                <a:gd name="connsiteX3" fmla="*/ 360122 w 536277"/>
                <a:gd name="connsiteY3" fmla="*/ 35760 h 246263"/>
                <a:gd name="connsiteX4" fmla="*/ 447295 w 536277"/>
                <a:gd name="connsiteY4" fmla="*/ 49413 h 246263"/>
                <a:gd name="connsiteX5" fmla="*/ 494253 w 536277"/>
                <a:gd name="connsiteY5" fmla="*/ 144813 h 246263"/>
                <a:gd name="connsiteX6" fmla="*/ 528670 w 536277"/>
                <a:gd name="connsiteY6" fmla="*/ 114709 h 246263"/>
                <a:gd name="connsiteX7" fmla="*/ 533020 w 536277"/>
                <a:gd name="connsiteY7" fmla="*/ 246263 h 246263"/>
                <a:gd name="connsiteX8" fmla="*/ 0 w 536277"/>
                <a:gd name="connsiteY8" fmla="*/ 62348 h 246263"/>
                <a:gd name="connsiteX9" fmla="*/ 88520 w 536277"/>
                <a:gd name="connsiteY9" fmla="*/ 1788 h 246263"/>
                <a:gd name="connsiteX0" fmla="*/ 88520 w 536277"/>
                <a:gd name="connsiteY0" fmla="*/ 1788 h 246263"/>
                <a:gd name="connsiteX1" fmla="*/ 205852 w 536277"/>
                <a:gd name="connsiteY1" fmla="*/ 17589 h 246263"/>
                <a:gd name="connsiteX2" fmla="*/ 266320 w 536277"/>
                <a:gd name="connsiteY2" fmla="*/ 33538 h 246263"/>
                <a:gd name="connsiteX3" fmla="*/ 361886 w 536277"/>
                <a:gd name="connsiteY3" fmla="*/ 68738 h 246263"/>
                <a:gd name="connsiteX4" fmla="*/ 447295 w 536277"/>
                <a:gd name="connsiteY4" fmla="*/ 49413 h 246263"/>
                <a:gd name="connsiteX5" fmla="*/ 494253 w 536277"/>
                <a:gd name="connsiteY5" fmla="*/ 144813 h 246263"/>
                <a:gd name="connsiteX6" fmla="*/ 528670 w 536277"/>
                <a:gd name="connsiteY6" fmla="*/ 114709 h 246263"/>
                <a:gd name="connsiteX7" fmla="*/ 533020 w 536277"/>
                <a:gd name="connsiteY7" fmla="*/ 246263 h 246263"/>
                <a:gd name="connsiteX8" fmla="*/ 0 w 536277"/>
                <a:gd name="connsiteY8" fmla="*/ 62348 h 246263"/>
                <a:gd name="connsiteX9" fmla="*/ 88520 w 536277"/>
                <a:gd name="connsiteY9" fmla="*/ 1788 h 246263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205852 w 536277"/>
                <a:gd name="connsiteY2" fmla="*/ 20356 h 249030"/>
                <a:gd name="connsiteX3" fmla="*/ 266320 w 536277"/>
                <a:gd name="connsiteY3" fmla="*/ 36305 h 249030"/>
                <a:gd name="connsiteX4" fmla="*/ 361886 w 536277"/>
                <a:gd name="connsiteY4" fmla="*/ 71505 h 249030"/>
                <a:gd name="connsiteX5" fmla="*/ 447295 w 536277"/>
                <a:gd name="connsiteY5" fmla="*/ 52180 h 249030"/>
                <a:gd name="connsiteX6" fmla="*/ 494253 w 536277"/>
                <a:gd name="connsiteY6" fmla="*/ 147580 h 249030"/>
                <a:gd name="connsiteX7" fmla="*/ 528670 w 536277"/>
                <a:gd name="connsiteY7" fmla="*/ 117476 h 249030"/>
                <a:gd name="connsiteX8" fmla="*/ 533020 w 536277"/>
                <a:gd name="connsiteY8" fmla="*/ 249030 h 249030"/>
                <a:gd name="connsiteX9" fmla="*/ 0 w 536277"/>
                <a:gd name="connsiteY9" fmla="*/ 65115 h 249030"/>
                <a:gd name="connsiteX10" fmla="*/ 88520 w 536277"/>
                <a:gd name="connsiteY10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205852 w 536277"/>
                <a:gd name="connsiteY2" fmla="*/ 20356 h 249030"/>
                <a:gd name="connsiteX3" fmla="*/ 266320 w 536277"/>
                <a:gd name="connsiteY3" fmla="*/ 36305 h 249030"/>
                <a:gd name="connsiteX4" fmla="*/ 307567 w 536277"/>
                <a:gd name="connsiteY4" fmla="*/ 52560 h 249030"/>
                <a:gd name="connsiteX5" fmla="*/ 361886 w 536277"/>
                <a:gd name="connsiteY5" fmla="*/ 71505 h 249030"/>
                <a:gd name="connsiteX6" fmla="*/ 447295 w 536277"/>
                <a:gd name="connsiteY6" fmla="*/ 52180 h 249030"/>
                <a:gd name="connsiteX7" fmla="*/ 494253 w 536277"/>
                <a:gd name="connsiteY7" fmla="*/ 147580 h 249030"/>
                <a:gd name="connsiteX8" fmla="*/ 528670 w 536277"/>
                <a:gd name="connsiteY8" fmla="*/ 117476 h 249030"/>
                <a:gd name="connsiteX9" fmla="*/ 533020 w 536277"/>
                <a:gd name="connsiteY9" fmla="*/ 249030 h 249030"/>
                <a:gd name="connsiteX10" fmla="*/ 0 w 536277"/>
                <a:gd name="connsiteY10" fmla="*/ 65115 h 249030"/>
                <a:gd name="connsiteX11" fmla="*/ 88520 w 536277"/>
                <a:gd name="connsiteY11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205852 w 536277"/>
                <a:gd name="connsiteY2" fmla="*/ 20356 h 249030"/>
                <a:gd name="connsiteX3" fmla="*/ 266320 w 536277"/>
                <a:gd name="connsiteY3" fmla="*/ 36305 h 249030"/>
                <a:gd name="connsiteX4" fmla="*/ 315105 w 536277"/>
                <a:gd name="connsiteY4" fmla="*/ 35400 h 249030"/>
                <a:gd name="connsiteX5" fmla="*/ 361886 w 536277"/>
                <a:gd name="connsiteY5" fmla="*/ 71505 h 249030"/>
                <a:gd name="connsiteX6" fmla="*/ 447295 w 536277"/>
                <a:gd name="connsiteY6" fmla="*/ 52180 h 249030"/>
                <a:gd name="connsiteX7" fmla="*/ 494253 w 536277"/>
                <a:gd name="connsiteY7" fmla="*/ 147580 h 249030"/>
                <a:gd name="connsiteX8" fmla="*/ 528670 w 536277"/>
                <a:gd name="connsiteY8" fmla="*/ 117476 h 249030"/>
                <a:gd name="connsiteX9" fmla="*/ 533020 w 536277"/>
                <a:gd name="connsiteY9" fmla="*/ 249030 h 249030"/>
                <a:gd name="connsiteX10" fmla="*/ 0 w 536277"/>
                <a:gd name="connsiteY10" fmla="*/ 65115 h 249030"/>
                <a:gd name="connsiteX11" fmla="*/ 88520 w 536277"/>
                <a:gd name="connsiteY11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200215 w 536277"/>
                <a:gd name="connsiteY2" fmla="*/ 49004 h 249030"/>
                <a:gd name="connsiteX3" fmla="*/ 266320 w 536277"/>
                <a:gd name="connsiteY3" fmla="*/ 36305 h 249030"/>
                <a:gd name="connsiteX4" fmla="*/ 315105 w 536277"/>
                <a:gd name="connsiteY4" fmla="*/ 35400 h 249030"/>
                <a:gd name="connsiteX5" fmla="*/ 361886 w 536277"/>
                <a:gd name="connsiteY5" fmla="*/ 71505 h 249030"/>
                <a:gd name="connsiteX6" fmla="*/ 447295 w 536277"/>
                <a:gd name="connsiteY6" fmla="*/ 52180 h 249030"/>
                <a:gd name="connsiteX7" fmla="*/ 494253 w 536277"/>
                <a:gd name="connsiteY7" fmla="*/ 147580 h 249030"/>
                <a:gd name="connsiteX8" fmla="*/ 528670 w 536277"/>
                <a:gd name="connsiteY8" fmla="*/ 117476 h 249030"/>
                <a:gd name="connsiteX9" fmla="*/ 533020 w 536277"/>
                <a:gd name="connsiteY9" fmla="*/ 249030 h 249030"/>
                <a:gd name="connsiteX10" fmla="*/ 0 w 536277"/>
                <a:gd name="connsiteY10" fmla="*/ 65115 h 249030"/>
                <a:gd name="connsiteX11" fmla="*/ 88520 w 536277"/>
                <a:gd name="connsiteY11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187041 w 536277"/>
                <a:gd name="connsiteY2" fmla="*/ 94812 h 249030"/>
                <a:gd name="connsiteX3" fmla="*/ 266320 w 536277"/>
                <a:gd name="connsiteY3" fmla="*/ 36305 h 249030"/>
                <a:gd name="connsiteX4" fmla="*/ 315105 w 536277"/>
                <a:gd name="connsiteY4" fmla="*/ 35400 h 249030"/>
                <a:gd name="connsiteX5" fmla="*/ 361886 w 536277"/>
                <a:gd name="connsiteY5" fmla="*/ 71505 h 249030"/>
                <a:gd name="connsiteX6" fmla="*/ 447295 w 536277"/>
                <a:gd name="connsiteY6" fmla="*/ 52180 h 249030"/>
                <a:gd name="connsiteX7" fmla="*/ 494253 w 536277"/>
                <a:gd name="connsiteY7" fmla="*/ 147580 h 249030"/>
                <a:gd name="connsiteX8" fmla="*/ 528670 w 536277"/>
                <a:gd name="connsiteY8" fmla="*/ 117476 h 249030"/>
                <a:gd name="connsiteX9" fmla="*/ 533020 w 536277"/>
                <a:gd name="connsiteY9" fmla="*/ 249030 h 249030"/>
                <a:gd name="connsiteX10" fmla="*/ 0 w 536277"/>
                <a:gd name="connsiteY10" fmla="*/ 65115 h 249030"/>
                <a:gd name="connsiteX11" fmla="*/ 88520 w 536277"/>
                <a:gd name="connsiteY11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187041 w 536277"/>
                <a:gd name="connsiteY2" fmla="*/ 94812 h 249030"/>
                <a:gd name="connsiteX3" fmla="*/ 266320 w 536277"/>
                <a:gd name="connsiteY3" fmla="*/ 36305 h 249030"/>
                <a:gd name="connsiteX4" fmla="*/ 315105 w 536277"/>
                <a:gd name="connsiteY4" fmla="*/ 35400 h 249030"/>
                <a:gd name="connsiteX5" fmla="*/ 361886 w 536277"/>
                <a:gd name="connsiteY5" fmla="*/ 71505 h 249030"/>
                <a:gd name="connsiteX6" fmla="*/ 447295 w 536277"/>
                <a:gd name="connsiteY6" fmla="*/ 52180 h 249030"/>
                <a:gd name="connsiteX7" fmla="*/ 462121 w 536277"/>
                <a:gd name="connsiteY7" fmla="*/ 158543 h 249030"/>
                <a:gd name="connsiteX8" fmla="*/ 528670 w 536277"/>
                <a:gd name="connsiteY8" fmla="*/ 117476 h 249030"/>
                <a:gd name="connsiteX9" fmla="*/ 533020 w 536277"/>
                <a:gd name="connsiteY9" fmla="*/ 249030 h 249030"/>
                <a:gd name="connsiteX10" fmla="*/ 0 w 536277"/>
                <a:gd name="connsiteY10" fmla="*/ 65115 h 249030"/>
                <a:gd name="connsiteX11" fmla="*/ 88520 w 536277"/>
                <a:gd name="connsiteY11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187041 w 536277"/>
                <a:gd name="connsiteY2" fmla="*/ 94812 h 249030"/>
                <a:gd name="connsiteX3" fmla="*/ 266320 w 536277"/>
                <a:gd name="connsiteY3" fmla="*/ 36305 h 249030"/>
                <a:gd name="connsiteX4" fmla="*/ 315105 w 536277"/>
                <a:gd name="connsiteY4" fmla="*/ 35400 h 249030"/>
                <a:gd name="connsiteX5" fmla="*/ 335746 w 536277"/>
                <a:gd name="connsiteY5" fmla="*/ 57031 h 249030"/>
                <a:gd name="connsiteX6" fmla="*/ 361886 w 536277"/>
                <a:gd name="connsiteY6" fmla="*/ 71505 h 249030"/>
                <a:gd name="connsiteX7" fmla="*/ 447295 w 536277"/>
                <a:gd name="connsiteY7" fmla="*/ 52180 h 249030"/>
                <a:gd name="connsiteX8" fmla="*/ 462121 w 536277"/>
                <a:gd name="connsiteY8" fmla="*/ 158543 h 249030"/>
                <a:gd name="connsiteX9" fmla="*/ 528670 w 536277"/>
                <a:gd name="connsiteY9" fmla="*/ 117476 h 249030"/>
                <a:gd name="connsiteX10" fmla="*/ 533020 w 536277"/>
                <a:gd name="connsiteY10" fmla="*/ 249030 h 249030"/>
                <a:gd name="connsiteX11" fmla="*/ 0 w 536277"/>
                <a:gd name="connsiteY11" fmla="*/ 65115 h 249030"/>
                <a:gd name="connsiteX12" fmla="*/ 88520 w 536277"/>
                <a:gd name="connsiteY12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187041 w 536277"/>
                <a:gd name="connsiteY2" fmla="*/ 94812 h 249030"/>
                <a:gd name="connsiteX3" fmla="*/ 266320 w 536277"/>
                <a:gd name="connsiteY3" fmla="*/ 36305 h 249030"/>
                <a:gd name="connsiteX4" fmla="*/ 315105 w 536277"/>
                <a:gd name="connsiteY4" fmla="*/ 35400 h 249030"/>
                <a:gd name="connsiteX5" fmla="*/ 345460 w 536277"/>
                <a:gd name="connsiteY5" fmla="*/ 8379 h 249030"/>
                <a:gd name="connsiteX6" fmla="*/ 361886 w 536277"/>
                <a:gd name="connsiteY6" fmla="*/ 71505 h 249030"/>
                <a:gd name="connsiteX7" fmla="*/ 447295 w 536277"/>
                <a:gd name="connsiteY7" fmla="*/ 52180 h 249030"/>
                <a:gd name="connsiteX8" fmla="*/ 462121 w 536277"/>
                <a:gd name="connsiteY8" fmla="*/ 158543 h 249030"/>
                <a:gd name="connsiteX9" fmla="*/ 528670 w 536277"/>
                <a:gd name="connsiteY9" fmla="*/ 117476 h 249030"/>
                <a:gd name="connsiteX10" fmla="*/ 533020 w 536277"/>
                <a:gd name="connsiteY10" fmla="*/ 249030 h 249030"/>
                <a:gd name="connsiteX11" fmla="*/ 0 w 536277"/>
                <a:gd name="connsiteY11" fmla="*/ 65115 h 249030"/>
                <a:gd name="connsiteX12" fmla="*/ 88520 w 536277"/>
                <a:gd name="connsiteY12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187041 w 536277"/>
                <a:gd name="connsiteY2" fmla="*/ 94812 h 249030"/>
                <a:gd name="connsiteX3" fmla="*/ 266320 w 536277"/>
                <a:gd name="connsiteY3" fmla="*/ 36305 h 249030"/>
                <a:gd name="connsiteX4" fmla="*/ 307799 w 536277"/>
                <a:gd name="connsiteY4" fmla="*/ 60342 h 249030"/>
                <a:gd name="connsiteX5" fmla="*/ 345460 w 536277"/>
                <a:gd name="connsiteY5" fmla="*/ 8379 h 249030"/>
                <a:gd name="connsiteX6" fmla="*/ 361886 w 536277"/>
                <a:gd name="connsiteY6" fmla="*/ 71505 h 249030"/>
                <a:gd name="connsiteX7" fmla="*/ 447295 w 536277"/>
                <a:gd name="connsiteY7" fmla="*/ 52180 h 249030"/>
                <a:gd name="connsiteX8" fmla="*/ 462121 w 536277"/>
                <a:gd name="connsiteY8" fmla="*/ 158543 h 249030"/>
                <a:gd name="connsiteX9" fmla="*/ 528670 w 536277"/>
                <a:gd name="connsiteY9" fmla="*/ 117476 h 249030"/>
                <a:gd name="connsiteX10" fmla="*/ 533020 w 536277"/>
                <a:gd name="connsiteY10" fmla="*/ 249030 h 249030"/>
                <a:gd name="connsiteX11" fmla="*/ 0 w 536277"/>
                <a:gd name="connsiteY11" fmla="*/ 65115 h 249030"/>
                <a:gd name="connsiteX12" fmla="*/ 88520 w 536277"/>
                <a:gd name="connsiteY12" fmla="*/ 4555 h 24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6277" h="249030">
                  <a:moveTo>
                    <a:pt x="88520" y="4555"/>
                  </a:moveTo>
                  <a:cubicBezTo>
                    <a:pt x="114491" y="-5279"/>
                    <a:pt x="136274" y="3475"/>
                    <a:pt x="155829" y="6108"/>
                  </a:cubicBezTo>
                  <a:cubicBezTo>
                    <a:pt x="175384" y="8742"/>
                    <a:pt x="168626" y="89779"/>
                    <a:pt x="187041" y="94812"/>
                  </a:cubicBezTo>
                  <a:cubicBezTo>
                    <a:pt x="205456" y="99845"/>
                    <a:pt x="246194" y="42050"/>
                    <a:pt x="266320" y="36305"/>
                  </a:cubicBezTo>
                  <a:cubicBezTo>
                    <a:pt x="286446" y="30560"/>
                    <a:pt x="296228" y="56888"/>
                    <a:pt x="307799" y="60342"/>
                  </a:cubicBezTo>
                  <a:cubicBezTo>
                    <a:pt x="319370" y="63796"/>
                    <a:pt x="337663" y="2362"/>
                    <a:pt x="345460" y="8379"/>
                  </a:cubicBezTo>
                  <a:cubicBezTo>
                    <a:pt x="353257" y="14396"/>
                    <a:pt x="343295" y="72313"/>
                    <a:pt x="361886" y="71505"/>
                  </a:cubicBezTo>
                  <a:cubicBezTo>
                    <a:pt x="380477" y="70697"/>
                    <a:pt x="430589" y="37674"/>
                    <a:pt x="447295" y="52180"/>
                  </a:cubicBezTo>
                  <a:cubicBezTo>
                    <a:pt x="464001" y="66686"/>
                    <a:pt x="453939" y="139432"/>
                    <a:pt x="462121" y="158543"/>
                  </a:cubicBezTo>
                  <a:cubicBezTo>
                    <a:pt x="478675" y="162347"/>
                    <a:pt x="521297" y="96121"/>
                    <a:pt x="528670" y="117476"/>
                  </a:cubicBezTo>
                  <a:cubicBezTo>
                    <a:pt x="536043" y="138831"/>
                    <a:pt x="539139" y="204781"/>
                    <a:pt x="533020" y="249030"/>
                  </a:cubicBezTo>
                  <a:lnTo>
                    <a:pt x="0" y="65115"/>
                  </a:lnTo>
                  <a:cubicBezTo>
                    <a:pt x="40217" y="36540"/>
                    <a:pt x="67353" y="20430"/>
                    <a:pt x="88520" y="4555"/>
                  </a:cubicBezTo>
                  <a:close/>
                </a:path>
              </a:pathLst>
            </a:custGeom>
            <a:pattFill prst="wdUpDiag">
              <a:fgClr>
                <a:schemeClr val="tx1"/>
              </a:fgClr>
              <a:bgClr>
                <a:srgbClr val="CCFFCC"/>
              </a:bgClr>
            </a:pattFill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 rot="20441154">
              <a:off x="3850868" y="2532307"/>
              <a:ext cx="1624237" cy="729265"/>
            </a:xfrm>
            <a:custGeom>
              <a:avLst/>
              <a:gdLst>
                <a:gd name="connsiteX0" fmla="*/ 88900 w 306626"/>
                <a:gd name="connsiteY0" fmla="*/ 77842 h 210651"/>
                <a:gd name="connsiteX1" fmla="*/ 127000 w 306626"/>
                <a:gd name="connsiteY1" fmla="*/ 14342 h 210651"/>
                <a:gd name="connsiteX2" fmla="*/ 241300 w 306626"/>
                <a:gd name="connsiteY2" fmla="*/ 14342 h 210651"/>
                <a:gd name="connsiteX3" fmla="*/ 266700 w 306626"/>
                <a:gd name="connsiteY3" fmla="*/ 52442 h 210651"/>
                <a:gd name="connsiteX4" fmla="*/ 304800 w 306626"/>
                <a:gd name="connsiteY4" fmla="*/ 204842 h 210651"/>
                <a:gd name="connsiteX5" fmla="*/ 241300 w 306626"/>
                <a:gd name="connsiteY5" fmla="*/ 192142 h 210651"/>
                <a:gd name="connsiteX6" fmla="*/ 63500 w 306626"/>
                <a:gd name="connsiteY6" fmla="*/ 141342 h 210651"/>
                <a:gd name="connsiteX7" fmla="*/ 25400 w 306626"/>
                <a:gd name="connsiteY7" fmla="*/ 128642 h 210651"/>
                <a:gd name="connsiteX8" fmla="*/ 0 w 306626"/>
                <a:gd name="connsiteY8" fmla="*/ 103242 h 210651"/>
                <a:gd name="connsiteX0" fmla="*/ 88900 w 306626"/>
                <a:gd name="connsiteY0" fmla="*/ 77842 h 210651"/>
                <a:gd name="connsiteX1" fmla="*/ 127000 w 306626"/>
                <a:gd name="connsiteY1" fmla="*/ 14342 h 210651"/>
                <a:gd name="connsiteX2" fmla="*/ 241300 w 306626"/>
                <a:gd name="connsiteY2" fmla="*/ 14342 h 210651"/>
                <a:gd name="connsiteX3" fmla="*/ 266700 w 306626"/>
                <a:gd name="connsiteY3" fmla="*/ 52442 h 210651"/>
                <a:gd name="connsiteX4" fmla="*/ 304800 w 306626"/>
                <a:gd name="connsiteY4" fmla="*/ 204842 h 210651"/>
                <a:gd name="connsiteX5" fmla="*/ 241300 w 306626"/>
                <a:gd name="connsiteY5" fmla="*/ 192142 h 210651"/>
                <a:gd name="connsiteX6" fmla="*/ 63500 w 306626"/>
                <a:gd name="connsiteY6" fmla="*/ 141342 h 210651"/>
                <a:gd name="connsiteX7" fmla="*/ 0 w 306626"/>
                <a:gd name="connsiteY7" fmla="*/ 103242 h 210651"/>
                <a:gd name="connsiteX0" fmla="*/ 88900 w 308065"/>
                <a:gd name="connsiteY0" fmla="*/ 64390 h 197199"/>
                <a:gd name="connsiteX1" fmla="*/ 127000 w 308065"/>
                <a:gd name="connsiteY1" fmla="*/ 890 h 197199"/>
                <a:gd name="connsiteX2" fmla="*/ 266700 w 308065"/>
                <a:gd name="connsiteY2" fmla="*/ 38990 h 197199"/>
                <a:gd name="connsiteX3" fmla="*/ 304800 w 308065"/>
                <a:gd name="connsiteY3" fmla="*/ 191390 h 197199"/>
                <a:gd name="connsiteX4" fmla="*/ 241300 w 308065"/>
                <a:gd name="connsiteY4" fmla="*/ 178690 h 197199"/>
                <a:gd name="connsiteX5" fmla="*/ 63500 w 308065"/>
                <a:gd name="connsiteY5" fmla="*/ 127890 h 197199"/>
                <a:gd name="connsiteX6" fmla="*/ 0 w 308065"/>
                <a:gd name="connsiteY6" fmla="*/ 89790 h 197199"/>
                <a:gd name="connsiteX0" fmla="*/ 88900 w 317326"/>
                <a:gd name="connsiteY0" fmla="*/ 64390 h 193676"/>
                <a:gd name="connsiteX1" fmla="*/ 127000 w 317326"/>
                <a:gd name="connsiteY1" fmla="*/ 890 h 193676"/>
                <a:gd name="connsiteX2" fmla="*/ 266700 w 317326"/>
                <a:gd name="connsiteY2" fmla="*/ 38990 h 193676"/>
                <a:gd name="connsiteX3" fmla="*/ 304800 w 317326"/>
                <a:gd name="connsiteY3" fmla="*/ 191390 h 193676"/>
                <a:gd name="connsiteX4" fmla="*/ 63500 w 317326"/>
                <a:gd name="connsiteY4" fmla="*/ 127890 h 193676"/>
                <a:gd name="connsiteX5" fmla="*/ 0 w 317326"/>
                <a:gd name="connsiteY5" fmla="*/ 89790 h 193676"/>
                <a:gd name="connsiteX0" fmla="*/ 38100 w 317326"/>
                <a:gd name="connsiteY0" fmla="*/ 76200 h 192786"/>
                <a:gd name="connsiteX1" fmla="*/ 127000 w 317326"/>
                <a:gd name="connsiteY1" fmla="*/ 0 h 192786"/>
                <a:gd name="connsiteX2" fmla="*/ 266700 w 317326"/>
                <a:gd name="connsiteY2" fmla="*/ 38100 h 192786"/>
                <a:gd name="connsiteX3" fmla="*/ 304800 w 317326"/>
                <a:gd name="connsiteY3" fmla="*/ 190500 h 192786"/>
                <a:gd name="connsiteX4" fmla="*/ 63500 w 317326"/>
                <a:gd name="connsiteY4" fmla="*/ 127000 h 192786"/>
                <a:gd name="connsiteX5" fmla="*/ 0 w 317326"/>
                <a:gd name="connsiteY5" fmla="*/ 88900 h 192786"/>
                <a:gd name="connsiteX0" fmla="*/ 38100 w 317326"/>
                <a:gd name="connsiteY0" fmla="*/ 76200 h 192786"/>
                <a:gd name="connsiteX1" fmla="*/ 127000 w 317326"/>
                <a:gd name="connsiteY1" fmla="*/ 0 h 192786"/>
                <a:gd name="connsiteX2" fmla="*/ 266700 w 317326"/>
                <a:gd name="connsiteY2" fmla="*/ 38100 h 192786"/>
                <a:gd name="connsiteX3" fmla="*/ 304800 w 317326"/>
                <a:gd name="connsiteY3" fmla="*/ 190500 h 192786"/>
                <a:gd name="connsiteX4" fmla="*/ 63500 w 317326"/>
                <a:gd name="connsiteY4" fmla="*/ 127000 h 192786"/>
                <a:gd name="connsiteX5" fmla="*/ 0 w 317326"/>
                <a:gd name="connsiteY5" fmla="*/ 88900 h 192786"/>
                <a:gd name="connsiteX6" fmla="*/ 38100 w 317326"/>
                <a:gd name="connsiteY6" fmla="*/ 76200 h 192786"/>
                <a:gd name="connsiteX0" fmla="*/ 50800 w 317326"/>
                <a:gd name="connsiteY0" fmla="*/ 51105 h 193091"/>
                <a:gd name="connsiteX1" fmla="*/ 127000 w 317326"/>
                <a:gd name="connsiteY1" fmla="*/ 305 h 193091"/>
                <a:gd name="connsiteX2" fmla="*/ 266700 w 317326"/>
                <a:gd name="connsiteY2" fmla="*/ 38405 h 193091"/>
                <a:gd name="connsiteX3" fmla="*/ 304800 w 317326"/>
                <a:gd name="connsiteY3" fmla="*/ 190805 h 193091"/>
                <a:gd name="connsiteX4" fmla="*/ 63500 w 317326"/>
                <a:gd name="connsiteY4" fmla="*/ 127305 h 193091"/>
                <a:gd name="connsiteX5" fmla="*/ 0 w 317326"/>
                <a:gd name="connsiteY5" fmla="*/ 89205 h 193091"/>
                <a:gd name="connsiteX6" fmla="*/ 50800 w 317326"/>
                <a:gd name="connsiteY6" fmla="*/ 51105 h 193091"/>
                <a:gd name="connsiteX0" fmla="*/ 50800 w 521051"/>
                <a:gd name="connsiteY0" fmla="*/ 52506 h 288544"/>
                <a:gd name="connsiteX1" fmla="*/ 127000 w 521051"/>
                <a:gd name="connsiteY1" fmla="*/ 1706 h 288544"/>
                <a:gd name="connsiteX2" fmla="*/ 266700 w 521051"/>
                <a:gd name="connsiteY2" fmla="*/ 39806 h 288544"/>
                <a:gd name="connsiteX3" fmla="*/ 517525 w 521051"/>
                <a:gd name="connsiteY3" fmla="*/ 287456 h 288544"/>
                <a:gd name="connsiteX4" fmla="*/ 63500 w 521051"/>
                <a:gd name="connsiteY4" fmla="*/ 128706 h 288544"/>
                <a:gd name="connsiteX5" fmla="*/ 0 w 521051"/>
                <a:gd name="connsiteY5" fmla="*/ 90606 h 288544"/>
                <a:gd name="connsiteX6" fmla="*/ 50800 w 521051"/>
                <a:gd name="connsiteY6" fmla="*/ 52506 h 288544"/>
                <a:gd name="connsiteX0" fmla="*/ 50800 w 521051"/>
                <a:gd name="connsiteY0" fmla="*/ 52506 h 288544"/>
                <a:gd name="connsiteX1" fmla="*/ 127000 w 521051"/>
                <a:gd name="connsiteY1" fmla="*/ 1706 h 288544"/>
                <a:gd name="connsiteX2" fmla="*/ 266700 w 521051"/>
                <a:gd name="connsiteY2" fmla="*/ 39806 h 288544"/>
                <a:gd name="connsiteX3" fmla="*/ 517525 w 521051"/>
                <a:gd name="connsiteY3" fmla="*/ 287456 h 288544"/>
                <a:gd name="connsiteX4" fmla="*/ 63500 w 521051"/>
                <a:gd name="connsiteY4" fmla="*/ 128706 h 288544"/>
                <a:gd name="connsiteX5" fmla="*/ 0 w 521051"/>
                <a:gd name="connsiteY5" fmla="*/ 90606 h 288544"/>
                <a:gd name="connsiteX6" fmla="*/ 50800 w 521051"/>
                <a:gd name="connsiteY6" fmla="*/ 52506 h 288544"/>
                <a:gd name="connsiteX0" fmla="*/ 50800 w 521051"/>
                <a:gd name="connsiteY0" fmla="*/ 52506 h 288544"/>
                <a:gd name="connsiteX1" fmla="*/ 127000 w 521051"/>
                <a:gd name="connsiteY1" fmla="*/ 1706 h 288544"/>
                <a:gd name="connsiteX2" fmla="*/ 266700 w 521051"/>
                <a:gd name="connsiteY2" fmla="*/ 39806 h 288544"/>
                <a:gd name="connsiteX3" fmla="*/ 517525 w 521051"/>
                <a:gd name="connsiteY3" fmla="*/ 287456 h 288544"/>
                <a:gd name="connsiteX4" fmla="*/ 63500 w 521051"/>
                <a:gd name="connsiteY4" fmla="*/ 128706 h 288544"/>
                <a:gd name="connsiteX5" fmla="*/ 0 w 521051"/>
                <a:gd name="connsiteY5" fmla="*/ 90606 h 288544"/>
                <a:gd name="connsiteX6" fmla="*/ 50800 w 521051"/>
                <a:gd name="connsiteY6" fmla="*/ 52506 h 288544"/>
                <a:gd name="connsiteX0" fmla="*/ 50800 w 517525"/>
                <a:gd name="connsiteY0" fmla="*/ 52506 h 288544"/>
                <a:gd name="connsiteX1" fmla="*/ 127000 w 517525"/>
                <a:gd name="connsiteY1" fmla="*/ 1706 h 288544"/>
                <a:gd name="connsiteX2" fmla="*/ 266700 w 517525"/>
                <a:gd name="connsiteY2" fmla="*/ 39806 h 288544"/>
                <a:gd name="connsiteX3" fmla="*/ 517525 w 517525"/>
                <a:gd name="connsiteY3" fmla="*/ 287456 h 288544"/>
                <a:gd name="connsiteX4" fmla="*/ 63500 w 517525"/>
                <a:gd name="connsiteY4" fmla="*/ 128706 h 288544"/>
                <a:gd name="connsiteX5" fmla="*/ 0 w 517525"/>
                <a:gd name="connsiteY5" fmla="*/ 90606 h 288544"/>
                <a:gd name="connsiteX6" fmla="*/ 50800 w 517525"/>
                <a:gd name="connsiteY6" fmla="*/ 52506 h 288544"/>
                <a:gd name="connsiteX0" fmla="*/ 50800 w 517525"/>
                <a:gd name="connsiteY0" fmla="*/ 52506 h 287456"/>
                <a:gd name="connsiteX1" fmla="*/ 127000 w 517525"/>
                <a:gd name="connsiteY1" fmla="*/ 1706 h 287456"/>
                <a:gd name="connsiteX2" fmla="*/ 266700 w 517525"/>
                <a:gd name="connsiteY2" fmla="*/ 39806 h 287456"/>
                <a:gd name="connsiteX3" fmla="*/ 517525 w 517525"/>
                <a:gd name="connsiteY3" fmla="*/ 287456 h 287456"/>
                <a:gd name="connsiteX4" fmla="*/ 63500 w 517525"/>
                <a:gd name="connsiteY4" fmla="*/ 128706 h 287456"/>
                <a:gd name="connsiteX5" fmla="*/ 0 w 517525"/>
                <a:gd name="connsiteY5" fmla="*/ 90606 h 287456"/>
                <a:gd name="connsiteX6" fmla="*/ 50800 w 517525"/>
                <a:gd name="connsiteY6" fmla="*/ 52506 h 287456"/>
                <a:gd name="connsiteX0" fmla="*/ 50800 w 517525"/>
                <a:gd name="connsiteY0" fmla="*/ 52506 h 287768"/>
                <a:gd name="connsiteX1" fmla="*/ 127000 w 517525"/>
                <a:gd name="connsiteY1" fmla="*/ 1706 h 287768"/>
                <a:gd name="connsiteX2" fmla="*/ 266700 w 517525"/>
                <a:gd name="connsiteY2" fmla="*/ 39806 h 287768"/>
                <a:gd name="connsiteX3" fmla="*/ 517525 w 517525"/>
                <a:gd name="connsiteY3" fmla="*/ 287456 h 287768"/>
                <a:gd name="connsiteX4" fmla="*/ 0 w 517525"/>
                <a:gd name="connsiteY4" fmla="*/ 90606 h 287768"/>
                <a:gd name="connsiteX5" fmla="*/ 50800 w 517525"/>
                <a:gd name="connsiteY5" fmla="*/ 52506 h 287768"/>
                <a:gd name="connsiteX0" fmla="*/ 63500 w 530225"/>
                <a:gd name="connsiteY0" fmla="*/ 52506 h 287786"/>
                <a:gd name="connsiteX1" fmla="*/ 139700 w 530225"/>
                <a:gd name="connsiteY1" fmla="*/ 1706 h 287786"/>
                <a:gd name="connsiteX2" fmla="*/ 279400 w 530225"/>
                <a:gd name="connsiteY2" fmla="*/ 39806 h 287786"/>
                <a:gd name="connsiteX3" fmla="*/ 530225 w 530225"/>
                <a:gd name="connsiteY3" fmla="*/ 287456 h 287786"/>
                <a:gd name="connsiteX4" fmla="*/ 0 w 530225"/>
                <a:gd name="connsiteY4" fmla="*/ 100131 h 287786"/>
                <a:gd name="connsiteX5" fmla="*/ 63500 w 530225"/>
                <a:gd name="connsiteY5" fmla="*/ 52506 h 287786"/>
                <a:gd name="connsiteX0" fmla="*/ 63500 w 530225"/>
                <a:gd name="connsiteY0" fmla="*/ 52506 h 287829"/>
                <a:gd name="connsiteX1" fmla="*/ 139700 w 530225"/>
                <a:gd name="connsiteY1" fmla="*/ 1706 h 287829"/>
                <a:gd name="connsiteX2" fmla="*/ 279400 w 530225"/>
                <a:gd name="connsiteY2" fmla="*/ 39806 h 287829"/>
                <a:gd name="connsiteX3" fmla="*/ 530225 w 530225"/>
                <a:gd name="connsiteY3" fmla="*/ 287456 h 287829"/>
                <a:gd name="connsiteX4" fmla="*/ 0 w 530225"/>
                <a:gd name="connsiteY4" fmla="*/ 100131 h 287829"/>
                <a:gd name="connsiteX5" fmla="*/ 63500 w 530225"/>
                <a:gd name="connsiteY5" fmla="*/ 52506 h 287829"/>
                <a:gd name="connsiteX0" fmla="*/ 63500 w 530225"/>
                <a:gd name="connsiteY0" fmla="*/ 52506 h 287829"/>
                <a:gd name="connsiteX1" fmla="*/ 139700 w 530225"/>
                <a:gd name="connsiteY1" fmla="*/ 1706 h 287829"/>
                <a:gd name="connsiteX2" fmla="*/ 279400 w 530225"/>
                <a:gd name="connsiteY2" fmla="*/ 39806 h 287829"/>
                <a:gd name="connsiteX3" fmla="*/ 530225 w 530225"/>
                <a:gd name="connsiteY3" fmla="*/ 287456 h 287829"/>
                <a:gd name="connsiteX4" fmla="*/ 0 w 530225"/>
                <a:gd name="connsiteY4" fmla="*/ 100131 h 287829"/>
                <a:gd name="connsiteX5" fmla="*/ 63500 w 530225"/>
                <a:gd name="connsiteY5" fmla="*/ 52506 h 287829"/>
                <a:gd name="connsiteX0" fmla="*/ 63500 w 530225"/>
                <a:gd name="connsiteY0" fmla="*/ 52831 h 288154"/>
                <a:gd name="connsiteX1" fmla="*/ 139700 w 530225"/>
                <a:gd name="connsiteY1" fmla="*/ 2031 h 288154"/>
                <a:gd name="connsiteX2" fmla="*/ 419100 w 530225"/>
                <a:gd name="connsiteY2" fmla="*/ 122681 h 288154"/>
                <a:gd name="connsiteX3" fmla="*/ 530225 w 530225"/>
                <a:gd name="connsiteY3" fmla="*/ 287781 h 288154"/>
                <a:gd name="connsiteX4" fmla="*/ 0 w 530225"/>
                <a:gd name="connsiteY4" fmla="*/ 100456 h 288154"/>
                <a:gd name="connsiteX5" fmla="*/ 63500 w 530225"/>
                <a:gd name="connsiteY5" fmla="*/ 52831 h 288154"/>
                <a:gd name="connsiteX0" fmla="*/ 63500 w 530225"/>
                <a:gd name="connsiteY0" fmla="*/ 21638 h 256961"/>
                <a:gd name="connsiteX1" fmla="*/ 234950 w 530225"/>
                <a:gd name="connsiteY1" fmla="*/ 5763 h 256961"/>
                <a:gd name="connsiteX2" fmla="*/ 419100 w 530225"/>
                <a:gd name="connsiteY2" fmla="*/ 91488 h 256961"/>
                <a:gd name="connsiteX3" fmla="*/ 530225 w 530225"/>
                <a:gd name="connsiteY3" fmla="*/ 256588 h 256961"/>
                <a:gd name="connsiteX4" fmla="*/ 0 w 530225"/>
                <a:gd name="connsiteY4" fmla="*/ 69263 h 256961"/>
                <a:gd name="connsiteX5" fmla="*/ 63500 w 530225"/>
                <a:gd name="connsiteY5" fmla="*/ 21638 h 256961"/>
                <a:gd name="connsiteX0" fmla="*/ 85725 w 530225"/>
                <a:gd name="connsiteY0" fmla="*/ 16135 h 260983"/>
                <a:gd name="connsiteX1" fmla="*/ 234950 w 530225"/>
                <a:gd name="connsiteY1" fmla="*/ 9785 h 260983"/>
                <a:gd name="connsiteX2" fmla="*/ 419100 w 530225"/>
                <a:gd name="connsiteY2" fmla="*/ 95510 h 260983"/>
                <a:gd name="connsiteX3" fmla="*/ 530225 w 530225"/>
                <a:gd name="connsiteY3" fmla="*/ 260610 h 260983"/>
                <a:gd name="connsiteX4" fmla="*/ 0 w 530225"/>
                <a:gd name="connsiteY4" fmla="*/ 73285 h 260983"/>
                <a:gd name="connsiteX5" fmla="*/ 85725 w 530225"/>
                <a:gd name="connsiteY5" fmla="*/ 16135 h 260983"/>
                <a:gd name="connsiteX0" fmla="*/ 85725 w 530225"/>
                <a:gd name="connsiteY0" fmla="*/ 16135 h 260610"/>
                <a:gd name="connsiteX1" fmla="*/ 234950 w 530225"/>
                <a:gd name="connsiteY1" fmla="*/ 9785 h 260610"/>
                <a:gd name="connsiteX2" fmla="*/ 419100 w 530225"/>
                <a:gd name="connsiteY2" fmla="*/ 95510 h 260610"/>
                <a:gd name="connsiteX3" fmla="*/ 530225 w 530225"/>
                <a:gd name="connsiteY3" fmla="*/ 260610 h 260610"/>
                <a:gd name="connsiteX4" fmla="*/ 0 w 530225"/>
                <a:gd name="connsiteY4" fmla="*/ 73285 h 260610"/>
                <a:gd name="connsiteX5" fmla="*/ 85725 w 530225"/>
                <a:gd name="connsiteY5" fmla="*/ 16135 h 260610"/>
                <a:gd name="connsiteX0" fmla="*/ 85725 w 530225"/>
                <a:gd name="connsiteY0" fmla="*/ 14090 h 258565"/>
                <a:gd name="connsiteX1" fmla="*/ 234950 w 530225"/>
                <a:gd name="connsiteY1" fmla="*/ 7740 h 258565"/>
                <a:gd name="connsiteX2" fmla="*/ 444500 w 530225"/>
                <a:gd name="connsiteY2" fmla="*/ 61715 h 258565"/>
                <a:gd name="connsiteX3" fmla="*/ 530225 w 530225"/>
                <a:gd name="connsiteY3" fmla="*/ 258565 h 258565"/>
                <a:gd name="connsiteX4" fmla="*/ 0 w 530225"/>
                <a:gd name="connsiteY4" fmla="*/ 71240 h 258565"/>
                <a:gd name="connsiteX5" fmla="*/ 85725 w 530225"/>
                <a:gd name="connsiteY5" fmla="*/ 14090 h 258565"/>
                <a:gd name="connsiteX0" fmla="*/ 85725 w 530225"/>
                <a:gd name="connsiteY0" fmla="*/ 7049 h 251524"/>
                <a:gd name="connsiteX1" fmla="*/ 219074 w 530225"/>
                <a:gd name="connsiteY1" fmla="*/ 22925 h 251524"/>
                <a:gd name="connsiteX2" fmla="*/ 234950 w 530225"/>
                <a:gd name="connsiteY2" fmla="*/ 699 h 251524"/>
                <a:gd name="connsiteX3" fmla="*/ 444500 w 530225"/>
                <a:gd name="connsiteY3" fmla="*/ 54674 h 251524"/>
                <a:gd name="connsiteX4" fmla="*/ 530225 w 530225"/>
                <a:gd name="connsiteY4" fmla="*/ 251524 h 251524"/>
                <a:gd name="connsiteX5" fmla="*/ 0 w 530225"/>
                <a:gd name="connsiteY5" fmla="*/ 64199 h 251524"/>
                <a:gd name="connsiteX6" fmla="*/ 85725 w 530225"/>
                <a:gd name="connsiteY6" fmla="*/ 7049 h 251524"/>
                <a:gd name="connsiteX0" fmla="*/ 85725 w 530225"/>
                <a:gd name="connsiteY0" fmla="*/ 7049 h 251524"/>
                <a:gd name="connsiteX1" fmla="*/ 193674 w 530225"/>
                <a:gd name="connsiteY1" fmla="*/ 22925 h 251524"/>
                <a:gd name="connsiteX2" fmla="*/ 234950 w 530225"/>
                <a:gd name="connsiteY2" fmla="*/ 699 h 251524"/>
                <a:gd name="connsiteX3" fmla="*/ 444500 w 530225"/>
                <a:gd name="connsiteY3" fmla="*/ 54674 h 251524"/>
                <a:gd name="connsiteX4" fmla="*/ 530225 w 530225"/>
                <a:gd name="connsiteY4" fmla="*/ 251524 h 251524"/>
                <a:gd name="connsiteX5" fmla="*/ 0 w 530225"/>
                <a:gd name="connsiteY5" fmla="*/ 64199 h 251524"/>
                <a:gd name="connsiteX6" fmla="*/ 85725 w 530225"/>
                <a:gd name="connsiteY6" fmla="*/ 7049 h 251524"/>
                <a:gd name="connsiteX0" fmla="*/ 85725 w 530225"/>
                <a:gd name="connsiteY0" fmla="*/ 10620 h 255095"/>
                <a:gd name="connsiteX1" fmla="*/ 234950 w 530225"/>
                <a:gd name="connsiteY1" fmla="*/ 4270 h 255095"/>
                <a:gd name="connsiteX2" fmla="*/ 444500 w 530225"/>
                <a:gd name="connsiteY2" fmla="*/ 58245 h 255095"/>
                <a:gd name="connsiteX3" fmla="*/ 530225 w 530225"/>
                <a:gd name="connsiteY3" fmla="*/ 255095 h 255095"/>
                <a:gd name="connsiteX4" fmla="*/ 0 w 530225"/>
                <a:gd name="connsiteY4" fmla="*/ 67770 h 255095"/>
                <a:gd name="connsiteX5" fmla="*/ 85725 w 530225"/>
                <a:gd name="connsiteY5" fmla="*/ 10620 h 255095"/>
                <a:gd name="connsiteX0" fmla="*/ 85725 w 530225"/>
                <a:gd name="connsiteY0" fmla="*/ 2005 h 246480"/>
                <a:gd name="connsiteX1" fmla="*/ 263525 w 530225"/>
                <a:gd name="connsiteY1" fmla="*/ 33755 h 246480"/>
                <a:gd name="connsiteX2" fmla="*/ 444500 w 530225"/>
                <a:gd name="connsiteY2" fmla="*/ 49630 h 246480"/>
                <a:gd name="connsiteX3" fmla="*/ 530225 w 530225"/>
                <a:gd name="connsiteY3" fmla="*/ 246480 h 246480"/>
                <a:gd name="connsiteX4" fmla="*/ 0 w 530225"/>
                <a:gd name="connsiteY4" fmla="*/ 59155 h 246480"/>
                <a:gd name="connsiteX5" fmla="*/ 85725 w 530225"/>
                <a:gd name="connsiteY5" fmla="*/ 2005 h 246480"/>
                <a:gd name="connsiteX0" fmla="*/ 85725 w 530225"/>
                <a:gd name="connsiteY0" fmla="*/ 2005 h 246480"/>
                <a:gd name="connsiteX1" fmla="*/ 263525 w 530225"/>
                <a:gd name="connsiteY1" fmla="*/ 33755 h 246480"/>
                <a:gd name="connsiteX2" fmla="*/ 444500 w 530225"/>
                <a:gd name="connsiteY2" fmla="*/ 49630 h 246480"/>
                <a:gd name="connsiteX3" fmla="*/ 530225 w 530225"/>
                <a:gd name="connsiteY3" fmla="*/ 246480 h 246480"/>
                <a:gd name="connsiteX4" fmla="*/ 0 w 530225"/>
                <a:gd name="connsiteY4" fmla="*/ 59155 h 246480"/>
                <a:gd name="connsiteX5" fmla="*/ 85725 w 530225"/>
                <a:gd name="connsiteY5" fmla="*/ 2005 h 246480"/>
                <a:gd name="connsiteX0" fmla="*/ 88520 w 533020"/>
                <a:gd name="connsiteY0" fmla="*/ 2005 h 246480"/>
                <a:gd name="connsiteX1" fmla="*/ 266320 w 533020"/>
                <a:gd name="connsiteY1" fmla="*/ 33755 h 246480"/>
                <a:gd name="connsiteX2" fmla="*/ 447295 w 533020"/>
                <a:gd name="connsiteY2" fmla="*/ 49630 h 246480"/>
                <a:gd name="connsiteX3" fmla="*/ 533020 w 533020"/>
                <a:gd name="connsiteY3" fmla="*/ 246480 h 246480"/>
                <a:gd name="connsiteX4" fmla="*/ 0 w 533020"/>
                <a:gd name="connsiteY4" fmla="*/ 62565 h 246480"/>
                <a:gd name="connsiteX5" fmla="*/ 88520 w 533020"/>
                <a:gd name="connsiteY5" fmla="*/ 2005 h 246480"/>
                <a:gd name="connsiteX0" fmla="*/ 88520 w 562547"/>
                <a:gd name="connsiteY0" fmla="*/ 2005 h 247062"/>
                <a:gd name="connsiteX1" fmla="*/ 266320 w 562547"/>
                <a:gd name="connsiteY1" fmla="*/ 33755 h 247062"/>
                <a:gd name="connsiteX2" fmla="*/ 447295 w 562547"/>
                <a:gd name="connsiteY2" fmla="*/ 49630 h 247062"/>
                <a:gd name="connsiteX3" fmla="*/ 488782 w 562547"/>
                <a:gd name="connsiteY3" fmla="*/ 118348 h 247062"/>
                <a:gd name="connsiteX4" fmla="*/ 533020 w 562547"/>
                <a:gd name="connsiteY4" fmla="*/ 246480 h 247062"/>
                <a:gd name="connsiteX5" fmla="*/ 0 w 562547"/>
                <a:gd name="connsiteY5" fmla="*/ 62565 h 247062"/>
                <a:gd name="connsiteX6" fmla="*/ 88520 w 562547"/>
                <a:gd name="connsiteY6" fmla="*/ 2005 h 247062"/>
                <a:gd name="connsiteX0" fmla="*/ 88520 w 562547"/>
                <a:gd name="connsiteY0" fmla="*/ 2005 h 247062"/>
                <a:gd name="connsiteX1" fmla="*/ 266320 w 562547"/>
                <a:gd name="connsiteY1" fmla="*/ 33755 h 247062"/>
                <a:gd name="connsiteX2" fmla="*/ 360122 w 562547"/>
                <a:gd name="connsiteY2" fmla="*/ 35977 h 247062"/>
                <a:gd name="connsiteX3" fmla="*/ 447295 w 562547"/>
                <a:gd name="connsiteY3" fmla="*/ 49630 h 247062"/>
                <a:gd name="connsiteX4" fmla="*/ 488782 w 562547"/>
                <a:gd name="connsiteY4" fmla="*/ 118348 h 247062"/>
                <a:gd name="connsiteX5" fmla="*/ 533020 w 562547"/>
                <a:gd name="connsiteY5" fmla="*/ 246480 h 247062"/>
                <a:gd name="connsiteX6" fmla="*/ 0 w 562547"/>
                <a:gd name="connsiteY6" fmla="*/ 62565 h 247062"/>
                <a:gd name="connsiteX7" fmla="*/ 88520 w 562547"/>
                <a:gd name="connsiteY7" fmla="*/ 2005 h 247062"/>
                <a:gd name="connsiteX0" fmla="*/ 88520 w 562547"/>
                <a:gd name="connsiteY0" fmla="*/ 1788 h 246845"/>
                <a:gd name="connsiteX1" fmla="*/ 205852 w 562547"/>
                <a:gd name="connsiteY1" fmla="*/ 17589 h 246845"/>
                <a:gd name="connsiteX2" fmla="*/ 266320 w 562547"/>
                <a:gd name="connsiteY2" fmla="*/ 33538 h 246845"/>
                <a:gd name="connsiteX3" fmla="*/ 360122 w 562547"/>
                <a:gd name="connsiteY3" fmla="*/ 35760 h 246845"/>
                <a:gd name="connsiteX4" fmla="*/ 447295 w 562547"/>
                <a:gd name="connsiteY4" fmla="*/ 49413 h 246845"/>
                <a:gd name="connsiteX5" fmla="*/ 488782 w 562547"/>
                <a:gd name="connsiteY5" fmla="*/ 118131 h 246845"/>
                <a:gd name="connsiteX6" fmla="*/ 533020 w 562547"/>
                <a:gd name="connsiteY6" fmla="*/ 246263 h 246845"/>
                <a:gd name="connsiteX7" fmla="*/ 0 w 562547"/>
                <a:gd name="connsiteY7" fmla="*/ 62348 h 246845"/>
                <a:gd name="connsiteX8" fmla="*/ 88520 w 562547"/>
                <a:gd name="connsiteY8" fmla="*/ 1788 h 246845"/>
                <a:gd name="connsiteX0" fmla="*/ 88520 w 534162"/>
                <a:gd name="connsiteY0" fmla="*/ 1788 h 246263"/>
                <a:gd name="connsiteX1" fmla="*/ 205852 w 534162"/>
                <a:gd name="connsiteY1" fmla="*/ 17589 h 246263"/>
                <a:gd name="connsiteX2" fmla="*/ 266320 w 534162"/>
                <a:gd name="connsiteY2" fmla="*/ 33538 h 246263"/>
                <a:gd name="connsiteX3" fmla="*/ 360122 w 534162"/>
                <a:gd name="connsiteY3" fmla="*/ 35760 h 246263"/>
                <a:gd name="connsiteX4" fmla="*/ 447295 w 534162"/>
                <a:gd name="connsiteY4" fmla="*/ 49413 h 246263"/>
                <a:gd name="connsiteX5" fmla="*/ 488782 w 534162"/>
                <a:gd name="connsiteY5" fmla="*/ 118131 h 246263"/>
                <a:gd name="connsiteX6" fmla="*/ 533020 w 534162"/>
                <a:gd name="connsiteY6" fmla="*/ 246263 h 246263"/>
                <a:gd name="connsiteX7" fmla="*/ 0 w 534162"/>
                <a:gd name="connsiteY7" fmla="*/ 62348 h 246263"/>
                <a:gd name="connsiteX8" fmla="*/ 88520 w 534162"/>
                <a:gd name="connsiteY8" fmla="*/ 1788 h 246263"/>
                <a:gd name="connsiteX0" fmla="*/ 88520 w 565565"/>
                <a:gd name="connsiteY0" fmla="*/ 1788 h 247423"/>
                <a:gd name="connsiteX1" fmla="*/ 205852 w 565565"/>
                <a:gd name="connsiteY1" fmla="*/ 17589 h 247423"/>
                <a:gd name="connsiteX2" fmla="*/ 266320 w 565565"/>
                <a:gd name="connsiteY2" fmla="*/ 33538 h 247423"/>
                <a:gd name="connsiteX3" fmla="*/ 360122 w 565565"/>
                <a:gd name="connsiteY3" fmla="*/ 35760 h 247423"/>
                <a:gd name="connsiteX4" fmla="*/ 447295 w 565565"/>
                <a:gd name="connsiteY4" fmla="*/ 49413 h 247423"/>
                <a:gd name="connsiteX5" fmla="*/ 488782 w 565565"/>
                <a:gd name="connsiteY5" fmla="*/ 118131 h 247423"/>
                <a:gd name="connsiteX6" fmla="*/ 505005 w 565565"/>
                <a:gd name="connsiteY6" fmla="*/ 139636 h 247423"/>
                <a:gd name="connsiteX7" fmla="*/ 533020 w 565565"/>
                <a:gd name="connsiteY7" fmla="*/ 246263 h 247423"/>
                <a:gd name="connsiteX8" fmla="*/ 0 w 565565"/>
                <a:gd name="connsiteY8" fmla="*/ 62348 h 247423"/>
                <a:gd name="connsiteX9" fmla="*/ 88520 w 565565"/>
                <a:gd name="connsiteY9" fmla="*/ 1788 h 247423"/>
                <a:gd name="connsiteX0" fmla="*/ 88520 w 570941"/>
                <a:gd name="connsiteY0" fmla="*/ 1788 h 247205"/>
                <a:gd name="connsiteX1" fmla="*/ 205852 w 570941"/>
                <a:gd name="connsiteY1" fmla="*/ 17589 h 247205"/>
                <a:gd name="connsiteX2" fmla="*/ 266320 w 570941"/>
                <a:gd name="connsiteY2" fmla="*/ 33538 h 247205"/>
                <a:gd name="connsiteX3" fmla="*/ 360122 w 570941"/>
                <a:gd name="connsiteY3" fmla="*/ 35760 h 247205"/>
                <a:gd name="connsiteX4" fmla="*/ 447295 w 570941"/>
                <a:gd name="connsiteY4" fmla="*/ 49413 h 247205"/>
                <a:gd name="connsiteX5" fmla="*/ 488782 w 570941"/>
                <a:gd name="connsiteY5" fmla="*/ 118131 h 247205"/>
                <a:gd name="connsiteX6" fmla="*/ 528670 w 570941"/>
                <a:gd name="connsiteY6" fmla="*/ 114709 h 247205"/>
                <a:gd name="connsiteX7" fmla="*/ 533020 w 570941"/>
                <a:gd name="connsiteY7" fmla="*/ 246263 h 247205"/>
                <a:gd name="connsiteX8" fmla="*/ 0 w 570941"/>
                <a:gd name="connsiteY8" fmla="*/ 62348 h 247205"/>
                <a:gd name="connsiteX9" fmla="*/ 88520 w 570941"/>
                <a:gd name="connsiteY9" fmla="*/ 1788 h 247205"/>
                <a:gd name="connsiteX0" fmla="*/ 88520 w 536277"/>
                <a:gd name="connsiteY0" fmla="*/ 1788 h 246263"/>
                <a:gd name="connsiteX1" fmla="*/ 205852 w 536277"/>
                <a:gd name="connsiteY1" fmla="*/ 17589 h 246263"/>
                <a:gd name="connsiteX2" fmla="*/ 266320 w 536277"/>
                <a:gd name="connsiteY2" fmla="*/ 33538 h 246263"/>
                <a:gd name="connsiteX3" fmla="*/ 360122 w 536277"/>
                <a:gd name="connsiteY3" fmla="*/ 35760 h 246263"/>
                <a:gd name="connsiteX4" fmla="*/ 447295 w 536277"/>
                <a:gd name="connsiteY4" fmla="*/ 49413 h 246263"/>
                <a:gd name="connsiteX5" fmla="*/ 488782 w 536277"/>
                <a:gd name="connsiteY5" fmla="*/ 118131 h 246263"/>
                <a:gd name="connsiteX6" fmla="*/ 528670 w 536277"/>
                <a:gd name="connsiteY6" fmla="*/ 114709 h 246263"/>
                <a:gd name="connsiteX7" fmla="*/ 533020 w 536277"/>
                <a:gd name="connsiteY7" fmla="*/ 246263 h 246263"/>
                <a:gd name="connsiteX8" fmla="*/ 0 w 536277"/>
                <a:gd name="connsiteY8" fmla="*/ 62348 h 246263"/>
                <a:gd name="connsiteX9" fmla="*/ 88520 w 536277"/>
                <a:gd name="connsiteY9" fmla="*/ 1788 h 246263"/>
                <a:gd name="connsiteX0" fmla="*/ 88520 w 536277"/>
                <a:gd name="connsiteY0" fmla="*/ 1788 h 246263"/>
                <a:gd name="connsiteX1" fmla="*/ 205852 w 536277"/>
                <a:gd name="connsiteY1" fmla="*/ 17589 h 246263"/>
                <a:gd name="connsiteX2" fmla="*/ 266320 w 536277"/>
                <a:gd name="connsiteY2" fmla="*/ 33538 h 246263"/>
                <a:gd name="connsiteX3" fmla="*/ 360122 w 536277"/>
                <a:gd name="connsiteY3" fmla="*/ 35760 h 246263"/>
                <a:gd name="connsiteX4" fmla="*/ 447295 w 536277"/>
                <a:gd name="connsiteY4" fmla="*/ 49413 h 246263"/>
                <a:gd name="connsiteX5" fmla="*/ 494253 w 536277"/>
                <a:gd name="connsiteY5" fmla="*/ 144813 h 246263"/>
                <a:gd name="connsiteX6" fmla="*/ 528670 w 536277"/>
                <a:gd name="connsiteY6" fmla="*/ 114709 h 246263"/>
                <a:gd name="connsiteX7" fmla="*/ 533020 w 536277"/>
                <a:gd name="connsiteY7" fmla="*/ 246263 h 246263"/>
                <a:gd name="connsiteX8" fmla="*/ 0 w 536277"/>
                <a:gd name="connsiteY8" fmla="*/ 62348 h 246263"/>
                <a:gd name="connsiteX9" fmla="*/ 88520 w 536277"/>
                <a:gd name="connsiteY9" fmla="*/ 1788 h 246263"/>
                <a:gd name="connsiteX0" fmla="*/ 88520 w 536277"/>
                <a:gd name="connsiteY0" fmla="*/ 1788 h 246263"/>
                <a:gd name="connsiteX1" fmla="*/ 205852 w 536277"/>
                <a:gd name="connsiteY1" fmla="*/ 17589 h 246263"/>
                <a:gd name="connsiteX2" fmla="*/ 266320 w 536277"/>
                <a:gd name="connsiteY2" fmla="*/ 33538 h 246263"/>
                <a:gd name="connsiteX3" fmla="*/ 360122 w 536277"/>
                <a:gd name="connsiteY3" fmla="*/ 35760 h 246263"/>
                <a:gd name="connsiteX4" fmla="*/ 447295 w 536277"/>
                <a:gd name="connsiteY4" fmla="*/ 49413 h 246263"/>
                <a:gd name="connsiteX5" fmla="*/ 494253 w 536277"/>
                <a:gd name="connsiteY5" fmla="*/ 144813 h 246263"/>
                <a:gd name="connsiteX6" fmla="*/ 528670 w 536277"/>
                <a:gd name="connsiteY6" fmla="*/ 114709 h 246263"/>
                <a:gd name="connsiteX7" fmla="*/ 533020 w 536277"/>
                <a:gd name="connsiteY7" fmla="*/ 246263 h 246263"/>
                <a:gd name="connsiteX8" fmla="*/ 0 w 536277"/>
                <a:gd name="connsiteY8" fmla="*/ 62348 h 246263"/>
                <a:gd name="connsiteX9" fmla="*/ 88520 w 536277"/>
                <a:gd name="connsiteY9" fmla="*/ 1788 h 246263"/>
                <a:gd name="connsiteX0" fmla="*/ 88520 w 536277"/>
                <a:gd name="connsiteY0" fmla="*/ 1788 h 246263"/>
                <a:gd name="connsiteX1" fmla="*/ 205852 w 536277"/>
                <a:gd name="connsiteY1" fmla="*/ 17589 h 246263"/>
                <a:gd name="connsiteX2" fmla="*/ 266320 w 536277"/>
                <a:gd name="connsiteY2" fmla="*/ 33538 h 246263"/>
                <a:gd name="connsiteX3" fmla="*/ 360122 w 536277"/>
                <a:gd name="connsiteY3" fmla="*/ 35760 h 246263"/>
                <a:gd name="connsiteX4" fmla="*/ 447295 w 536277"/>
                <a:gd name="connsiteY4" fmla="*/ 49413 h 246263"/>
                <a:gd name="connsiteX5" fmla="*/ 494253 w 536277"/>
                <a:gd name="connsiteY5" fmla="*/ 144813 h 246263"/>
                <a:gd name="connsiteX6" fmla="*/ 528670 w 536277"/>
                <a:gd name="connsiteY6" fmla="*/ 114709 h 246263"/>
                <a:gd name="connsiteX7" fmla="*/ 533020 w 536277"/>
                <a:gd name="connsiteY7" fmla="*/ 246263 h 246263"/>
                <a:gd name="connsiteX8" fmla="*/ 0 w 536277"/>
                <a:gd name="connsiteY8" fmla="*/ 62348 h 246263"/>
                <a:gd name="connsiteX9" fmla="*/ 88520 w 536277"/>
                <a:gd name="connsiteY9" fmla="*/ 1788 h 246263"/>
                <a:gd name="connsiteX0" fmla="*/ 88520 w 536277"/>
                <a:gd name="connsiteY0" fmla="*/ 1788 h 246263"/>
                <a:gd name="connsiteX1" fmla="*/ 205852 w 536277"/>
                <a:gd name="connsiteY1" fmla="*/ 17589 h 246263"/>
                <a:gd name="connsiteX2" fmla="*/ 266320 w 536277"/>
                <a:gd name="connsiteY2" fmla="*/ 33538 h 246263"/>
                <a:gd name="connsiteX3" fmla="*/ 361886 w 536277"/>
                <a:gd name="connsiteY3" fmla="*/ 68738 h 246263"/>
                <a:gd name="connsiteX4" fmla="*/ 447295 w 536277"/>
                <a:gd name="connsiteY4" fmla="*/ 49413 h 246263"/>
                <a:gd name="connsiteX5" fmla="*/ 494253 w 536277"/>
                <a:gd name="connsiteY5" fmla="*/ 144813 h 246263"/>
                <a:gd name="connsiteX6" fmla="*/ 528670 w 536277"/>
                <a:gd name="connsiteY6" fmla="*/ 114709 h 246263"/>
                <a:gd name="connsiteX7" fmla="*/ 533020 w 536277"/>
                <a:gd name="connsiteY7" fmla="*/ 246263 h 246263"/>
                <a:gd name="connsiteX8" fmla="*/ 0 w 536277"/>
                <a:gd name="connsiteY8" fmla="*/ 62348 h 246263"/>
                <a:gd name="connsiteX9" fmla="*/ 88520 w 536277"/>
                <a:gd name="connsiteY9" fmla="*/ 1788 h 246263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205852 w 536277"/>
                <a:gd name="connsiteY2" fmla="*/ 20356 h 249030"/>
                <a:gd name="connsiteX3" fmla="*/ 266320 w 536277"/>
                <a:gd name="connsiteY3" fmla="*/ 36305 h 249030"/>
                <a:gd name="connsiteX4" fmla="*/ 361886 w 536277"/>
                <a:gd name="connsiteY4" fmla="*/ 71505 h 249030"/>
                <a:gd name="connsiteX5" fmla="*/ 447295 w 536277"/>
                <a:gd name="connsiteY5" fmla="*/ 52180 h 249030"/>
                <a:gd name="connsiteX6" fmla="*/ 494253 w 536277"/>
                <a:gd name="connsiteY6" fmla="*/ 147580 h 249030"/>
                <a:gd name="connsiteX7" fmla="*/ 528670 w 536277"/>
                <a:gd name="connsiteY7" fmla="*/ 117476 h 249030"/>
                <a:gd name="connsiteX8" fmla="*/ 533020 w 536277"/>
                <a:gd name="connsiteY8" fmla="*/ 249030 h 249030"/>
                <a:gd name="connsiteX9" fmla="*/ 0 w 536277"/>
                <a:gd name="connsiteY9" fmla="*/ 65115 h 249030"/>
                <a:gd name="connsiteX10" fmla="*/ 88520 w 536277"/>
                <a:gd name="connsiteY10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205852 w 536277"/>
                <a:gd name="connsiteY2" fmla="*/ 20356 h 249030"/>
                <a:gd name="connsiteX3" fmla="*/ 266320 w 536277"/>
                <a:gd name="connsiteY3" fmla="*/ 36305 h 249030"/>
                <a:gd name="connsiteX4" fmla="*/ 307567 w 536277"/>
                <a:gd name="connsiteY4" fmla="*/ 52560 h 249030"/>
                <a:gd name="connsiteX5" fmla="*/ 361886 w 536277"/>
                <a:gd name="connsiteY5" fmla="*/ 71505 h 249030"/>
                <a:gd name="connsiteX6" fmla="*/ 447295 w 536277"/>
                <a:gd name="connsiteY6" fmla="*/ 52180 h 249030"/>
                <a:gd name="connsiteX7" fmla="*/ 494253 w 536277"/>
                <a:gd name="connsiteY7" fmla="*/ 147580 h 249030"/>
                <a:gd name="connsiteX8" fmla="*/ 528670 w 536277"/>
                <a:gd name="connsiteY8" fmla="*/ 117476 h 249030"/>
                <a:gd name="connsiteX9" fmla="*/ 533020 w 536277"/>
                <a:gd name="connsiteY9" fmla="*/ 249030 h 249030"/>
                <a:gd name="connsiteX10" fmla="*/ 0 w 536277"/>
                <a:gd name="connsiteY10" fmla="*/ 65115 h 249030"/>
                <a:gd name="connsiteX11" fmla="*/ 88520 w 536277"/>
                <a:gd name="connsiteY11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205852 w 536277"/>
                <a:gd name="connsiteY2" fmla="*/ 20356 h 249030"/>
                <a:gd name="connsiteX3" fmla="*/ 266320 w 536277"/>
                <a:gd name="connsiteY3" fmla="*/ 36305 h 249030"/>
                <a:gd name="connsiteX4" fmla="*/ 315105 w 536277"/>
                <a:gd name="connsiteY4" fmla="*/ 35400 h 249030"/>
                <a:gd name="connsiteX5" fmla="*/ 361886 w 536277"/>
                <a:gd name="connsiteY5" fmla="*/ 71505 h 249030"/>
                <a:gd name="connsiteX6" fmla="*/ 447295 w 536277"/>
                <a:gd name="connsiteY6" fmla="*/ 52180 h 249030"/>
                <a:gd name="connsiteX7" fmla="*/ 494253 w 536277"/>
                <a:gd name="connsiteY7" fmla="*/ 147580 h 249030"/>
                <a:gd name="connsiteX8" fmla="*/ 528670 w 536277"/>
                <a:gd name="connsiteY8" fmla="*/ 117476 h 249030"/>
                <a:gd name="connsiteX9" fmla="*/ 533020 w 536277"/>
                <a:gd name="connsiteY9" fmla="*/ 249030 h 249030"/>
                <a:gd name="connsiteX10" fmla="*/ 0 w 536277"/>
                <a:gd name="connsiteY10" fmla="*/ 65115 h 249030"/>
                <a:gd name="connsiteX11" fmla="*/ 88520 w 536277"/>
                <a:gd name="connsiteY11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200215 w 536277"/>
                <a:gd name="connsiteY2" fmla="*/ 49004 h 249030"/>
                <a:gd name="connsiteX3" fmla="*/ 266320 w 536277"/>
                <a:gd name="connsiteY3" fmla="*/ 36305 h 249030"/>
                <a:gd name="connsiteX4" fmla="*/ 315105 w 536277"/>
                <a:gd name="connsiteY4" fmla="*/ 35400 h 249030"/>
                <a:gd name="connsiteX5" fmla="*/ 361886 w 536277"/>
                <a:gd name="connsiteY5" fmla="*/ 71505 h 249030"/>
                <a:gd name="connsiteX6" fmla="*/ 447295 w 536277"/>
                <a:gd name="connsiteY6" fmla="*/ 52180 h 249030"/>
                <a:gd name="connsiteX7" fmla="*/ 494253 w 536277"/>
                <a:gd name="connsiteY7" fmla="*/ 147580 h 249030"/>
                <a:gd name="connsiteX8" fmla="*/ 528670 w 536277"/>
                <a:gd name="connsiteY8" fmla="*/ 117476 h 249030"/>
                <a:gd name="connsiteX9" fmla="*/ 533020 w 536277"/>
                <a:gd name="connsiteY9" fmla="*/ 249030 h 249030"/>
                <a:gd name="connsiteX10" fmla="*/ 0 w 536277"/>
                <a:gd name="connsiteY10" fmla="*/ 65115 h 249030"/>
                <a:gd name="connsiteX11" fmla="*/ 88520 w 536277"/>
                <a:gd name="connsiteY11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187041 w 536277"/>
                <a:gd name="connsiteY2" fmla="*/ 94812 h 249030"/>
                <a:gd name="connsiteX3" fmla="*/ 266320 w 536277"/>
                <a:gd name="connsiteY3" fmla="*/ 36305 h 249030"/>
                <a:gd name="connsiteX4" fmla="*/ 315105 w 536277"/>
                <a:gd name="connsiteY4" fmla="*/ 35400 h 249030"/>
                <a:gd name="connsiteX5" fmla="*/ 361886 w 536277"/>
                <a:gd name="connsiteY5" fmla="*/ 71505 h 249030"/>
                <a:gd name="connsiteX6" fmla="*/ 447295 w 536277"/>
                <a:gd name="connsiteY6" fmla="*/ 52180 h 249030"/>
                <a:gd name="connsiteX7" fmla="*/ 494253 w 536277"/>
                <a:gd name="connsiteY7" fmla="*/ 147580 h 249030"/>
                <a:gd name="connsiteX8" fmla="*/ 528670 w 536277"/>
                <a:gd name="connsiteY8" fmla="*/ 117476 h 249030"/>
                <a:gd name="connsiteX9" fmla="*/ 533020 w 536277"/>
                <a:gd name="connsiteY9" fmla="*/ 249030 h 249030"/>
                <a:gd name="connsiteX10" fmla="*/ 0 w 536277"/>
                <a:gd name="connsiteY10" fmla="*/ 65115 h 249030"/>
                <a:gd name="connsiteX11" fmla="*/ 88520 w 536277"/>
                <a:gd name="connsiteY11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187041 w 536277"/>
                <a:gd name="connsiteY2" fmla="*/ 94812 h 249030"/>
                <a:gd name="connsiteX3" fmla="*/ 266320 w 536277"/>
                <a:gd name="connsiteY3" fmla="*/ 36305 h 249030"/>
                <a:gd name="connsiteX4" fmla="*/ 315105 w 536277"/>
                <a:gd name="connsiteY4" fmla="*/ 35400 h 249030"/>
                <a:gd name="connsiteX5" fmla="*/ 361886 w 536277"/>
                <a:gd name="connsiteY5" fmla="*/ 71505 h 249030"/>
                <a:gd name="connsiteX6" fmla="*/ 447295 w 536277"/>
                <a:gd name="connsiteY6" fmla="*/ 52180 h 249030"/>
                <a:gd name="connsiteX7" fmla="*/ 462121 w 536277"/>
                <a:gd name="connsiteY7" fmla="*/ 158543 h 249030"/>
                <a:gd name="connsiteX8" fmla="*/ 528670 w 536277"/>
                <a:gd name="connsiteY8" fmla="*/ 117476 h 249030"/>
                <a:gd name="connsiteX9" fmla="*/ 533020 w 536277"/>
                <a:gd name="connsiteY9" fmla="*/ 249030 h 249030"/>
                <a:gd name="connsiteX10" fmla="*/ 0 w 536277"/>
                <a:gd name="connsiteY10" fmla="*/ 65115 h 249030"/>
                <a:gd name="connsiteX11" fmla="*/ 88520 w 536277"/>
                <a:gd name="connsiteY11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187041 w 536277"/>
                <a:gd name="connsiteY2" fmla="*/ 94812 h 249030"/>
                <a:gd name="connsiteX3" fmla="*/ 266320 w 536277"/>
                <a:gd name="connsiteY3" fmla="*/ 36305 h 249030"/>
                <a:gd name="connsiteX4" fmla="*/ 315105 w 536277"/>
                <a:gd name="connsiteY4" fmla="*/ 35400 h 249030"/>
                <a:gd name="connsiteX5" fmla="*/ 335746 w 536277"/>
                <a:gd name="connsiteY5" fmla="*/ 57031 h 249030"/>
                <a:gd name="connsiteX6" fmla="*/ 361886 w 536277"/>
                <a:gd name="connsiteY6" fmla="*/ 71505 h 249030"/>
                <a:gd name="connsiteX7" fmla="*/ 447295 w 536277"/>
                <a:gd name="connsiteY7" fmla="*/ 52180 h 249030"/>
                <a:gd name="connsiteX8" fmla="*/ 462121 w 536277"/>
                <a:gd name="connsiteY8" fmla="*/ 158543 h 249030"/>
                <a:gd name="connsiteX9" fmla="*/ 528670 w 536277"/>
                <a:gd name="connsiteY9" fmla="*/ 117476 h 249030"/>
                <a:gd name="connsiteX10" fmla="*/ 533020 w 536277"/>
                <a:gd name="connsiteY10" fmla="*/ 249030 h 249030"/>
                <a:gd name="connsiteX11" fmla="*/ 0 w 536277"/>
                <a:gd name="connsiteY11" fmla="*/ 65115 h 249030"/>
                <a:gd name="connsiteX12" fmla="*/ 88520 w 536277"/>
                <a:gd name="connsiteY12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187041 w 536277"/>
                <a:gd name="connsiteY2" fmla="*/ 94812 h 249030"/>
                <a:gd name="connsiteX3" fmla="*/ 266320 w 536277"/>
                <a:gd name="connsiteY3" fmla="*/ 36305 h 249030"/>
                <a:gd name="connsiteX4" fmla="*/ 315105 w 536277"/>
                <a:gd name="connsiteY4" fmla="*/ 35400 h 249030"/>
                <a:gd name="connsiteX5" fmla="*/ 345460 w 536277"/>
                <a:gd name="connsiteY5" fmla="*/ 8379 h 249030"/>
                <a:gd name="connsiteX6" fmla="*/ 361886 w 536277"/>
                <a:gd name="connsiteY6" fmla="*/ 71505 h 249030"/>
                <a:gd name="connsiteX7" fmla="*/ 447295 w 536277"/>
                <a:gd name="connsiteY7" fmla="*/ 52180 h 249030"/>
                <a:gd name="connsiteX8" fmla="*/ 462121 w 536277"/>
                <a:gd name="connsiteY8" fmla="*/ 158543 h 249030"/>
                <a:gd name="connsiteX9" fmla="*/ 528670 w 536277"/>
                <a:gd name="connsiteY9" fmla="*/ 117476 h 249030"/>
                <a:gd name="connsiteX10" fmla="*/ 533020 w 536277"/>
                <a:gd name="connsiteY10" fmla="*/ 249030 h 249030"/>
                <a:gd name="connsiteX11" fmla="*/ 0 w 536277"/>
                <a:gd name="connsiteY11" fmla="*/ 65115 h 249030"/>
                <a:gd name="connsiteX12" fmla="*/ 88520 w 536277"/>
                <a:gd name="connsiteY12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187041 w 536277"/>
                <a:gd name="connsiteY2" fmla="*/ 94812 h 249030"/>
                <a:gd name="connsiteX3" fmla="*/ 266320 w 536277"/>
                <a:gd name="connsiteY3" fmla="*/ 36305 h 249030"/>
                <a:gd name="connsiteX4" fmla="*/ 307799 w 536277"/>
                <a:gd name="connsiteY4" fmla="*/ 60342 h 249030"/>
                <a:gd name="connsiteX5" fmla="*/ 345460 w 536277"/>
                <a:gd name="connsiteY5" fmla="*/ 8379 h 249030"/>
                <a:gd name="connsiteX6" fmla="*/ 361886 w 536277"/>
                <a:gd name="connsiteY6" fmla="*/ 71505 h 249030"/>
                <a:gd name="connsiteX7" fmla="*/ 447295 w 536277"/>
                <a:gd name="connsiteY7" fmla="*/ 52180 h 249030"/>
                <a:gd name="connsiteX8" fmla="*/ 462121 w 536277"/>
                <a:gd name="connsiteY8" fmla="*/ 158543 h 249030"/>
                <a:gd name="connsiteX9" fmla="*/ 528670 w 536277"/>
                <a:gd name="connsiteY9" fmla="*/ 117476 h 249030"/>
                <a:gd name="connsiteX10" fmla="*/ 533020 w 536277"/>
                <a:gd name="connsiteY10" fmla="*/ 249030 h 249030"/>
                <a:gd name="connsiteX11" fmla="*/ 0 w 536277"/>
                <a:gd name="connsiteY11" fmla="*/ 65115 h 249030"/>
                <a:gd name="connsiteX12" fmla="*/ 88520 w 536277"/>
                <a:gd name="connsiteY12" fmla="*/ 4555 h 24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6277" h="249030">
                  <a:moveTo>
                    <a:pt x="88520" y="4555"/>
                  </a:moveTo>
                  <a:cubicBezTo>
                    <a:pt x="114491" y="-5279"/>
                    <a:pt x="136274" y="3475"/>
                    <a:pt x="155829" y="6108"/>
                  </a:cubicBezTo>
                  <a:cubicBezTo>
                    <a:pt x="175384" y="8742"/>
                    <a:pt x="168626" y="89779"/>
                    <a:pt x="187041" y="94812"/>
                  </a:cubicBezTo>
                  <a:cubicBezTo>
                    <a:pt x="205456" y="99845"/>
                    <a:pt x="246194" y="42050"/>
                    <a:pt x="266320" y="36305"/>
                  </a:cubicBezTo>
                  <a:cubicBezTo>
                    <a:pt x="286446" y="30560"/>
                    <a:pt x="296228" y="56888"/>
                    <a:pt x="307799" y="60342"/>
                  </a:cubicBezTo>
                  <a:cubicBezTo>
                    <a:pt x="319370" y="63796"/>
                    <a:pt x="337663" y="2362"/>
                    <a:pt x="345460" y="8379"/>
                  </a:cubicBezTo>
                  <a:cubicBezTo>
                    <a:pt x="353257" y="14396"/>
                    <a:pt x="343295" y="72313"/>
                    <a:pt x="361886" y="71505"/>
                  </a:cubicBezTo>
                  <a:cubicBezTo>
                    <a:pt x="380477" y="70697"/>
                    <a:pt x="430589" y="37674"/>
                    <a:pt x="447295" y="52180"/>
                  </a:cubicBezTo>
                  <a:cubicBezTo>
                    <a:pt x="464001" y="66686"/>
                    <a:pt x="453939" y="139432"/>
                    <a:pt x="462121" y="158543"/>
                  </a:cubicBezTo>
                  <a:cubicBezTo>
                    <a:pt x="478675" y="162347"/>
                    <a:pt x="521297" y="96121"/>
                    <a:pt x="528670" y="117476"/>
                  </a:cubicBezTo>
                  <a:cubicBezTo>
                    <a:pt x="536043" y="138831"/>
                    <a:pt x="539139" y="204781"/>
                    <a:pt x="533020" y="249030"/>
                  </a:cubicBezTo>
                  <a:lnTo>
                    <a:pt x="0" y="65115"/>
                  </a:lnTo>
                  <a:cubicBezTo>
                    <a:pt x="40217" y="36540"/>
                    <a:pt x="67353" y="20430"/>
                    <a:pt x="88520" y="4555"/>
                  </a:cubicBezTo>
                  <a:close/>
                </a:path>
              </a:pathLst>
            </a:custGeom>
            <a:pattFill prst="wdUpDiag">
              <a:fgClr>
                <a:schemeClr val="tx1"/>
              </a:fgClr>
              <a:bgClr>
                <a:srgbClr val="CCFFCC"/>
              </a:bgClr>
            </a:pattFill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 138"/>
            <p:cNvSpPr/>
            <p:nvPr/>
          </p:nvSpPr>
          <p:spPr>
            <a:xfrm rot="20441154">
              <a:off x="2989255" y="3326174"/>
              <a:ext cx="1624237" cy="729265"/>
            </a:xfrm>
            <a:custGeom>
              <a:avLst/>
              <a:gdLst>
                <a:gd name="connsiteX0" fmla="*/ 88900 w 306626"/>
                <a:gd name="connsiteY0" fmla="*/ 77842 h 210651"/>
                <a:gd name="connsiteX1" fmla="*/ 127000 w 306626"/>
                <a:gd name="connsiteY1" fmla="*/ 14342 h 210651"/>
                <a:gd name="connsiteX2" fmla="*/ 241300 w 306626"/>
                <a:gd name="connsiteY2" fmla="*/ 14342 h 210651"/>
                <a:gd name="connsiteX3" fmla="*/ 266700 w 306626"/>
                <a:gd name="connsiteY3" fmla="*/ 52442 h 210651"/>
                <a:gd name="connsiteX4" fmla="*/ 304800 w 306626"/>
                <a:gd name="connsiteY4" fmla="*/ 204842 h 210651"/>
                <a:gd name="connsiteX5" fmla="*/ 241300 w 306626"/>
                <a:gd name="connsiteY5" fmla="*/ 192142 h 210651"/>
                <a:gd name="connsiteX6" fmla="*/ 63500 w 306626"/>
                <a:gd name="connsiteY6" fmla="*/ 141342 h 210651"/>
                <a:gd name="connsiteX7" fmla="*/ 25400 w 306626"/>
                <a:gd name="connsiteY7" fmla="*/ 128642 h 210651"/>
                <a:gd name="connsiteX8" fmla="*/ 0 w 306626"/>
                <a:gd name="connsiteY8" fmla="*/ 103242 h 210651"/>
                <a:gd name="connsiteX0" fmla="*/ 88900 w 306626"/>
                <a:gd name="connsiteY0" fmla="*/ 77842 h 210651"/>
                <a:gd name="connsiteX1" fmla="*/ 127000 w 306626"/>
                <a:gd name="connsiteY1" fmla="*/ 14342 h 210651"/>
                <a:gd name="connsiteX2" fmla="*/ 241300 w 306626"/>
                <a:gd name="connsiteY2" fmla="*/ 14342 h 210651"/>
                <a:gd name="connsiteX3" fmla="*/ 266700 w 306626"/>
                <a:gd name="connsiteY3" fmla="*/ 52442 h 210651"/>
                <a:gd name="connsiteX4" fmla="*/ 304800 w 306626"/>
                <a:gd name="connsiteY4" fmla="*/ 204842 h 210651"/>
                <a:gd name="connsiteX5" fmla="*/ 241300 w 306626"/>
                <a:gd name="connsiteY5" fmla="*/ 192142 h 210651"/>
                <a:gd name="connsiteX6" fmla="*/ 63500 w 306626"/>
                <a:gd name="connsiteY6" fmla="*/ 141342 h 210651"/>
                <a:gd name="connsiteX7" fmla="*/ 0 w 306626"/>
                <a:gd name="connsiteY7" fmla="*/ 103242 h 210651"/>
                <a:gd name="connsiteX0" fmla="*/ 88900 w 308065"/>
                <a:gd name="connsiteY0" fmla="*/ 64390 h 197199"/>
                <a:gd name="connsiteX1" fmla="*/ 127000 w 308065"/>
                <a:gd name="connsiteY1" fmla="*/ 890 h 197199"/>
                <a:gd name="connsiteX2" fmla="*/ 266700 w 308065"/>
                <a:gd name="connsiteY2" fmla="*/ 38990 h 197199"/>
                <a:gd name="connsiteX3" fmla="*/ 304800 w 308065"/>
                <a:gd name="connsiteY3" fmla="*/ 191390 h 197199"/>
                <a:gd name="connsiteX4" fmla="*/ 241300 w 308065"/>
                <a:gd name="connsiteY4" fmla="*/ 178690 h 197199"/>
                <a:gd name="connsiteX5" fmla="*/ 63500 w 308065"/>
                <a:gd name="connsiteY5" fmla="*/ 127890 h 197199"/>
                <a:gd name="connsiteX6" fmla="*/ 0 w 308065"/>
                <a:gd name="connsiteY6" fmla="*/ 89790 h 197199"/>
                <a:gd name="connsiteX0" fmla="*/ 88900 w 317326"/>
                <a:gd name="connsiteY0" fmla="*/ 64390 h 193676"/>
                <a:gd name="connsiteX1" fmla="*/ 127000 w 317326"/>
                <a:gd name="connsiteY1" fmla="*/ 890 h 193676"/>
                <a:gd name="connsiteX2" fmla="*/ 266700 w 317326"/>
                <a:gd name="connsiteY2" fmla="*/ 38990 h 193676"/>
                <a:gd name="connsiteX3" fmla="*/ 304800 w 317326"/>
                <a:gd name="connsiteY3" fmla="*/ 191390 h 193676"/>
                <a:gd name="connsiteX4" fmla="*/ 63500 w 317326"/>
                <a:gd name="connsiteY4" fmla="*/ 127890 h 193676"/>
                <a:gd name="connsiteX5" fmla="*/ 0 w 317326"/>
                <a:gd name="connsiteY5" fmla="*/ 89790 h 193676"/>
                <a:gd name="connsiteX0" fmla="*/ 38100 w 317326"/>
                <a:gd name="connsiteY0" fmla="*/ 76200 h 192786"/>
                <a:gd name="connsiteX1" fmla="*/ 127000 w 317326"/>
                <a:gd name="connsiteY1" fmla="*/ 0 h 192786"/>
                <a:gd name="connsiteX2" fmla="*/ 266700 w 317326"/>
                <a:gd name="connsiteY2" fmla="*/ 38100 h 192786"/>
                <a:gd name="connsiteX3" fmla="*/ 304800 w 317326"/>
                <a:gd name="connsiteY3" fmla="*/ 190500 h 192786"/>
                <a:gd name="connsiteX4" fmla="*/ 63500 w 317326"/>
                <a:gd name="connsiteY4" fmla="*/ 127000 h 192786"/>
                <a:gd name="connsiteX5" fmla="*/ 0 w 317326"/>
                <a:gd name="connsiteY5" fmla="*/ 88900 h 192786"/>
                <a:gd name="connsiteX0" fmla="*/ 38100 w 317326"/>
                <a:gd name="connsiteY0" fmla="*/ 76200 h 192786"/>
                <a:gd name="connsiteX1" fmla="*/ 127000 w 317326"/>
                <a:gd name="connsiteY1" fmla="*/ 0 h 192786"/>
                <a:gd name="connsiteX2" fmla="*/ 266700 w 317326"/>
                <a:gd name="connsiteY2" fmla="*/ 38100 h 192786"/>
                <a:gd name="connsiteX3" fmla="*/ 304800 w 317326"/>
                <a:gd name="connsiteY3" fmla="*/ 190500 h 192786"/>
                <a:gd name="connsiteX4" fmla="*/ 63500 w 317326"/>
                <a:gd name="connsiteY4" fmla="*/ 127000 h 192786"/>
                <a:gd name="connsiteX5" fmla="*/ 0 w 317326"/>
                <a:gd name="connsiteY5" fmla="*/ 88900 h 192786"/>
                <a:gd name="connsiteX6" fmla="*/ 38100 w 317326"/>
                <a:gd name="connsiteY6" fmla="*/ 76200 h 192786"/>
                <a:gd name="connsiteX0" fmla="*/ 50800 w 317326"/>
                <a:gd name="connsiteY0" fmla="*/ 51105 h 193091"/>
                <a:gd name="connsiteX1" fmla="*/ 127000 w 317326"/>
                <a:gd name="connsiteY1" fmla="*/ 305 h 193091"/>
                <a:gd name="connsiteX2" fmla="*/ 266700 w 317326"/>
                <a:gd name="connsiteY2" fmla="*/ 38405 h 193091"/>
                <a:gd name="connsiteX3" fmla="*/ 304800 w 317326"/>
                <a:gd name="connsiteY3" fmla="*/ 190805 h 193091"/>
                <a:gd name="connsiteX4" fmla="*/ 63500 w 317326"/>
                <a:gd name="connsiteY4" fmla="*/ 127305 h 193091"/>
                <a:gd name="connsiteX5" fmla="*/ 0 w 317326"/>
                <a:gd name="connsiteY5" fmla="*/ 89205 h 193091"/>
                <a:gd name="connsiteX6" fmla="*/ 50800 w 317326"/>
                <a:gd name="connsiteY6" fmla="*/ 51105 h 193091"/>
                <a:gd name="connsiteX0" fmla="*/ 50800 w 521051"/>
                <a:gd name="connsiteY0" fmla="*/ 52506 h 288544"/>
                <a:gd name="connsiteX1" fmla="*/ 127000 w 521051"/>
                <a:gd name="connsiteY1" fmla="*/ 1706 h 288544"/>
                <a:gd name="connsiteX2" fmla="*/ 266700 w 521051"/>
                <a:gd name="connsiteY2" fmla="*/ 39806 h 288544"/>
                <a:gd name="connsiteX3" fmla="*/ 517525 w 521051"/>
                <a:gd name="connsiteY3" fmla="*/ 287456 h 288544"/>
                <a:gd name="connsiteX4" fmla="*/ 63500 w 521051"/>
                <a:gd name="connsiteY4" fmla="*/ 128706 h 288544"/>
                <a:gd name="connsiteX5" fmla="*/ 0 w 521051"/>
                <a:gd name="connsiteY5" fmla="*/ 90606 h 288544"/>
                <a:gd name="connsiteX6" fmla="*/ 50800 w 521051"/>
                <a:gd name="connsiteY6" fmla="*/ 52506 h 288544"/>
                <a:gd name="connsiteX0" fmla="*/ 50800 w 521051"/>
                <a:gd name="connsiteY0" fmla="*/ 52506 h 288544"/>
                <a:gd name="connsiteX1" fmla="*/ 127000 w 521051"/>
                <a:gd name="connsiteY1" fmla="*/ 1706 h 288544"/>
                <a:gd name="connsiteX2" fmla="*/ 266700 w 521051"/>
                <a:gd name="connsiteY2" fmla="*/ 39806 h 288544"/>
                <a:gd name="connsiteX3" fmla="*/ 517525 w 521051"/>
                <a:gd name="connsiteY3" fmla="*/ 287456 h 288544"/>
                <a:gd name="connsiteX4" fmla="*/ 63500 w 521051"/>
                <a:gd name="connsiteY4" fmla="*/ 128706 h 288544"/>
                <a:gd name="connsiteX5" fmla="*/ 0 w 521051"/>
                <a:gd name="connsiteY5" fmla="*/ 90606 h 288544"/>
                <a:gd name="connsiteX6" fmla="*/ 50800 w 521051"/>
                <a:gd name="connsiteY6" fmla="*/ 52506 h 288544"/>
                <a:gd name="connsiteX0" fmla="*/ 50800 w 521051"/>
                <a:gd name="connsiteY0" fmla="*/ 52506 h 288544"/>
                <a:gd name="connsiteX1" fmla="*/ 127000 w 521051"/>
                <a:gd name="connsiteY1" fmla="*/ 1706 h 288544"/>
                <a:gd name="connsiteX2" fmla="*/ 266700 w 521051"/>
                <a:gd name="connsiteY2" fmla="*/ 39806 h 288544"/>
                <a:gd name="connsiteX3" fmla="*/ 517525 w 521051"/>
                <a:gd name="connsiteY3" fmla="*/ 287456 h 288544"/>
                <a:gd name="connsiteX4" fmla="*/ 63500 w 521051"/>
                <a:gd name="connsiteY4" fmla="*/ 128706 h 288544"/>
                <a:gd name="connsiteX5" fmla="*/ 0 w 521051"/>
                <a:gd name="connsiteY5" fmla="*/ 90606 h 288544"/>
                <a:gd name="connsiteX6" fmla="*/ 50800 w 521051"/>
                <a:gd name="connsiteY6" fmla="*/ 52506 h 288544"/>
                <a:gd name="connsiteX0" fmla="*/ 50800 w 517525"/>
                <a:gd name="connsiteY0" fmla="*/ 52506 h 288544"/>
                <a:gd name="connsiteX1" fmla="*/ 127000 w 517525"/>
                <a:gd name="connsiteY1" fmla="*/ 1706 h 288544"/>
                <a:gd name="connsiteX2" fmla="*/ 266700 w 517525"/>
                <a:gd name="connsiteY2" fmla="*/ 39806 h 288544"/>
                <a:gd name="connsiteX3" fmla="*/ 517525 w 517525"/>
                <a:gd name="connsiteY3" fmla="*/ 287456 h 288544"/>
                <a:gd name="connsiteX4" fmla="*/ 63500 w 517525"/>
                <a:gd name="connsiteY4" fmla="*/ 128706 h 288544"/>
                <a:gd name="connsiteX5" fmla="*/ 0 w 517525"/>
                <a:gd name="connsiteY5" fmla="*/ 90606 h 288544"/>
                <a:gd name="connsiteX6" fmla="*/ 50800 w 517525"/>
                <a:gd name="connsiteY6" fmla="*/ 52506 h 288544"/>
                <a:gd name="connsiteX0" fmla="*/ 50800 w 517525"/>
                <a:gd name="connsiteY0" fmla="*/ 52506 h 287456"/>
                <a:gd name="connsiteX1" fmla="*/ 127000 w 517525"/>
                <a:gd name="connsiteY1" fmla="*/ 1706 h 287456"/>
                <a:gd name="connsiteX2" fmla="*/ 266700 w 517525"/>
                <a:gd name="connsiteY2" fmla="*/ 39806 h 287456"/>
                <a:gd name="connsiteX3" fmla="*/ 517525 w 517525"/>
                <a:gd name="connsiteY3" fmla="*/ 287456 h 287456"/>
                <a:gd name="connsiteX4" fmla="*/ 63500 w 517525"/>
                <a:gd name="connsiteY4" fmla="*/ 128706 h 287456"/>
                <a:gd name="connsiteX5" fmla="*/ 0 w 517525"/>
                <a:gd name="connsiteY5" fmla="*/ 90606 h 287456"/>
                <a:gd name="connsiteX6" fmla="*/ 50800 w 517525"/>
                <a:gd name="connsiteY6" fmla="*/ 52506 h 287456"/>
                <a:gd name="connsiteX0" fmla="*/ 50800 w 517525"/>
                <a:gd name="connsiteY0" fmla="*/ 52506 h 287768"/>
                <a:gd name="connsiteX1" fmla="*/ 127000 w 517525"/>
                <a:gd name="connsiteY1" fmla="*/ 1706 h 287768"/>
                <a:gd name="connsiteX2" fmla="*/ 266700 w 517525"/>
                <a:gd name="connsiteY2" fmla="*/ 39806 h 287768"/>
                <a:gd name="connsiteX3" fmla="*/ 517525 w 517525"/>
                <a:gd name="connsiteY3" fmla="*/ 287456 h 287768"/>
                <a:gd name="connsiteX4" fmla="*/ 0 w 517525"/>
                <a:gd name="connsiteY4" fmla="*/ 90606 h 287768"/>
                <a:gd name="connsiteX5" fmla="*/ 50800 w 517525"/>
                <a:gd name="connsiteY5" fmla="*/ 52506 h 287768"/>
                <a:gd name="connsiteX0" fmla="*/ 63500 w 530225"/>
                <a:gd name="connsiteY0" fmla="*/ 52506 h 287786"/>
                <a:gd name="connsiteX1" fmla="*/ 139700 w 530225"/>
                <a:gd name="connsiteY1" fmla="*/ 1706 h 287786"/>
                <a:gd name="connsiteX2" fmla="*/ 279400 w 530225"/>
                <a:gd name="connsiteY2" fmla="*/ 39806 h 287786"/>
                <a:gd name="connsiteX3" fmla="*/ 530225 w 530225"/>
                <a:gd name="connsiteY3" fmla="*/ 287456 h 287786"/>
                <a:gd name="connsiteX4" fmla="*/ 0 w 530225"/>
                <a:gd name="connsiteY4" fmla="*/ 100131 h 287786"/>
                <a:gd name="connsiteX5" fmla="*/ 63500 w 530225"/>
                <a:gd name="connsiteY5" fmla="*/ 52506 h 287786"/>
                <a:gd name="connsiteX0" fmla="*/ 63500 w 530225"/>
                <a:gd name="connsiteY0" fmla="*/ 52506 h 287829"/>
                <a:gd name="connsiteX1" fmla="*/ 139700 w 530225"/>
                <a:gd name="connsiteY1" fmla="*/ 1706 h 287829"/>
                <a:gd name="connsiteX2" fmla="*/ 279400 w 530225"/>
                <a:gd name="connsiteY2" fmla="*/ 39806 h 287829"/>
                <a:gd name="connsiteX3" fmla="*/ 530225 w 530225"/>
                <a:gd name="connsiteY3" fmla="*/ 287456 h 287829"/>
                <a:gd name="connsiteX4" fmla="*/ 0 w 530225"/>
                <a:gd name="connsiteY4" fmla="*/ 100131 h 287829"/>
                <a:gd name="connsiteX5" fmla="*/ 63500 w 530225"/>
                <a:gd name="connsiteY5" fmla="*/ 52506 h 287829"/>
                <a:gd name="connsiteX0" fmla="*/ 63500 w 530225"/>
                <a:gd name="connsiteY0" fmla="*/ 52506 h 287829"/>
                <a:gd name="connsiteX1" fmla="*/ 139700 w 530225"/>
                <a:gd name="connsiteY1" fmla="*/ 1706 h 287829"/>
                <a:gd name="connsiteX2" fmla="*/ 279400 w 530225"/>
                <a:gd name="connsiteY2" fmla="*/ 39806 h 287829"/>
                <a:gd name="connsiteX3" fmla="*/ 530225 w 530225"/>
                <a:gd name="connsiteY3" fmla="*/ 287456 h 287829"/>
                <a:gd name="connsiteX4" fmla="*/ 0 w 530225"/>
                <a:gd name="connsiteY4" fmla="*/ 100131 h 287829"/>
                <a:gd name="connsiteX5" fmla="*/ 63500 w 530225"/>
                <a:gd name="connsiteY5" fmla="*/ 52506 h 287829"/>
                <a:gd name="connsiteX0" fmla="*/ 63500 w 530225"/>
                <a:gd name="connsiteY0" fmla="*/ 52831 h 288154"/>
                <a:gd name="connsiteX1" fmla="*/ 139700 w 530225"/>
                <a:gd name="connsiteY1" fmla="*/ 2031 h 288154"/>
                <a:gd name="connsiteX2" fmla="*/ 419100 w 530225"/>
                <a:gd name="connsiteY2" fmla="*/ 122681 h 288154"/>
                <a:gd name="connsiteX3" fmla="*/ 530225 w 530225"/>
                <a:gd name="connsiteY3" fmla="*/ 287781 h 288154"/>
                <a:gd name="connsiteX4" fmla="*/ 0 w 530225"/>
                <a:gd name="connsiteY4" fmla="*/ 100456 h 288154"/>
                <a:gd name="connsiteX5" fmla="*/ 63500 w 530225"/>
                <a:gd name="connsiteY5" fmla="*/ 52831 h 288154"/>
                <a:gd name="connsiteX0" fmla="*/ 63500 w 530225"/>
                <a:gd name="connsiteY0" fmla="*/ 21638 h 256961"/>
                <a:gd name="connsiteX1" fmla="*/ 234950 w 530225"/>
                <a:gd name="connsiteY1" fmla="*/ 5763 h 256961"/>
                <a:gd name="connsiteX2" fmla="*/ 419100 w 530225"/>
                <a:gd name="connsiteY2" fmla="*/ 91488 h 256961"/>
                <a:gd name="connsiteX3" fmla="*/ 530225 w 530225"/>
                <a:gd name="connsiteY3" fmla="*/ 256588 h 256961"/>
                <a:gd name="connsiteX4" fmla="*/ 0 w 530225"/>
                <a:gd name="connsiteY4" fmla="*/ 69263 h 256961"/>
                <a:gd name="connsiteX5" fmla="*/ 63500 w 530225"/>
                <a:gd name="connsiteY5" fmla="*/ 21638 h 256961"/>
                <a:gd name="connsiteX0" fmla="*/ 85725 w 530225"/>
                <a:gd name="connsiteY0" fmla="*/ 16135 h 260983"/>
                <a:gd name="connsiteX1" fmla="*/ 234950 w 530225"/>
                <a:gd name="connsiteY1" fmla="*/ 9785 h 260983"/>
                <a:gd name="connsiteX2" fmla="*/ 419100 w 530225"/>
                <a:gd name="connsiteY2" fmla="*/ 95510 h 260983"/>
                <a:gd name="connsiteX3" fmla="*/ 530225 w 530225"/>
                <a:gd name="connsiteY3" fmla="*/ 260610 h 260983"/>
                <a:gd name="connsiteX4" fmla="*/ 0 w 530225"/>
                <a:gd name="connsiteY4" fmla="*/ 73285 h 260983"/>
                <a:gd name="connsiteX5" fmla="*/ 85725 w 530225"/>
                <a:gd name="connsiteY5" fmla="*/ 16135 h 260983"/>
                <a:gd name="connsiteX0" fmla="*/ 85725 w 530225"/>
                <a:gd name="connsiteY0" fmla="*/ 16135 h 260610"/>
                <a:gd name="connsiteX1" fmla="*/ 234950 w 530225"/>
                <a:gd name="connsiteY1" fmla="*/ 9785 h 260610"/>
                <a:gd name="connsiteX2" fmla="*/ 419100 w 530225"/>
                <a:gd name="connsiteY2" fmla="*/ 95510 h 260610"/>
                <a:gd name="connsiteX3" fmla="*/ 530225 w 530225"/>
                <a:gd name="connsiteY3" fmla="*/ 260610 h 260610"/>
                <a:gd name="connsiteX4" fmla="*/ 0 w 530225"/>
                <a:gd name="connsiteY4" fmla="*/ 73285 h 260610"/>
                <a:gd name="connsiteX5" fmla="*/ 85725 w 530225"/>
                <a:gd name="connsiteY5" fmla="*/ 16135 h 260610"/>
                <a:gd name="connsiteX0" fmla="*/ 85725 w 530225"/>
                <a:gd name="connsiteY0" fmla="*/ 14090 h 258565"/>
                <a:gd name="connsiteX1" fmla="*/ 234950 w 530225"/>
                <a:gd name="connsiteY1" fmla="*/ 7740 h 258565"/>
                <a:gd name="connsiteX2" fmla="*/ 444500 w 530225"/>
                <a:gd name="connsiteY2" fmla="*/ 61715 h 258565"/>
                <a:gd name="connsiteX3" fmla="*/ 530225 w 530225"/>
                <a:gd name="connsiteY3" fmla="*/ 258565 h 258565"/>
                <a:gd name="connsiteX4" fmla="*/ 0 w 530225"/>
                <a:gd name="connsiteY4" fmla="*/ 71240 h 258565"/>
                <a:gd name="connsiteX5" fmla="*/ 85725 w 530225"/>
                <a:gd name="connsiteY5" fmla="*/ 14090 h 258565"/>
                <a:gd name="connsiteX0" fmla="*/ 85725 w 530225"/>
                <a:gd name="connsiteY0" fmla="*/ 7049 h 251524"/>
                <a:gd name="connsiteX1" fmla="*/ 219074 w 530225"/>
                <a:gd name="connsiteY1" fmla="*/ 22925 h 251524"/>
                <a:gd name="connsiteX2" fmla="*/ 234950 w 530225"/>
                <a:gd name="connsiteY2" fmla="*/ 699 h 251524"/>
                <a:gd name="connsiteX3" fmla="*/ 444500 w 530225"/>
                <a:gd name="connsiteY3" fmla="*/ 54674 h 251524"/>
                <a:gd name="connsiteX4" fmla="*/ 530225 w 530225"/>
                <a:gd name="connsiteY4" fmla="*/ 251524 h 251524"/>
                <a:gd name="connsiteX5" fmla="*/ 0 w 530225"/>
                <a:gd name="connsiteY5" fmla="*/ 64199 h 251524"/>
                <a:gd name="connsiteX6" fmla="*/ 85725 w 530225"/>
                <a:gd name="connsiteY6" fmla="*/ 7049 h 251524"/>
                <a:gd name="connsiteX0" fmla="*/ 85725 w 530225"/>
                <a:gd name="connsiteY0" fmla="*/ 7049 h 251524"/>
                <a:gd name="connsiteX1" fmla="*/ 193674 w 530225"/>
                <a:gd name="connsiteY1" fmla="*/ 22925 h 251524"/>
                <a:gd name="connsiteX2" fmla="*/ 234950 w 530225"/>
                <a:gd name="connsiteY2" fmla="*/ 699 h 251524"/>
                <a:gd name="connsiteX3" fmla="*/ 444500 w 530225"/>
                <a:gd name="connsiteY3" fmla="*/ 54674 h 251524"/>
                <a:gd name="connsiteX4" fmla="*/ 530225 w 530225"/>
                <a:gd name="connsiteY4" fmla="*/ 251524 h 251524"/>
                <a:gd name="connsiteX5" fmla="*/ 0 w 530225"/>
                <a:gd name="connsiteY5" fmla="*/ 64199 h 251524"/>
                <a:gd name="connsiteX6" fmla="*/ 85725 w 530225"/>
                <a:gd name="connsiteY6" fmla="*/ 7049 h 251524"/>
                <a:gd name="connsiteX0" fmla="*/ 85725 w 530225"/>
                <a:gd name="connsiteY0" fmla="*/ 10620 h 255095"/>
                <a:gd name="connsiteX1" fmla="*/ 234950 w 530225"/>
                <a:gd name="connsiteY1" fmla="*/ 4270 h 255095"/>
                <a:gd name="connsiteX2" fmla="*/ 444500 w 530225"/>
                <a:gd name="connsiteY2" fmla="*/ 58245 h 255095"/>
                <a:gd name="connsiteX3" fmla="*/ 530225 w 530225"/>
                <a:gd name="connsiteY3" fmla="*/ 255095 h 255095"/>
                <a:gd name="connsiteX4" fmla="*/ 0 w 530225"/>
                <a:gd name="connsiteY4" fmla="*/ 67770 h 255095"/>
                <a:gd name="connsiteX5" fmla="*/ 85725 w 530225"/>
                <a:gd name="connsiteY5" fmla="*/ 10620 h 255095"/>
                <a:gd name="connsiteX0" fmla="*/ 85725 w 530225"/>
                <a:gd name="connsiteY0" fmla="*/ 2005 h 246480"/>
                <a:gd name="connsiteX1" fmla="*/ 263525 w 530225"/>
                <a:gd name="connsiteY1" fmla="*/ 33755 h 246480"/>
                <a:gd name="connsiteX2" fmla="*/ 444500 w 530225"/>
                <a:gd name="connsiteY2" fmla="*/ 49630 h 246480"/>
                <a:gd name="connsiteX3" fmla="*/ 530225 w 530225"/>
                <a:gd name="connsiteY3" fmla="*/ 246480 h 246480"/>
                <a:gd name="connsiteX4" fmla="*/ 0 w 530225"/>
                <a:gd name="connsiteY4" fmla="*/ 59155 h 246480"/>
                <a:gd name="connsiteX5" fmla="*/ 85725 w 530225"/>
                <a:gd name="connsiteY5" fmla="*/ 2005 h 246480"/>
                <a:gd name="connsiteX0" fmla="*/ 85725 w 530225"/>
                <a:gd name="connsiteY0" fmla="*/ 2005 h 246480"/>
                <a:gd name="connsiteX1" fmla="*/ 263525 w 530225"/>
                <a:gd name="connsiteY1" fmla="*/ 33755 h 246480"/>
                <a:gd name="connsiteX2" fmla="*/ 444500 w 530225"/>
                <a:gd name="connsiteY2" fmla="*/ 49630 h 246480"/>
                <a:gd name="connsiteX3" fmla="*/ 530225 w 530225"/>
                <a:gd name="connsiteY3" fmla="*/ 246480 h 246480"/>
                <a:gd name="connsiteX4" fmla="*/ 0 w 530225"/>
                <a:gd name="connsiteY4" fmla="*/ 59155 h 246480"/>
                <a:gd name="connsiteX5" fmla="*/ 85725 w 530225"/>
                <a:gd name="connsiteY5" fmla="*/ 2005 h 246480"/>
                <a:gd name="connsiteX0" fmla="*/ 88520 w 533020"/>
                <a:gd name="connsiteY0" fmla="*/ 2005 h 246480"/>
                <a:gd name="connsiteX1" fmla="*/ 266320 w 533020"/>
                <a:gd name="connsiteY1" fmla="*/ 33755 h 246480"/>
                <a:gd name="connsiteX2" fmla="*/ 447295 w 533020"/>
                <a:gd name="connsiteY2" fmla="*/ 49630 h 246480"/>
                <a:gd name="connsiteX3" fmla="*/ 533020 w 533020"/>
                <a:gd name="connsiteY3" fmla="*/ 246480 h 246480"/>
                <a:gd name="connsiteX4" fmla="*/ 0 w 533020"/>
                <a:gd name="connsiteY4" fmla="*/ 62565 h 246480"/>
                <a:gd name="connsiteX5" fmla="*/ 88520 w 533020"/>
                <a:gd name="connsiteY5" fmla="*/ 2005 h 246480"/>
                <a:gd name="connsiteX0" fmla="*/ 88520 w 562547"/>
                <a:gd name="connsiteY0" fmla="*/ 2005 h 247062"/>
                <a:gd name="connsiteX1" fmla="*/ 266320 w 562547"/>
                <a:gd name="connsiteY1" fmla="*/ 33755 h 247062"/>
                <a:gd name="connsiteX2" fmla="*/ 447295 w 562547"/>
                <a:gd name="connsiteY2" fmla="*/ 49630 h 247062"/>
                <a:gd name="connsiteX3" fmla="*/ 488782 w 562547"/>
                <a:gd name="connsiteY3" fmla="*/ 118348 h 247062"/>
                <a:gd name="connsiteX4" fmla="*/ 533020 w 562547"/>
                <a:gd name="connsiteY4" fmla="*/ 246480 h 247062"/>
                <a:gd name="connsiteX5" fmla="*/ 0 w 562547"/>
                <a:gd name="connsiteY5" fmla="*/ 62565 h 247062"/>
                <a:gd name="connsiteX6" fmla="*/ 88520 w 562547"/>
                <a:gd name="connsiteY6" fmla="*/ 2005 h 247062"/>
                <a:gd name="connsiteX0" fmla="*/ 88520 w 562547"/>
                <a:gd name="connsiteY0" fmla="*/ 2005 h 247062"/>
                <a:gd name="connsiteX1" fmla="*/ 266320 w 562547"/>
                <a:gd name="connsiteY1" fmla="*/ 33755 h 247062"/>
                <a:gd name="connsiteX2" fmla="*/ 360122 w 562547"/>
                <a:gd name="connsiteY2" fmla="*/ 35977 h 247062"/>
                <a:gd name="connsiteX3" fmla="*/ 447295 w 562547"/>
                <a:gd name="connsiteY3" fmla="*/ 49630 h 247062"/>
                <a:gd name="connsiteX4" fmla="*/ 488782 w 562547"/>
                <a:gd name="connsiteY4" fmla="*/ 118348 h 247062"/>
                <a:gd name="connsiteX5" fmla="*/ 533020 w 562547"/>
                <a:gd name="connsiteY5" fmla="*/ 246480 h 247062"/>
                <a:gd name="connsiteX6" fmla="*/ 0 w 562547"/>
                <a:gd name="connsiteY6" fmla="*/ 62565 h 247062"/>
                <a:gd name="connsiteX7" fmla="*/ 88520 w 562547"/>
                <a:gd name="connsiteY7" fmla="*/ 2005 h 247062"/>
                <a:gd name="connsiteX0" fmla="*/ 88520 w 562547"/>
                <a:gd name="connsiteY0" fmla="*/ 1788 h 246845"/>
                <a:gd name="connsiteX1" fmla="*/ 205852 w 562547"/>
                <a:gd name="connsiteY1" fmla="*/ 17589 h 246845"/>
                <a:gd name="connsiteX2" fmla="*/ 266320 w 562547"/>
                <a:gd name="connsiteY2" fmla="*/ 33538 h 246845"/>
                <a:gd name="connsiteX3" fmla="*/ 360122 w 562547"/>
                <a:gd name="connsiteY3" fmla="*/ 35760 h 246845"/>
                <a:gd name="connsiteX4" fmla="*/ 447295 w 562547"/>
                <a:gd name="connsiteY4" fmla="*/ 49413 h 246845"/>
                <a:gd name="connsiteX5" fmla="*/ 488782 w 562547"/>
                <a:gd name="connsiteY5" fmla="*/ 118131 h 246845"/>
                <a:gd name="connsiteX6" fmla="*/ 533020 w 562547"/>
                <a:gd name="connsiteY6" fmla="*/ 246263 h 246845"/>
                <a:gd name="connsiteX7" fmla="*/ 0 w 562547"/>
                <a:gd name="connsiteY7" fmla="*/ 62348 h 246845"/>
                <a:gd name="connsiteX8" fmla="*/ 88520 w 562547"/>
                <a:gd name="connsiteY8" fmla="*/ 1788 h 246845"/>
                <a:gd name="connsiteX0" fmla="*/ 88520 w 534162"/>
                <a:gd name="connsiteY0" fmla="*/ 1788 h 246263"/>
                <a:gd name="connsiteX1" fmla="*/ 205852 w 534162"/>
                <a:gd name="connsiteY1" fmla="*/ 17589 h 246263"/>
                <a:gd name="connsiteX2" fmla="*/ 266320 w 534162"/>
                <a:gd name="connsiteY2" fmla="*/ 33538 h 246263"/>
                <a:gd name="connsiteX3" fmla="*/ 360122 w 534162"/>
                <a:gd name="connsiteY3" fmla="*/ 35760 h 246263"/>
                <a:gd name="connsiteX4" fmla="*/ 447295 w 534162"/>
                <a:gd name="connsiteY4" fmla="*/ 49413 h 246263"/>
                <a:gd name="connsiteX5" fmla="*/ 488782 w 534162"/>
                <a:gd name="connsiteY5" fmla="*/ 118131 h 246263"/>
                <a:gd name="connsiteX6" fmla="*/ 533020 w 534162"/>
                <a:gd name="connsiteY6" fmla="*/ 246263 h 246263"/>
                <a:gd name="connsiteX7" fmla="*/ 0 w 534162"/>
                <a:gd name="connsiteY7" fmla="*/ 62348 h 246263"/>
                <a:gd name="connsiteX8" fmla="*/ 88520 w 534162"/>
                <a:gd name="connsiteY8" fmla="*/ 1788 h 246263"/>
                <a:gd name="connsiteX0" fmla="*/ 88520 w 565565"/>
                <a:gd name="connsiteY0" fmla="*/ 1788 h 247423"/>
                <a:gd name="connsiteX1" fmla="*/ 205852 w 565565"/>
                <a:gd name="connsiteY1" fmla="*/ 17589 h 247423"/>
                <a:gd name="connsiteX2" fmla="*/ 266320 w 565565"/>
                <a:gd name="connsiteY2" fmla="*/ 33538 h 247423"/>
                <a:gd name="connsiteX3" fmla="*/ 360122 w 565565"/>
                <a:gd name="connsiteY3" fmla="*/ 35760 h 247423"/>
                <a:gd name="connsiteX4" fmla="*/ 447295 w 565565"/>
                <a:gd name="connsiteY4" fmla="*/ 49413 h 247423"/>
                <a:gd name="connsiteX5" fmla="*/ 488782 w 565565"/>
                <a:gd name="connsiteY5" fmla="*/ 118131 h 247423"/>
                <a:gd name="connsiteX6" fmla="*/ 505005 w 565565"/>
                <a:gd name="connsiteY6" fmla="*/ 139636 h 247423"/>
                <a:gd name="connsiteX7" fmla="*/ 533020 w 565565"/>
                <a:gd name="connsiteY7" fmla="*/ 246263 h 247423"/>
                <a:gd name="connsiteX8" fmla="*/ 0 w 565565"/>
                <a:gd name="connsiteY8" fmla="*/ 62348 h 247423"/>
                <a:gd name="connsiteX9" fmla="*/ 88520 w 565565"/>
                <a:gd name="connsiteY9" fmla="*/ 1788 h 247423"/>
                <a:gd name="connsiteX0" fmla="*/ 88520 w 570941"/>
                <a:gd name="connsiteY0" fmla="*/ 1788 h 247205"/>
                <a:gd name="connsiteX1" fmla="*/ 205852 w 570941"/>
                <a:gd name="connsiteY1" fmla="*/ 17589 h 247205"/>
                <a:gd name="connsiteX2" fmla="*/ 266320 w 570941"/>
                <a:gd name="connsiteY2" fmla="*/ 33538 h 247205"/>
                <a:gd name="connsiteX3" fmla="*/ 360122 w 570941"/>
                <a:gd name="connsiteY3" fmla="*/ 35760 h 247205"/>
                <a:gd name="connsiteX4" fmla="*/ 447295 w 570941"/>
                <a:gd name="connsiteY4" fmla="*/ 49413 h 247205"/>
                <a:gd name="connsiteX5" fmla="*/ 488782 w 570941"/>
                <a:gd name="connsiteY5" fmla="*/ 118131 h 247205"/>
                <a:gd name="connsiteX6" fmla="*/ 528670 w 570941"/>
                <a:gd name="connsiteY6" fmla="*/ 114709 h 247205"/>
                <a:gd name="connsiteX7" fmla="*/ 533020 w 570941"/>
                <a:gd name="connsiteY7" fmla="*/ 246263 h 247205"/>
                <a:gd name="connsiteX8" fmla="*/ 0 w 570941"/>
                <a:gd name="connsiteY8" fmla="*/ 62348 h 247205"/>
                <a:gd name="connsiteX9" fmla="*/ 88520 w 570941"/>
                <a:gd name="connsiteY9" fmla="*/ 1788 h 247205"/>
                <a:gd name="connsiteX0" fmla="*/ 88520 w 536277"/>
                <a:gd name="connsiteY0" fmla="*/ 1788 h 246263"/>
                <a:gd name="connsiteX1" fmla="*/ 205852 w 536277"/>
                <a:gd name="connsiteY1" fmla="*/ 17589 h 246263"/>
                <a:gd name="connsiteX2" fmla="*/ 266320 w 536277"/>
                <a:gd name="connsiteY2" fmla="*/ 33538 h 246263"/>
                <a:gd name="connsiteX3" fmla="*/ 360122 w 536277"/>
                <a:gd name="connsiteY3" fmla="*/ 35760 h 246263"/>
                <a:gd name="connsiteX4" fmla="*/ 447295 w 536277"/>
                <a:gd name="connsiteY4" fmla="*/ 49413 h 246263"/>
                <a:gd name="connsiteX5" fmla="*/ 488782 w 536277"/>
                <a:gd name="connsiteY5" fmla="*/ 118131 h 246263"/>
                <a:gd name="connsiteX6" fmla="*/ 528670 w 536277"/>
                <a:gd name="connsiteY6" fmla="*/ 114709 h 246263"/>
                <a:gd name="connsiteX7" fmla="*/ 533020 w 536277"/>
                <a:gd name="connsiteY7" fmla="*/ 246263 h 246263"/>
                <a:gd name="connsiteX8" fmla="*/ 0 w 536277"/>
                <a:gd name="connsiteY8" fmla="*/ 62348 h 246263"/>
                <a:gd name="connsiteX9" fmla="*/ 88520 w 536277"/>
                <a:gd name="connsiteY9" fmla="*/ 1788 h 246263"/>
                <a:gd name="connsiteX0" fmla="*/ 88520 w 536277"/>
                <a:gd name="connsiteY0" fmla="*/ 1788 h 246263"/>
                <a:gd name="connsiteX1" fmla="*/ 205852 w 536277"/>
                <a:gd name="connsiteY1" fmla="*/ 17589 h 246263"/>
                <a:gd name="connsiteX2" fmla="*/ 266320 w 536277"/>
                <a:gd name="connsiteY2" fmla="*/ 33538 h 246263"/>
                <a:gd name="connsiteX3" fmla="*/ 360122 w 536277"/>
                <a:gd name="connsiteY3" fmla="*/ 35760 h 246263"/>
                <a:gd name="connsiteX4" fmla="*/ 447295 w 536277"/>
                <a:gd name="connsiteY4" fmla="*/ 49413 h 246263"/>
                <a:gd name="connsiteX5" fmla="*/ 494253 w 536277"/>
                <a:gd name="connsiteY5" fmla="*/ 144813 h 246263"/>
                <a:gd name="connsiteX6" fmla="*/ 528670 w 536277"/>
                <a:gd name="connsiteY6" fmla="*/ 114709 h 246263"/>
                <a:gd name="connsiteX7" fmla="*/ 533020 w 536277"/>
                <a:gd name="connsiteY7" fmla="*/ 246263 h 246263"/>
                <a:gd name="connsiteX8" fmla="*/ 0 w 536277"/>
                <a:gd name="connsiteY8" fmla="*/ 62348 h 246263"/>
                <a:gd name="connsiteX9" fmla="*/ 88520 w 536277"/>
                <a:gd name="connsiteY9" fmla="*/ 1788 h 246263"/>
                <a:gd name="connsiteX0" fmla="*/ 88520 w 536277"/>
                <a:gd name="connsiteY0" fmla="*/ 1788 h 246263"/>
                <a:gd name="connsiteX1" fmla="*/ 205852 w 536277"/>
                <a:gd name="connsiteY1" fmla="*/ 17589 h 246263"/>
                <a:gd name="connsiteX2" fmla="*/ 266320 w 536277"/>
                <a:gd name="connsiteY2" fmla="*/ 33538 h 246263"/>
                <a:gd name="connsiteX3" fmla="*/ 360122 w 536277"/>
                <a:gd name="connsiteY3" fmla="*/ 35760 h 246263"/>
                <a:gd name="connsiteX4" fmla="*/ 447295 w 536277"/>
                <a:gd name="connsiteY4" fmla="*/ 49413 h 246263"/>
                <a:gd name="connsiteX5" fmla="*/ 494253 w 536277"/>
                <a:gd name="connsiteY5" fmla="*/ 144813 h 246263"/>
                <a:gd name="connsiteX6" fmla="*/ 528670 w 536277"/>
                <a:gd name="connsiteY6" fmla="*/ 114709 h 246263"/>
                <a:gd name="connsiteX7" fmla="*/ 533020 w 536277"/>
                <a:gd name="connsiteY7" fmla="*/ 246263 h 246263"/>
                <a:gd name="connsiteX8" fmla="*/ 0 w 536277"/>
                <a:gd name="connsiteY8" fmla="*/ 62348 h 246263"/>
                <a:gd name="connsiteX9" fmla="*/ 88520 w 536277"/>
                <a:gd name="connsiteY9" fmla="*/ 1788 h 246263"/>
                <a:gd name="connsiteX0" fmla="*/ 88520 w 536277"/>
                <a:gd name="connsiteY0" fmla="*/ 1788 h 246263"/>
                <a:gd name="connsiteX1" fmla="*/ 205852 w 536277"/>
                <a:gd name="connsiteY1" fmla="*/ 17589 h 246263"/>
                <a:gd name="connsiteX2" fmla="*/ 266320 w 536277"/>
                <a:gd name="connsiteY2" fmla="*/ 33538 h 246263"/>
                <a:gd name="connsiteX3" fmla="*/ 360122 w 536277"/>
                <a:gd name="connsiteY3" fmla="*/ 35760 h 246263"/>
                <a:gd name="connsiteX4" fmla="*/ 447295 w 536277"/>
                <a:gd name="connsiteY4" fmla="*/ 49413 h 246263"/>
                <a:gd name="connsiteX5" fmla="*/ 494253 w 536277"/>
                <a:gd name="connsiteY5" fmla="*/ 144813 h 246263"/>
                <a:gd name="connsiteX6" fmla="*/ 528670 w 536277"/>
                <a:gd name="connsiteY6" fmla="*/ 114709 h 246263"/>
                <a:gd name="connsiteX7" fmla="*/ 533020 w 536277"/>
                <a:gd name="connsiteY7" fmla="*/ 246263 h 246263"/>
                <a:gd name="connsiteX8" fmla="*/ 0 w 536277"/>
                <a:gd name="connsiteY8" fmla="*/ 62348 h 246263"/>
                <a:gd name="connsiteX9" fmla="*/ 88520 w 536277"/>
                <a:gd name="connsiteY9" fmla="*/ 1788 h 246263"/>
                <a:gd name="connsiteX0" fmla="*/ 88520 w 536277"/>
                <a:gd name="connsiteY0" fmla="*/ 1788 h 246263"/>
                <a:gd name="connsiteX1" fmla="*/ 205852 w 536277"/>
                <a:gd name="connsiteY1" fmla="*/ 17589 h 246263"/>
                <a:gd name="connsiteX2" fmla="*/ 266320 w 536277"/>
                <a:gd name="connsiteY2" fmla="*/ 33538 h 246263"/>
                <a:gd name="connsiteX3" fmla="*/ 361886 w 536277"/>
                <a:gd name="connsiteY3" fmla="*/ 68738 h 246263"/>
                <a:gd name="connsiteX4" fmla="*/ 447295 w 536277"/>
                <a:gd name="connsiteY4" fmla="*/ 49413 h 246263"/>
                <a:gd name="connsiteX5" fmla="*/ 494253 w 536277"/>
                <a:gd name="connsiteY5" fmla="*/ 144813 h 246263"/>
                <a:gd name="connsiteX6" fmla="*/ 528670 w 536277"/>
                <a:gd name="connsiteY6" fmla="*/ 114709 h 246263"/>
                <a:gd name="connsiteX7" fmla="*/ 533020 w 536277"/>
                <a:gd name="connsiteY7" fmla="*/ 246263 h 246263"/>
                <a:gd name="connsiteX8" fmla="*/ 0 w 536277"/>
                <a:gd name="connsiteY8" fmla="*/ 62348 h 246263"/>
                <a:gd name="connsiteX9" fmla="*/ 88520 w 536277"/>
                <a:gd name="connsiteY9" fmla="*/ 1788 h 246263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205852 w 536277"/>
                <a:gd name="connsiteY2" fmla="*/ 20356 h 249030"/>
                <a:gd name="connsiteX3" fmla="*/ 266320 w 536277"/>
                <a:gd name="connsiteY3" fmla="*/ 36305 h 249030"/>
                <a:gd name="connsiteX4" fmla="*/ 361886 w 536277"/>
                <a:gd name="connsiteY4" fmla="*/ 71505 h 249030"/>
                <a:gd name="connsiteX5" fmla="*/ 447295 w 536277"/>
                <a:gd name="connsiteY5" fmla="*/ 52180 h 249030"/>
                <a:gd name="connsiteX6" fmla="*/ 494253 w 536277"/>
                <a:gd name="connsiteY6" fmla="*/ 147580 h 249030"/>
                <a:gd name="connsiteX7" fmla="*/ 528670 w 536277"/>
                <a:gd name="connsiteY7" fmla="*/ 117476 h 249030"/>
                <a:gd name="connsiteX8" fmla="*/ 533020 w 536277"/>
                <a:gd name="connsiteY8" fmla="*/ 249030 h 249030"/>
                <a:gd name="connsiteX9" fmla="*/ 0 w 536277"/>
                <a:gd name="connsiteY9" fmla="*/ 65115 h 249030"/>
                <a:gd name="connsiteX10" fmla="*/ 88520 w 536277"/>
                <a:gd name="connsiteY10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205852 w 536277"/>
                <a:gd name="connsiteY2" fmla="*/ 20356 h 249030"/>
                <a:gd name="connsiteX3" fmla="*/ 266320 w 536277"/>
                <a:gd name="connsiteY3" fmla="*/ 36305 h 249030"/>
                <a:gd name="connsiteX4" fmla="*/ 307567 w 536277"/>
                <a:gd name="connsiteY4" fmla="*/ 52560 h 249030"/>
                <a:gd name="connsiteX5" fmla="*/ 361886 w 536277"/>
                <a:gd name="connsiteY5" fmla="*/ 71505 h 249030"/>
                <a:gd name="connsiteX6" fmla="*/ 447295 w 536277"/>
                <a:gd name="connsiteY6" fmla="*/ 52180 h 249030"/>
                <a:gd name="connsiteX7" fmla="*/ 494253 w 536277"/>
                <a:gd name="connsiteY7" fmla="*/ 147580 h 249030"/>
                <a:gd name="connsiteX8" fmla="*/ 528670 w 536277"/>
                <a:gd name="connsiteY8" fmla="*/ 117476 h 249030"/>
                <a:gd name="connsiteX9" fmla="*/ 533020 w 536277"/>
                <a:gd name="connsiteY9" fmla="*/ 249030 h 249030"/>
                <a:gd name="connsiteX10" fmla="*/ 0 w 536277"/>
                <a:gd name="connsiteY10" fmla="*/ 65115 h 249030"/>
                <a:gd name="connsiteX11" fmla="*/ 88520 w 536277"/>
                <a:gd name="connsiteY11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205852 w 536277"/>
                <a:gd name="connsiteY2" fmla="*/ 20356 h 249030"/>
                <a:gd name="connsiteX3" fmla="*/ 266320 w 536277"/>
                <a:gd name="connsiteY3" fmla="*/ 36305 h 249030"/>
                <a:gd name="connsiteX4" fmla="*/ 315105 w 536277"/>
                <a:gd name="connsiteY4" fmla="*/ 35400 h 249030"/>
                <a:gd name="connsiteX5" fmla="*/ 361886 w 536277"/>
                <a:gd name="connsiteY5" fmla="*/ 71505 h 249030"/>
                <a:gd name="connsiteX6" fmla="*/ 447295 w 536277"/>
                <a:gd name="connsiteY6" fmla="*/ 52180 h 249030"/>
                <a:gd name="connsiteX7" fmla="*/ 494253 w 536277"/>
                <a:gd name="connsiteY7" fmla="*/ 147580 h 249030"/>
                <a:gd name="connsiteX8" fmla="*/ 528670 w 536277"/>
                <a:gd name="connsiteY8" fmla="*/ 117476 h 249030"/>
                <a:gd name="connsiteX9" fmla="*/ 533020 w 536277"/>
                <a:gd name="connsiteY9" fmla="*/ 249030 h 249030"/>
                <a:gd name="connsiteX10" fmla="*/ 0 w 536277"/>
                <a:gd name="connsiteY10" fmla="*/ 65115 h 249030"/>
                <a:gd name="connsiteX11" fmla="*/ 88520 w 536277"/>
                <a:gd name="connsiteY11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200215 w 536277"/>
                <a:gd name="connsiteY2" fmla="*/ 49004 h 249030"/>
                <a:gd name="connsiteX3" fmla="*/ 266320 w 536277"/>
                <a:gd name="connsiteY3" fmla="*/ 36305 h 249030"/>
                <a:gd name="connsiteX4" fmla="*/ 315105 w 536277"/>
                <a:gd name="connsiteY4" fmla="*/ 35400 h 249030"/>
                <a:gd name="connsiteX5" fmla="*/ 361886 w 536277"/>
                <a:gd name="connsiteY5" fmla="*/ 71505 h 249030"/>
                <a:gd name="connsiteX6" fmla="*/ 447295 w 536277"/>
                <a:gd name="connsiteY6" fmla="*/ 52180 h 249030"/>
                <a:gd name="connsiteX7" fmla="*/ 494253 w 536277"/>
                <a:gd name="connsiteY7" fmla="*/ 147580 h 249030"/>
                <a:gd name="connsiteX8" fmla="*/ 528670 w 536277"/>
                <a:gd name="connsiteY8" fmla="*/ 117476 h 249030"/>
                <a:gd name="connsiteX9" fmla="*/ 533020 w 536277"/>
                <a:gd name="connsiteY9" fmla="*/ 249030 h 249030"/>
                <a:gd name="connsiteX10" fmla="*/ 0 w 536277"/>
                <a:gd name="connsiteY10" fmla="*/ 65115 h 249030"/>
                <a:gd name="connsiteX11" fmla="*/ 88520 w 536277"/>
                <a:gd name="connsiteY11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187041 w 536277"/>
                <a:gd name="connsiteY2" fmla="*/ 94812 h 249030"/>
                <a:gd name="connsiteX3" fmla="*/ 266320 w 536277"/>
                <a:gd name="connsiteY3" fmla="*/ 36305 h 249030"/>
                <a:gd name="connsiteX4" fmla="*/ 315105 w 536277"/>
                <a:gd name="connsiteY4" fmla="*/ 35400 h 249030"/>
                <a:gd name="connsiteX5" fmla="*/ 361886 w 536277"/>
                <a:gd name="connsiteY5" fmla="*/ 71505 h 249030"/>
                <a:gd name="connsiteX6" fmla="*/ 447295 w 536277"/>
                <a:gd name="connsiteY6" fmla="*/ 52180 h 249030"/>
                <a:gd name="connsiteX7" fmla="*/ 494253 w 536277"/>
                <a:gd name="connsiteY7" fmla="*/ 147580 h 249030"/>
                <a:gd name="connsiteX8" fmla="*/ 528670 w 536277"/>
                <a:gd name="connsiteY8" fmla="*/ 117476 h 249030"/>
                <a:gd name="connsiteX9" fmla="*/ 533020 w 536277"/>
                <a:gd name="connsiteY9" fmla="*/ 249030 h 249030"/>
                <a:gd name="connsiteX10" fmla="*/ 0 w 536277"/>
                <a:gd name="connsiteY10" fmla="*/ 65115 h 249030"/>
                <a:gd name="connsiteX11" fmla="*/ 88520 w 536277"/>
                <a:gd name="connsiteY11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187041 w 536277"/>
                <a:gd name="connsiteY2" fmla="*/ 94812 h 249030"/>
                <a:gd name="connsiteX3" fmla="*/ 266320 w 536277"/>
                <a:gd name="connsiteY3" fmla="*/ 36305 h 249030"/>
                <a:gd name="connsiteX4" fmla="*/ 315105 w 536277"/>
                <a:gd name="connsiteY4" fmla="*/ 35400 h 249030"/>
                <a:gd name="connsiteX5" fmla="*/ 361886 w 536277"/>
                <a:gd name="connsiteY5" fmla="*/ 71505 h 249030"/>
                <a:gd name="connsiteX6" fmla="*/ 447295 w 536277"/>
                <a:gd name="connsiteY6" fmla="*/ 52180 h 249030"/>
                <a:gd name="connsiteX7" fmla="*/ 462121 w 536277"/>
                <a:gd name="connsiteY7" fmla="*/ 158543 h 249030"/>
                <a:gd name="connsiteX8" fmla="*/ 528670 w 536277"/>
                <a:gd name="connsiteY8" fmla="*/ 117476 h 249030"/>
                <a:gd name="connsiteX9" fmla="*/ 533020 w 536277"/>
                <a:gd name="connsiteY9" fmla="*/ 249030 h 249030"/>
                <a:gd name="connsiteX10" fmla="*/ 0 w 536277"/>
                <a:gd name="connsiteY10" fmla="*/ 65115 h 249030"/>
                <a:gd name="connsiteX11" fmla="*/ 88520 w 536277"/>
                <a:gd name="connsiteY11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187041 w 536277"/>
                <a:gd name="connsiteY2" fmla="*/ 94812 h 249030"/>
                <a:gd name="connsiteX3" fmla="*/ 266320 w 536277"/>
                <a:gd name="connsiteY3" fmla="*/ 36305 h 249030"/>
                <a:gd name="connsiteX4" fmla="*/ 315105 w 536277"/>
                <a:gd name="connsiteY4" fmla="*/ 35400 h 249030"/>
                <a:gd name="connsiteX5" fmla="*/ 335746 w 536277"/>
                <a:gd name="connsiteY5" fmla="*/ 57031 h 249030"/>
                <a:gd name="connsiteX6" fmla="*/ 361886 w 536277"/>
                <a:gd name="connsiteY6" fmla="*/ 71505 h 249030"/>
                <a:gd name="connsiteX7" fmla="*/ 447295 w 536277"/>
                <a:gd name="connsiteY7" fmla="*/ 52180 h 249030"/>
                <a:gd name="connsiteX8" fmla="*/ 462121 w 536277"/>
                <a:gd name="connsiteY8" fmla="*/ 158543 h 249030"/>
                <a:gd name="connsiteX9" fmla="*/ 528670 w 536277"/>
                <a:gd name="connsiteY9" fmla="*/ 117476 h 249030"/>
                <a:gd name="connsiteX10" fmla="*/ 533020 w 536277"/>
                <a:gd name="connsiteY10" fmla="*/ 249030 h 249030"/>
                <a:gd name="connsiteX11" fmla="*/ 0 w 536277"/>
                <a:gd name="connsiteY11" fmla="*/ 65115 h 249030"/>
                <a:gd name="connsiteX12" fmla="*/ 88520 w 536277"/>
                <a:gd name="connsiteY12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187041 w 536277"/>
                <a:gd name="connsiteY2" fmla="*/ 94812 h 249030"/>
                <a:gd name="connsiteX3" fmla="*/ 266320 w 536277"/>
                <a:gd name="connsiteY3" fmla="*/ 36305 h 249030"/>
                <a:gd name="connsiteX4" fmla="*/ 315105 w 536277"/>
                <a:gd name="connsiteY4" fmla="*/ 35400 h 249030"/>
                <a:gd name="connsiteX5" fmla="*/ 345460 w 536277"/>
                <a:gd name="connsiteY5" fmla="*/ 8379 h 249030"/>
                <a:gd name="connsiteX6" fmla="*/ 361886 w 536277"/>
                <a:gd name="connsiteY6" fmla="*/ 71505 h 249030"/>
                <a:gd name="connsiteX7" fmla="*/ 447295 w 536277"/>
                <a:gd name="connsiteY7" fmla="*/ 52180 h 249030"/>
                <a:gd name="connsiteX8" fmla="*/ 462121 w 536277"/>
                <a:gd name="connsiteY8" fmla="*/ 158543 h 249030"/>
                <a:gd name="connsiteX9" fmla="*/ 528670 w 536277"/>
                <a:gd name="connsiteY9" fmla="*/ 117476 h 249030"/>
                <a:gd name="connsiteX10" fmla="*/ 533020 w 536277"/>
                <a:gd name="connsiteY10" fmla="*/ 249030 h 249030"/>
                <a:gd name="connsiteX11" fmla="*/ 0 w 536277"/>
                <a:gd name="connsiteY11" fmla="*/ 65115 h 249030"/>
                <a:gd name="connsiteX12" fmla="*/ 88520 w 536277"/>
                <a:gd name="connsiteY12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187041 w 536277"/>
                <a:gd name="connsiteY2" fmla="*/ 94812 h 249030"/>
                <a:gd name="connsiteX3" fmla="*/ 266320 w 536277"/>
                <a:gd name="connsiteY3" fmla="*/ 36305 h 249030"/>
                <a:gd name="connsiteX4" fmla="*/ 307799 w 536277"/>
                <a:gd name="connsiteY4" fmla="*/ 60342 h 249030"/>
                <a:gd name="connsiteX5" fmla="*/ 345460 w 536277"/>
                <a:gd name="connsiteY5" fmla="*/ 8379 h 249030"/>
                <a:gd name="connsiteX6" fmla="*/ 361886 w 536277"/>
                <a:gd name="connsiteY6" fmla="*/ 71505 h 249030"/>
                <a:gd name="connsiteX7" fmla="*/ 447295 w 536277"/>
                <a:gd name="connsiteY7" fmla="*/ 52180 h 249030"/>
                <a:gd name="connsiteX8" fmla="*/ 462121 w 536277"/>
                <a:gd name="connsiteY8" fmla="*/ 158543 h 249030"/>
                <a:gd name="connsiteX9" fmla="*/ 528670 w 536277"/>
                <a:gd name="connsiteY9" fmla="*/ 117476 h 249030"/>
                <a:gd name="connsiteX10" fmla="*/ 533020 w 536277"/>
                <a:gd name="connsiteY10" fmla="*/ 249030 h 249030"/>
                <a:gd name="connsiteX11" fmla="*/ 0 w 536277"/>
                <a:gd name="connsiteY11" fmla="*/ 65115 h 249030"/>
                <a:gd name="connsiteX12" fmla="*/ 88520 w 536277"/>
                <a:gd name="connsiteY12" fmla="*/ 4555 h 24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6277" h="249030">
                  <a:moveTo>
                    <a:pt x="88520" y="4555"/>
                  </a:moveTo>
                  <a:cubicBezTo>
                    <a:pt x="114491" y="-5279"/>
                    <a:pt x="136274" y="3475"/>
                    <a:pt x="155829" y="6108"/>
                  </a:cubicBezTo>
                  <a:cubicBezTo>
                    <a:pt x="175384" y="8742"/>
                    <a:pt x="168626" y="89779"/>
                    <a:pt x="187041" y="94812"/>
                  </a:cubicBezTo>
                  <a:cubicBezTo>
                    <a:pt x="205456" y="99845"/>
                    <a:pt x="246194" y="42050"/>
                    <a:pt x="266320" y="36305"/>
                  </a:cubicBezTo>
                  <a:cubicBezTo>
                    <a:pt x="286446" y="30560"/>
                    <a:pt x="296228" y="56888"/>
                    <a:pt x="307799" y="60342"/>
                  </a:cubicBezTo>
                  <a:cubicBezTo>
                    <a:pt x="319370" y="63796"/>
                    <a:pt x="337663" y="2362"/>
                    <a:pt x="345460" y="8379"/>
                  </a:cubicBezTo>
                  <a:cubicBezTo>
                    <a:pt x="353257" y="14396"/>
                    <a:pt x="343295" y="72313"/>
                    <a:pt x="361886" y="71505"/>
                  </a:cubicBezTo>
                  <a:cubicBezTo>
                    <a:pt x="380477" y="70697"/>
                    <a:pt x="430589" y="37674"/>
                    <a:pt x="447295" y="52180"/>
                  </a:cubicBezTo>
                  <a:cubicBezTo>
                    <a:pt x="464001" y="66686"/>
                    <a:pt x="453939" y="139432"/>
                    <a:pt x="462121" y="158543"/>
                  </a:cubicBezTo>
                  <a:cubicBezTo>
                    <a:pt x="478675" y="162347"/>
                    <a:pt x="521297" y="96121"/>
                    <a:pt x="528670" y="117476"/>
                  </a:cubicBezTo>
                  <a:cubicBezTo>
                    <a:pt x="536043" y="138831"/>
                    <a:pt x="539139" y="204781"/>
                    <a:pt x="533020" y="249030"/>
                  </a:cubicBezTo>
                  <a:lnTo>
                    <a:pt x="0" y="65115"/>
                  </a:lnTo>
                  <a:cubicBezTo>
                    <a:pt x="40217" y="36540"/>
                    <a:pt x="67353" y="20430"/>
                    <a:pt x="88520" y="4555"/>
                  </a:cubicBezTo>
                  <a:close/>
                </a:path>
              </a:pathLst>
            </a:custGeom>
            <a:pattFill prst="wdUpDiag">
              <a:fgClr>
                <a:schemeClr val="tx1"/>
              </a:fgClr>
              <a:bgClr>
                <a:srgbClr val="CCFFCC"/>
              </a:bgClr>
            </a:pattFill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 139"/>
            <p:cNvSpPr/>
            <p:nvPr/>
          </p:nvSpPr>
          <p:spPr>
            <a:xfrm rot="20441154">
              <a:off x="2191142" y="4091291"/>
              <a:ext cx="1624237" cy="729265"/>
            </a:xfrm>
            <a:custGeom>
              <a:avLst/>
              <a:gdLst>
                <a:gd name="connsiteX0" fmla="*/ 88900 w 306626"/>
                <a:gd name="connsiteY0" fmla="*/ 77842 h 210651"/>
                <a:gd name="connsiteX1" fmla="*/ 127000 w 306626"/>
                <a:gd name="connsiteY1" fmla="*/ 14342 h 210651"/>
                <a:gd name="connsiteX2" fmla="*/ 241300 w 306626"/>
                <a:gd name="connsiteY2" fmla="*/ 14342 h 210651"/>
                <a:gd name="connsiteX3" fmla="*/ 266700 w 306626"/>
                <a:gd name="connsiteY3" fmla="*/ 52442 h 210651"/>
                <a:gd name="connsiteX4" fmla="*/ 304800 w 306626"/>
                <a:gd name="connsiteY4" fmla="*/ 204842 h 210651"/>
                <a:gd name="connsiteX5" fmla="*/ 241300 w 306626"/>
                <a:gd name="connsiteY5" fmla="*/ 192142 h 210651"/>
                <a:gd name="connsiteX6" fmla="*/ 63500 w 306626"/>
                <a:gd name="connsiteY6" fmla="*/ 141342 h 210651"/>
                <a:gd name="connsiteX7" fmla="*/ 25400 w 306626"/>
                <a:gd name="connsiteY7" fmla="*/ 128642 h 210651"/>
                <a:gd name="connsiteX8" fmla="*/ 0 w 306626"/>
                <a:gd name="connsiteY8" fmla="*/ 103242 h 210651"/>
                <a:gd name="connsiteX0" fmla="*/ 88900 w 306626"/>
                <a:gd name="connsiteY0" fmla="*/ 77842 h 210651"/>
                <a:gd name="connsiteX1" fmla="*/ 127000 w 306626"/>
                <a:gd name="connsiteY1" fmla="*/ 14342 h 210651"/>
                <a:gd name="connsiteX2" fmla="*/ 241300 w 306626"/>
                <a:gd name="connsiteY2" fmla="*/ 14342 h 210651"/>
                <a:gd name="connsiteX3" fmla="*/ 266700 w 306626"/>
                <a:gd name="connsiteY3" fmla="*/ 52442 h 210651"/>
                <a:gd name="connsiteX4" fmla="*/ 304800 w 306626"/>
                <a:gd name="connsiteY4" fmla="*/ 204842 h 210651"/>
                <a:gd name="connsiteX5" fmla="*/ 241300 w 306626"/>
                <a:gd name="connsiteY5" fmla="*/ 192142 h 210651"/>
                <a:gd name="connsiteX6" fmla="*/ 63500 w 306626"/>
                <a:gd name="connsiteY6" fmla="*/ 141342 h 210651"/>
                <a:gd name="connsiteX7" fmla="*/ 0 w 306626"/>
                <a:gd name="connsiteY7" fmla="*/ 103242 h 210651"/>
                <a:gd name="connsiteX0" fmla="*/ 88900 w 308065"/>
                <a:gd name="connsiteY0" fmla="*/ 64390 h 197199"/>
                <a:gd name="connsiteX1" fmla="*/ 127000 w 308065"/>
                <a:gd name="connsiteY1" fmla="*/ 890 h 197199"/>
                <a:gd name="connsiteX2" fmla="*/ 266700 w 308065"/>
                <a:gd name="connsiteY2" fmla="*/ 38990 h 197199"/>
                <a:gd name="connsiteX3" fmla="*/ 304800 w 308065"/>
                <a:gd name="connsiteY3" fmla="*/ 191390 h 197199"/>
                <a:gd name="connsiteX4" fmla="*/ 241300 w 308065"/>
                <a:gd name="connsiteY4" fmla="*/ 178690 h 197199"/>
                <a:gd name="connsiteX5" fmla="*/ 63500 w 308065"/>
                <a:gd name="connsiteY5" fmla="*/ 127890 h 197199"/>
                <a:gd name="connsiteX6" fmla="*/ 0 w 308065"/>
                <a:gd name="connsiteY6" fmla="*/ 89790 h 197199"/>
                <a:gd name="connsiteX0" fmla="*/ 88900 w 317326"/>
                <a:gd name="connsiteY0" fmla="*/ 64390 h 193676"/>
                <a:gd name="connsiteX1" fmla="*/ 127000 w 317326"/>
                <a:gd name="connsiteY1" fmla="*/ 890 h 193676"/>
                <a:gd name="connsiteX2" fmla="*/ 266700 w 317326"/>
                <a:gd name="connsiteY2" fmla="*/ 38990 h 193676"/>
                <a:gd name="connsiteX3" fmla="*/ 304800 w 317326"/>
                <a:gd name="connsiteY3" fmla="*/ 191390 h 193676"/>
                <a:gd name="connsiteX4" fmla="*/ 63500 w 317326"/>
                <a:gd name="connsiteY4" fmla="*/ 127890 h 193676"/>
                <a:gd name="connsiteX5" fmla="*/ 0 w 317326"/>
                <a:gd name="connsiteY5" fmla="*/ 89790 h 193676"/>
                <a:gd name="connsiteX0" fmla="*/ 38100 w 317326"/>
                <a:gd name="connsiteY0" fmla="*/ 76200 h 192786"/>
                <a:gd name="connsiteX1" fmla="*/ 127000 w 317326"/>
                <a:gd name="connsiteY1" fmla="*/ 0 h 192786"/>
                <a:gd name="connsiteX2" fmla="*/ 266700 w 317326"/>
                <a:gd name="connsiteY2" fmla="*/ 38100 h 192786"/>
                <a:gd name="connsiteX3" fmla="*/ 304800 w 317326"/>
                <a:gd name="connsiteY3" fmla="*/ 190500 h 192786"/>
                <a:gd name="connsiteX4" fmla="*/ 63500 w 317326"/>
                <a:gd name="connsiteY4" fmla="*/ 127000 h 192786"/>
                <a:gd name="connsiteX5" fmla="*/ 0 w 317326"/>
                <a:gd name="connsiteY5" fmla="*/ 88900 h 192786"/>
                <a:gd name="connsiteX0" fmla="*/ 38100 w 317326"/>
                <a:gd name="connsiteY0" fmla="*/ 76200 h 192786"/>
                <a:gd name="connsiteX1" fmla="*/ 127000 w 317326"/>
                <a:gd name="connsiteY1" fmla="*/ 0 h 192786"/>
                <a:gd name="connsiteX2" fmla="*/ 266700 w 317326"/>
                <a:gd name="connsiteY2" fmla="*/ 38100 h 192786"/>
                <a:gd name="connsiteX3" fmla="*/ 304800 w 317326"/>
                <a:gd name="connsiteY3" fmla="*/ 190500 h 192786"/>
                <a:gd name="connsiteX4" fmla="*/ 63500 w 317326"/>
                <a:gd name="connsiteY4" fmla="*/ 127000 h 192786"/>
                <a:gd name="connsiteX5" fmla="*/ 0 w 317326"/>
                <a:gd name="connsiteY5" fmla="*/ 88900 h 192786"/>
                <a:gd name="connsiteX6" fmla="*/ 38100 w 317326"/>
                <a:gd name="connsiteY6" fmla="*/ 76200 h 192786"/>
                <a:gd name="connsiteX0" fmla="*/ 50800 w 317326"/>
                <a:gd name="connsiteY0" fmla="*/ 51105 h 193091"/>
                <a:gd name="connsiteX1" fmla="*/ 127000 w 317326"/>
                <a:gd name="connsiteY1" fmla="*/ 305 h 193091"/>
                <a:gd name="connsiteX2" fmla="*/ 266700 w 317326"/>
                <a:gd name="connsiteY2" fmla="*/ 38405 h 193091"/>
                <a:gd name="connsiteX3" fmla="*/ 304800 w 317326"/>
                <a:gd name="connsiteY3" fmla="*/ 190805 h 193091"/>
                <a:gd name="connsiteX4" fmla="*/ 63500 w 317326"/>
                <a:gd name="connsiteY4" fmla="*/ 127305 h 193091"/>
                <a:gd name="connsiteX5" fmla="*/ 0 w 317326"/>
                <a:gd name="connsiteY5" fmla="*/ 89205 h 193091"/>
                <a:gd name="connsiteX6" fmla="*/ 50800 w 317326"/>
                <a:gd name="connsiteY6" fmla="*/ 51105 h 193091"/>
                <a:gd name="connsiteX0" fmla="*/ 50800 w 521051"/>
                <a:gd name="connsiteY0" fmla="*/ 52506 h 288544"/>
                <a:gd name="connsiteX1" fmla="*/ 127000 w 521051"/>
                <a:gd name="connsiteY1" fmla="*/ 1706 h 288544"/>
                <a:gd name="connsiteX2" fmla="*/ 266700 w 521051"/>
                <a:gd name="connsiteY2" fmla="*/ 39806 h 288544"/>
                <a:gd name="connsiteX3" fmla="*/ 517525 w 521051"/>
                <a:gd name="connsiteY3" fmla="*/ 287456 h 288544"/>
                <a:gd name="connsiteX4" fmla="*/ 63500 w 521051"/>
                <a:gd name="connsiteY4" fmla="*/ 128706 h 288544"/>
                <a:gd name="connsiteX5" fmla="*/ 0 w 521051"/>
                <a:gd name="connsiteY5" fmla="*/ 90606 h 288544"/>
                <a:gd name="connsiteX6" fmla="*/ 50800 w 521051"/>
                <a:gd name="connsiteY6" fmla="*/ 52506 h 288544"/>
                <a:gd name="connsiteX0" fmla="*/ 50800 w 521051"/>
                <a:gd name="connsiteY0" fmla="*/ 52506 h 288544"/>
                <a:gd name="connsiteX1" fmla="*/ 127000 w 521051"/>
                <a:gd name="connsiteY1" fmla="*/ 1706 h 288544"/>
                <a:gd name="connsiteX2" fmla="*/ 266700 w 521051"/>
                <a:gd name="connsiteY2" fmla="*/ 39806 h 288544"/>
                <a:gd name="connsiteX3" fmla="*/ 517525 w 521051"/>
                <a:gd name="connsiteY3" fmla="*/ 287456 h 288544"/>
                <a:gd name="connsiteX4" fmla="*/ 63500 w 521051"/>
                <a:gd name="connsiteY4" fmla="*/ 128706 h 288544"/>
                <a:gd name="connsiteX5" fmla="*/ 0 w 521051"/>
                <a:gd name="connsiteY5" fmla="*/ 90606 h 288544"/>
                <a:gd name="connsiteX6" fmla="*/ 50800 w 521051"/>
                <a:gd name="connsiteY6" fmla="*/ 52506 h 288544"/>
                <a:gd name="connsiteX0" fmla="*/ 50800 w 521051"/>
                <a:gd name="connsiteY0" fmla="*/ 52506 h 288544"/>
                <a:gd name="connsiteX1" fmla="*/ 127000 w 521051"/>
                <a:gd name="connsiteY1" fmla="*/ 1706 h 288544"/>
                <a:gd name="connsiteX2" fmla="*/ 266700 w 521051"/>
                <a:gd name="connsiteY2" fmla="*/ 39806 h 288544"/>
                <a:gd name="connsiteX3" fmla="*/ 517525 w 521051"/>
                <a:gd name="connsiteY3" fmla="*/ 287456 h 288544"/>
                <a:gd name="connsiteX4" fmla="*/ 63500 w 521051"/>
                <a:gd name="connsiteY4" fmla="*/ 128706 h 288544"/>
                <a:gd name="connsiteX5" fmla="*/ 0 w 521051"/>
                <a:gd name="connsiteY5" fmla="*/ 90606 h 288544"/>
                <a:gd name="connsiteX6" fmla="*/ 50800 w 521051"/>
                <a:gd name="connsiteY6" fmla="*/ 52506 h 288544"/>
                <a:gd name="connsiteX0" fmla="*/ 50800 w 517525"/>
                <a:gd name="connsiteY0" fmla="*/ 52506 h 288544"/>
                <a:gd name="connsiteX1" fmla="*/ 127000 w 517525"/>
                <a:gd name="connsiteY1" fmla="*/ 1706 h 288544"/>
                <a:gd name="connsiteX2" fmla="*/ 266700 w 517525"/>
                <a:gd name="connsiteY2" fmla="*/ 39806 h 288544"/>
                <a:gd name="connsiteX3" fmla="*/ 517525 w 517525"/>
                <a:gd name="connsiteY3" fmla="*/ 287456 h 288544"/>
                <a:gd name="connsiteX4" fmla="*/ 63500 w 517525"/>
                <a:gd name="connsiteY4" fmla="*/ 128706 h 288544"/>
                <a:gd name="connsiteX5" fmla="*/ 0 w 517525"/>
                <a:gd name="connsiteY5" fmla="*/ 90606 h 288544"/>
                <a:gd name="connsiteX6" fmla="*/ 50800 w 517525"/>
                <a:gd name="connsiteY6" fmla="*/ 52506 h 288544"/>
                <a:gd name="connsiteX0" fmla="*/ 50800 w 517525"/>
                <a:gd name="connsiteY0" fmla="*/ 52506 h 287456"/>
                <a:gd name="connsiteX1" fmla="*/ 127000 w 517525"/>
                <a:gd name="connsiteY1" fmla="*/ 1706 h 287456"/>
                <a:gd name="connsiteX2" fmla="*/ 266700 w 517525"/>
                <a:gd name="connsiteY2" fmla="*/ 39806 h 287456"/>
                <a:gd name="connsiteX3" fmla="*/ 517525 w 517525"/>
                <a:gd name="connsiteY3" fmla="*/ 287456 h 287456"/>
                <a:gd name="connsiteX4" fmla="*/ 63500 w 517525"/>
                <a:gd name="connsiteY4" fmla="*/ 128706 h 287456"/>
                <a:gd name="connsiteX5" fmla="*/ 0 w 517525"/>
                <a:gd name="connsiteY5" fmla="*/ 90606 h 287456"/>
                <a:gd name="connsiteX6" fmla="*/ 50800 w 517525"/>
                <a:gd name="connsiteY6" fmla="*/ 52506 h 287456"/>
                <a:gd name="connsiteX0" fmla="*/ 50800 w 517525"/>
                <a:gd name="connsiteY0" fmla="*/ 52506 h 287768"/>
                <a:gd name="connsiteX1" fmla="*/ 127000 w 517525"/>
                <a:gd name="connsiteY1" fmla="*/ 1706 h 287768"/>
                <a:gd name="connsiteX2" fmla="*/ 266700 w 517525"/>
                <a:gd name="connsiteY2" fmla="*/ 39806 h 287768"/>
                <a:gd name="connsiteX3" fmla="*/ 517525 w 517525"/>
                <a:gd name="connsiteY3" fmla="*/ 287456 h 287768"/>
                <a:gd name="connsiteX4" fmla="*/ 0 w 517525"/>
                <a:gd name="connsiteY4" fmla="*/ 90606 h 287768"/>
                <a:gd name="connsiteX5" fmla="*/ 50800 w 517525"/>
                <a:gd name="connsiteY5" fmla="*/ 52506 h 287768"/>
                <a:gd name="connsiteX0" fmla="*/ 63500 w 530225"/>
                <a:gd name="connsiteY0" fmla="*/ 52506 h 287786"/>
                <a:gd name="connsiteX1" fmla="*/ 139700 w 530225"/>
                <a:gd name="connsiteY1" fmla="*/ 1706 h 287786"/>
                <a:gd name="connsiteX2" fmla="*/ 279400 w 530225"/>
                <a:gd name="connsiteY2" fmla="*/ 39806 h 287786"/>
                <a:gd name="connsiteX3" fmla="*/ 530225 w 530225"/>
                <a:gd name="connsiteY3" fmla="*/ 287456 h 287786"/>
                <a:gd name="connsiteX4" fmla="*/ 0 w 530225"/>
                <a:gd name="connsiteY4" fmla="*/ 100131 h 287786"/>
                <a:gd name="connsiteX5" fmla="*/ 63500 w 530225"/>
                <a:gd name="connsiteY5" fmla="*/ 52506 h 287786"/>
                <a:gd name="connsiteX0" fmla="*/ 63500 w 530225"/>
                <a:gd name="connsiteY0" fmla="*/ 52506 h 287829"/>
                <a:gd name="connsiteX1" fmla="*/ 139700 w 530225"/>
                <a:gd name="connsiteY1" fmla="*/ 1706 h 287829"/>
                <a:gd name="connsiteX2" fmla="*/ 279400 w 530225"/>
                <a:gd name="connsiteY2" fmla="*/ 39806 h 287829"/>
                <a:gd name="connsiteX3" fmla="*/ 530225 w 530225"/>
                <a:gd name="connsiteY3" fmla="*/ 287456 h 287829"/>
                <a:gd name="connsiteX4" fmla="*/ 0 w 530225"/>
                <a:gd name="connsiteY4" fmla="*/ 100131 h 287829"/>
                <a:gd name="connsiteX5" fmla="*/ 63500 w 530225"/>
                <a:gd name="connsiteY5" fmla="*/ 52506 h 287829"/>
                <a:gd name="connsiteX0" fmla="*/ 63500 w 530225"/>
                <a:gd name="connsiteY0" fmla="*/ 52506 h 287829"/>
                <a:gd name="connsiteX1" fmla="*/ 139700 w 530225"/>
                <a:gd name="connsiteY1" fmla="*/ 1706 h 287829"/>
                <a:gd name="connsiteX2" fmla="*/ 279400 w 530225"/>
                <a:gd name="connsiteY2" fmla="*/ 39806 h 287829"/>
                <a:gd name="connsiteX3" fmla="*/ 530225 w 530225"/>
                <a:gd name="connsiteY3" fmla="*/ 287456 h 287829"/>
                <a:gd name="connsiteX4" fmla="*/ 0 w 530225"/>
                <a:gd name="connsiteY4" fmla="*/ 100131 h 287829"/>
                <a:gd name="connsiteX5" fmla="*/ 63500 w 530225"/>
                <a:gd name="connsiteY5" fmla="*/ 52506 h 287829"/>
                <a:gd name="connsiteX0" fmla="*/ 63500 w 530225"/>
                <a:gd name="connsiteY0" fmla="*/ 52831 h 288154"/>
                <a:gd name="connsiteX1" fmla="*/ 139700 w 530225"/>
                <a:gd name="connsiteY1" fmla="*/ 2031 h 288154"/>
                <a:gd name="connsiteX2" fmla="*/ 419100 w 530225"/>
                <a:gd name="connsiteY2" fmla="*/ 122681 h 288154"/>
                <a:gd name="connsiteX3" fmla="*/ 530225 w 530225"/>
                <a:gd name="connsiteY3" fmla="*/ 287781 h 288154"/>
                <a:gd name="connsiteX4" fmla="*/ 0 w 530225"/>
                <a:gd name="connsiteY4" fmla="*/ 100456 h 288154"/>
                <a:gd name="connsiteX5" fmla="*/ 63500 w 530225"/>
                <a:gd name="connsiteY5" fmla="*/ 52831 h 288154"/>
                <a:gd name="connsiteX0" fmla="*/ 63500 w 530225"/>
                <a:gd name="connsiteY0" fmla="*/ 21638 h 256961"/>
                <a:gd name="connsiteX1" fmla="*/ 234950 w 530225"/>
                <a:gd name="connsiteY1" fmla="*/ 5763 h 256961"/>
                <a:gd name="connsiteX2" fmla="*/ 419100 w 530225"/>
                <a:gd name="connsiteY2" fmla="*/ 91488 h 256961"/>
                <a:gd name="connsiteX3" fmla="*/ 530225 w 530225"/>
                <a:gd name="connsiteY3" fmla="*/ 256588 h 256961"/>
                <a:gd name="connsiteX4" fmla="*/ 0 w 530225"/>
                <a:gd name="connsiteY4" fmla="*/ 69263 h 256961"/>
                <a:gd name="connsiteX5" fmla="*/ 63500 w 530225"/>
                <a:gd name="connsiteY5" fmla="*/ 21638 h 256961"/>
                <a:gd name="connsiteX0" fmla="*/ 85725 w 530225"/>
                <a:gd name="connsiteY0" fmla="*/ 16135 h 260983"/>
                <a:gd name="connsiteX1" fmla="*/ 234950 w 530225"/>
                <a:gd name="connsiteY1" fmla="*/ 9785 h 260983"/>
                <a:gd name="connsiteX2" fmla="*/ 419100 w 530225"/>
                <a:gd name="connsiteY2" fmla="*/ 95510 h 260983"/>
                <a:gd name="connsiteX3" fmla="*/ 530225 w 530225"/>
                <a:gd name="connsiteY3" fmla="*/ 260610 h 260983"/>
                <a:gd name="connsiteX4" fmla="*/ 0 w 530225"/>
                <a:gd name="connsiteY4" fmla="*/ 73285 h 260983"/>
                <a:gd name="connsiteX5" fmla="*/ 85725 w 530225"/>
                <a:gd name="connsiteY5" fmla="*/ 16135 h 260983"/>
                <a:gd name="connsiteX0" fmla="*/ 85725 w 530225"/>
                <a:gd name="connsiteY0" fmla="*/ 16135 h 260610"/>
                <a:gd name="connsiteX1" fmla="*/ 234950 w 530225"/>
                <a:gd name="connsiteY1" fmla="*/ 9785 h 260610"/>
                <a:gd name="connsiteX2" fmla="*/ 419100 w 530225"/>
                <a:gd name="connsiteY2" fmla="*/ 95510 h 260610"/>
                <a:gd name="connsiteX3" fmla="*/ 530225 w 530225"/>
                <a:gd name="connsiteY3" fmla="*/ 260610 h 260610"/>
                <a:gd name="connsiteX4" fmla="*/ 0 w 530225"/>
                <a:gd name="connsiteY4" fmla="*/ 73285 h 260610"/>
                <a:gd name="connsiteX5" fmla="*/ 85725 w 530225"/>
                <a:gd name="connsiteY5" fmla="*/ 16135 h 260610"/>
                <a:gd name="connsiteX0" fmla="*/ 85725 w 530225"/>
                <a:gd name="connsiteY0" fmla="*/ 14090 h 258565"/>
                <a:gd name="connsiteX1" fmla="*/ 234950 w 530225"/>
                <a:gd name="connsiteY1" fmla="*/ 7740 h 258565"/>
                <a:gd name="connsiteX2" fmla="*/ 444500 w 530225"/>
                <a:gd name="connsiteY2" fmla="*/ 61715 h 258565"/>
                <a:gd name="connsiteX3" fmla="*/ 530225 w 530225"/>
                <a:gd name="connsiteY3" fmla="*/ 258565 h 258565"/>
                <a:gd name="connsiteX4" fmla="*/ 0 w 530225"/>
                <a:gd name="connsiteY4" fmla="*/ 71240 h 258565"/>
                <a:gd name="connsiteX5" fmla="*/ 85725 w 530225"/>
                <a:gd name="connsiteY5" fmla="*/ 14090 h 258565"/>
                <a:gd name="connsiteX0" fmla="*/ 85725 w 530225"/>
                <a:gd name="connsiteY0" fmla="*/ 7049 h 251524"/>
                <a:gd name="connsiteX1" fmla="*/ 219074 w 530225"/>
                <a:gd name="connsiteY1" fmla="*/ 22925 h 251524"/>
                <a:gd name="connsiteX2" fmla="*/ 234950 w 530225"/>
                <a:gd name="connsiteY2" fmla="*/ 699 h 251524"/>
                <a:gd name="connsiteX3" fmla="*/ 444500 w 530225"/>
                <a:gd name="connsiteY3" fmla="*/ 54674 h 251524"/>
                <a:gd name="connsiteX4" fmla="*/ 530225 w 530225"/>
                <a:gd name="connsiteY4" fmla="*/ 251524 h 251524"/>
                <a:gd name="connsiteX5" fmla="*/ 0 w 530225"/>
                <a:gd name="connsiteY5" fmla="*/ 64199 h 251524"/>
                <a:gd name="connsiteX6" fmla="*/ 85725 w 530225"/>
                <a:gd name="connsiteY6" fmla="*/ 7049 h 251524"/>
                <a:gd name="connsiteX0" fmla="*/ 85725 w 530225"/>
                <a:gd name="connsiteY0" fmla="*/ 7049 h 251524"/>
                <a:gd name="connsiteX1" fmla="*/ 193674 w 530225"/>
                <a:gd name="connsiteY1" fmla="*/ 22925 h 251524"/>
                <a:gd name="connsiteX2" fmla="*/ 234950 w 530225"/>
                <a:gd name="connsiteY2" fmla="*/ 699 h 251524"/>
                <a:gd name="connsiteX3" fmla="*/ 444500 w 530225"/>
                <a:gd name="connsiteY3" fmla="*/ 54674 h 251524"/>
                <a:gd name="connsiteX4" fmla="*/ 530225 w 530225"/>
                <a:gd name="connsiteY4" fmla="*/ 251524 h 251524"/>
                <a:gd name="connsiteX5" fmla="*/ 0 w 530225"/>
                <a:gd name="connsiteY5" fmla="*/ 64199 h 251524"/>
                <a:gd name="connsiteX6" fmla="*/ 85725 w 530225"/>
                <a:gd name="connsiteY6" fmla="*/ 7049 h 251524"/>
                <a:gd name="connsiteX0" fmla="*/ 85725 w 530225"/>
                <a:gd name="connsiteY0" fmla="*/ 10620 h 255095"/>
                <a:gd name="connsiteX1" fmla="*/ 234950 w 530225"/>
                <a:gd name="connsiteY1" fmla="*/ 4270 h 255095"/>
                <a:gd name="connsiteX2" fmla="*/ 444500 w 530225"/>
                <a:gd name="connsiteY2" fmla="*/ 58245 h 255095"/>
                <a:gd name="connsiteX3" fmla="*/ 530225 w 530225"/>
                <a:gd name="connsiteY3" fmla="*/ 255095 h 255095"/>
                <a:gd name="connsiteX4" fmla="*/ 0 w 530225"/>
                <a:gd name="connsiteY4" fmla="*/ 67770 h 255095"/>
                <a:gd name="connsiteX5" fmla="*/ 85725 w 530225"/>
                <a:gd name="connsiteY5" fmla="*/ 10620 h 255095"/>
                <a:gd name="connsiteX0" fmla="*/ 85725 w 530225"/>
                <a:gd name="connsiteY0" fmla="*/ 2005 h 246480"/>
                <a:gd name="connsiteX1" fmla="*/ 263525 w 530225"/>
                <a:gd name="connsiteY1" fmla="*/ 33755 h 246480"/>
                <a:gd name="connsiteX2" fmla="*/ 444500 w 530225"/>
                <a:gd name="connsiteY2" fmla="*/ 49630 h 246480"/>
                <a:gd name="connsiteX3" fmla="*/ 530225 w 530225"/>
                <a:gd name="connsiteY3" fmla="*/ 246480 h 246480"/>
                <a:gd name="connsiteX4" fmla="*/ 0 w 530225"/>
                <a:gd name="connsiteY4" fmla="*/ 59155 h 246480"/>
                <a:gd name="connsiteX5" fmla="*/ 85725 w 530225"/>
                <a:gd name="connsiteY5" fmla="*/ 2005 h 246480"/>
                <a:gd name="connsiteX0" fmla="*/ 85725 w 530225"/>
                <a:gd name="connsiteY0" fmla="*/ 2005 h 246480"/>
                <a:gd name="connsiteX1" fmla="*/ 263525 w 530225"/>
                <a:gd name="connsiteY1" fmla="*/ 33755 h 246480"/>
                <a:gd name="connsiteX2" fmla="*/ 444500 w 530225"/>
                <a:gd name="connsiteY2" fmla="*/ 49630 h 246480"/>
                <a:gd name="connsiteX3" fmla="*/ 530225 w 530225"/>
                <a:gd name="connsiteY3" fmla="*/ 246480 h 246480"/>
                <a:gd name="connsiteX4" fmla="*/ 0 w 530225"/>
                <a:gd name="connsiteY4" fmla="*/ 59155 h 246480"/>
                <a:gd name="connsiteX5" fmla="*/ 85725 w 530225"/>
                <a:gd name="connsiteY5" fmla="*/ 2005 h 246480"/>
                <a:gd name="connsiteX0" fmla="*/ 88520 w 533020"/>
                <a:gd name="connsiteY0" fmla="*/ 2005 h 246480"/>
                <a:gd name="connsiteX1" fmla="*/ 266320 w 533020"/>
                <a:gd name="connsiteY1" fmla="*/ 33755 h 246480"/>
                <a:gd name="connsiteX2" fmla="*/ 447295 w 533020"/>
                <a:gd name="connsiteY2" fmla="*/ 49630 h 246480"/>
                <a:gd name="connsiteX3" fmla="*/ 533020 w 533020"/>
                <a:gd name="connsiteY3" fmla="*/ 246480 h 246480"/>
                <a:gd name="connsiteX4" fmla="*/ 0 w 533020"/>
                <a:gd name="connsiteY4" fmla="*/ 62565 h 246480"/>
                <a:gd name="connsiteX5" fmla="*/ 88520 w 533020"/>
                <a:gd name="connsiteY5" fmla="*/ 2005 h 246480"/>
                <a:gd name="connsiteX0" fmla="*/ 88520 w 562547"/>
                <a:gd name="connsiteY0" fmla="*/ 2005 h 247062"/>
                <a:gd name="connsiteX1" fmla="*/ 266320 w 562547"/>
                <a:gd name="connsiteY1" fmla="*/ 33755 h 247062"/>
                <a:gd name="connsiteX2" fmla="*/ 447295 w 562547"/>
                <a:gd name="connsiteY2" fmla="*/ 49630 h 247062"/>
                <a:gd name="connsiteX3" fmla="*/ 488782 w 562547"/>
                <a:gd name="connsiteY3" fmla="*/ 118348 h 247062"/>
                <a:gd name="connsiteX4" fmla="*/ 533020 w 562547"/>
                <a:gd name="connsiteY4" fmla="*/ 246480 h 247062"/>
                <a:gd name="connsiteX5" fmla="*/ 0 w 562547"/>
                <a:gd name="connsiteY5" fmla="*/ 62565 h 247062"/>
                <a:gd name="connsiteX6" fmla="*/ 88520 w 562547"/>
                <a:gd name="connsiteY6" fmla="*/ 2005 h 247062"/>
                <a:gd name="connsiteX0" fmla="*/ 88520 w 562547"/>
                <a:gd name="connsiteY0" fmla="*/ 2005 h 247062"/>
                <a:gd name="connsiteX1" fmla="*/ 266320 w 562547"/>
                <a:gd name="connsiteY1" fmla="*/ 33755 h 247062"/>
                <a:gd name="connsiteX2" fmla="*/ 360122 w 562547"/>
                <a:gd name="connsiteY2" fmla="*/ 35977 h 247062"/>
                <a:gd name="connsiteX3" fmla="*/ 447295 w 562547"/>
                <a:gd name="connsiteY3" fmla="*/ 49630 h 247062"/>
                <a:gd name="connsiteX4" fmla="*/ 488782 w 562547"/>
                <a:gd name="connsiteY4" fmla="*/ 118348 h 247062"/>
                <a:gd name="connsiteX5" fmla="*/ 533020 w 562547"/>
                <a:gd name="connsiteY5" fmla="*/ 246480 h 247062"/>
                <a:gd name="connsiteX6" fmla="*/ 0 w 562547"/>
                <a:gd name="connsiteY6" fmla="*/ 62565 h 247062"/>
                <a:gd name="connsiteX7" fmla="*/ 88520 w 562547"/>
                <a:gd name="connsiteY7" fmla="*/ 2005 h 247062"/>
                <a:gd name="connsiteX0" fmla="*/ 88520 w 562547"/>
                <a:gd name="connsiteY0" fmla="*/ 1788 h 246845"/>
                <a:gd name="connsiteX1" fmla="*/ 205852 w 562547"/>
                <a:gd name="connsiteY1" fmla="*/ 17589 h 246845"/>
                <a:gd name="connsiteX2" fmla="*/ 266320 w 562547"/>
                <a:gd name="connsiteY2" fmla="*/ 33538 h 246845"/>
                <a:gd name="connsiteX3" fmla="*/ 360122 w 562547"/>
                <a:gd name="connsiteY3" fmla="*/ 35760 h 246845"/>
                <a:gd name="connsiteX4" fmla="*/ 447295 w 562547"/>
                <a:gd name="connsiteY4" fmla="*/ 49413 h 246845"/>
                <a:gd name="connsiteX5" fmla="*/ 488782 w 562547"/>
                <a:gd name="connsiteY5" fmla="*/ 118131 h 246845"/>
                <a:gd name="connsiteX6" fmla="*/ 533020 w 562547"/>
                <a:gd name="connsiteY6" fmla="*/ 246263 h 246845"/>
                <a:gd name="connsiteX7" fmla="*/ 0 w 562547"/>
                <a:gd name="connsiteY7" fmla="*/ 62348 h 246845"/>
                <a:gd name="connsiteX8" fmla="*/ 88520 w 562547"/>
                <a:gd name="connsiteY8" fmla="*/ 1788 h 246845"/>
                <a:gd name="connsiteX0" fmla="*/ 88520 w 534162"/>
                <a:gd name="connsiteY0" fmla="*/ 1788 h 246263"/>
                <a:gd name="connsiteX1" fmla="*/ 205852 w 534162"/>
                <a:gd name="connsiteY1" fmla="*/ 17589 h 246263"/>
                <a:gd name="connsiteX2" fmla="*/ 266320 w 534162"/>
                <a:gd name="connsiteY2" fmla="*/ 33538 h 246263"/>
                <a:gd name="connsiteX3" fmla="*/ 360122 w 534162"/>
                <a:gd name="connsiteY3" fmla="*/ 35760 h 246263"/>
                <a:gd name="connsiteX4" fmla="*/ 447295 w 534162"/>
                <a:gd name="connsiteY4" fmla="*/ 49413 h 246263"/>
                <a:gd name="connsiteX5" fmla="*/ 488782 w 534162"/>
                <a:gd name="connsiteY5" fmla="*/ 118131 h 246263"/>
                <a:gd name="connsiteX6" fmla="*/ 533020 w 534162"/>
                <a:gd name="connsiteY6" fmla="*/ 246263 h 246263"/>
                <a:gd name="connsiteX7" fmla="*/ 0 w 534162"/>
                <a:gd name="connsiteY7" fmla="*/ 62348 h 246263"/>
                <a:gd name="connsiteX8" fmla="*/ 88520 w 534162"/>
                <a:gd name="connsiteY8" fmla="*/ 1788 h 246263"/>
                <a:gd name="connsiteX0" fmla="*/ 88520 w 565565"/>
                <a:gd name="connsiteY0" fmla="*/ 1788 h 247423"/>
                <a:gd name="connsiteX1" fmla="*/ 205852 w 565565"/>
                <a:gd name="connsiteY1" fmla="*/ 17589 h 247423"/>
                <a:gd name="connsiteX2" fmla="*/ 266320 w 565565"/>
                <a:gd name="connsiteY2" fmla="*/ 33538 h 247423"/>
                <a:gd name="connsiteX3" fmla="*/ 360122 w 565565"/>
                <a:gd name="connsiteY3" fmla="*/ 35760 h 247423"/>
                <a:gd name="connsiteX4" fmla="*/ 447295 w 565565"/>
                <a:gd name="connsiteY4" fmla="*/ 49413 h 247423"/>
                <a:gd name="connsiteX5" fmla="*/ 488782 w 565565"/>
                <a:gd name="connsiteY5" fmla="*/ 118131 h 247423"/>
                <a:gd name="connsiteX6" fmla="*/ 505005 w 565565"/>
                <a:gd name="connsiteY6" fmla="*/ 139636 h 247423"/>
                <a:gd name="connsiteX7" fmla="*/ 533020 w 565565"/>
                <a:gd name="connsiteY7" fmla="*/ 246263 h 247423"/>
                <a:gd name="connsiteX8" fmla="*/ 0 w 565565"/>
                <a:gd name="connsiteY8" fmla="*/ 62348 h 247423"/>
                <a:gd name="connsiteX9" fmla="*/ 88520 w 565565"/>
                <a:gd name="connsiteY9" fmla="*/ 1788 h 247423"/>
                <a:gd name="connsiteX0" fmla="*/ 88520 w 570941"/>
                <a:gd name="connsiteY0" fmla="*/ 1788 h 247205"/>
                <a:gd name="connsiteX1" fmla="*/ 205852 w 570941"/>
                <a:gd name="connsiteY1" fmla="*/ 17589 h 247205"/>
                <a:gd name="connsiteX2" fmla="*/ 266320 w 570941"/>
                <a:gd name="connsiteY2" fmla="*/ 33538 h 247205"/>
                <a:gd name="connsiteX3" fmla="*/ 360122 w 570941"/>
                <a:gd name="connsiteY3" fmla="*/ 35760 h 247205"/>
                <a:gd name="connsiteX4" fmla="*/ 447295 w 570941"/>
                <a:gd name="connsiteY4" fmla="*/ 49413 h 247205"/>
                <a:gd name="connsiteX5" fmla="*/ 488782 w 570941"/>
                <a:gd name="connsiteY5" fmla="*/ 118131 h 247205"/>
                <a:gd name="connsiteX6" fmla="*/ 528670 w 570941"/>
                <a:gd name="connsiteY6" fmla="*/ 114709 h 247205"/>
                <a:gd name="connsiteX7" fmla="*/ 533020 w 570941"/>
                <a:gd name="connsiteY7" fmla="*/ 246263 h 247205"/>
                <a:gd name="connsiteX8" fmla="*/ 0 w 570941"/>
                <a:gd name="connsiteY8" fmla="*/ 62348 h 247205"/>
                <a:gd name="connsiteX9" fmla="*/ 88520 w 570941"/>
                <a:gd name="connsiteY9" fmla="*/ 1788 h 247205"/>
                <a:gd name="connsiteX0" fmla="*/ 88520 w 536277"/>
                <a:gd name="connsiteY0" fmla="*/ 1788 h 246263"/>
                <a:gd name="connsiteX1" fmla="*/ 205852 w 536277"/>
                <a:gd name="connsiteY1" fmla="*/ 17589 h 246263"/>
                <a:gd name="connsiteX2" fmla="*/ 266320 w 536277"/>
                <a:gd name="connsiteY2" fmla="*/ 33538 h 246263"/>
                <a:gd name="connsiteX3" fmla="*/ 360122 w 536277"/>
                <a:gd name="connsiteY3" fmla="*/ 35760 h 246263"/>
                <a:gd name="connsiteX4" fmla="*/ 447295 w 536277"/>
                <a:gd name="connsiteY4" fmla="*/ 49413 h 246263"/>
                <a:gd name="connsiteX5" fmla="*/ 488782 w 536277"/>
                <a:gd name="connsiteY5" fmla="*/ 118131 h 246263"/>
                <a:gd name="connsiteX6" fmla="*/ 528670 w 536277"/>
                <a:gd name="connsiteY6" fmla="*/ 114709 h 246263"/>
                <a:gd name="connsiteX7" fmla="*/ 533020 w 536277"/>
                <a:gd name="connsiteY7" fmla="*/ 246263 h 246263"/>
                <a:gd name="connsiteX8" fmla="*/ 0 w 536277"/>
                <a:gd name="connsiteY8" fmla="*/ 62348 h 246263"/>
                <a:gd name="connsiteX9" fmla="*/ 88520 w 536277"/>
                <a:gd name="connsiteY9" fmla="*/ 1788 h 246263"/>
                <a:gd name="connsiteX0" fmla="*/ 88520 w 536277"/>
                <a:gd name="connsiteY0" fmla="*/ 1788 h 246263"/>
                <a:gd name="connsiteX1" fmla="*/ 205852 w 536277"/>
                <a:gd name="connsiteY1" fmla="*/ 17589 h 246263"/>
                <a:gd name="connsiteX2" fmla="*/ 266320 w 536277"/>
                <a:gd name="connsiteY2" fmla="*/ 33538 h 246263"/>
                <a:gd name="connsiteX3" fmla="*/ 360122 w 536277"/>
                <a:gd name="connsiteY3" fmla="*/ 35760 h 246263"/>
                <a:gd name="connsiteX4" fmla="*/ 447295 w 536277"/>
                <a:gd name="connsiteY4" fmla="*/ 49413 h 246263"/>
                <a:gd name="connsiteX5" fmla="*/ 494253 w 536277"/>
                <a:gd name="connsiteY5" fmla="*/ 144813 h 246263"/>
                <a:gd name="connsiteX6" fmla="*/ 528670 w 536277"/>
                <a:gd name="connsiteY6" fmla="*/ 114709 h 246263"/>
                <a:gd name="connsiteX7" fmla="*/ 533020 w 536277"/>
                <a:gd name="connsiteY7" fmla="*/ 246263 h 246263"/>
                <a:gd name="connsiteX8" fmla="*/ 0 w 536277"/>
                <a:gd name="connsiteY8" fmla="*/ 62348 h 246263"/>
                <a:gd name="connsiteX9" fmla="*/ 88520 w 536277"/>
                <a:gd name="connsiteY9" fmla="*/ 1788 h 246263"/>
                <a:gd name="connsiteX0" fmla="*/ 88520 w 536277"/>
                <a:gd name="connsiteY0" fmla="*/ 1788 h 246263"/>
                <a:gd name="connsiteX1" fmla="*/ 205852 w 536277"/>
                <a:gd name="connsiteY1" fmla="*/ 17589 h 246263"/>
                <a:gd name="connsiteX2" fmla="*/ 266320 w 536277"/>
                <a:gd name="connsiteY2" fmla="*/ 33538 h 246263"/>
                <a:gd name="connsiteX3" fmla="*/ 360122 w 536277"/>
                <a:gd name="connsiteY3" fmla="*/ 35760 h 246263"/>
                <a:gd name="connsiteX4" fmla="*/ 447295 w 536277"/>
                <a:gd name="connsiteY4" fmla="*/ 49413 h 246263"/>
                <a:gd name="connsiteX5" fmla="*/ 494253 w 536277"/>
                <a:gd name="connsiteY5" fmla="*/ 144813 h 246263"/>
                <a:gd name="connsiteX6" fmla="*/ 528670 w 536277"/>
                <a:gd name="connsiteY6" fmla="*/ 114709 h 246263"/>
                <a:gd name="connsiteX7" fmla="*/ 533020 w 536277"/>
                <a:gd name="connsiteY7" fmla="*/ 246263 h 246263"/>
                <a:gd name="connsiteX8" fmla="*/ 0 w 536277"/>
                <a:gd name="connsiteY8" fmla="*/ 62348 h 246263"/>
                <a:gd name="connsiteX9" fmla="*/ 88520 w 536277"/>
                <a:gd name="connsiteY9" fmla="*/ 1788 h 246263"/>
                <a:gd name="connsiteX0" fmla="*/ 88520 w 536277"/>
                <a:gd name="connsiteY0" fmla="*/ 1788 h 246263"/>
                <a:gd name="connsiteX1" fmla="*/ 205852 w 536277"/>
                <a:gd name="connsiteY1" fmla="*/ 17589 h 246263"/>
                <a:gd name="connsiteX2" fmla="*/ 266320 w 536277"/>
                <a:gd name="connsiteY2" fmla="*/ 33538 h 246263"/>
                <a:gd name="connsiteX3" fmla="*/ 360122 w 536277"/>
                <a:gd name="connsiteY3" fmla="*/ 35760 h 246263"/>
                <a:gd name="connsiteX4" fmla="*/ 447295 w 536277"/>
                <a:gd name="connsiteY4" fmla="*/ 49413 h 246263"/>
                <a:gd name="connsiteX5" fmla="*/ 494253 w 536277"/>
                <a:gd name="connsiteY5" fmla="*/ 144813 h 246263"/>
                <a:gd name="connsiteX6" fmla="*/ 528670 w 536277"/>
                <a:gd name="connsiteY6" fmla="*/ 114709 h 246263"/>
                <a:gd name="connsiteX7" fmla="*/ 533020 w 536277"/>
                <a:gd name="connsiteY7" fmla="*/ 246263 h 246263"/>
                <a:gd name="connsiteX8" fmla="*/ 0 w 536277"/>
                <a:gd name="connsiteY8" fmla="*/ 62348 h 246263"/>
                <a:gd name="connsiteX9" fmla="*/ 88520 w 536277"/>
                <a:gd name="connsiteY9" fmla="*/ 1788 h 246263"/>
                <a:gd name="connsiteX0" fmla="*/ 88520 w 536277"/>
                <a:gd name="connsiteY0" fmla="*/ 1788 h 246263"/>
                <a:gd name="connsiteX1" fmla="*/ 205852 w 536277"/>
                <a:gd name="connsiteY1" fmla="*/ 17589 h 246263"/>
                <a:gd name="connsiteX2" fmla="*/ 266320 w 536277"/>
                <a:gd name="connsiteY2" fmla="*/ 33538 h 246263"/>
                <a:gd name="connsiteX3" fmla="*/ 361886 w 536277"/>
                <a:gd name="connsiteY3" fmla="*/ 68738 h 246263"/>
                <a:gd name="connsiteX4" fmla="*/ 447295 w 536277"/>
                <a:gd name="connsiteY4" fmla="*/ 49413 h 246263"/>
                <a:gd name="connsiteX5" fmla="*/ 494253 w 536277"/>
                <a:gd name="connsiteY5" fmla="*/ 144813 h 246263"/>
                <a:gd name="connsiteX6" fmla="*/ 528670 w 536277"/>
                <a:gd name="connsiteY6" fmla="*/ 114709 h 246263"/>
                <a:gd name="connsiteX7" fmla="*/ 533020 w 536277"/>
                <a:gd name="connsiteY7" fmla="*/ 246263 h 246263"/>
                <a:gd name="connsiteX8" fmla="*/ 0 w 536277"/>
                <a:gd name="connsiteY8" fmla="*/ 62348 h 246263"/>
                <a:gd name="connsiteX9" fmla="*/ 88520 w 536277"/>
                <a:gd name="connsiteY9" fmla="*/ 1788 h 246263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205852 w 536277"/>
                <a:gd name="connsiteY2" fmla="*/ 20356 h 249030"/>
                <a:gd name="connsiteX3" fmla="*/ 266320 w 536277"/>
                <a:gd name="connsiteY3" fmla="*/ 36305 h 249030"/>
                <a:gd name="connsiteX4" fmla="*/ 361886 w 536277"/>
                <a:gd name="connsiteY4" fmla="*/ 71505 h 249030"/>
                <a:gd name="connsiteX5" fmla="*/ 447295 w 536277"/>
                <a:gd name="connsiteY5" fmla="*/ 52180 h 249030"/>
                <a:gd name="connsiteX6" fmla="*/ 494253 w 536277"/>
                <a:gd name="connsiteY6" fmla="*/ 147580 h 249030"/>
                <a:gd name="connsiteX7" fmla="*/ 528670 w 536277"/>
                <a:gd name="connsiteY7" fmla="*/ 117476 h 249030"/>
                <a:gd name="connsiteX8" fmla="*/ 533020 w 536277"/>
                <a:gd name="connsiteY8" fmla="*/ 249030 h 249030"/>
                <a:gd name="connsiteX9" fmla="*/ 0 w 536277"/>
                <a:gd name="connsiteY9" fmla="*/ 65115 h 249030"/>
                <a:gd name="connsiteX10" fmla="*/ 88520 w 536277"/>
                <a:gd name="connsiteY10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205852 w 536277"/>
                <a:gd name="connsiteY2" fmla="*/ 20356 h 249030"/>
                <a:gd name="connsiteX3" fmla="*/ 266320 w 536277"/>
                <a:gd name="connsiteY3" fmla="*/ 36305 h 249030"/>
                <a:gd name="connsiteX4" fmla="*/ 307567 w 536277"/>
                <a:gd name="connsiteY4" fmla="*/ 52560 h 249030"/>
                <a:gd name="connsiteX5" fmla="*/ 361886 w 536277"/>
                <a:gd name="connsiteY5" fmla="*/ 71505 h 249030"/>
                <a:gd name="connsiteX6" fmla="*/ 447295 w 536277"/>
                <a:gd name="connsiteY6" fmla="*/ 52180 h 249030"/>
                <a:gd name="connsiteX7" fmla="*/ 494253 w 536277"/>
                <a:gd name="connsiteY7" fmla="*/ 147580 h 249030"/>
                <a:gd name="connsiteX8" fmla="*/ 528670 w 536277"/>
                <a:gd name="connsiteY8" fmla="*/ 117476 h 249030"/>
                <a:gd name="connsiteX9" fmla="*/ 533020 w 536277"/>
                <a:gd name="connsiteY9" fmla="*/ 249030 h 249030"/>
                <a:gd name="connsiteX10" fmla="*/ 0 w 536277"/>
                <a:gd name="connsiteY10" fmla="*/ 65115 h 249030"/>
                <a:gd name="connsiteX11" fmla="*/ 88520 w 536277"/>
                <a:gd name="connsiteY11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205852 w 536277"/>
                <a:gd name="connsiteY2" fmla="*/ 20356 h 249030"/>
                <a:gd name="connsiteX3" fmla="*/ 266320 w 536277"/>
                <a:gd name="connsiteY3" fmla="*/ 36305 h 249030"/>
                <a:gd name="connsiteX4" fmla="*/ 315105 w 536277"/>
                <a:gd name="connsiteY4" fmla="*/ 35400 h 249030"/>
                <a:gd name="connsiteX5" fmla="*/ 361886 w 536277"/>
                <a:gd name="connsiteY5" fmla="*/ 71505 h 249030"/>
                <a:gd name="connsiteX6" fmla="*/ 447295 w 536277"/>
                <a:gd name="connsiteY6" fmla="*/ 52180 h 249030"/>
                <a:gd name="connsiteX7" fmla="*/ 494253 w 536277"/>
                <a:gd name="connsiteY7" fmla="*/ 147580 h 249030"/>
                <a:gd name="connsiteX8" fmla="*/ 528670 w 536277"/>
                <a:gd name="connsiteY8" fmla="*/ 117476 h 249030"/>
                <a:gd name="connsiteX9" fmla="*/ 533020 w 536277"/>
                <a:gd name="connsiteY9" fmla="*/ 249030 h 249030"/>
                <a:gd name="connsiteX10" fmla="*/ 0 w 536277"/>
                <a:gd name="connsiteY10" fmla="*/ 65115 h 249030"/>
                <a:gd name="connsiteX11" fmla="*/ 88520 w 536277"/>
                <a:gd name="connsiteY11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200215 w 536277"/>
                <a:gd name="connsiteY2" fmla="*/ 49004 h 249030"/>
                <a:gd name="connsiteX3" fmla="*/ 266320 w 536277"/>
                <a:gd name="connsiteY3" fmla="*/ 36305 h 249030"/>
                <a:gd name="connsiteX4" fmla="*/ 315105 w 536277"/>
                <a:gd name="connsiteY4" fmla="*/ 35400 h 249030"/>
                <a:gd name="connsiteX5" fmla="*/ 361886 w 536277"/>
                <a:gd name="connsiteY5" fmla="*/ 71505 h 249030"/>
                <a:gd name="connsiteX6" fmla="*/ 447295 w 536277"/>
                <a:gd name="connsiteY6" fmla="*/ 52180 h 249030"/>
                <a:gd name="connsiteX7" fmla="*/ 494253 w 536277"/>
                <a:gd name="connsiteY7" fmla="*/ 147580 h 249030"/>
                <a:gd name="connsiteX8" fmla="*/ 528670 w 536277"/>
                <a:gd name="connsiteY8" fmla="*/ 117476 h 249030"/>
                <a:gd name="connsiteX9" fmla="*/ 533020 w 536277"/>
                <a:gd name="connsiteY9" fmla="*/ 249030 h 249030"/>
                <a:gd name="connsiteX10" fmla="*/ 0 w 536277"/>
                <a:gd name="connsiteY10" fmla="*/ 65115 h 249030"/>
                <a:gd name="connsiteX11" fmla="*/ 88520 w 536277"/>
                <a:gd name="connsiteY11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187041 w 536277"/>
                <a:gd name="connsiteY2" fmla="*/ 94812 h 249030"/>
                <a:gd name="connsiteX3" fmla="*/ 266320 w 536277"/>
                <a:gd name="connsiteY3" fmla="*/ 36305 h 249030"/>
                <a:gd name="connsiteX4" fmla="*/ 315105 w 536277"/>
                <a:gd name="connsiteY4" fmla="*/ 35400 h 249030"/>
                <a:gd name="connsiteX5" fmla="*/ 361886 w 536277"/>
                <a:gd name="connsiteY5" fmla="*/ 71505 h 249030"/>
                <a:gd name="connsiteX6" fmla="*/ 447295 w 536277"/>
                <a:gd name="connsiteY6" fmla="*/ 52180 h 249030"/>
                <a:gd name="connsiteX7" fmla="*/ 494253 w 536277"/>
                <a:gd name="connsiteY7" fmla="*/ 147580 h 249030"/>
                <a:gd name="connsiteX8" fmla="*/ 528670 w 536277"/>
                <a:gd name="connsiteY8" fmla="*/ 117476 h 249030"/>
                <a:gd name="connsiteX9" fmla="*/ 533020 w 536277"/>
                <a:gd name="connsiteY9" fmla="*/ 249030 h 249030"/>
                <a:gd name="connsiteX10" fmla="*/ 0 w 536277"/>
                <a:gd name="connsiteY10" fmla="*/ 65115 h 249030"/>
                <a:gd name="connsiteX11" fmla="*/ 88520 w 536277"/>
                <a:gd name="connsiteY11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187041 w 536277"/>
                <a:gd name="connsiteY2" fmla="*/ 94812 h 249030"/>
                <a:gd name="connsiteX3" fmla="*/ 266320 w 536277"/>
                <a:gd name="connsiteY3" fmla="*/ 36305 h 249030"/>
                <a:gd name="connsiteX4" fmla="*/ 315105 w 536277"/>
                <a:gd name="connsiteY4" fmla="*/ 35400 h 249030"/>
                <a:gd name="connsiteX5" fmla="*/ 361886 w 536277"/>
                <a:gd name="connsiteY5" fmla="*/ 71505 h 249030"/>
                <a:gd name="connsiteX6" fmla="*/ 447295 w 536277"/>
                <a:gd name="connsiteY6" fmla="*/ 52180 h 249030"/>
                <a:gd name="connsiteX7" fmla="*/ 462121 w 536277"/>
                <a:gd name="connsiteY7" fmla="*/ 158543 h 249030"/>
                <a:gd name="connsiteX8" fmla="*/ 528670 w 536277"/>
                <a:gd name="connsiteY8" fmla="*/ 117476 h 249030"/>
                <a:gd name="connsiteX9" fmla="*/ 533020 w 536277"/>
                <a:gd name="connsiteY9" fmla="*/ 249030 h 249030"/>
                <a:gd name="connsiteX10" fmla="*/ 0 w 536277"/>
                <a:gd name="connsiteY10" fmla="*/ 65115 h 249030"/>
                <a:gd name="connsiteX11" fmla="*/ 88520 w 536277"/>
                <a:gd name="connsiteY11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187041 w 536277"/>
                <a:gd name="connsiteY2" fmla="*/ 94812 h 249030"/>
                <a:gd name="connsiteX3" fmla="*/ 266320 w 536277"/>
                <a:gd name="connsiteY3" fmla="*/ 36305 h 249030"/>
                <a:gd name="connsiteX4" fmla="*/ 315105 w 536277"/>
                <a:gd name="connsiteY4" fmla="*/ 35400 h 249030"/>
                <a:gd name="connsiteX5" fmla="*/ 335746 w 536277"/>
                <a:gd name="connsiteY5" fmla="*/ 57031 h 249030"/>
                <a:gd name="connsiteX6" fmla="*/ 361886 w 536277"/>
                <a:gd name="connsiteY6" fmla="*/ 71505 h 249030"/>
                <a:gd name="connsiteX7" fmla="*/ 447295 w 536277"/>
                <a:gd name="connsiteY7" fmla="*/ 52180 h 249030"/>
                <a:gd name="connsiteX8" fmla="*/ 462121 w 536277"/>
                <a:gd name="connsiteY8" fmla="*/ 158543 h 249030"/>
                <a:gd name="connsiteX9" fmla="*/ 528670 w 536277"/>
                <a:gd name="connsiteY9" fmla="*/ 117476 h 249030"/>
                <a:gd name="connsiteX10" fmla="*/ 533020 w 536277"/>
                <a:gd name="connsiteY10" fmla="*/ 249030 h 249030"/>
                <a:gd name="connsiteX11" fmla="*/ 0 w 536277"/>
                <a:gd name="connsiteY11" fmla="*/ 65115 h 249030"/>
                <a:gd name="connsiteX12" fmla="*/ 88520 w 536277"/>
                <a:gd name="connsiteY12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187041 w 536277"/>
                <a:gd name="connsiteY2" fmla="*/ 94812 h 249030"/>
                <a:gd name="connsiteX3" fmla="*/ 266320 w 536277"/>
                <a:gd name="connsiteY3" fmla="*/ 36305 h 249030"/>
                <a:gd name="connsiteX4" fmla="*/ 315105 w 536277"/>
                <a:gd name="connsiteY4" fmla="*/ 35400 h 249030"/>
                <a:gd name="connsiteX5" fmla="*/ 345460 w 536277"/>
                <a:gd name="connsiteY5" fmla="*/ 8379 h 249030"/>
                <a:gd name="connsiteX6" fmla="*/ 361886 w 536277"/>
                <a:gd name="connsiteY6" fmla="*/ 71505 h 249030"/>
                <a:gd name="connsiteX7" fmla="*/ 447295 w 536277"/>
                <a:gd name="connsiteY7" fmla="*/ 52180 h 249030"/>
                <a:gd name="connsiteX8" fmla="*/ 462121 w 536277"/>
                <a:gd name="connsiteY8" fmla="*/ 158543 h 249030"/>
                <a:gd name="connsiteX9" fmla="*/ 528670 w 536277"/>
                <a:gd name="connsiteY9" fmla="*/ 117476 h 249030"/>
                <a:gd name="connsiteX10" fmla="*/ 533020 w 536277"/>
                <a:gd name="connsiteY10" fmla="*/ 249030 h 249030"/>
                <a:gd name="connsiteX11" fmla="*/ 0 w 536277"/>
                <a:gd name="connsiteY11" fmla="*/ 65115 h 249030"/>
                <a:gd name="connsiteX12" fmla="*/ 88520 w 536277"/>
                <a:gd name="connsiteY12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187041 w 536277"/>
                <a:gd name="connsiteY2" fmla="*/ 94812 h 249030"/>
                <a:gd name="connsiteX3" fmla="*/ 266320 w 536277"/>
                <a:gd name="connsiteY3" fmla="*/ 36305 h 249030"/>
                <a:gd name="connsiteX4" fmla="*/ 307799 w 536277"/>
                <a:gd name="connsiteY4" fmla="*/ 60342 h 249030"/>
                <a:gd name="connsiteX5" fmla="*/ 345460 w 536277"/>
                <a:gd name="connsiteY5" fmla="*/ 8379 h 249030"/>
                <a:gd name="connsiteX6" fmla="*/ 361886 w 536277"/>
                <a:gd name="connsiteY6" fmla="*/ 71505 h 249030"/>
                <a:gd name="connsiteX7" fmla="*/ 447295 w 536277"/>
                <a:gd name="connsiteY7" fmla="*/ 52180 h 249030"/>
                <a:gd name="connsiteX8" fmla="*/ 462121 w 536277"/>
                <a:gd name="connsiteY8" fmla="*/ 158543 h 249030"/>
                <a:gd name="connsiteX9" fmla="*/ 528670 w 536277"/>
                <a:gd name="connsiteY9" fmla="*/ 117476 h 249030"/>
                <a:gd name="connsiteX10" fmla="*/ 533020 w 536277"/>
                <a:gd name="connsiteY10" fmla="*/ 249030 h 249030"/>
                <a:gd name="connsiteX11" fmla="*/ 0 w 536277"/>
                <a:gd name="connsiteY11" fmla="*/ 65115 h 249030"/>
                <a:gd name="connsiteX12" fmla="*/ 88520 w 536277"/>
                <a:gd name="connsiteY12" fmla="*/ 4555 h 24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6277" h="249030">
                  <a:moveTo>
                    <a:pt x="88520" y="4555"/>
                  </a:moveTo>
                  <a:cubicBezTo>
                    <a:pt x="114491" y="-5279"/>
                    <a:pt x="136274" y="3475"/>
                    <a:pt x="155829" y="6108"/>
                  </a:cubicBezTo>
                  <a:cubicBezTo>
                    <a:pt x="175384" y="8742"/>
                    <a:pt x="168626" y="89779"/>
                    <a:pt x="187041" y="94812"/>
                  </a:cubicBezTo>
                  <a:cubicBezTo>
                    <a:pt x="205456" y="99845"/>
                    <a:pt x="246194" y="42050"/>
                    <a:pt x="266320" y="36305"/>
                  </a:cubicBezTo>
                  <a:cubicBezTo>
                    <a:pt x="286446" y="30560"/>
                    <a:pt x="296228" y="56888"/>
                    <a:pt x="307799" y="60342"/>
                  </a:cubicBezTo>
                  <a:cubicBezTo>
                    <a:pt x="319370" y="63796"/>
                    <a:pt x="337663" y="2362"/>
                    <a:pt x="345460" y="8379"/>
                  </a:cubicBezTo>
                  <a:cubicBezTo>
                    <a:pt x="353257" y="14396"/>
                    <a:pt x="343295" y="72313"/>
                    <a:pt x="361886" y="71505"/>
                  </a:cubicBezTo>
                  <a:cubicBezTo>
                    <a:pt x="380477" y="70697"/>
                    <a:pt x="430589" y="37674"/>
                    <a:pt x="447295" y="52180"/>
                  </a:cubicBezTo>
                  <a:cubicBezTo>
                    <a:pt x="464001" y="66686"/>
                    <a:pt x="453939" y="139432"/>
                    <a:pt x="462121" y="158543"/>
                  </a:cubicBezTo>
                  <a:cubicBezTo>
                    <a:pt x="478675" y="162347"/>
                    <a:pt x="521297" y="96121"/>
                    <a:pt x="528670" y="117476"/>
                  </a:cubicBezTo>
                  <a:cubicBezTo>
                    <a:pt x="536043" y="138831"/>
                    <a:pt x="539139" y="204781"/>
                    <a:pt x="533020" y="249030"/>
                  </a:cubicBezTo>
                  <a:lnTo>
                    <a:pt x="0" y="65115"/>
                  </a:lnTo>
                  <a:cubicBezTo>
                    <a:pt x="40217" y="36540"/>
                    <a:pt x="67353" y="20430"/>
                    <a:pt x="88520" y="4555"/>
                  </a:cubicBezTo>
                  <a:close/>
                </a:path>
              </a:pathLst>
            </a:custGeom>
            <a:pattFill prst="wdUpDiag">
              <a:fgClr>
                <a:schemeClr val="tx1"/>
              </a:fgClr>
              <a:bgClr>
                <a:srgbClr val="CCFFCC"/>
              </a:bgClr>
            </a:pattFill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889000" y="444500"/>
              <a:ext cx="6388100" cy="5283200"/>
              <a:chOff x="1587500" y="444500"/>
              <a:chExt cx="6388100" cy="5283200"/>
            </a:xfrm>
          </p:grpSpPr>
          <p:cxnSp>
            <p:nvCxnSpPr>
              <p:cNvPr id="141" name="Straight Arrow Connector 140"/>
              <p:cNvCxnSpPr/>
              <p:nvPr/>
            </p:nvCxnSpPr>
            <p:spPr>
              <a:xfrm flipV="1">
                <a:off x="2336801" y="444500"/>
                <a:ext cx="5568660" cy="5283200"/>
              </a:xfrm>
              <a:prstGeom prst="straightConnector1">
                <a:avLst/>
              </a:prstGeom>
              <a:ln>
                <a:solidFill>
                  <a:srgbClr val="3366FF"/>
                </a:solidFill>
                <a:prstDash val="dash"/>
                <a:headEnd type="none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 flipV="1">
                <a:off x="1587500" y="5719456"/>
                <a:ext cx="6388100" cy="824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V="1">
                <a:off x="1587500" y="723902"/>
                <a:ext cx="0" cy="5003798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TextBox 145"/>
            <p:cNvSpPr txBox="1"/>
            <p:nvPr/>
          </p:nvSpPr>
          <p:spPr>
            <a:xfrm rot="16200000">
              <a:off x="80711" y="2315000"/>
              <a:ext cx="9936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time t</a:t>
              </a:r>
              <a:endParaRPr lang="en-US" sz="2400" i="1" dirty="0"/>
            </a:p>
          </p:txBody>
        </p:sp>
        <p:sp>
          <p:nvSpPr>
            <p:cNvPr id="147" name="TextBox 146"/>
            <p:cNvSpPr txBox="1"/>
            <p:nvPr/>
          </p:nvSpPr>
          <p:spPr>
            <a:xfrm rot="21488753">
              <a:off x="4493824" y="5572145"/>
              <a:ext cx="5066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latin typeface="Times"/>
                  <a:cs typeface="Times"/>
                </a:rPr>
                <a:t>x</a:t>
              </a:r>
              <a:r>
                <a:rPr lang="en-US" sz="2800" baseline="-25000" dirty="0" smtClean="0"/>
                <a:t>0</a:t>
              </a:r>
              <a:endParaRPr lang="en-US" sz="2800" baseline="-25000" dirty="0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 flipH="1" flipV="1">
              <a:off x="4688387" y="725211"/>
              <a:ext cx="1" cy="500118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dash"/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7206961" y="522421"/>
              <a:ext cx="1517984" cy="573872"/>
              <a:chOff x="6952961" y="1184487"/>
              <a:chExt cx="1517984" cy="57387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952961" y="1271368"/>
                <a:ext cx="7589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Slope</a:t>
                </a:r>
                <a:endParaRPr lang="en-US" sz="2000" dirty="0"/>
              </a:p>
            </p:txBody>
          </p:sp>
          <p:graphicFrame>
            <p:nvGraphicFramePr>
              <p:cNvPr id="21" name="Object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93261205"/>
                  </p:ext>
                </p:extLst>
              </p:nvPr>
            </p:nvGraphicFramePr>
            <p:xfrm>
              <a:off x="7711953" y="1184487"/>
              <a:ext cx="758992" cy="5738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6" name="Equation" r:id="rId3" imgW="520700" imgH="393700" progId="Equation.3">
                      <p:embed/>
                    </p:oleObj>
                  </mc:Choice>
                  <mc:Fallback>
                    <p:oleObj name="Equation" r:id="rId3" imgW="520700" imgH="3937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7711953" y="1184487"/>
                            <a:ext cx="758992" cy="57387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" name="TextBox 21"/>
            <p:cNvSpPr txBox="1"/>
            <p:nvPr/>
          </p:nvSpPr>
          <p:spPr>
            <a:xfrm>
              <a:off x="4688388" y="4106556"/>
              <a:ext cx="18496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accent6">
                      <a:lumMod val="75000"/>
                    </a:schemeClr>
                  </a:solidFill>
                </a:rPr>
                <a:t>Eulerian</a:t>
              </a:r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observer </a:t>
              </a:r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at fixed  </a:t>
              </a:r>
              <a:r>
                <a:rPr lang="en-US" i="1" dirty="0" smtClean="0">
                  <a:solidFill>
                    <a:schemeClr val="accent6">
                      <a:lumMod val="75000"/>
                    </a:schemeClr>
                  </a:solidFill>
                  <a:latin typeface="Times"/>
                  <a:cs typeface="Times"/>
                </a:rPr>
                <a:t>x</a:t>
              </a:r>
              <a:r>
                <a:rPr lang="en-US" baseline="-25000" dirty="0" smtClean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 sees </a:t>
              </a:r>
              <a:r>
                <a:rPr lang="en-US" i="1" dirty="0" smtClean="0">
                  <a:solidFill>
                    <a:schemeClr val="accent6">
                      <a:lumMod val="75000"/>
                    </a:schemeClr>
                  </a:solidFill>
                  <a:latin typeface="Symbol" charset="2"/>
                  <a:cs typeface="Symbol" charset="2"/>
                </a:rPr>
                <a:t>r</a:t>
              </a:r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(</a:t>
              </a:r>
              <a:r>
                <a:rPr lang="en-US" i="1" dirty="0" smtClean="0">
                  <a:solidFill>
                    <a:schemeClr val="accent6">
                      <a:lumMod val="75000"/>
                    </a:schemeClr>
                  </a:solidFill>
                  <a:latin typeface="Times"/>
                  <a:cs typeface="Times"/>
                </a:rPr>
                <a:t>x</a:t>
              </a:r>
              <a:r>
                <a:rPr lang="en-US" baseline="-25000" dirty="0" smtClean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,</a:t>
              </a:r>
              <a:r>
                <a:rPr lang="en-US" i="1" dirty="0" smtClean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)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 rot="19016933">
              <a:off x="2809473" y="1612675"/>
              <a:ext cx="23727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3366FF"/>
                  </a:solidFill>
                </a:rPr>
                <a:t>Lagrangian</a:t>
              </a:r>
              <a:r>
                <a:rPr lang="en-US" dirty="0" smtClean="0">
                  <a:solidFill>
                    <a:srgbClr val="3366FF"/>
                  </a:solidFill>
                </a:rPr>
                <a:t> </a:t>
              </a:r>
              <a:r>
                <a:rPr lang="en-US" dirty="0">
                  <a:solidFill>
                    <a:srgbClr val="3366FF"/>
                  </a:solidFill>
                </a:rPr>
                <a:t>observer </a:t>
              </a:r>
              <a:r>
                <a:rPr lang="en-US" dirty="0" smtClean="0">
                  <a:solidFill>
                    <a:srgbClr val="3366FF"/>
                  </a:solidFill>
                </a:rPr>
                <a:t>moving at </a:t>
              </a:r>
              <a:r>
                <a:rPr lang="en-US" i="1" dirty="0" smtClean="0">
                  <a:solidFill>
                    <a:srgbClr val="3366FF"/>
                  </a:solidFill>
                  <a:latin typeface="Times"/>
                  <a:cs typeface="Times"/>
                </a:rPr>
                <a:t>v</a:t>
              </a:r>
              <a:r>
                <a:rPr lang="en-US" dirty="0" smtClean="0">
                  <a:solidFill>
                    <a:srgbClr val="3366FF"/>
                  </a:solidFill>
                </a:rPr>
                <a:t> sees  constant </a:t>
              </a:r>
              <a:r>
                <a:rPr lang="en-US" i="1" dirty="0" smtClean="0">
                  <a:solidFill>
                    <a:srgbClr val="3366FF"/>
                  </a:solidFill>
                  <a:latin typeface="Symbol" charset="2"/>
                  <a:cs typeface="Symbol" charset="2"/>
                </a:rPr>
                <a:t>r</a:t>
              </a:r>
              <a:r>
                <a:rPr lang="en-US" dirty="0" smtClean="0">
                  <a:solidFill>
                    <a:srgbClr val="3366FF"/>
                  </a:solidFill>
                </a:rPr>
                <a:t>(</a:t>
              </a:r>
              <a:r>
                <a:rPr lang="en-US" i="1" dirty="0" smtClean="0">
                  <a:solidFill>
                    <a:srgbClr val="3366FF"/>
                  </a:solidFill>
                  <a:latin typeface="Times"/>
                  <a:cs typeface="Times"/>
                </a:rPr>
                <a:t>X</a:t>
              </a:r>
              <a:r>
                <a:rPr lang="en-US" dirty="0" smtClean="0">
                  <a:solidFill>
                    <a:srgbClr val="3366FF"/>
                  </a:solidFill>
                </a:rPr>
                <a:t>)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sp>
          <p:nvSpPr>
            <p:cNvPr id="129" name="Freeform 128"/>
            <p:cNvSpPr/>
            <p:nvPr/>
          </p:nvSpPr>
          <p:spPr>
            <a:xfrm rot="4301125">
              <a:off x="3979986" y="2582786"/>
              <a:ext cx="1624237" cy="729265"/>
            </a:xfrm>
            <a:custGeom>
              <a:avLst/>
              <a:gdLst>
                <a:gd name="connsiteX0" fmla="*/ 88900 w 306626"/>
                <a:gd name="connsiteY0" fmla="*/ 77842 h 210651"/>
                <a:gd name="connsiteX1" fmla="*/ 127000 w 306626"/>
                <a:gd name="connsiteY1" fmla="*/ 14342 h 210651"/>
                <a:gd name="connsiteX2" fmla="*/ 241300 w 306626"/>
                <a:gd name="connsiteY2" fmla="*/ 14342 h 210651"/>
                <a:gd name="connsiteX3" fmla="*/ 266700 w 306626"/>
                <a:gd name="connsiteY3" fmla="*/ 52442 h 210651"/>
                <a:gd name="connsiteX4" fmla="*/ 304800 w 306626"/>
                <a:gd name="connsiteY4" fmla="*/ 204842 h 210651"/>
                <a:gd name="connsiteX5" fmla="*/ 241300 w 306626"/>
                <a:gd name="connsiteY5" fmla="*/ 192142 h 210651"/>
                <a:gd name="connsiteX6" fmla="*/ 63500 w 306626"/>
                <a:gd name="connsiteY6" fmla="*/ 141342 h 210651"/>
                <a:gd name="connsiteX7" fmla="*/ 25400 w 306626"/>
                <a:gd name="connsiteY7" fmla="*/ 128642 h 210651"/>
                <a:gd name="connsiteX8" fmla="*/ 0 w 306626"/>
                <a:gd name="connsiteY8" fmla="*/ 103242 h 210651"/>
                <a:gd name="connsiteX0" fmla="*/ 88900 w 306626"/>
                <a:gd name="connsiteY0" fmla="*/ 77842 h 210651"/>
                <a:gd name="connsiteX1" fmla="*/ 127000 w 306626"/>
                <a:gd name="connsiteY1" fmla="*/ 14342 h 210651"/>
                <a:gd name="connsiteX2" fmla="*/ 241300 w 306626"/>
                <a:gd name="connsiteY2" fmla="*/ 14342 h 210651"/>
                <a:gd name="connsiteX3" fmla="*/ 266700 w 306626"/>
                <a:gd name="connsiteY3" fmla="*/ 52442 h 210651"/>
                <a:gd name="connsiteX4" fmla="*/ 304800 w 306626"/>
                <a:gd name="connsiteY4" fmla="*/ 204842 h 210651"/>
                <a:gd name="connsiteX5" fmla="*/ 241300 w 306626"/>
                <a:gd name="connsiteY5" fmla="*/ 192142 h 210651"/>
                <a:gd name="connsiteX6" fmla="*/ 63500 w 306626"/>
                <a:gd name="connsiteY6" fmla="*/ 141342 h 210651"/>
                <a:gd name="connsiteX7" fmla="*/ 0 w 306626"/>
                <a:gd name="connsiteY7" fmla="*/ 103242 h 210651"/>
                <a:gd name="connsiteX0" fmla="*/ 88900 w 308065"/>
                <a:gd name="connsiteY0" fmla="*/ 64390 h 197199"/>
                <a:gd name="connsiteX1" fmla="*/ 127000 w 308065"/>
                <a:gd name="connsiteY1" fmla="*/ 890 h 197199"/>
                <a:gd name="connsiteX2" fmla="*/ 266700 w 308065"/>
                <a:gd name="connsiteY2" fmla="*/ 38990 h 197199"/>
                <a:gd name="connsiteX3" fmla="*/ 304800 w 308065"/>
                <a:gd name="connsiteY3" fmla="*/ 191390 h 197199"/>
                <a:gd name="connsiteX4" fmla="*/ 241300 w 308065"/>
                <a:gd name="connsiteY4" fmla="*/ 178690 h 197199"/>
                <a:gd name="connsiteX5" fmla="*/ 63500 w 308065"/>
                <a:gd name="connsiteY5" fmla="*/ 127890 h 197199"/>
                <a:gd name="connsiteX6" fmla="*/ 0 w 308065"/>
                <a:gd name="connsiteY6" fmla="*/ 89790 h 197199"/>
                <a:gd name="connsiteX0" fmla="*/ 88900 w 317326"/>
                <a:gd name="connsiteY0" fmla="*/ 64390 h 193676"/>
                <a:gd name="connsiteX1" fmla="*/ 127000 w 317326"/>
                <a:gd name="connsiteY1" fmla="*/ 890 h 193676"/>
                <a:gd name="connsiteX2" fmla="*/ 266700 w 317326"/>
                <a:gd name="connsiteY2" fmla="*/ 38990 h 193676"/>
                <a:gd name="connsiteX3" fmla="*/ 304800 w 317326"/>
                <a:gd name="connsiteY3" fmla="*/ 191390 h 193676"/>
                <a:gd name="connsiteX4" fmla="*/ 63500 w 317326"/>
                <a:gd name="connsiteY4" fmla="*/ 127890 h 193676"/>
                <a:gd name="connsiteX5" fmla="*/ 0 w 317326"/>
                <a:gd name="connsiteY5" fmla="*/ 89790 h 193676"/>
                <a:gd name="connsiteX0" fmla="*/ 38100 w 317326"/>
                <a:gd name="connsiteY0" fmla="*/ 76200 h 192786"/>
                <a:gd name="connsiteX1" fmla="*/ 127000 w 317326"/>
                <a:gd name="connsiteY1" fmla="*/ 0 h 192786"/>
                <a:gd name="connsiteX2" fmla="*/ 266700 w 317326"/>
                <a:gd name="connsiteY2" fmla="*/ 38100 h 192786"/>
                <a:gd name="connsiteX3" fmla="*/ 304800 w 317326"/>
                <a:gd name="connsiteY3" fmla="*/ 190500 h 192786"/>
                <a:gd name="connsiteX4" fmla="*/ 63500 w 317326"/>
                <a:gd name="connsiteY4" fmla="*/ 127000 h 192786"/>
                <a:gd name="connsiteX5" fmla="*/ 0 w 317326"/>
                <a:gd name="connsiteY5" fmla="*/ 88900 h 192786"/>
                <a:gd name="connsiteX0" fmla="*/ 38100 w 317326"/>
                <a:gd name="connsiteY0" fmla="*/ 76200 h 192786"/>
                <a:gd name="connsiteX1" fmla="*/ 127000 w 317326"/>
                <a:gd name="connsiteY1" fmla="*/ 0 h 192786"/>
                <a:gd name="connsiteX2" fmla="*/ 266700 w 317326"/>
                <a:gd name="connsiteY2" fmla="*/ 38100 h 192786"/>
                <a:gd name="connsiteX3" fmla="*/ 304800 w 317326"/>
                <a:gd name="connsiteY3" fmla="*/ 190500 h 192786"/>
                <a:gd name="connsiteX4" fmla="*/ 63500 w 317326"/>
                <a:gd name="connsiteY4" fmla="*/ 127000 h 192786"/>
                <a:gd name="connsiteX5" fmla="*/ 0 w 317326"/>
                <a:gd name="connsiteY5" fmla="*/ 88900 h 192786"/>
                <a:gd name="connsiteX6" fmla="*/ 38100 w 317326"/>
                <a:gd name="connsiteY6" fmla="*/ 76200 h 192786"/>
                <a:gd name="connsiteX0" fmla="*/ 50800 w 317326"/>
                <a:gd name="connsiteY0" fmla="*/ 51105 h 193091"/>
                <a:gd name="connsiteX1" fmla="*/ 127000 w 317326"/>
                <a:gd name="connsiteY1" fmla="*/ 305 h 193091"/>
                <a:gd name="connsiteX2" fmla="*/ 266700 w 317326"/>
                <a:gd name="connsiteY2" fmla="*/ 38405 h 193091"/>
                <a:gd name="connsiteX3" fmla="*/ 304800 w 317326"/>
                <a:gd name="connsiteY3" fmla="*/ 190805 h 193091"/>
                <a:gd name="connsiteX4" fmla="*/ 63500 w 317326"/>
                <a:gd name="connsiteY4" fmla="*/ 127305 h 193091"/>
                <a:gd name="connsiteX5" fmla="*/ 0 w 317326"/>
                <a:gd name="connsiteY5" fmla="*/ 89205 h 193091"/>
                <a:gd name="connsiteX6" fmla="*/ 50800 w 317326"/>
                <a:gd name="connsiteY6" fmla="*/ 51105 h 193091"/>
                <a:gd name="connsiteX0" fmla="*/ 50800 w 521051"/>
                <a:gd name="connsiteY0" fmla="*/ 52506 h 288544"/>
                <a:gd name="connsiteX1" fmla="*/ 127000 w 521051"/>
                <a:gd name="connsiteY1" fmla="*/ 1706 h 288544"/>
                <a:gd name="connsiteX2" fmla="*/ 266700 w 521051"/>
                <a:gd name="connsiteY2" fmla="*/ 39806 h 288544"/>
                <a:gd name="connsiteX3" fmla="*/ 517525 w 521051"/>
                <a:gd name="connsiteY3" fmla="*/ 287456 h 288544"/>
                <a:gd name="connsiteX4" fmla="*/ 63500 w 521051"/>
                <a:gd name="connsiteY4" fmla="*/ 128706 h 288544"/>
                <a:gd name="connsiteX5" fmla="*/ 0 w 521051"/>
                <a:gd name="connsiteY5" fmla="*/ 90606 h 288544"/>
                <a:gd name="connsiteX6" fmla="*/ 50800 w 521051"/>
                <a:gd name="connsiteY6" fmla="*/ 52506 h 288544"/>
                <a:gd name="connsiteX0" fmla="*/ 50800 w 521051"/>
                <a:gd name="connsiteY0" fmla="*/ 52506 h 288544"/>
                <a:gd name="connsiteX1" fmla="*/ 127000 w 521051"/>
                <a:gd name="connsiteY1" fmla="*/ 1706 h 288544"/>
                <a:gd name="connsiteX2" fmla="*/ 266700 w 521051"/>
                <a:gd name="connsiteY2" fmla="*/ 39806 h 288544"/>
                <a:gd name="connsiteX3" fmla="*/ 517525 w 521051"/>
                <a:gd name="connsiteY3" fmla="*/ 287456 h 288544"/>
                <a:gd name="connsiteX4" fmla="*/ 63500 w 521051"/>
                <a:gd name="connsiteY4" fmla="*/ 128706 h 288544"/>
                <a:gd name="connsiteX5" fmla="*/ 0 w 521051"/>
                <a:gd name="connsiteY5" fmla="*/ 90606 h 288544"/>
                <a:gd name="connsiteX6" fmla="*/ 50800 w 521051"/>
                <a:gd name="connsiteY6" fmla="*/ 52506 h 288544"/>
                <a:gd name="connsiteX0" fmla="*/ 50800 w 521051"/>
                <a:gd name="connsiteY0" fmla="*/ 52506 h 288544"/>
                <a:gd name="connsiteX1" fmla="*/ 127000 w 521051"/>
                <a:gd name="connsiteY1" fmla="*/ 1706 h 288544"/>
                <a:gd name="connsiteX2" fmla="*/ 266700 w 521051"/>
                <a:gd name="connsiteY2" fmla="*/ 39806 h 288544"/>
                <a:gd name="connsiteX3" fmla="*/ 517525 w 521051"/>
                <a:gd name="connsiteY3" fmla="*/ 287456 h 288544"/>
                <a:gd name="connsiteX4" fmla="*/ 63500 w 521051"/>
                <a:gd name="connsiteY4" fmla="*/ 128706 h 288544"/>
                <a:gd name="connsiteX5" fmla="*/ 0 w 521051"/>
                <a:gd name="connsiteY5" fmla="*/ 90606 h 288544"/>
                <a:gd name="connsiteX6" fmla="*/ 50800 w 521051"/>
                <a:gd name="connsiteY6" fmla="*/ 52506 h 288544"/>
                <a:gd name="connsiteX0" fmla="*/ 50800 w 517525"/>
                <a:gd name="connsiteY0" fmla="*/ 52506 h 288544"/>
                <a:gd name="connsiteX1" fmla="*/ 127000 w 517525"/>
                <a:gd name="connsiteY1" fmla="*/ 1706 h 288544"/>
                <a:gd name="connsiteX2" fmla="*/ 266700 w 517525"/>
                <a:gd name="connsiteY2" fmla="*/ 39806 h 288544"/>
                <a:gd name="connsiteX3" fmla="*/ 517525 w 517525"/>
                <a:gd name="connsiteY3" fmla="*/ 287456 h 288544"/>
                <a:gd name="connsiteX4" fmla="*/ 63500 w 517525"/>
                <a:gd name="connsiteY4" fmla="*/ 128706 h 288544"/>
                <a:gd name="connsiteX5" fmla="*/ 0 w 517525"/>
                <a:gd name="connsiteY5" fmla="*/ 90606 h 288544"/>
                <a:gd name="connsiteX6" fmla="*/ 50800 w 517525"/>
                <a:gd name="connsiteY6" fmla="*/ 52506 h 288544"/>
                <a:gd name="connsiteX0" fmla="*/ 50800 w 517525"/>
                <a:gd name="connsiteY0" fmla="*/ 52506 h 287456"/>
                <a:gd name="connsiteX1" fmla="*/ 127000 w 517525"/>
                <a:gd name="connsiteY1" fmla="*/ 1706 h 287456"/>
                <a:gd name="connsiteX2" fmla="*/ 266700 w 517525"/>
                <a:gd name="connsiteY2" fmla="*/ 39806 h 287456"/>
                <a:gd name="connsiteX3" fmla="*/ 517525 w 517525"/>
                <a:gd name="connsiteY3" fmla="*/ 287456 h 287456"/>
                <a:gd name="connsiteX4" fmla="*/ 63500 w 517525"/>
                <a:gd name="connsiteY4" fmla="*/ 128706 h 287456"/>
                <a:gd name="connsiteX5" fmla="*/ 0 w 517525"/>
                <a:gd name="connsiteY5" fmla="*/ 90606 h 287456"/>
                <a:gd name="connsiteX6" fmla="*/ 50800 w 517525"/>
                <a:gd name="connsiteY6" fmla="*/ 52506 h 287456"/>
                <a:gd name="connsiteX0" fmla="*/ 50800 w 517525"/>
                <a:gd name="connsiteY0" fmla="*/ 52506 h 287768"/>
                <a:gd name="connsiteX1" fmla="*/ 127000 w 517525"/>
                <a:gd name="connsiteY1" fmla="*/ 1706 h 287768"/>
                <a:gd name="connsiteX2" fmla="*/ 266700 w 517525"/>
                <a:gd name="connsiteY2" fmla="*/ 39806 h 287768"/>
                <a:gd name="connsiteX3" fmla="*/ 517525 w 517525"/>
                <a:gd name="connsiteY3" fmla="*/ 287456 h 287768"/>
                <a:gd name="connsiteX4" fmla="*/ 0 w 517525"/>
                <a:gd name="connsiteY4" fmla="*/ 90606 h 287768"/>
                <a:gd name="connsiteX5" fmla="*/ 50800 w 517525"/>
                <a:gd name="connsiteY5" fmla="*/ 52506 h 287768"/>
                <a:gd name="connsiteX0" fmla="*/ 63500 w 530225"/>
                <a:gd name="connsiteY0" fmla="*/ 52506 h 287786"/>
                <a:gd name="connsiteX1" fmla="*/ 139700 w 530225"/>
                <a:gd name="connsiteY1" fmla="*/ 1706 h 287786"/>
                <a:gd name="connsiteX2" fmla="*/ 279400 w 530225"/>
                <a:gd name="connsiteY2" fmla="*/ 39806 h 287786"/>
                <a:gd name="connsiteX3" fmla="*/ 530225 w 530225"/>
                <a:gd name="connsiteY3" fmla="*/ 287456 h 287786"/>
                <a:gd name="connsiteX4" fmla="*/ 0 w 530225"/>
                <a:gd name="connsiteY4" fmla="*/ 100131 h 287786"/>
                <a:gd name="connsiteX5" fmla="*/ 63500 w 530225"/>
                <a:gd name="connsiteY5" fmla="*/ 52506 h 287786"/>
                <a:gd name="connsiteX0" fmla="*/ 63500 w 530225"/>
                <a:gd name="connsiteY0" fmla="*/ 52506 h 287829"/>
                <a:gd name="connsiteX1" fmla="*/ 139700 w 530225"/>
                <a:gd name="connsiteY1" fmla="*/ 1706 h 287829"/>
                <a:gd name="connsiteX2" fmla="*/ 279400 w 530225"/>
                <a:gd name="connsiteY2" fmla="*/ 39806 h 287829"/>
                <a:gd name="connsiteX3" fmla="*/ 530225 w 530225"/>
                <a:gd name="connsiteY3" fmla="*/ 287456 h 287829"/>
                <a:gd name="connsiteX4" fmla="*/ 0 w 530225"/>
                <a:gd name="connsiteY4" fmla="*/ 100131 h 287829"/>
                <a:gd name="connsiteX5" fmla="*/ 63500 w 530225"/>
                <a:gd name="connsiteY5" fmla="*/ 52506 h 287829"/>
                <a:gd name="connsiteX0" fmla="*/ 63500 w 530225"/>
                <a:gd name="connsiteY0" fmla="*/ 52506 h 287829"/>
                <a:gd name="connsiteX1" fmla="*/ 139700 w 530225"/>
                <a:gd name="connsiteY1" fmla="*/ 1706 h 287829"/>
                <a:gd name="connsiteX2" fmla="*/ 279400 w 530225"/>
                <a:gd name="connsiteY2" fmla="*/ 39806 h 287829"/>
                <a:gd name="connsiteX3" fmla="*/ 530225 w 530225"/>
                <a:gd name="connsiteY3" fmla="*/ 287456 h 287829"/>
                <a:gd name="connsiteX4" fmla="*/ 0 w 530225"/>
                <a:gd name="connsiteY4" fmla="*/ 100131 h 287829"/>
                <a:gd name="connsiteX5" fmla="*/ 63500 w 530225"/>
                <a:gd name="connsiteY5" fmla="*/ 52506 h 287829"/>
                <a:gd name="connsiteX0" fmla="*/ 63500 w 530225"/>
                <a:gd name="connsiteY0" fmla="*/ 52831 h 288154"/>
                <a:gd name="connsiteX1" fmla="*/ 139700 w 530225"/>
                <a:gd name="connsiteY1" fmla="*/ 2031 h 288154"/>
                <a:gd name="connsiteX2" fmla="*/ 419100 w 530225"/>
                <a:gd name="connsiteY2" fmla="*/ 122681 h 288154"/>
                <a:gd name="connsiteX3" fmla="*/ 530225 w 530225"/>
                <a:gd name="connsiteY3" fmla="*/ 287781 h 288154"/>
                <a:gd name="connsiteX4" fmla="*/ 0 w 530225"/>
                <a:gd name="connsiteY4" fmla="*/ 100456 h 288154"/>
                <a:gd name="connsiteX5" fmla="*/ 63500 w 530225"/>
                <a:gd name="connsiteY5" fmla="*/ 52831 h 288154"/>
                <a:gd name="connsiteX0" fmla="*/ 63500 w 530225"/>
                <a:gd name="connsiteY0" fmla="*/ 21638 h 256961"/>
                <a:gd name="connsiteX1" fmla="*/ 234950 w 530225"/>
                <a:gd name="connsiteY1" fmla="*/ 5763 h 256961"/>
                <a:gd name="connsiteX2" fmla="*/ 419100 w 530225"/>
                <a:gd name="connsiteY2" fmla="*/ 91488 h 256961"/>
                <a:gd name="connsiteX3" fmla="*/ 530225 w 530225"/>
                <a:gd name="connsiteY3" fmla="*/ 256588 h 256961"/>
                <a:gd name="connsiteX4" fmla="*/ 0 w 530225"/>
                <a:gd name="connsiteY4" fmla="*/ 69263 h 256961"/>
                <a:gd name="connsiteX5" fmla="*/ 63500 w 530225"/>
                <a:gd name="connsiteY5" fmla="*/ 21638 h 256961"/>
                <a:gd name="connsiteX0" fmla="*/ 85725 w 530225"/>
                <a:gd name="connsiteY0" fmla="*/ 16135 h 260983"/>
                <a:gd name="connsiteX1" fmla="*/ 234950 w 530225"/>
                <a:gd name="connsiteY1" fmla="*/ 9785 h 260983"/>
                <a:gd name="connsiteX2" fmla="*/ 419100 w 530225"/>
                <a:gd name="connsiteY2" fmla="*/ 95510 h 260983"/>
                <a:gd name="connsiteX3" fmla="*/ 530225 w 530225"/>
                <a:gd name="connsiteY3" fmla="*/ 260610 h 260983"/>
                <a:gd name="connsiteX4" fmla="*/ 0 w 530225"/>
                <a:gd name="connsiteY4" fmla="*/ 73285 h 260983"/>
                <a:gd name="connsiteX5" fmla="*/ 85725 w 530225"/>
                <a:gd name="connsiteY5" fmla="*/ 16135 h 260983"/>
                <a:gd name="connsiteX0" fmla="*/ 85725 w 530225"/>
                <a:gd name="connsiteY0" fmla="*/ 16135 h 260610"/>
                <a:gd name="connsiteX1" fmla="*/ 234950 w 530225"/>
                <a:gd name="connsiteY1" fmla="*/ 9785 h 260610"/>
                <a:gd name="connsiteX2" fmla="*/ 419100 w 530225"/>
                <a:gd name="connsiteY2" fmla="*/ 95510 h 260610"/>
                <a:gd name="connsiteX3" fmla="*/ 530225 w 530225"/>
                <a:gd name="connsiteY3" fmla="*/ 260610 h 260610"/>
                <a:gd name="connsiteX4" fmla="*/ 0 w 530225"/>
                <a:gd name="connsiteY4" fmla="*/ 73285 h 260610"/>
                <a:gd name="connsiteX5" fmla="*/ 85725 w 530225"/>
                <a:gd name="connsiteY5" fmla="*/ 16135 h 260610"/>
                <a:gd name="connsiteX0" fmla="*/ 85725 w 530225"/>
                <a:gd name="connsiteY0" fmla="*/ 14090 h 258565"/>
                <a:gd name="connsiteX1" fmla="*/ 234950 w 530225"/>
                <a:gd name="connsiteY1" fmla="*/ 7740 h 258565"/>
                <a:gd name="connsiteX2" fmla="*/ 444500 w 530225"/>
                <a:gd name="connsiteY2" fmla="*/ 61715 h 258565"/>
                <a:gd name="connsiteX3" fmla="*/ 530225 w 530225"/>
                <a:gd name="connsiteY3" fmla="*/ 258565 h 258565"/>
                <a:gd name="connsiteX4" fmla="*/ 0 w 530225"/>
                <a:gd name="connsiteY4" fmla="*/ 71240 h 258565"/>
                <a:gd name="connsiteX5" fmla="*/ 85725 w 530225"/>
                <a:gd name="connsiteY5" fmla="*/ 14090 h 258565"/>
                <a:gd name="connsiteX0" fmla="*/ 85725 w 530225"/>
                <a:gd name="connsiteY0" fmla="*/ 7049 h 251524"/>
                <a:gd name="connsiteX1" fmla="*/ 219074 w 530225"/>
                <a:gd name="connsiteY1" fmla="*/ 22925 h 251524"/>
                <a:gd name="connsiteX2" fmla="*/ 234950 w 530225"/>
                <a:gd name="connsiteY2" fmla="*/ 699 h 251524"/>
                <a:gd name="connsiteX3" fmla="*/ 444500 w 530225"/>
                <a:gd name="connsiteY3" fmla="*/ 54674 h 251524"/>
                <a:gd name="connsiteX4" fmla="*/ 530225 w 530225"/>
                <a:gd name="connsiteY4" fmla="*/ 251524 h 251524"/>
                <a:gd name="connsiteX5" fmla="*/ 0 w 530225"/>
                <a:gd name="connsiteY5" fmla="*/ 64199 h 251524"/>
                <a:gd name="connsiteX6" fmla="*/ 85725 w 530225"/>
                <a:gd name="connsiteY6" fmla="*/ 7049 h 251524"/>
                <a:gd name="connsiteX0" fmla="*/ 85725 w 530225"/>
                <a:gd name="connsiteY0" fmla="*/ 7049 h 251524"/>
                <a:gd name="connsiteX1" fmla="*/ 193674 w 530225"/>
                <a:gd name="connsiteY1" fmla="*/ 22925 h 251524"/>
                <a:gd name="connsiteX2" fmla="*/ 234950 w 530225"/>
                <a:gd name="connsiteY2" fmla="*/ 699 h 251524"/>
                <a:gd name="connsiteX3" fmla="*/ 444500 w 530225"/>
                <a:gd name="connsiteY3" fmla="*/ 54674 h 251524"/>
                <a:gd name="connsiteX4" fmla="*/ 530225 w 530225"/>
                <a:gd name="connsiteY4" fmla="*/ 251524 h 251524"/>
                <a:gd name="connsiteX5" fmla="*/ 0 w 530225"/>
                <a:gd name="connsiteY5" fmla="*/ 64199 h 251524"/>
                <a:gd name="connsiteX6" fmla="*/ 85725 w 530225"/>
                <a:gd name="connsiteY6" fmla="*/ 7049 h 251524"/>
                <a:gd name="connsiteX0" fmla="*/ 85725 w 530225"/>
                <a:gd name="connsiteY0" fmla="*/ 10620 h 255095"/>
                <a:gd name="connsiteX1" fmla="*/ 234950 w 530225"/>
                <a:gd name="connsiteY1" fmla="*/ 4270 h 255095"/>
                <a:gd name="connsiteX2" fmla="*/ 444500 w 530225"/>
                <a:gd name="connsiteY2" fmla="*/ 58245 h 255095"/>
                <a:gd name="connsiteX3" fmla="*/ 530225 w 530225"/>
                <a:gd name="connsiteY3" fmla="*/ 255095 h 255095"/>
                <a:gd name="connsiteX4" fmla="*/ 0 w 530225"/>
                <a:gd name="connsiteY4" fmla="*/ 67770 h 255095"/>
                <a:gd name="connsiteX5" fmla="*/ 85725 w 530225"/>
                <a:gd name="connsiteY5" fmla="*/ 10620 h 255095"/>
                <a:gd name="connsiteX0" fmla="*/ 85725 w 530225"/>
                <a:gd name="connsiteY0" fmla="*/ 2005 h 246480"/>
                <a:gd name="connsiteX1" fmla="*/ 263525 w 530225"/>
                <a:gd name="connsiteY1" fmla="*/ 33755 h 246480"/>
                <a:gd name="connsiteX2" fmla="*/ 444500 w 530225"/>
                <a:gd name="connsiteY2" fmla="*/ 49630 h 246480"/>
                <a:gd name="connsiteX3" fmla="*/ 530225 w 530225"/>
                <a:gd name="connsiteY3" fmla="*/ 246480 h 246480"/>
                <a:gd name="connsiteX4" fmla="*/ 0 w 530225"/>
                <a:gd name="connsiteY4" fmla="*/ 59155 h 246480"/>
                <a:gd name="connsiteX5" fmla="*/ 85725 w 530225"/>
                <a:gd name="connsiteY5" fmla="*/ 2005 h 246480"/>
                <a:gd name="connsiteX0" fmla="*/ 85725 w 530225"/>
                <a:gd name="connsiteY0" fmla="*/ 2005 h 246480"/>
                <a:gd name="connsiteX1" fmla="*/ 263525 w 530225"/>
                <a:gd name="connsiteY1" fmla="*/ 33755 h 246480"/>
                <a:gd name="connsiteX2" fmla="*/ 444500 w 530225"/>
                <a:gd name="connsiteY2" fmla="*/ 49630 h 246480"/>
                <a:gd name="connsiteX3" fmla="*/ 530225 w 530225"/>
                <a:gd name="connsiteY3" fmla="*/ 246480 h 246480"/>
                <a:gd name="connsiteX4" fmla="*/ 0 w 530225"/>
                <a:gd name="connsiteY4" fmla="*/ 59155 h 246480"/>
                <a:gd name="connsiteX5" fmla="*/ 85725 w 530225"/>
                <a:gd name="connsiteY5" fmla="*/ 2005 h 246480"/>
                <a:gd name="connsiteX0" fmla="*/ 88520 w 533020"/>
                <a:gd name="connsiteY0" fmla="*/ 2005 h 246480"/>
                <a:gd name="connsiteX1" fmla="*/ 266320 w 533020"/>
                <a:gd name="connsiteY1" fmla="*/ 33755 h 246480"/>
                <a:gd name="connsiteX2" fmla="*/ 447295 w 533020"/>
                <a:gd name="connsiteY2" fmla="*/ 49630 h 246480"/>
                <a:gd name="connsiteX3" fmla="*/ 533020 w 533020"/>
                <a:gd name="connsiteY3" fmla="*/ 246480 h 246480"/>
                <a:gd name="connsiteX4" fmla="*/ 0 w 533020"/>
                <a:gd name="connsiteY4" fmla="*/ 62565 h 246480"/>
                <a:gd name="connsiteX5" fmla="*/ 88520 w 533020"/>
                <a:gd name="connsiteY5" fmla="*/ 2005 h 246480"/>
                <a:gd name="connsiteX0" fmla="*/ 88520 w 562547"/>
                <a:gd name="connsiteY0" fmla="*/ 2005 h 247062"/>
                <a:gd name="connsiteX1" fmla="*/ 266320 w 562547"/>
                <a:gd name="connsiteY1" fmla="*/ 33755 h 247062"/>
                <a:gd name="connsiteX2" fmla="*/ 447295 w 562547"/>
                <a:gd name="connsiteY2" fmla="*/ 49630 h 247062"/>
                <a:gd name="connsiteX3" fmla="*/ 488782 w 562547"/>
                <a:gd name="connsiteY3" fmla="*/ 118348 h 247062"/>
                <a:gd name="connsiteX4" fmla="*/ 533020 w 562547"/>
                <a:gd name="connsiteY4" fmla="*/ 246480 h 247062"/>
                <a:gd name="connsiteX5" fmla="*/ 0 w 562547"/>
                <a:gd name="connsiteY5" fmla="*/ 62565 h 247062"/>
                <a:gd name="connsiteX6" fmla="*/ 88520 w 562547"/>
                <a:gd name="connsiteY6" fmla="*/ 2005 h 247062"/>
                <a:gd name="connsiteX0" fmla="*/ 88520 w 562547"/>
                <a:gd name="connsiteY0" fmla="*/ 2005 h 247062"/>
                <a:gd name="connsiteX1" fmla="*/ 266320 w 562547"/>
                <a:gd name="connsiteY1" fmla="*/ 33755 h 247062"/>
                <a:gd name="connsiteX2" fmla="*/ 360122 w 562547"/>
                <a:gd name="connsiteY2" fmla="*/ 35977 h 247062"/>
                <a:gd name="connsiteX3" fmla="*/ 447295 w 562547"/>
                <a:gd name="connsiteY3" fmla="*/ 49630 h 247062"/>
                <a:gd name="connsiteX4" fmla="*/ 488782 w 562547"/>
                <a:gd name="connsiteY4" fmla="*/ 118348 h 247062"/>
                <a:gd name="connsiteX5" fmla="*/ 533020 w 562547"/>
                <a:gd name="connsiteY5" fmla="*/ 246480 h 247062"/>
                <a:gd name="connsiteX6" fmla="*/ 0 w 562547"/>
                <a:gd name="connsiteY6" fmla="*/ 62565 h 247062"/>
                <a:gd name="connsiteX7" fmla="*/ 88520 w 562547"/>
                <a:gd name="connsiteY7" fmla="*/ 2005 h 247062"/>
                <a:gd name="connsiteX0" fmla="*/ 88520 w 562547"/>
                <a:gd name="connsiteY0" fmla="*/ 1788 h 246845"/>
                <a:gd name="connsiteX1" fmla="*/ 205852 w 562547"/>
                <a:gd name="connsiteY1" fmla="*/ 17589 h 246845"/>
                <a:gd name="connsiteX2" fmla="*/ 266320 w 562547"/>
                <a:gd name="connsiteY2" fmla="*/ 33538 h 246845"/>
                <a:gd name="connsiteX3" fmla="*/ 360122 w 562547"/>
                <a:gd name="connsiteY3" fmla="*/ 35760 h 246845"/>
                <a:gd name="connsiteX4" fmla="*/ 447295 w 562547"/>
                <a:gd name="connsiteY4" fmla="*/ 49413 h 246845"/>
                <a:gd name="connsiteX5" fmla="*/ 488782 w 562547"/>
                <a:gd name="connsiteY5" fmla="*/ 118131 h 246845"/>
                <a:gd name="connsiteX6" fmla="*/ 533020 w 562547"/>
                <a:gd name="connsiteY6" fmla="*/ 246263 h 246845"/>
                <a:gd name="connsiteX7" fmla="*/ 0 w 562547"/>
                <a:gd name="connsiteY7" fmla="*/ 62348 h 246845"/>
                <a:gd name="connsiteX8" fmla="*/ 88520 w 562547"/>
                <a:gd name="connsiteY8" fmla="*/ 1788 h 246845"/>
                <a:gd name="connsiteX0" fmla="*/ 88520 w 534162"/>
                <a:gd name="connsiteY0" fmla="*/ 1788 h 246263"/>
                <a:gd name="connsiteX1" fmla="*/ 205852 w 534162"/>
                <a:gd name="connsiteY1" fmla="*/ 17589 h 246263"/>
                <a:gd name="connsiteX2" fmla="*/ 266320 w 534162"/>
                <a:gd name="connsiteY2" fmla="*/ 33538 h 246263"/>
                <a:gd name="connsiteX3" fmla="*/ 360122 w 534162"/>
                <a:gd name="connsiteY3" fmla="*/ 35760 h 246263"/>
                <a:gd name="connsiteX4" fmla="*/ 447295 w 534162"/>
                <a:gd name="connsiteY4" fmla="*/ 49413 h 246263"/>
                <a:gd name="connsiteX5" fmla="*/ 488782 w 534162"/>
                <a:gd name="connsiteY5" fmla="*/ 118131 h 246263"/>
                <a:gd name="connsiteX6" fmla="*/ 533020 w 534162"/>
                <a:gd name="connsiteY6" fmla="*/ 246263 h 246263"/>
                <a:gd name="connsiteX7" fmla="*/ 0 w 534162"/>
                <a:gd name="connsiteY7" fmla="*/ 62348 h 246263"/>
                <a:gd name="connsiteX8" fmla="*/ 88520 w 534162"/>
                <a:gd name="connsiteY8" fmla="*/ 1788 h 246263"/>
                <a:gd name="connsiteX0" fmla="*/ 88520 w 565565"/>
                <a:gd name="connsiteY0" fmla="*/ 1788 h 247423"/>
                <a:gd name="connsiteX1" fmla="*/ 205852 w 565565"/>
                <a:gd name="connsiteY1" fmla="*/ 17589 h 247423"/>
                <a:gd name="connsiteX2" fmla="*/ 266320 w 565565"/>
                <a:gd name="connsiteY2" fmla="*/ 33538 h 247423"/>
                <a:gd name="connsiteX3" fmla="*/ 360122 w 565565"/>
                <a:gd name="connsiteY3" fmla="*/ 35760 h 247423"/>
                <a:gd name="connsiteX4" fmla="*/ 447295 w 565565"/>
                <a:gd name="connsiteY4" fmla="*/ 49413 h 247423"/>
                <a:gd name="connsiteX5" fmla="*/ 488782 w 565565"/>
                <a:gd name="connsiteY5" fmla="*/ 118131 h 247423"/>
                <a:gd name="connsiteX6" fmla="*/ 505005 w 565565"/>
                <a:gd name="connsiteY6" fmla="*/ 139636 h 247423"/>
                <a:gd name="connsiteX7" fmla="*/ 533020 w 565565"/>
                <a:gd name="connsiteY7" fmla="*/ 246263 h 247423"/>
                <a:gd name="connsiteX8" fmla="*/ 0 w 565565"/>
                <a:gd name="connsiteY8" fmla="*/ 62348 h 247423"/>
                <a:gd name="connsiteX9" fmla="*/ 88520 w 565565"/>
                <a:gd name="connsiteY9" fmla="*/ 1788 h 247423"/>
                <a:gd name="connsiteX0" fmla="*/ 88520 w 570941"/>
                <a:gd name="connsiteY0" fmla="*/ 1788 h 247205"/>
                <a:gd name="connsiteX1" fmla="*/ 205852 w 570941"/>
                <a:gd name="connsiteY1" fmla="*/ 17589 h 247205"/>
                <a:gd name="connsiteX2" fmla="*/ 266320 w 570941"/>
                <a:gd name="connsiteY2" fmla="*/ 33538 h 247205"/>
                <a:gd name="connsiteX3" fmla="*/ 360122 w 570941"/>
                <a:gd name="connsiteY3" fmla="*/ 35760 h 247205"/>
                <a:gd name="connsiteX4" fmla="*/ 447295 w 570941"/>
                <a:gd name="connsiteY4" fmla="*/ 49413 h 247205"/>
                <a:gd name="connsiteX5" fmla="*/ 488782 w 570941"/>
                <a:gd name="connsiteY5" fmla="*/ 118131 h 247205"/>
                <a:gd name="connsiteX6" fmla="*/ 528670 w 570941"/>
                <a:gd name="connsiteY6" fmla="*/ 114709 h 247205"/>
                <a:gd name="connsiteX7" fmla="*/ 533020 w 570941"/>
                <a:gd name="connsiteY7" fmla="*/ 246263 h 247205"/>
                <a:gd name="connsiteX8" fmla="*/ 0 w 570941"/>
                <a:gd name="connsiteY8" fmla="*/ 62348 h 247205"/>
                <a:gd name="connsiteX9" fmla="*/ 88520 w 570941"/>
                <a:gd name="connsiteY9" fmla="*/ 1788 h 247205"/>
                <a:gd name="connsiteX0" fmla="*/ 88520 w 536277"/>
                <a:gd name="connsiteY0" fmla="*/ 1788 h 246263"/>
                <a:gd name="connsiteX1" fmla="*/ 205852 w 536277"/>
                <a:gd name="connsiteY1" fmla="*/ 17589 h 246263"/>
                <a:gd name="connsiteX2" fmla="*/ 266320 w 536277"/>
                <a:gd name="connsiteY2" fmla="*/ 33538 h 246263"/>
                <a:gd name="connsiteX3" fmla="*/ 360122 w 536277"/>
                <a:gd name="connsiteY3" fmla="*/ 35760 h 246263"/>
                <a:gd name="connsiteX4" fmla="*/ 447295 w 536277"/>
                <a:gd name="connsiteY4" fmla="*/ 49413 h 246263"/>
                <a:gd name="connsiteX5" fmla="*/ 488782 w 536277"/>
                <a:gd name="connsiteY5" fmla="*/ 118131 h 246263"/>
                <a:gd name="connsiteX6" fmla="*/ 528670 w 536277"/>
                <a:gd name="connsiteY6" fmla="*/ 114709 h 246263"/>
                <a:gd name="connsiteX7" fmla="*/ 533020 w 536277"/>
                <a:gd name="connsiteY7" fmla="*/ 246263 h 246263"/>
                <a:gd name="connsiteX8" fmla="*/ 0 w 536277"/>
                <a:gd name="connsiteY8" fmla="*/ 62348 h 246263"/>
                <a:gd name="connsiteX9" fmla="*/ 88520 w 536277"/>
                <a:gd name="connsiteY9" fmla="*/ 1788 h 246263"/>
                <a:gd name="connsiteX0" fmla="*/ 88520 w 536277"/>
                <a:gd name="connsiteY0" fmla="*/ 1788 h 246263"/>
                <a:gd name="connsiteX1" fmla="*/ 205852 w 536277"/>
                <a:gd name="connsiteY1" fmla="*/ 17589 h 246263"/>
                <a:gd name="connsiteX2" fmla="*/ 266320 w 536277"/>
                <a:gd name="connsiteY2" fmla="*/ 33538 h 246263"/>
                <a:gd name="connsiteX3" fmla="*/ 360122 w 536277"/>
                <a:gd name="connsiteY3" fmla="*/ 35760 h 246263"/>
                <a:gd name="connsiteX4" fmla="*/ 447295 w 536277"/>
                <a:gd name="connsiteY4" fmla="*/ 49413 h 246263"/>
                <a:gd name="connsiteX5" fmla="*/ 494253 w 536277"/>
                <a:gd name="connsiteY5" fmla="*/ 144813 h 246263"/>
                <a:gd name="connsiteX6" fmla="*/ 528670 w 536277"/>
                <a:gd name="connsiteY6" fmla="*/ 114709 h 246263"/>
                <a:gd name="connsiteX7" fmla="*/ 533020 w 536277"/>
                <a:gd name="connsiteY7" fmla="*/ 246263 h 246263"/>
                <a:gd name="connsiteX8" fmla="*/ 0 w 536277"/>
                <a:gd name="connsiteY8" fmla="*/ 62348 h 246263"/>
                <a:gd name="connsiteX9" fmla="*/ 88520 w 536277"/>
                <a:gd name="connsiteY9" fmla="*/ 1788 h 246263"/>
                <a:gd name="connsiteX0" fmla="*/ 88520 w 536277"/>
                <a:gd name="connsiteY0" fmla="*/ 1788 h 246263"/>
                <a:gd name="connsiteX1" fmla="*/ 205852 w 536277"/>
                <a:gd name="connsiteY1" fmla="*/ 17589 h 246263"/>
                <a:gd name="connsiteX2" fmla="*/ 266320 w 536277"/>
                <a:gd name="connsiteY2" fmla="*/ 33538 h 246263"/>
                <a:gd name="connsiteX3" fmla="*/ 360122 w 536277"/>
                <a:gd name="connsiteY3" fmla="*/ 35760 h 246263"/>
                <a:gd name="connsiteX4" fmla="*/ 447295 w 536277"/>
                <a:gd name="connsiteY4" fmla="*/ 49413 h 246263"/>
                <a:gd name="connsiteX5" fmla="*/ 494253 w 536277"/>
                <a:gd name="connsiteY5" fmla="*/ 144813 h 246263"/>
                <a:gd name="connsiteX6" fmla="*/ 528670 w 536277"/>
                <a:gd name="connsiteY6" fmla="*/ 114709 h 246263"/>
                <a:gd name="connsiteX7" fmla="*/ 533020 w 536277"/>
                <a:gd name="connsiteY7" fmla="*/ 246263 h 246263"/>
                <a:gd name="connsiteX8" fmla="*/ 0 w 536277"/>
                <a:gd name="connsiteY8" fmla="*/ 62348 h 246263"/>
                <a:gd name="connsiteX9" fmla="*/ 88520 w 536277"/>
                <a:gd name="connsiteY9" fmla="*/ 1788 h 246263"/>
                <a:gd name="connsiteX0" fmla="*/ 88520 w 536277"/>
                <a:gd name="connsiteY0" fmla="*/ 1788 h 246263"/>
                <a:gd name="connsiteX1" fmla="*/ 205852 w 536277"/>
                <a:gd name="connsiteY1" fmla="*/ 17589 h 246263"/>
                <a:gd name="connsiteX2" fmla="*/ 266320 w 536277"/>
                <a:gd name="connsiteY2" fmla="*/ 33538 h 246263"/>
                <a:gd name="connsiteX3" fmla="*/ 360122 w 536277"/>
                <a:gd name="connsiteY3" fmla="*/ 35760 h 246263"/>
                <a:gd name="connsiteX4" fmla="*/ 447295 w 536277"/>
                <a:gd name="connsiteY4" fmla="*/ 49413 h 246263"/>
                <a:gd name="connsiteX5" fmla="*/ 494253 w 536277"/>
                <a:gd name="connsiteY5" fmla="*/ 144813 h 246263"/>
                <a:gd name="connsiteX6" fmla="*/ 528670 w 536277"/>
                <a:gd name="connsiteY6" fmla="*/ 114709 h 246263"/>
                <a:gd name="connsiteX7" fmla="*/ 533020 w 536277"/>
                <a:gd name="connsiteY7" fmla="*/ 246263 h 246263"/>
                <a:gd name="connsiteX8" fmla="*/ 0 w 536277"/>
                <a:gd name="connsiteY8" fmla="*/ 62348 h 246263"/>
                <a:gd name="connsiteX9" fmla="*/ 88520 w 536277"/>
                <a:gd name="connsiteY9" fmla="*/ 1788 h 246263"/>
                <a:gd name="connsiteX0" fmla="*/ 88520 w 536277"/>
                <a:gd name="connsiteY0" fmla="*/ 1788 h 246263"/>
                <a:gd name="connsiteX1" fmla="*/ 205852 w 536277"/>
                <a:gd name="connsiteY1" fmla="*/ 17589 h 246263"/>
                <a:gd name="connsiteX2" fmla="*/ 266320 w 536277"/>
                <a:gd name="connsiteY2" fmla="*/ 33538 h 246263"/>
                <a:gd name="connsiteX3" fmla="*/ 361886 w 536277"/>
                <a:gd name="connsiteY3" fmla="*/ 68738 h 246263"/>
                <a:gd name="connsiteX4" fmla="*/ 447295 w 536277"/>
                <a:gd name="connsiteY4" fmla="*/ 49413 h 246263"/>
                <a:gd name="connsiteX5" fmla="*/ 494253 w 536277"/>
                <a:gd name="connsiteY5" fmla="*/ 144813 h 246263"/>
                <a:gd name="connsiteX6" fmla="*/ 528670 w 536277"/>
                <a:gd name="connsiteY6" fmla="*/ 114709 h 246263"/>
                <a:gd name="connsiteX7" fmla="*/ 533020 w 536277"/>
                <a:gd name="connsiteY7" fmla="*/ 246263 h 246263"/>
                <a:gd name="connsiteX8" fmla="*/ 0 w 536277"/>
                <a:gd name="connsiteY8" fmla="*/ 62348 h 246263"/>
                <a:gd name="connsiteX9" fmla="*/ 88520 w 536277"/>
                <a:gd name="connsiteY9" fmla="*/ 1788 h 246263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205852 w 536277"/>
                <a:gd name="connsiteY2" fmla="*/ 20356 h 249030"/>
                <a:gd name="connsiteX3" fmla="*/ 266320 w 536277"/>
                <a:gd name="connsiteY3" fmla="*/ 36305 h 249030"/>
                <a:gd name="connsiteX4" fmla="*/ 361886 w 536277"/>
                <a:gd name="connsiteY4" fmla="*/ 71505 h 249030"/>
                <a:gd name="connsiteX5" fmla="*/ 447295 w 536277"/>
                <a:gd name="connsiteY5" fmla="*/ 52180 h 249030"/>
                <a:gd name="connsiteX6" fmla="*/ 494253 w 536277"/>
                <a:gd name="connsiteY6" fmla="*/ 147580 h 249030"/>
                <a:gd name="connsiteX7" fmla="*/ 528670 w 536277"/>
                <a:gd name="connsiteY7" fmla="*/ 117476 h 249030"/>
                <a:gd name="connsiteX8" fmla="*/ 533020 w 536277"/>
                <a:gd name="connsiteY8" fmla="*/ 249030 h 249030"/>
                <a:gd name="connsiteX9" fmla="*/ 0 w 536277"/>
                <a:gd name="connsiteY9" fmla="*/ 65115 h 249030"/>
                <a:gd name="connsiteX10" fmla="*/ 88520 w 536277"/>
                <a:gd name="connsiteY10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205852 w 536277"/>
                <a:gd name="connsiteY2" fmla="*/ 20356 h 249030"/>
                <a:gd name="connsiteX3" fmla="*/ 266320 w 536277"/>
                <a:gd name="connsiteY3" fmla="*/ 36305 h 249030"/>
                <a:gd name="connsiteX4" fmla="*/ 307567 w 536277"/>
                <a:gd name="connsiteY4" fmla="*/ 52560 h 249030"/>
                <a:gd name="connsiteX5" fmla="*/ 361886 w 536277"/>
                <a:gd name="connsiteY5" fmla="*/ 71505 h 249030"/>
                <a:gd name="connsiteX6" fmla="*/ 447295 w 536277"/>
                <a:gd name="connsiteY6" fmla="*/ 52180 h 249030"/>
                <a:gd name="connsiteX7" fmla="*/ 494253 w 536277"/>
                <a:gd name="connsiteY7" fmla="*/ 147580 h 249030"/>
                <a:gd name="connsiteX8" fmla="*/ 528670 w 536277"/>
                <a:gd name="connsiteY8" fmla="*/ 117476 h 249030"/>
                <a:gd name="connsiteX9" fmla="*/ 533020 w 536277"/>
                <a:gd name="connsiteY9" fmla="*/ 249030 h 249030"/>
                <a:gd name="connsiteX10" fmla="*/ 0 w 536277"/>
                <a:gd name="connsiteY10" fmla="*/ 65115 h 249030"/>
                <a:gd name="connsiteX11" fmla="*/ 88520 w 536277"/>
                <a:gd name="connsiteY11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205852 w 536277"/>
                <a:gd name="connsiteY2" fmla="*/ 20356 h 249030"/>
                <a:gd name="connsiteX3" fmla="*/ 266320 w 536277"/>
                <a:gd name="connsiteY3" fmla="*/ 36305 h 249030"/>
                <a:gd name="connsiteX4" fmla="*/ 315105 w 536277"/>
                <a:gd name="connsiteY4" fmla="*/ 35400 h 249030"/>
                <a:gd name="connsiteX5" fmla="*/ 361886 w 536277"/>
                <a:gd name="connsiteY5" fmla="*/ 71505 h 249030"/>
                <a:gd name="connsiteX6" fmla="*/ 447295 w 536277"/>
                <a:gd name="connsiteY6" fmla="*/ 52180 h 249030"/>
                <a:gd name="connsiteX7" fmla="*/ 494253 w 536277"/>
                <a:gd name="connsiteY7" fmla="*/ 147580 h 249030"/>
                <a:gd name="connsiteX8" fmla="*/ 528670 w 536277"/>
                <a:gd name="connsiteY8" fmla="*/ 117476 h 249030"/>
                <a:gd name="connsiteX9" fmla="*/ 533020 w 536277"/>
                <a:gd name="connsiteY9" fmla="*/ 249030 h 249030"/>
                <a:gd name="connsiteX10" fmla="*/ 0 w 536277"/>
                <a:gd name="connsiteY10" fmla="*/ 65115 h 249030"/>
                <a:gd name="connsiteX11" fmla="*/ 88520 w 536277"/>
                <a:gd name="connsiteY11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200215 w 536277"/>
                <a:gd name="connsiteY2" fmla="*/ 49004 h 249030"/>
                <a:gd name="connsiteX3" fmla="*/ 266320 w 536277"/>
                <a:gd name="connsiteY3" fmla="*/ 36305 h 249030"/>
                <a:gd name="connsiteX4" fmla="*/ 315105 w 536277"/>
                <a:gd name="connsiteY4" fmla="*/ 35400 h 249030"/>
                <a:gd name="connsiteX5" fmla="*/ 361886 w 536277"/>
                <a:gd name="connsiteY5" fmla="*/ 71505 h 249030"/>
                <a:gd name="connsiteX6" fmla="*/ 447295 w 536277"/>
                <a:gd name="connsiteY6" fmla="*/ 52180 h 249030"/>
                <a:gd name="connsiteX7" fmla="*/ 494253 w 536277"/>
                <a:gd name="connsiteY7" fmla="*/ 147580 h 249030"/>
                <a:gd name="connsiteX8" fmla="*/ 528670 w 536277"/>
                <a:gd name="connsiteY8" fmla="*/ 117476 h 249030"/>
                <a:gd name="connsiteX9" fmla="*/ 533020 w 536277"/>
                <a:gd name="connsiteY9" fmla="*/ 249030 h 249030"/>
                <a:gd name="connsiteX10" fmla="*/ 0 w 536277"/>
                <a:gd name="connsiteY10" fmla="*/ 65115 h 249030"/>
                <a:gd name="connsiteX11" fmla="*/ 88520 w 536277"/>
                <a:gd name="connsiteY11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187041 w 536277"/>
                <a:gd name="connsiteY2" fmla="*/ 94812 h 249030"/>
                <a:gd name="connsiteX3" fmla="*/ 266320 w 536277"/>
                <a:gd name="connsiteY3" fmla="*/ 36305 h 249030"/>
                <a:gd name="connsiteX4" fmla="*/ 315105 w 536277"/>
                <a:gd name="connsiteY4" fmla="*/ 35400 h 249030"/>
                <a:gd name="connsiteX5" fmla="*/ 361886 w 536277"/>
                <a:gd name="connsiteY5" fmla="*/ 71505 h 249030"/>
                <a:gd name="connsiteX6" fmla="*/ 447295 w 536277"/>
                <a:gd name="connsiteY6" fmla="*/ 52180 h 249030"/>
                <a:gd name="connsiteX7" fmla="*/ 494253 w 536277"/>
                <a:gd name="connsiteY7" fmla="*/ 147580 h 249030"/>
                <a:gd name="connsiteX8" fmla="*/ 528670 w 536277"/>
                <a:gd name="connsiteY8" fmla="*/ 117476 h 249030"/>
                <a:gd name="connsiteX9" fmla="*/ 533020 w 536277"/>
                <a:gd name="connsiteY9" fmla="*/ 249030 h 249030"/>
                <a:gd name="connsiteX10" fmla="*/ 0 w 536277"/>
                <a:gd name="connsiteY10" fmla="*/ 65115 h 249030"/>
                <a:gd name="connsiteX11" fmla="*/ 88520 w 536277"/>
                <a:gd name="connsiteY11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187041 w 536277"/>
                <a:gd name="connsiteY2" fmla="*/ 94812 h 249030"/>
                <a:gd name="connsiteX3" fmla="*/ 266320 w 536277"/>
                <a:gd name="connsiteY3" fmla="*/ 36305 h 249030"/>
                <a:gd name="connsiteX4" fmla="*/ 315105 w 536277"/>
                <a:gd name="connsiteY4" fmla="*/ 35400 h 249030"/>
                <a:gd name="connsiteX5" fmla="*/ 361886 w 536277"/>
                <a:gd name="connsiteY5" fmla="*/ 71505 h 249030"/>
                <a:gd name="connsiteX6" fmla="*/ 447295 w 536277"/>
                <a:gd name="connsiteY6" fmla="*/ 52180 h 249030"/>
                <a:gd name="connsiteX7" fmla="*/ 462121 w 536277"/>
                <a:gd name="connsiteY7" fmla="*/ 158543 h 249030"/>
                <a:gd name="connsiteX8" fmla="*/ 528670 w 536277"/>
                <a:gd name="connsiteY8" fmla="*/ 117476 h 249030"/>
                <a:gd name="connsiteX9" fmla="*/ 533020 w 536277"/>
                <a:gd name="connsiteY9" fmla="*/ 249030 h 249030"/>
                <a:gd name="connsiteX10" fmla="*/ 0 w 536277"/>
                <a:gd name="connsiteY10" fmla="*/ 65115 h 249030"/>
                <a:gd name="connsiteX11" fmla="*/ 88520 w 536277"/>
                <a:gd name="connsiteY11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187041 w 536277"/>
                <a:gd name="connsiteY2" fmla="*/ 94812 h 249030"/>
                <a:gd name="connsiteX3" fmla="*/ 266320 w 536277"/>
                <a:gd name="connsiteY3" fmla="*/ 36305 h 249030"/>
                <a:gd name="connsiteX4" fmla="*/ 315105 w 536277"/>
                <a:gd name="connsiteY4" fmla="*/ 35400 h 249030"/>
                <a:gd name="connsiteX5" fmla="*/ 335746 w 536277"/>
                <a:gd name="connsiteY5" fmla="*/ 57031 h 249030"/>
                <a:gd name="connsiteX6" fmla="*/ 361886 w 536277"/>
                <a:gd name="connsiteY6" fmla="*/ 71505 h 249030"/>
                <a:gd name="connsiteX7" fmla="*/ 447295 w 536277"/>
                <a:gd name="connsiteY7" fmla="*/ 52180 h 249030"/>
                <a:gd name="connsiteX8" fmla="*/ 462121 w 536277"/>
                <a:gd name="connsiteY8" fmla="*/ 158543 h 249030"/>
                <a:gd name="connsiteX9" fmla="*/ 528670 w 536277"/>
                <a:gd name="connsiteY9" fmla="*/ 117476 h 249030"/>
                <a:gd name="connsiteX10" fmla="*/ 533020 w 536277"/>
                <a:gd name="connsiteY10" fmla="*/ 249030 h 249030"/>
                <a:gd name="connsiteX11" fmla="*/ 0 w 536277"/>
                <a:gd name="connsiteY11" fmla="*/ 65115 h 249030"/>
                <a:gd name="connsiteX12" fmla="*/ 88520 w 536277"/>
                <a:gd name="connsiteY12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187041 w 536277"/>
                <a:gd name="connsiteY2" fmla="*/ 94812 h 249030"/>
                <a:gd name="connsiteX3" fmla="*/ 266320 w 536277"/>
                <a:gd name="connsiteY3" fmla="*/ 36305 h 249030"/>
                <a:gd name="connsiteX4" fmla="*/ 315105 w 536277"/>
                <a:gd name="connsiteY4" fmla="*/ 35400 h 249030"/>
                <a:gd name="connsiteX5" fmla="*/ 345460 w 536277"/>
                <a:gd name="connsiteY5" fmla="*/ 8379 h 249030"/>
                <a:gd name="connsiteX6" fmla="*/ 361886 w 536277"/>
                <a:gd name="connsiteY6" fmla="*/ 71505 h 249030"/>
                <a:gd name="connsiteX7" fmla="*/ 447295 w 536277"/>
                <a:gd name="connsiteY7" fmla="*/ 52180 h 249030"/>
                <a:gd name="connsiteX8" fmla="*/ 462121 w 536277"/>
                <a:gd name="connsiteY8" fmla="*/ 158543 h 249030"/>
                <a:gd name="connsiteX9" fmla="*/ 528670 w 536277"/>
                <a:gd name="connsiteY9" fmla="*/ 117476 h 249030"/>
                <a:gd name="connsiteX10" fmla="*/ 533020 w 536277"/>
                <a:gd name="connsiteY10" fmla="*/ 249030 h 249030"/>
                <a:gd name="connsiteX11" fmla="*/ 0 w 536277"/>
                <a:gd name="connsiteY11" fmla="*/ 65115 h 249030"/>
                <a:gd name="connsiteX12" fmla="*/ 88520 w 536277"/>
                <a:gd name="connsiteY12" fmla="*/ 4555 h 249030"/>
                <a:gd name="connsiteX0" fmla="*/ 88520 w 536277"/>
                <a:gd name="connsiteY0" fmla="*/ 4555 h 249030"/>
                <a:gd name="connsiteX1" fmla="*/ 155829 w 536277"/>
                <a:gd name="connsiteY1" fmla="*/ 6108 h 249030"/>
                <a:gd name="connsiteX2" fmla="*/ 187041 w 536277"/>
                <a:gd name="connsiteY2" fmla="*/ 94812 h 249030"/>
                <a:gd name="connsiteX3" fmla="*/ 266320 w 536277"/>
                <a:gd name="connsiteY3" fmla="*/ 36305 h 249030"/>
                <a:gd name="connsiteX4" fmla="*/ 307799 w 536277"/>
                <a:gd name="connsiteY4" fmla="*/ 60342 h 249030"/>
                <a:gd name="connsiteX5" fmla="*/ 345460 w 536277"/>
                <a:gd name="connsiteY5" fmla="*/ 8379 h 249030"/>
                <a:gd name="connsiteX6" fmla="*/ 361886 w 536277"/>
                <a:gd name="connsiteY6" fmla="*/ 71505 h 249030"/>
                <a:gd name="connsiteX7" fmla="*/ 447295 w 536277"/>
                <a:gd name="connsiteY7" fmla="*/ 52180 h 249030"/>
                <a:gd name="connsiteX8" fmla="*/ 462121 w 536277"/>
                <a:gd name="connsiteY8" fmla="*/ 158543 h 249030"/>
                <a:gd name="connsiteX9" fmla="*/ 528670 w 536277"/>
                <a:gd name="connsiteY9" fmla="*/ 117476 h 249030"/>
                <a:gd name="connsiteX10" fmla="*/ 533020 w 536277"/>
                <a:gd name="connsiteY10" fmla="*/ 249030 h 249030"/>
                <a:gd name="connsiteX11" fmla="*/ 0 w 536277"/>
                <a:gd name="connsiteY11" fmla="*/ 65115 h 249030"/>
                <a:gd name="connsiteX12" fmla="*/ 88520 w 536277"/>
                <a:gd name="connsiteY12" fmla="*/ 4555 h 24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6277" h="249030">
                  <a:moveTo>
                    <a:pt x="88520" y="4555"/>
                  </a:moveTo>
                  <a:cubicBezTo>
                    <a:pt x="114491" y="-5279"/>
                    <a:pt x="136274" y="3475"/>
                    <a:pt x="155829" y="6108"/>
                  </a:cubicBezTo>
                  <a:cubicBezTo>
                    <a:pt x="175384" y="8742"/>
                    <a:pt x="168626" y="89779"/>
                    <a:pt x="187041" y="94812"/>
                  </a:cubicBezTo>
                  <a:cubicBezTo>
                    <a:pt x="205456" y="99845"/>
                    <a:pt x="246194" y="42050"/>
                    <a:pt x="266320" y="36305"/>
                  </a:cubicBezTo>
                  <a:cubicBezTo>
                    <a:pt x="286446" y="30560"/>
                    <a:pt x="296228" y="56888"/>
                    <a:pt x="307799" y="60342"/>
                  </a:cubicBezTo>
                  <a:cubicBezTo>
                    <a:pt x="319370" y="63796"/>
                    <a:pt x="337663" y="2362"/>
                    <a:pt x="345460" y="8379"/>
                  </a:cubicBezTo>
                  <a:cubicBezTo>
                    <a:pt x="353257" y="14396"/>
                    <a:pt x="343295" y="72313"/>
                    <a:pt x="361886" y="71505"/>
                  </a:cubicBezTo>
                  <a:cubicBezTo>
                    <a:pt x="380477" y="70697"/>
                    <a:pt x="430589" y="37674"/>
                    <a:pt x="447295" y="52180"/>
                  </a:cubicBezTo>
                  <a:cubicBezTo>
                    <a:pt x="464001" y="66686"/>
                    <a:pt x="453939" y="139432"/>
                    <a:pt x="462121" y="158543"/>
                  </a:cubicBezTo>
                  <a:cubicBezTo>
                    <a:pt x="478675" y="162347"/>
                    <a:pt x="521297" y="96121"/>
                    <a:pt x="528670" y="117476"/>
                  </a:cubicBezTo>
                  <a:cubicBezTo>
                    <a:pt x="536043" y="138831"/>
                    <a:pt x="539139" y="204781"/>
                    <a:pt x="533020" y="249030"/>
                  </a:cubicBezTo>
                  <a:lnTo>
                    <a:pt x="0" y="65115"/>
                  </a:lnTo>
                  <a:cubicBezTo>
                    <a:pt x="40217" y="36540"/>
                    <a:pt x="67353" y="20430"/>
                    <a:pt x="88520" y="4555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80000"/>
              </a:schemeClr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762954" y="4106556"/>
              <a:ext cx="279400" cy="63945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64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64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521973" y="3312472"/>
              <a:ext cx="279400" cy="63945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64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64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383873" y="2535544"/>
              <a:ext cx="279400" cy="63945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64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64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3763" y="1695567"/>
              <a:ext cx="279400" cy="63945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64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64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045200" y="905747"/>
              <a:ext cx="279400" cy="63945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64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64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976547" y="4835321"/>
              <a:ext cx="279400" cy="63945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64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64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3498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795338"/>
            <a:ext cx="8229600" cy="29384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Translation, Rotation, and Strain</a:t>
            </a:r>
            <a:br>
              <a:rPr lang="en-US" dirty="0" smtClean="0">
                <a:solidFill>
                  <a:srgbClr val="000090"/>
                </a:solidFill>
              </a:rPr>
            </a:br>
            <a:r>
              <a:rPr lang="en-US" dirty="0">
                <a:solidFill>
                  <a:srgbClr val="000090"/>
                </a:solidFill>
              </a:rPr>
              <a:t/>
            </a:r>
            <a:br>
              <a:rPr lang="en-US" dirty="0">
                <a:solidFill>
                  <a:srgbClr val="000090"/>
                </a:solidFill>
              </a:rPr>
            </a:br>
            <a:r>
              <a:rPr lang="en-US" smtClean="0">
                <a:solidFill>
                  <a:srgbClr val="000090"/>
                </a:solidFill>
              </a:rPr>
              <a:t/>
            </a:r>
            <a:br>
              <a:rPr lang="en-US" smtClean="0">
                <a:solidFill>
                  <a:srgbClr val="000090"/>
                </a:solidFill>
              </a:rPr>
            </a:br>
            <a:r>
              <a:rPr lang="en-US" smtClean="0">
                <a:solidFill>
                  <a:srgbClr val="000090"/>
                </a:solidFill>
              </a:rPr>
              <a:t>ESS </a:t>
            </a:r>
            <a:r>
              <a:rPr lang="en-US" dirty="0" smtClean="0">
                <a:solidFill>
                  <a:srgbClr val="000090"/>
                </a:solidFill>
              </a:rPr>
              <a:t>411/511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852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evasse_Trans_Ant_outle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9" y="-23604"/>
            <a:ext cx="8537407" cy="68816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0701" y="159434"/>
            <a:ext cx="407669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Glacier sped up through Transantarctic Mountains, then spread sideways as it entered Ross Ice Shelf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388100" y="1397000"/>
            <a:ext cx="800100" cy="723900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1201" y="1549400"/>
            <a:ext cx="3352799" cy="646331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Qualitatively describe the history of strain and the mode of failure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97701" y="1599168"/>
            <a:ext cx="635000" cy="369332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Flow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763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20 at 12.04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26" y="0"/>
            <a:ext cx="7515348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0801" y="457200"/>
            <a:ext cx="2006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Trilobites as strain gauges</a:t>
            </a:r>
            <a:endParaRPr lang="en-US" sz="24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25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85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_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16500" y="3098800"/>
            <a:ext cx="2345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What happened?</a:t>
            </a:r>
            <a:endParaRPr lang="en-US" sz="24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96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_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10200" y="3098800"/>
            <a:ext cx="1584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Translation</a:t>
            </a:r>
            <a:endParaRPr lang="en-US" sz="24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77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_3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54600" y="3117334"/>
            <a:ext cx="1790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What happened?</a:t>
            </a:r>
            <a:endParaRPr lang="en-US" sz="24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451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_3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54600" y="3117334"/>
            <a:ext cx="21336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Homogeneous strain in </a:t>
            </a:r>
            <a:r>
              <a:rPr lang="en-US" sz="2400" i="1" dirty="0" smtClean="0">
                <a:solidFill>
                  <a:srgbClr val="000090"/>
                </a:solidFill>
              </a:rPr>
              <a:t>x</a:t>
            </a:r>
          </a:p>
          <a:p>
            <a:r>
              <a:rPr lang="en-US" sz="2400" dirty="0" smtClean="0">
                <a:solidFill>
                  <a:srgbClr val="000090"/>
                </a:solidFill>
              </a:rPr>
              <a:t>(stretching)</a:t>
            </a:r>
            <a:endParaRPr lang="en-US" sz="24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162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_4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59400" y="2832100"/>
            <a:ext cx="2070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What happened?</a:t>
            </a:r>
            <a:endParaRPr lang="en-US" sz="2400" i="1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456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Mid-term course evaluation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3900" y="1417638"/>
            <a:ext cx="79629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Due to major changes resulting from Covid-19, the UW has set up an option for mid-term course evaluations in addition to the </a:t>
            </a:r>
            <a:r>
              <a:rPr lang="en-US" sz="2400" dirty="0">
                <a:solidFill>
                  <a:srgbClr val="000090"/>
                </a:solidFill>
              </a:rPr>
              <a:t>t</a:t>
            </a:r>
            <a:r>
              <a:rPr lang="en-US" sz="2400" dirty="0" smtClean="0">
                <a:solidFill>
                  <a:srgbClr val="000090"/>
                </a:solidFill>
              </a:rPr>
              <a:t>raditional end-of-Quarter evaluations.</a:t>
            </a:r>
          </a:p>
          <a:p>
            <a:r>
              <a:rPr lang="en-US" sz="2400" dirty="0" smtClean="0">
                <a:solidFill>
                  <a:srgbClr val="000090"/>
                </a:solidFill>
              </a:rPr>
              <a:t>I hope will all be able to give me feedback.  Thanks!</a:t>
            </a:r>
          </a:p>
          <a:p>
            <a:endParaRPr lang="en-US" sz="2400" dirty="0">
              <a:solidFill>
                <a:srgbClr val="000090"/>
              </a:solidFill>
            </a:endParaRPr>
          </a:p>
          <a:p>
            <a:r>
              <a:rPr lang="en-US" sz="2400" dirty="0">
                <a:solidFill>
                  <a:srgbClr val="000090"/>
                </a:solidFill>
              </a:rPr>
              <a:t>This evaluation </a:t>
            </a:r>
            <a:r>
              <a:rPr lang="en-US" sz="2400" dirty="0" smtClean="0">
                <a:solidFill>
                  <a:srgbClr val="000090"/>
                </a:solidFill>
              </a:rPr>
              <a:t>will close </a:t>
            </a:r>
            <a:r>
              <a:rPr lang="en-US" sz="2400" dirty="0">
                <a:solidFill>
                  <a:srgbClr val="000090"/>
                </a:solidFill>
              </a:rPr>
              <a:t>on Nov 20, </a:t>
            </a:r>
            <a:r>
              <a:rPr lang="en-US" sz="2400" dirty="0" smtClean="0">
                <a:solidFill>
                  <a:srgbClr val="000090"/>
                </a:solidFill>
              </a:rPr>
              <a:t>(Friday) at </a:t>
            </a:r>
            <a:r>
              <a:rPr lang="en-US" sz="2400" dirty="0">
                <a:solidFill>
                  <a:srgbClr val="000090"/>
                </a:solidFill>
              </a:rPr>
              <a:t>11:59pm.</a:t>
            </a:r>
          </a:p>
          <a:p>
            <a:endParaRPr lang="en-US" sz="2400" dirty="0" smtClean="0">
              <a:solidFill>
                <a:srgbClr val="000090"/>
              </a:solidFill>
            </a:endParaRPr>
          </a:p>
          <a:p>
            <a:r>
              <a:rPr lang="en-US" sz="2400" dirty="0" smtClean="0">
                <a:solidFill>
                  <a:srgbClr val="000090"/>
                </a:solidFill>
              </a:rPr>
              <a:t>ESS </a:t>
            </a:r>
            <a:r>
              <a:rPr lang="en-US" sz="2400" dirty="0">
                <a:solidFill>
                  <a:srgbClr val="000090"/>
                </a:solidFill>
              </a:rPr>
              <a:t>411 A </a:t>
            </a:r>
            <a:r>
              <a:rPr lang="en-US" sz="2400" dirty="0" smtClean="0">
                <a:solidFill>
                  <a:srgbClr val="000090"/>
                </a:solidFill>
              </a:rPr>
              <a:t>&amp; </a:t>
            </a:r>
            <a:r>
              <a:rPr lang="en-US" sz="2400" dirty="0">
                <a:solidFill>
                  <a:srgbClr val="000090"/>
                </a:solidFill>
              </a:rPr>
              <a:t>ESS 511 A </a:t>
            </a:r>
            <a:r>
              <a:rPr lang="en-US" sz="2400" dirty="0" smtClean="0">
                <a:solidFill>
                  <a:srgbClr val="000090"/>
                </a:solidFill>
              </a:rPr>
              <a:t>- </a:t>
            </a:r>
            <a:r>
              <a:rPr lang="en-US" sz="2400" dirty="0">
                <a:solidFill>
                  <a:srgbClr val="000090"/>
                </a:solidFill>
              </a:rPr>
              <a:t>Geophysical Continuum </a:t>
            </a:r>
            <a:r>
              <a:rPr lang="en-US" sz="2400" dirty="0" smtClean="0">
                <a:solidFill>
                  <a:srgbClr val="000090"/>
                </a:solidFill>
              </a:rPr>
              <a:t>Mechanics</a:t>
            </a:r>
          </a:p>
          <a:p>
            <a:r>
              <a:rPr lang="en-US" sz="2400" dirty="0" smtClean="0">
                <a:solidFill>
                  <a:srgbClr val="000090"/>
                </a:solidFill>
              </a:rPr>
              <a:t> </a:t>
            </a:r>
          </a:p>
          <a:p>
            <a:r>
              <a:rPr lang="en-US" sz="2400" dirty="0" smtClean="0">
                <a:solidFill>
                  <a:srgbClr val="000090"/>
                </a:solidFill>
                <a:hlinkClick r:id="rId2"/>
              </a:rPr>
              <a:t>https</a:t>
            </a:r>
            <a:r>
              <a:rPr lang="en-US" sz="2400" dirty="0">
                <a:solidFill>
                  <a:srgbClr val="000090"/>
                </a:solidFill>
                <a:hlinkClick r:id="rId2"/>
              </a:rPr>
              <a:t>://uw.iasystem.org/survey/</a:t>
            </a:r>
            <a:r>
              <a:rPr lang="en-US" sz="2400" dirty="0" smtClean="0">
                <a:solidFill>
                  <a:srgbClr val="000090"/>
                </a:solidFill>
                <a:hlinkClick r:id="rId2"/>
              </a:rPr>
              <a:t>230856</a:t>
            </a:r>
            <a:endParaRPr lang="en-US" sz="2400" dirty="0" smtClean="0">
              <a:solidFill>
                <a:srgbClr val="000090"/>
              </a:solidFill>
            </a:endParaRPr>
          </a:p>
          <a:p>
            <a:r>
              <a:rPr lang="en-US" sz="2400" dirty="0" smtClean="0">
                <a:solidFill>
                  <a:srgbClr val="000090"/>
                </a:solidFill>
              </a:rPr>
              <a:t> </a:t>
            </a:r>
            <a:r>
              <a:rPr lang="en-US" sz="2400" dirty="0">
                <a:solidFill>
                  <a:srgbClr val="000090"/>
                </a:solidFill>
              </a:rPr>
              <a:t>(This evaluation link is only for the courses listed above. </a:t>
            </a:r>
            <a:endParaRPr lang="en-US" sz="2400" dirty="0" smtClean="0">
              <a:solidFill>
                <a:srgbClr val="000090"/>
              </a:solidFill>
            </a:endParaRPr>
          </a:p>
          <a:p>
            <a:r>
              <a:rPr lang="en-US" sz="2400" dirty="0" smtClean="0">
                <a:solidFill>
                  <a:srgbClr val="000090"/>
                </a:solidFill>
              </a:rPr>
              <a:t>It </a:t>
            </a:r>
            <a:r>
              <a:rPr lang="en-US" sz="2400" dirty="0">
                <a:solidFill>
                  <a:srgbClr val="000090"/>
                </a:solidFill>
              </a:rPr>
              <a:t>can only be accessed by students enrolled in the courses.</a:t>
            </a:r>
            <a:r>
              <a:rPr lang="en-US" sz="2400" dirty="0" smtClean="0">
                <a:solidFill>
                  <a:srgbClr val="000090"/>
                </a:solidFill>
              </a:rPr>
              <a:t>)</a:t>
            </a:r>
          </a:p>
          <a:p>
            <a:endParaRPr lang="en-US" sz="24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218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_4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59400" y="2832100"/>
            <a:ext cx="2070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Translation in both </a:t>
            </a:r>
            <a:r>
              <a:rPr lang="en-US" sz="2400" i="1" dirty="0" smtClean="0">
                <a:solidFill>
                  <a:srgbClr val="000090"/>
                </a:solidFill>
              </a:rPr>
              <a:t>x</a:t>
            </a:r>
            <a:r>
              <a:rPr lang="en-US" sz="2400" dirty="0" smtClean="0">
                <a:solidFill>
                  <a:srgbClr val="000090"/>
                </a:solidFill>
              </a:rPr>
              <a:t> and </a:t>
            </a:r>
            <a:r>
              <a:rPr lang="en-US" sz="2400" i="1" dirty="0" smtClean="0">
                <a:solidFill>
                  <a:srgbClr val="000090"/>
                </a:solidFill>
              </a:rPr>
              <a:t>y</a:t>
            </a:r>
            <a:endParaRPr lang="en-US" sz="2400" i="1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41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_5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13000" y="2701835"/>
            <a:ext cx="25273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Inhomogeneous shear strain</a:t>
            </a:r>
            <a:endParaRPr lang="en-US" sz="2800" i="1" baseline="-25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3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_6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13000" y="2701835"/>
            <a:ext cx="2324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What happened?</a:t>
            </a:r>
            <a:endParaRPr lang="en-US" sz="2400" i="1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29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_6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13000" y="2701835"/>
            <a:ext cx="23241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90"/>
                </a:solidFill>
              </a:rPr>
              <a:t>H</a:t>
            </a:r>
            <a:r>
              <a:rPr lang="en-US" sz="2400" smtClean="0">
                <a:solidFill>
                  <a:srgbClr val="000090"/>
                </a:solidFill>
              </a:rPr>
              <a:t>omogeneous strain </a:t>
            </a:r>
            <a:r>
              <a:rPr lang="en-US" sz="2400" dirty="0" smtClean="0">
                <a:solidFill>
                  <a:srgbClr val="000090"/>
                </a:solidFill>
              </a:rPr>
              <a:t>in </a:t>
            </a:r>
            <a:r>
              <a:rPr lang="en-US" sz="2400" i="1" dirty="0" smtClean="0">
                <a:solidFill>
                  <a:srgbClr val="000090"/>
                </a:solidFill>
              </a:rPr>
              <a:t>x</a:t>
            </a:r>
          </a:p>
          <a:p>
            <a:r>
              <a:rPr lang="en-US" sz="2400" dirty="0" smtClean="0">
                <a:solidFill>
                  <a:srgbClr val="000090"/>
                </a:solidFill>
              </a:rPr>
              <a:t>(stretching)</a:t>
            </a:r>
            <a:endParaRPr lang="en-US" sz="2400" i="1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4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_7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40300" y="5127535"/>
            <a:ext cx="271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What happened?</a:t>
            </a:r>
            <a:endParaRPr lang="en-US" sz="2400" i="1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86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_7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40300" y="5127535"/>
            <a:ext cx="2717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Rigid body rotation about (0,0)</a:t>
            </a:r>
            <a:endParaRPr lang="en-US" sz="2400" i="1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774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_8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64100" y="3882935"/>
            <a:ext cx="2324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Initial and final configurations</a:t>
            </a:r>
            <a:endParaRPr lang="en-US" sz="2400" i="1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500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_9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70100" y="1165135"/>
            <a:ext cx="1816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Particle trajectories</a:t>
            </a:r>
            <a:endParaRPr lang="en-US" sz="2400" i="1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273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_10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70100" y="1165135"/>
            <a:ext cx="1816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Particle trajectories</a:t>
            </a:r>
            <a:endParaRPr lang="en-US" sz="2400" i="1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37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_1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70100" y="1165135"/>
            <a:ext cx="1816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Particle trajectories</a:t>
            </a:r>
            <a:endParaRPr lang="en-US" sz="2400" i="1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961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4300" y="1143000"/>
            <a:ext cx="4044697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Problem Set #4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>
                <a:solidFill>
                  <a:srgbClr val="000090"/>
                </a:solidFill>
              </a:rPr>
              <a:t>I’m working </a:t>
            </a:r>
            <a:r>
              <a:rPr lang="en-US" sz="2800" dirty="0">
                <a:solidFill>
                  <a:srgbClr val="000090"/>
                </a:solidFill>
              </a:rPr>
              <a:t>o</a:t>
            </a:r>
            <a:r>
              <a:rPr lang="en-US" sz="2800" dirty="0" smtClean="0">
                <a:solidFill>
                  <a:srgbClr val="000090"/>
                </a:solidFill>
              </a:rPr>
              <a:t>n it   </a:t>
            </a:r>
            <a:r>
              <a:rPr lang="en-US" sz="2800" dirty="0" smtClean="0">
                <a:solidFill>
                  <a:srgbClr val="000090"/>
                </a:solidFill>
                <a:sym typeface="Wingdings"/>
              </a:rPr>
              <a:t></a:t>
            </a:r>
            <a:endParaRPr lang="en-US" sz="2800" dirty="0" smtClean="0">
              <a:solidFill>
                <a:srgbClr val="00009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800" dirty="0">
              <a:solidFill>
                <a:srgbClr val="000090"/>
              </a:solidFill>
            </a:endParaRPr>
          </a:p>
          <a:p>
            <a:r>
              <a:rPr lang="en-US" sz="2800" dirty="0" smtClean="0">
                <a:solidFill>
                  <a:srgbClr val="000090"/>
                </a:solidFill>
              </a:rPr>
              <a:t>Mid-term</a:t>
            </a:r>
            <a:endParaRPr lang="en-US" sz="2800" dirty="0">
              <a:solidFill>
                <a:srgbClr val="00009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000090"/>
                </a:solidFill>
              </a:rPr>
              <a:t>I’m working on </a:t>
            </a:r>
            <a:r>
              <a:rPr lang="en-US" sz="2800" dirty="0" smtClean="0">
                <a:solidFill>
                  <a:srgbClr val="000090"/>
                </a:solidFill>
              </a:rPr>
              <a:t>it next </a:t>
            </a:r>
            <a:r>
              <a:rPr lang="mr-IN" sz="2800" dirty="0" smtClean="0">
                <a:solidFill>
                  <a:srgbClr val="000090"/>
                </a:solidFill>
              </a:rPr>
              <a:t>…</a:t>
            </a:r>
            <a:r>
              <a:rPr lang="en-US" sz="2800" dirty="0" smtClean="0">
                <a:solidFill>
                  <a:srgbClr val="000090"/>
                </a:solidFill>
              </a:rPr>
              <a:t> </a:t>
            </a:r>
            <a:r>
              <a:rPr lang="en-US" sz="2400" dirty="0" smtClean="0">
                <a:solidFill>
                  <a:srgbClr val="000090"/>
                </a:solidFill>
              </a:rPr>
              <a:t> </a:t>
            </a:r>
          </a:p>
          <a:p>
            <a:endParaRPr lang="en-US" sz="24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847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_1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70100" y="1165135"/>
            <a:ext cx="1816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Particle trajectories</a:t>
            </a:r>
            <a:endParaRPr lang="en-US" sz="2400" i="1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281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_13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70100" y="1165135"/>
            <a:ext cx="1816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Particle trajectories</a:t>
            </a:r>
            <a:endParaRPr lang="en-US" sz="2400" i="1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44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_14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70100" y="1165135"/>
            <a:ext cx="1816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Particle trajectories</a:t>
            </a:r>
            <a:endParaRPr lang="en-US" sz="2400" i="1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748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untitled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21" name="Freeform 20"/>
          <p:cNvSpPr/>
          <p:nvPr/>
        </p:nvSpPr>
        <p:spPr>
          <a:xfrm>
            <a:off x="4194725" y="608074"/>
            <a:ext cx="262467" cy="1176867"/>
          </a:xfrm>
          <a:custGeom>
            <a:avLst/>
            <a:gdLst>
              <a:gd name="connsiteX0" fmla="*/ 0 w 567267"/>
              <a:gd name="connsiteY0" fmla="*/ 135467 h 385234"/>
              <a:gd name="connsiteX1" fmla="*/ 567267 w 567267"/>
              <a:gd name="connsiteY1" fmla="*/ 0 h 385234"/>
              <a:gd name="connsiteX2" fmla="*/ 173567 w 567267"/>
              <a:gd name="connsiteY2" fmla="*/ 385234 h 385234"/>
              <a:gd name="connsiteX3" fmla="*/ 0 w 567267"/>
              <a:gd name="connsiteY3" fmla="*/ 135467 h 385234"/>
              <a:gd name="connsiteX0" fmla="*/ 0 w 546100"/>
              <a:gd name="connsiteY0" fmla="*/ 148167 h 385234"/>
              <a:gd name="connsiteX1" fmla="*/ 546100 w 546100"/>
              <a:gd name="connsiteY1" fmla="*/ 0 h 385234"/>
              <a:gd name="connsiteX2" fmla="*/ 152400 w 546100"/>
              <a:gd name="connsiteY2" fmla="*/ 385234 h 385234"/>
              <a:gd name="connsiteX3" fmla="*/ 0 w 546100"/>
              <a:gd name="connsiteY3" fmla="*/ 148167 h 385234"/>
              <a:gd name="connsiteX0" fmla="*/ 0 w 182034"/>
              <a:gd name="connsiteY0" fmla="*/ 397934 h 635001"/>
              <a:gd name="connsiteX1" fmla="*/ 182034 w 182034"/>
              <a:gd name="connsiteY1" fmla="*/ 0 h 635001"/>
              <a:gd name="connsiteX2" fmla="*/ 152400 w 182034"/>
              <a:gd name="connsiteY2" fmla="*/ 635001 h 635001"/>
              <a:gd name="connsiteX3" fmla="*/ 0 w 182034"/>
              <a:gd name="connsiteY3" fmla="*/ 397934 h 635001"/>
              <a:gd name="connsiteX0" fmla="*/ 0 w 334433"/>
              <a:gd name="connsiteY0" fmla="*/ 397934 h 397934"/>
              <a:gd name="connsiteX1" fmla="*/ 182034 w 334433"/>
              <a:gd name="connsiteY1" fmla="*/ 0 h 397934"/>
              <a:gd name="connsiteX2" fmla="*/ 334433 w 334433"/>
              <a:gd name="connsiteY2" fmla="*/ 245535 h 397934"/>
              <a:gd name="connsiteX3" fmla="*/ 0 w 334433"/>
              <a:gd name="connsiteY3" fmla="*/ 397934 h 397934"/>
              <a:gd name="connsiteX0" fmla="*/ 0 w 262467"/>
              <a:gd name="connsiteY0" fmla="*/ 1176867 h 1176867"/>
              <a:gd name="connsiteX1" fmla="*/ 110068 w 262467"/>
              <a:gd name="connsiteY1" fmla="*/ 0 h 1176867"/>
              <a:gd name="connsiteX2" fmla="*/ 262467 w 262467"/>
              <a:gd name="connsiteY2" fmla="*/ 245535 h 1176867"/>
              <a:gd name="connsiteX3" fmla="*/ 0 w 262467"/>
              <a:gd name="connsiteY3" fmla="*/ 1176867 h 117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467" h="1176867">
                <a:moveTo>
                  <a:pt x="0" y="1176867"/>
                </a:moveTo>
                <a:lnTo>
                  <a:pt x="110068" y="0"/>
                </a:lnTo>
                <a:lnTo>
                  <a:pt x="262467" y="245535"/>
                </a:lnTo>
                <a:lnTo>
                  <a:pt x="0" y="1176867"/>
                </a:lnTo>
                <a:close/>
              </a:path>
            </a:pathLst>
          </a:cu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055809" y="790037"/>
            <a:ext cx="507388" cy="481284"/>
            <a:chOff x="4132009" y="1367887"/>
            <a:chExt cx="507388" cy="481284"/>
          </a:xfrm>
        </p:grpSpPr>
        <p:sp>
          <p:nvSpPr>
            <p:cNvPr id="4" name="Freeform 3"/>
            <p:cNvSpPr/>
            <p:nvPr/>
          </p:nvSpPr>
          <p:spPr>
            <a:xfrm>
              <a:off x="4216174" y="1367887"/>
              <a:ext cx="296348" cy="132812"/>
            </a:xfrm>
            <a:custGeom>
              <a:avLst/>
              <a:gdLst>
                <a:gd name="connsiteX0" fmla="*/ 560314 w 560314"/>
                <a:gd name="connsiteY0" fmla="*/ 236590 h 236590"/>
                <a:gd name="connsiteX1" fmla="*/ 547862 w 560314"/>
                <a:gd name="connsiteY1" fmla="*/ 161878 h 236590"/>
                <a:gd name="connsiteX2" fmla="*/ 522959 w 560314"/>
                <a:gd name="connsiteY2" fmla="*/ 136973 h 236590"/>
                <a:gd name="connsiteX3" fmla="*/ 498057 w 560314"/>
                <a:gd name="connsiteY3" fmla="*/ 99617 h 236590"/>
                <a:gd name="connsiteX4" fmla="*/ 423348 w 560314"/>
                <a:gd name="connsiteY4" fmla="*/ 49809 h 236590"/>
                <a:gd name="connsiteX5" fmla="*/ 398445 w 560314"/>
                <a:gd name="connsiteY5" fmla="*/ 24904 h 236590"/>
                <a:gd name="connsiteX6" fmla="*/ 311285 w 560314"/>
                <a:gd name="connsiteY6" fmla="*/ 0 h 236590"/>
                <a:gd name="connsiteX7" fmla="*/ 136966 w 560314"/>
                <a:gd name="connsiteY7" fmla="*/ 12452 h 236590"/>
                <a:gd name="connsiteX8" fmla="*/ 99612 w 560314"/>
                <a:gd name="connsiteY8" fmla="*/ 24904 h 236590"/>
                <a:gd name="connsiteX9" fmla="*/ 74709 w 560314"/>
                <a:gd name="connsiteY9" fmla="*/ 49809 h 236590"/>
                <a:gd name="connsiteX10" fmla="*/ 37355 w 560314"/>
                <a:gd name="connsiteY10" fmla="*/ 74713 h 236590"/>
                <a:gd name="connsiteX11" fmla="*/ 0 w 560314"/>
                <a:gd name="connsiteY11" fmla="*/ 124521 h 236590"/>
                <a:gd name="connsiteX0" fmla="*/ 560314 w 560314"/>
                <a:gd name="connsiteY0" fmla="*/ 236590 h 236590"/>
                <a:gd name="connsiteX1" fmla="*/ 547862 w 560314"/>
                <a:gd name="connsiteY1" fmla="*/ 161878 h 236590"/>
                <a:gd name="connsiteX2" fmla="*/ 522959 w 560314"/>
                <a:gd name="connsiteY2" fmla="*/ 136973 h 236590"/>
                <a:gd name="connsiteX3" fmla="*/ 498057 w 560314"/>
                <a:gd name="connsiteY3" fmla="*/ 99617 h 236590"/>
                <a:gd name="connsiteX4" fmla="*/ 423348 w 560314"/>
                <a:gd name="connsiteY4" fmla="*/ 49809 h 236590"/>
                <a:gd name="connsiteX5" fmla="*/ 311285 w 560314"/>
                <a:gd name="connsiteY5" fmla="*/ 0 h 236590"/>
                <a:gd name="connsiteX6" fmla="*/ 136966 w 560314"/>
                <a:gd name="connsiteY6" fmla="*/ 12452 h 236590"/>
                <a:gd name="connsiteX7" fmla="*/ 99612 w 560314"/>
                <a:gd name="connsiteY7" fmla="*/ 24904 h 236590"/>
                <a:gd name="connsiteX8" fmla="*/ 74709 w 560314"/>
                <a:gd name="connsiteY8" fmla="*/ 49809 h 236590"/>
                <a:gd name="connsiteX9" fmla="*/ 37355 w 560314"/>
                <a:gd name="connsiteY9" fmla="*/ 74713 h 236590"/>
                <a:gd name="connsiteX10" fmla="*/ 0 w 560314"/>
                <a:gd name="connsiteY10" fmla="*/ 124521 h 236590"/>
                <a:gd name="connsiteX0" fmla="*/ 560314 w 560314"/>
                <a:gd name="connsiteY0" fmla="*/ 236590 h 236590"/>
                <a:gd name="connsiteX1" fmla="*/ 547862 w 560314"/>
                <a:gd name="connsiteY1" fmla="*/ 161878 h 236590"/>
                <a:gd name="connsiteX2" fmla="*/ 498057 w 560314"/>
                <a:gd name="connsiteY2" fmla="*/ 99617 h 236590"/>
                <a:gd name="connsiteX3" fmla="*/ 423348 w 560314"/>
                <a:gd name="connsiteY3" fmla="*/ 49809 h 236590"/>
                <a:gd name="connsiteX4" fmla="*/ 311285 w 560314"/>
                <a:gd name="connsiteY4" fmla="*/ 0 h 236590"/>
                <a:gd name="connsiteX5" fmla="*/ 136966 w 560314"/>
                <a:gd name="connsiteY5" fmla="*/ 12452 h 236590"/>
                <a:gd name="connsiteX6" fmla="*/ 99612 w 560314"/>
                <a:gd name="connsiteY6" fmla="*/ 24904 h 236590"/>
                <a:gd name="connsiteX7" fmla="*/ 74709 w 560314"/>
                <a:gd name="connsiteY7" fmla="*/ 49809 h 236590"/>
                <a:gd name="connsiteX8" fmla="*/ 37355 w 560314"/>
                <a:gd name="connsiteY8" fmla="*/ 74713 h 236590"/>
                <a:gd name="connsiteX9" fmla="*/ 0 w 560314"/>
                <a:gd name="connsiteY9" fmla="*/ 124521 h 236590"/>
                <a:gd name="connsiteX0" fmla="*/ 560314 w 560314"/>
                <a:gd name="connsiteY0" fmla="*/ 236590 h 236590"/>
                <a:gd name="connsiteX1" fmla="*/ 547862 w 560314"/>
                <a:gd name="connsiteY1" fmla="*/ 161878 h 236590"/>
                <a:gd name="connsiteX2" fmla="*/ 498057 w 560314"/>
                <a:gd name="connsiteY2" fmla="*/ 99617 h 236590"/>
                <a:gd name="connsiteX3" fmla="*/ 423348 w 560314"/>
                <a:gd name="connsiteY3" fmla="*/ 49809 h 236590"/>
                <a:gd name="connsiteX4" fmla="*/ 311285 w 560314"/>
                <a:gd name="connsiteY4" fmla="*/ 0 h 236590"/>
                <a:gd name="connsiteX5" fmla="*/ 136966 w 560314"/>
                <a:gd name="connsiteY5" fmla="*/ 12452 h 236590"/>
                <a:gd name="connsiteX6" fmla="*/ 99612 w 560314"/>
                <a:gd name="connsiteY6" fmla="*/ 24904 h 236590"/>
                <a:gd name="connsiteX7" fmla="*/ 37355 w 560314"/>
                <a:gd name="connsiteY7" fmla="*/ 74713 h 236590"/>
                <a:gd name="connsiteX8" fmla="*/ 0 w 560314"/>
                <a:gd name="connsiteY8" fmla="*/ 124521 h 236590"/>
                <a:gd name="connsiteX0" fmla="*/ 560314 w 560314"/>
                <a:gd name="connsiteY0" fmla="*/ 236590 h 236590"/>
                <a:gd name="connsiteX1" fmla="*/ 547862 w 560314"/>
                <a:gd name="connsiteY1" fmla="*/ 161878 h 236590"/>
                <a:gd name="connsiteX2" fmla="*/ 498057 w 560314"/>
                <a:gd name="connsiteY2" fmla="*/ 99617 h 236590"/>
                <a:gd name="connsiteX3" fmla="*/ 423348 w 560314"/>
                <a:gd name="connsiteY3" fmla="*/ 49809 h 236590"/>
                <a:gd name="connsiteX4" fmla="*/ 311285 w 560314"/>
                <a:gd name="connsiteY4" fmla="*/ 0 h 236590"/>
                <a:gd name="connsiteX5" fmla="*/ 136966 w 560314"/>
                <a:gd name="connsiteY5" fmla="*/ 12452 h 236590"/>
                <a:gd name="connsiteX6" fmla="*/ 37355 w 560314"/>
                <a:gd name="connsiteY6" fmla="*/ 74713 h 236590"/>
                <a:gd name="connsiteX7" fmla="*/ 0 w 560314"/>
                <a:gd name="connsiteY7" fmla="*/ 124521 h 236590"/>
                <a:gd name="connsiteX0" fmla="*/ 560314 w 560314"/>
                <a:gd name="connsiteY0" fmla="*/ 236590 h 236590"/>
                <a:gd name="connsiteX1" fmla="*/ 498057 w 560314"/>
                <a:gd name="connsiteY1" fmla="*/ 99617 h 236590"/>
                <a:gd name="connsiteX2" fmla="*/ 423348 w 560314"/>
                <a:gd name="connsiteY2" fmla="*/ 49809 h 236590"/>
                <a:gd name="connsiteX3" fmla="*/ 311285 w 560314"/>
                <a:gd name="connsiteY3" fmla="*/ 0 h 236590"/>
                <a:gd name="connsiteX4" fmla="*/ 136966 w 560314"/>
                <a:gd name="connsiteY4" fmla="*/ 12452 h 236590"/>
                <a:gd name="connsiteX5" fmla="*/ 37355 w 560314"/>
                <a:gd name="connsiteY5" fmla="*/ 74713 h 236590"/>
                <a:gd name="connsiteX6" fmla="*/ 0 w 560314"/>
                <a:gd name="connsiteY6" fmla="*/ 124521 h 236590"/>
                <a:gd name="connsiteX0" fmla="*/ 560314 w 560314"/>
                <a:gd name="connsiteY0" fmla="*/ 236590 h 236590"/>
                <a:gd name="connsiteX1" fmla="*/ 498057 w 560314"/>
                <a:gd name="connsiteY1" fmla="*/ 99617 h 236590"/>
                <a:gd name="connsiteX2" fmla="*/ 423348 w 560314"/>
                <a:gd name="connsiteY2" fmla="*/ 49809 h 236590"/>
                <a:gd name="connsiteX3" fmla="*/ 311285 w 560314"/>
                <a:gd name="connsiteY3" fmla="*/ 0 h 236590"/>
                <a:gd name="connsiteX4" fmla="*/ 136966 w 560314"/>
                <a:gd name="connsiteY4" fmla="*/ 12452 h 236590"/>
                <a:gd name="connsiteX5" fmla="*/ 0 w 560314"/>
                <a:gd name="connsiteY5" fmla="*/ 124521 h 236590"/>
                <a:gd name="connsiteX0" fmla="*/ 560314 w 560314"/>
                <a:gd name="connsiteY0" fmla="*/ 236590 h 236590"/>
                <a:gd name="connsiteX1" fmla="*/ 423348 w 560314"/>
                <a:gd name="connsiteY1" fmla="*/ 49809 h 236590"/>
                <a:gd name="connsiteX2" fmla="*/ 311285 w 560314"/>
                <a:gd name="connsiteY2" fmla="*/ 0 h 236590"/>
                <a:gd name="connsiteX3" fmla="*/ 136966 w 560314"/>
                <a:gd name="connsiteY3" fmla="*/ 12452 h 236590"/>
                <a:gd name="connsiteX4" fmla="*/ 0 w 560314"/>
                <a:gd name="connsiteY4" fmla="*/ 124521 h 236590"/>
                <a:gd name="connsiteX0" fmla="*/ 560314 w 560314"/>
                <a:gd name="connsiteY0" fmla="*/ 228809 h 228809"/>
                <a:gd name="connsiteX1" fmla="*/ 423348 w 560314"/>
                <a:gd name="connsiteY1" fmla="*/ 42028 h 228809"/>
                <a:gd name="connsiteX2" fmla="*/ 136966 w 560314"/>
                <a:gd name="connsiteY2" fmla="*/ 4671 h 228809"/>
                <a:gd name="connsiteX3" fmla="*/ 0 w 560314"/>
                <a:gd name="connsiteY3" fmla="*/ 116740 h 228809"/>
                <a:gd name="connsiteX0" fmla="*/ 560314 w 560314"/>
                <a:gd name="connsiteY0" fmla="*/ 228807 h 228807"/>
                <a:gd name="connsiteX1" fmla="*/ 423348 w 560314"/>
                <a:gd name="connsiteY1" fmla="*/ 42026 h 228807"/>
                <a:gd name="connsiteX2" fmla="*/ 263966 w 560314"/>
                <a:gd name="connsiteY2" fmla="*/ 4669 h 228807"/>
                <a:gd name="connsiteX3" fmla="*/ 0 w 560314"/>
                <a:gd name="connsiteY3" fmla="*/ 116738 h 228807"/>
                <a:gd name="connsiteX0" fmla="*/ 407914 w 407914"/>
                <a:gd name="connsiteY0" fmla="*/ 224712 h 224712"/>
                <a:gd name="connsiteX1" fmla="*/ 270948 w 407914"/>
                <a:gd name="connsiteY1" fmla="*/ 37931 h 224712"/>
                <a:gd name="connsiteX2" fmla="*/ 111566 w 407914"/>
                <a:gd name="connsiteY2" fmla="*/ 574 h 224712"/>
                <a:gd name="connsiteX3" fmla="*/ 0 w 407914"/>
                <a:gd name="connsiteY3" fmla="*/ 24897 h 224712"/>
                <a:gd name="connsiteX0" fmla="*/ 296348 w 296348"/>
                <a:gd name="connsiteY0" fmla="*/ 224139 h 224139"/>
                <a:gd name="connsiteX1" fmla="*/ 159382 w 296348"/>
                <a:gd name="connsiteY1" fmla="*/ 37358 h 224139"/>
                <a:gd name="connsiteX2" fmla="*/ 0 w 296348"/>
                <a:gd name="connsiteY2" fmla="*/ 1 h 224139"/>
                <a:gd name="connsiteX0" fmla="*/ 296348 w 296348"/>
                <a:gd name="connsiteY0" fmla="*/ 224137 h 224137"/>
                <a:gd name="connsiteX1" fmla="*/ 159382 w 296348"/>
                <a:gd name="connsiteY1" fmla="*/ 37356 h 224137"/>
                <a:gd name="connsiteX2" fmla="*/ 0 w 296348"/>
                <a:gd name="connsiteY2" fmla="*/ -1 h 224137"/>
                <a:gd name="connsiteX0" fmla="*/ 296348 w 296348"/>
                <a:gd name="connsiteY0" fmla="*/ 224139 h 224139"/>
                <a:gd name="connsiteX1" fmla="*/ 159382 w 296348"/>
                <a:gd name="connsiteY1" fmla="*/ 37358 h 224139"/>
                <a:gd name="connsiteX2" fmla="*/ 0 w 296348"/>
                <a:gd name="connsiteY2" fmla="*/ 1 h 224139"/>
                <a:gd name="connsiteX0" fmla="*/ 296348 w 296348"/>
                <a:gd name="connsiteY0" fmla="*/ 224137 h 224137"/>
                <a:gd name="connsiteX1" fmla="*/ 159382 w 296348"/>
                <a:gd name="connsiteY1" fmla="*/ 37356 h 224137"/>
                <a:gd name="connsiteX2" fmla="*/ 0 w 296348"/>
                <a:gd name="connsiteY2" fmla="*/ -1 h 224137"/>
                <a:gd name="connsiteX0" fmla="*/ 296348 w 296348"/>
                <a:gd name="connsiteY0" fmla="*/ 224139 h 224139"/>
                <a:gd name="connsiteX1" fmla="*/ 159382 w 296348"/>
                <a:gd name="connsiteY1" fmla="*/ 37358 h 224139"/>
                <a:gd name="connsiteX2" fmla="*/ 0 w 296348"/>
                <a:gd name="connsiteY2" fmla="*/ 1 h 224139"/>
                <a:gd name="connsiteX0" fmla="*/ 296348 w 296348"/>
                <a:gd name="connsiteY0" fmla="*/ 229404 h 229404"/>
                <a:gd name="connsiteX1" fmla="*/ 159382 w 296348"/>
                <a:gd name="connsiteY1" fmla="*/ 42623 h 229404"/>
                <a:gd name="connsiteX2" fmla="*/ 0 w 296348"/>
                <a:gd name="connsiteY2" fmla="*/ 5266 h 229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348" h="229404">
                  <a:moveTo>
                    <a:pt x="296348" y="229404"/>
                  </a:moveTo>
                  <a:cubicBezTo>
                    <a:pt x="233947" y="117371"/>
                    <a:pt x="243531" y="112774"/>
                    <a:pt x="159382" y="42623"/>
                  </a:cubicBezTo>
                  <a:cubicBezTo>
                    <a:pt x="80405" y="-23216"/>
                    <a:pt x="45158" y="7438"/>
                    <a:pt x="0" y="5266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" name="Freeform 4"/>
            <p:cNvSpPr/>
            <p:nvPr/>
          </p:nvSpPr>
          <p:spPr>
            <a:xfrm rot="14536331">
              <a:off x="4050241" y="1610639"/>
              <a:ext cx="296348" cy="132812"/>
            </a:xfrm>
            <a:custGeom>
              <a:avLst/>
              <a:gdLst>
                <a:gd name="connsiteX0" fmla="*/ 560314 w 560314"/>
                <a:gd name="connsiteY0" fmla="*/ 236590 h 236590"/>
                <a:gd name="connsiteX1" fmla="*/ 547862 w 560314"/>
                <a:gd name="connsiteY1" fmla="*/ 161878 h 236590"/>
                <a:gd name="connsiteX2" fmla="*/ 522959 w 560314"/>
                <a:gd name="connsiteY2" fmla="*/ 136973 h 236590"/>
                <a:gd name="connsiteX3" fmla="*/ 498057 w 560314"/>
                <a:gd name="connsiteY3" fmla="*/ 99617 h 236590"/>
                <a:gd name="connsiteX4" fmla="*/ 423348 w 560314"/>
                <a:gd name="connsiteY4" fmla="*/ 49809 h 236590"/>
                <a:gd name="connsiteX5" fmla="*/ 398445 w 560314"/>
                <a:gd name="connsiteY5" fmla="*/ 24904 h 236590"/>
                <a:gd name="connsiteX6" fmla="*/ 311285 w 560314"/>
                <a:gd name="connsiteY6" fmla="*/ 0 h 236590"/>
                <a:gd name="connsiteX7" fmla="*/ 136966 w 560314"/>
                <a:gd name="connsiteY7" fmla="*/ 12452 h 236590"/>
                <a:gd name="connsiteX8" fmla="*/ 99612 w 560314"/>
                <a:gd name="connsiteY8" fmla="*/ 24904 h 236590"/>
                <a:gd name="connsiteX9" fmla="*/ 74709 w 560314"/>
                <a:gd name="connsiteY9" fmla="*/ 49809 h 236590"/>
                <a:gd name="connsiteX10" fmla="*/ 37355 w 560314"/>
                <a:gd name="connsiteY10" fmla="*/ 74713 h 236590"/>
                <a:gd name="connsiteX11" fmla="*/ 0 w 560314"/>
                <a:gd name="connsiteY11" fmla="*/ 124521 h 236590"/>
                <a:gd name="connsiteX0" fmla="*/ 560314 w 560314"/>
                <a:gd name="connsiteY0" fmla="*/ 236590 h 236590"/>
                <a:gd name="connsiteX1" fmla="*/ 547862 w 560314"/>
                <a:gd name="connsiteY1" fmla="*/ 161878 h 236590"/>
                <a:gd name="connsiteX2" fmla="*/ 522959 w 560314"/>
                <a:gd name="connsiteY2" fmla="*/ 136973 h 236590"/>
                <a:gd name="connsiteX3" fmla="*/ 498057 w 560314"/>
                <a:gd name="connsiteY3" fmla="*/ 99617 h 236590"/>
                <a:gd name="connsiteX4" fmla="*/ 423348 w 560314"/>
                <a:gd name="connsiteY4" fmla="*/ 49809 h 236590"/>
                <a:gd name="connsiteX5" fmla="*/ 311285 w 560314"/>
                <a:gd name="connsiteY5" fmla="*/ 0 h 236590"/>
                <a:gd name="connsiteX6" fmla="*/ 136966 w 560314"/>
                <a:gd name="connsiteY6" fmla="*/ 12452 h 236590"/>
                <a:gd name="connsiteX7" fmla="*/ 99612 w 560314"/>
                <a:gd name="connsiteY7" fmla="*/ 24904 h 236590"/>
                <a:gd name="connsiteX8" fmla="*/ 74709 w 560314"/>
                <a:gd name="connsiteY8" fmla="*/ 49809 h 236590"/>
                <a:gd name="connsiteX9" fmla="*/ 37355 w 560314"/>
                <a:gd name="connsiteY9" fmla="*/ 74713 h 236590"/>
                <a:gd name="connsiteX10" fmla="*/ 0 w 560314"/>
                <a:gd name="connsiteY10" fmla="*/ 124521 h 236590"/>
                <a:gd name="connsiteX0" fmla="*/ 560314 w 560314"/>
                <a:gd name="connsiteY0" fmla="*/ 236590 h 236590"/>
                <a:gd name="connsiteX1" fmla="*/ 547862 w 560314"/>
                <a:gd name="connsiteY1" fmla="*/ 161878 h 236590"/>
                <a:gd name="connsiteX2" fmla="*/ 498057 w 560314"/>
                <a:gd name="connsiteY2" fmla="*/ 99617 h 236590"/>
                <a:gd name="connsiteX3" fmla="*/ 423348 w 560314"/>
                <a:gd name="connsiteY3" fmla="*/ 49809 h 236590"/>
                <a:gd name="connsiteX4" fmla="*/ 311285 w 560314"/>
                <a:gd name="connsiteY4" fmla="*/ 0 h 236590"/>
                <a:gd name="connsiteX5" fmla="*/ 136966 w 560314"/>
                <a:gd name="connsiteY5" fmla="*/ 12452 h 236590"/>
                <a:gd name="connsiteX6" fmla="*/ 99612 w 560314"/>
                <a:gd name="connsiteY6" fmla="*/ 24904 h 236590"/>
                <a:gd name="connsiteX7" fmla="*/ 74709 w 560314"/>
                <a:gd name="connsiteY7" fmla="*/ 49809 h 236590"/>
                <a:gd name="connsiteX8" fmla="*/ 37355 w 560314"/>
                <a:gd name="connsiteY8" fmla="*/ 74713 h 236590"/>
                <a:gd name="connsiteX9" fmla="*/ 0 w 560314"/>
                <a:gd name="connsiteY9" fmla="*/ 124521 h 236590"/>
                <a:gd name="connsiteX0" fmla="*/ 560314 w 560314"/>
                <a:gd name="connsiteY0" fmla="*/ 236590 h 236590"/>
                <a:gd name="connsiteX1" fmla="*/ 547862 w 560314"/>
                <a:gd name="connsiteY1" fmla="*/ 161878 h 236590"/>
                <a:gd name="connsiteX2" fmla="*/ 498057 w 560314"/>
                <a:gd name="connsiteY2" fmla="*/ 99617 h 236590"/>
                <a:gd name="connsiteX3" fmla="*/ 423348 w 560314"/>
                <a:gd name="connsiteY3" fmla="*/ 49809 h 236590"/>
                <a:gd name="connsiteX4" fmla="*/ 311285 w 560314"/>
                <a:gd name="connsiteY4" fmla="*/ 0 h 236590"/>
                <a:gd name="connsiteX5" fmla="*/ 136966 w 560314"/>
                <a:gd name="connsiteY5" fmla="*/ 12452 h 236590"/>
                <a:gd name="connsiteX6" fmla="*/ 99612 w 560314"/>
                <a:gd name="connsiteY6" fmla="*/ 24904 h 236590"/>
                <a:gd name="connsiteX7" fmla="*/ 37355 w 560314"/>
                <a:gd name="connsiteY7" fmla="*/ 74713 h 236590"/>
                <a:gd name="connsiteX8" fmla="*/ 0 w 560314"/>
                <a:gd name="connsiteY8" fmla="*/ 124521 h 236590"/>
                <a:gd name="connsiteX0" fmla="*/ 560314 w 560314"/>
                <a:gd name="connsiteY0" fmla="*/ 236590 h 236590"/>
                <a:gd name="connsiteX1" fmla="*/ 547862 w 560314"/>
                <a:gd name="connsiteY1" fmla="*/ 161878 h 236590"/>
                <a:gd name="connsiteX2" fmla="*/ 498057 w 560314"/>
                <a:gd name="connsiteY2" fmla="*/ 99617 h 236590"/>
                <a:gd name="connsiteX3" fmla="*/ 423348 w 560314"/>
                <a:gd name="connsiteY3" fmla="*/ 49809 h 236590"/>
                <a:gd name="connsiteX4" fmla="*/ 311285 w 560314"/>
                <a:gd name="connsiteY4" fmla="*/ 0 h 236590"/>
                <a:gd name="connsiteX5" fmla="*/ 136966 w 560314"/>
                <a:gd name="connsiteY5" fmla="*/ 12452 h 236590"/>
                <a:gd name="connsiteX6" fmla="*/ 37355 w 560314"/>
                <a:gd name="connsiteY6" fmla="*/ 74713 h 236590"/>
                <a:gd name="connsiteX7" fmla="*/ 0 w 560314"/>
                <a:gd name="connsiteY7" fmla="*/ 124521 h 236590"/>
                <a:gd name="connsiteX0" fmla="*/ 560314 w 560314"/>
                <a:gd name="connsiteY0" fmla="*/ 236590 h 236590"/>
                <a:gd name="connsiteX1" fmla="*/ 498057 w 560314"/>
                <a:gd name="connsiteY1" fmla="*/ 99617 h 236590"/>
                <a:gd name="connsiteX2" fmla="*/ 423348 w 560314"/>
                <a:gd name="connsiteY2" fmla="*/ 49809 h 236590"/>
                <a:gd name="connsiteX3" fmla="*/ 311285 w 560314"/>
                <a:gd name="connsiteY3" fmla="*/ 0 h 236590"/>
                <a:gd name="connsiteX4" fmla="*/ 136966 w 560314"/>
                <a:gd name="connsiteY4" fmla="*/ 12452 h 236590"/>
                <a:gd name="connsiteX5" fmla="*/ 37355 w 560314"/>
                <a:gd name="connsiteY5" fmla="*/ 74713 h 236590"/>
                <a:gd name="connsiteX6" fmla="*/ 0 w 560314"/>
                <a:gd name="connsiteY6" fmla="*/ 124521 h 236590"/>
                <a:gd name="connsiteX0" fmla="*/ 560314 w 560314"/>
                <a:gd name="connsiteY0" fmla="*/ 236590 h 236590"/>
                <a:gd name="connsiteX1" fmla="*/ 498057 w 560314"/>
                <a:gd name="connsiteY1" fmla="*/ 99617 h 236590"/>
                <a:gd name="connsiteX2" fmla="*/ 423348 w 560314"/>
                <a:gd name="connsiteY2" fmla="*/ 49809 h 236590"/>
                <a:gd name="connsiteX3" fmla="*/ 311285 w 560314"/>
                <a:gd name="connsiteY3" fmla="*/ 0 h 236590"/>
                <a:gd name="connsiteX4" fmla="*/ 136966 w 560314"/>
                <a:gd name="connsiteY4" fmla="*/ 12452 h 236590"/>
                <a:gd name="connsiteX5" fmla="*/ 0 w 560314"/>
                <a:gd name="connsiteY5" fmla="*/ 124521 h 236590"/>
                <a:gd name="connsiteX0" fmla="*/ 560314 w 560314"/>
                <a:gd name="connsiteY0" fmla="*/ 236590 h 236590"/>
                <a:gd name="connsiteX1" fmla="*/ 423348 w 560314"/>
                <a:gd name="connsiteY1" fmla="*/ 49809 h 236590"/>
                <a:gd name="connsiteX2" fmla="*/ 311285 w 560314"/>
                <a:gd name="connsiteY2" fmla="*/ 0 h 236590"/>
                <a:gd name="connsiteX3" fmla="*/ 136966 w 560314"/>
                <a:gd name="connsiteY3" fmla="*/ 12452 h 236590"/>
                <a:gd name="connsiteX4" fmla="*/ 0 w 560314"/>
                <a:gd name="connsiteY4" fmla="*/ 124521 h 236590"/>
                <a:gd name="connsiteX0" fmla="*/ 560314 w 560314"/>
                <a:gd name="connsiteY0" fmla="*/ 228809 h 228809"/>
                <a:gd name="connsiteX1" fmla="*/ 423348 w 560314"/>
                <a:gd name="connsiteY1" fmla="*/ 42028 h 228809"/>
                <a:gd name="connsiteX2" fmla="*/ 136966 w 560314"/>
                <a:gd name="connsiteY2" fmla="*/ 4671 h 228809"/>
                <a:gd name="connsiteX3" fmla="*/ 0 w 560314"/>
                <a:gd name="connsiteY3" fmla="*/ 116740 h 228809"/>
                <a:gd name="connsiteX0" fmla="*/ 560314 w 560314"/>
                <a:gd name="connsiteY0" fmla="*/ 228807 h 228807"/>
                <a:gd name="connsiteX1" fmla="*/ 423348 w 560314"/>
                <a:gd name="connsiteY1" fmla="*/ 42026 h 228807"/>
                <a:gd name="connsiteX2" fmla="*/ 263966 w 560314"/>
                <a:gd name="connsiteY2" fmla="*/ 4669 h 228807"/>
                <a:gd name="connsiteX3" fmla="*/ 0 w 560314"/>
                <a:gd name="connsiteY3" fmla="*/ 116738 h 228807"/>
                <a:gd name="connsiteX0" fmla="*/ 407914 w 407914"/>
                <a:gd name="connsiteY0" fmla="*/ 224712 h 224712"/>
                <a:gd name="connsiteX1" fmla="*/ 270948 w 407914"/>
                <a:gd name="connsiteY1" fmla="*/ 37931 h 224712"/>
                <a:gd name="connsiteX2" fmla="*/ 111566 w 407914"/>
                <a:gd name="connsiteY2" fmla="*/ 574 h 224712"/>
                <a:gd name="connsiteX3" fmla="*/ 0 w 407914"/>
                <a:gd name="connsiteY3" fmla="*/ 24897 h 224712"/>
                <a:gd name="connsiteX0" fmla="*/ 296348 w 296348"/>
                <a:gd name="connsiteY0" fmla="*/ 224139 h 224139"/>
                <a:gd name="connsiteX1" fmla="*/ 159382 w 296348"/>
                <a:gd name="connsiteY1" fmla="*/ 37358 h 224139"/>
                <a:gd name="connsiteX2" fmla="*/ 0 w 296348"/>
                <a:gd name="connsiteY2" fmla="*/ 1 h 224139"/>
                <a:gd name="connsiteX0" fmla="*/ 296348 w 296348"/>
                <a:gd name="connsiteY0" fmla="*/ 224137 h 224137"/>
                <a:gd name="connsiteX1" fmla="*/ 159382 w 296348"/>
                <a:gd name="connsiteY1" fmla="*/ 37356 h 224137"/>
                <a:gd name="connsiteX2" fmla="*/ 0 w 296348"/>
                <a:gd name="connsiteY2" fmla="*/ -1 h 224137"/>
                <a:gd name="connsiteX0" fmla="*/ 296348 w 296348"/>
                <a:gd name="connsiteY0" fmla="*/ 224139 h 224139"/>
                <a:gd name="connsiteX1" fmla="*/ 159382 w 296348"/>
                <a:gd name="connsiteY1" fmla="*/ 37358 h 224139"/>
                <a:gd name="connsiteX2" fmla="*/ 0 w 296348"/>
                <a:gd name="connsiteY2" fmla="*/ 1 h 224139"/>
                <a:gd name="connsiteX0" fmla="*/ 296348 w 296348"/>
                <a:gd name="connsiteY0" fmla="*/ 224137 h 224137"/>
                <a:gd name="connsiteX1" fmla="*/ 159382 w 296348"/>
                <a:gd name="connsiteY1" fmla="*/ 37356 h 224137"/>
                <a:gd name="connsiteX2" fmla="*/ 0 w 296348"/>
                <a:gd name="connsiteY2" fmla="*/ -1 h 224137"/>
                <a:gd name="connsiteX0" fmla="*/ 296348 w 296348"/>
                <a:gd name="connsiteY0" fmla="*/ 224139 h 224139"/>
                <a:gd name="connsiteX1" fmla="*/ 159382 w 296348"/>
                <a:gd name="connsiteY1" fmla="*/ 37358 h 224139"/>
                <a:gd name="connsiteX2" fmla="*/ 0 w 296348"/>
                <a:gd name="connsiteY2" fmla="*/ 1 h 224139"/>
                <a:gd name="connsiteX0" fmla="*/ 296348 w 296348"/>
                <a:gd name="connsiteY0" fmla="*/ 229404 h 229404"/>
                <a:gd name="connsiteX1" fmla="*/ 159382 w 296348"/>
                <a:gd name="connsiteY1" fmla="*/ 42623 h 229404"/>
                <a:gd name="connsiteX2" fmla="*/ 0 w 296348"/>
                <a:gd name="connsiteY2" fmla="*/ 5266 h 229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348" h="229404">
                  <a:moveTo>
                    <a:pt x="296348" y="229404"/>
                  </a:moveTo>
                  <a:cubicBezTo>
                    <a:pt x="233947" y="117371"/>
                    <a:pt x="243531" y="112774"/>
                    <a:pt x="159382" y="42623"/>
                  </a:cubicBezTo>
                  <a:cubicBezTo>
                    <a:pt x="80405" y="-23216"/>
                    <a:pt x="45158" y="7438"/>
                    <a:pt x="0" y="5266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" name="Freeform 5"/>
            <p:cNvSpPr/>
            <p:nvPr/>
          </p:nvSpPr>
          <p:spPr>
            <a:xfrm rot="5074091">
              <a:off x="4424817" y="1634591"/>
              <a:ext cx="296348" cy="132812"/>
            </a:xfrm>
            <a:custGeom>
              <a:avLst/>
              <a:gdLst>
                <a:gd name="connsiteX0" fmla="*/ 560314 w 560314"/>
                <a:gd name="connsiteY0" fmla="*/ 236590 h 236590"/>
                <a:gd name="connsiteX1" fmla="*/ 547862 w 560314"/>
                <a:gd name="connsiteY1" fmla="*/ 161878 h 236590"/>
                <a:gd name="connsiteX2" fmla="*/ 522959 w 560314"/>
                <a:gd name="connsiteY2" fmla="*/ 136973 h 236590"/>
                <a:gd name="connsiteX3" fmla="*/ 498057 w 560314"/>
                <a:gd name="connsiteY3" fmla="*/ 99617 h 236590"/>
                <a:gd name="connsiteX4" fmla="*/ 423348 w 560314"/>
                <a:gd name="connsiteY4" fmla="*/ 49809 h 236590"/>
                <a:gd name="connsiteX5" fmla="*/ 398445 w 560314"/>
                <a:gd name="connsiteY5" fmla="*/ 24904 h 236590"/>
                <a:gd name="connsiteX6" fmla="*/ 311285 w 560314"/>
                <a:gd name="connsiteY6" fmla="*/ 0 h 236590"/>
                <a:gd name="connsiteX7" fmla="*/ 136966 w 560314"/>
                <a:gd name="connsiteY7" fmla="*/ 12452 h 236590"/>
                <a:gd name="connsiteX8" fmla="*/ 99612 w 560314"/>
                <a:gd name="connsiteY8" fmla="*/ 24904 h 236590"/>
                <a:gd name="connsiteX9" fmla="*/ 74709 w 560314"/>
                <a:gd name="connsiteY9" fmla="*/ 49809 h 236590"/>
                <a:gd name="connsiteX10" fmla="*/ 37355 w 560314"/>
                <a:gd name="connsiteY10" fmla="*/ 74713 h 236590"/>
                <a:gd name="connsiteX11" fmla="*/ 0 w 560314"/>
                <a:gd name="connsiteY11" fmla="*/ 124521 h 236590"/>
                <a:gd name="connsiteX0" fmla="*/ 560314 w 560314"/>
                <a:gd name="connsiteY0" fmla="*/ 236590 h 236590"/>
                <a:gd name="connsiteX1" fmla="*/ 547862 w 560314"/>
                <a:gd name="connsiteY1" fmla="*/ 161878 h 236590"/>
                <a:gd name="connsiteX2" fmla="*/ 522959 w 560314"/>
                <a:gd name="connsiteY2" fmla="*/ 136973 h 236590"/>
                <a:gd name="connsiteX3" fmla="*/ 498057 w 560314"/>
                <a:gd name="connsiteY3" fmla="*/ 99617 h 236590"/>
                <a:gd name="connsiteX4" fmla="*/ 423348 w 560314"/>
                <a:gd name="connsiteY4" fmla="*/ 49809 h 236590"/>
                <a:gd name="connsiteX5" fmla="*/ 311285 w 560314"/>
                <a:gd name="connsiteY5" fmla="*/ 0 h 236590"/>
                <a:gd name="connsiteX6" fmla="*/ 136966 w 560314"/>
                <a:gd name="connsiteY6" fmla="*/ 12452 h 236590"/>
                <a:gd name="connsiteX7" fmla="*/ 99612 w 560314"/>
                <a:gd name="connsiteY7" fmla="*/ 24904 h 236590"/>
                <a:gd name="connsiteX8" fmla="*/ 74709 w 560314"/>
                <a:gd name="connsiteY8" fmla="*/ 49809 h 236590"/>
                <a:gd name="connsiteX9" fmla="*/ 37355 w 560314"/>
                <a:gd name="connsiteY9" fmla="*/ 74713 h 236590"/>
                <a:gd name="connsiteX10" fmla="*/ 0 w 560314"/>
                <a:gd name="connsiteY10" fmla="*/ 124521 h 236590"/>
                <a:gd name="connsiteX0" fmla="*/ 560314 w 560314"/>
                <a:gd name="connsiteY0" fmla="*/ 236590 h 236590"/>
                <a:gd name="connsiteX1" fmla="*/ 547862 w 560314"/>
                <a:gd name="connsiteY1" fmla="*/ 161878 h 236590"/>
                <a:gd name="connsiteX2" fmla="*/ 498057 w 560314"/>
                <a:gd name="connsiteY2" fmla="*/ 99617 h 236590"/>
                <a:gd name="connsiteX3" fmla="*/ 423348 w 560314"/>
                <a:gd name="connsiteY3" fmla="*/ 49809 h 236590"/>
                <a:gd name="connsiteX4" fmla="*/ 311285 w 560314"/>
                <a:gd name="connsiteY4" fmla="*/ 0 h 236590"/>
                <a:gd name="connsiteX5" fmla="*/ 136966 w 560314"/>
                <a:gd name="connsiteY5" fmla="*/ 12452 h 236590"/>
                <a:gd name="connsiteX6" fmla="*/ 99612 w 560314"/>
                <a:gd name="connsiteY6" fmla="*/ 24904 h 236590"/>
                <a:gd name="connsiteX7" fmla="*/ 74709 w 560314"/>
                <a:gd name="connsiteY7" fmla="*/ 49809 h 236590"/>
                <a:gd name="connsiteX8" fmla="*/ 37355 w 560314"/>
                <a:gd name="connsiteY8" fmla="*/ 74713 h 236590"/>
                <a:gd name="connsiteX9" fmla="*/ 0 w 560314"/>
                <a:gd name="connsiteY9" fmla="*/ 124521 h 236590"/>
                <a:gd name="connsiteX0" fmla="*/ 560314 w 560314"/>
                <a:gd name="connsiteY0" fmla="*/ 236590 h 236590"/>
                <a:gd name="connsiteX1" fmla="*/ 547862 w 560314"/>
                <a:gd name="connsiteY1" fmla="*/ 161878 h 236590"/>
                <a:gd name="connsiteX2" fmla="*/ 498057 w 560314"/>
                <a:gd name="connsiteY2" fmla="*/ 99617 h 236590"/>
                <a:gd name="connsiteX3" fmla="*/ 423348 w 560314"/>
                <a:gd name="connsiteY3" fmla="*/ 49809 h 236590"/>
                <a:gd name="connsiteX4" fmla="*/ 311285 w 560314"/>
                <a:gd name="connsiteY4" fmla="*/ 0 h 236590"/>
                <a:gd name="connsiteX5" fmla="*/ 136966 w 560314"/>
                <a:gd name="connsiteY5" fmla="*/ 12452 h 236590"/>
                <a:gd name="connsiteX6" fmla="*/ 99612 w 560314"/>
                <a:gd name="connsiteY6" fmla="*/ 24904 h 236590"/>
                <a:gd name="connsiteX7" fmla="*/ 37355 w 560314"/>
                <a:gd name="connsiteY7" fmla="*/ 74713 h 236590"/>
                <a:gd name="connsiteX8" fmla="*/ 0 w 560314"/>
                <a:gd name="connsiteY8" fmla="*/ 124521 h 236590"/>
                <a:gd name="connsiteX0" fmla="*/ 560314 w 560314"/>
                <a:gd name="connsiteY0" fmla="*/ 236590 h 236590"/>
                <a:gd name="connsiteX1" fmla="*/ 547862 w 560314"/>
                <a:gd name="connsiteY1" fmla="*/ 161878 h 236590"/>
                <a:gd name="connsiteX2" fmla="*/ 498057 w 560314"/>
                <a:gd name="connsiteY2" fmla="*/ 99617 h 236590"/>
                <a:gd name="connsiteX3" fmla="*/ 423348 w 560314"/>
                <a:gd name="connsiteY3" fmla="*/ 49809 h 236590"/>
                <a:gd name="connsiteX4" fmla="*/ 311285 w 560314"/>
                <a:gd name="connsiteY4" fmla="*/ 0 h 236590"/>
                <a:gd name="connsiteX5" fmla="*/ 136966 w 560314"/>
                <a:gd name="connsiteY5" fmla="*/ 12452 h 236590"/>
                <a:gd name="connsiteX6" fmla="*/ 37355 w 560314"/>
                <a:gd name="connsiteY6" fmla="*/ 74713 h 236590"/>
                <a:gd name="connsiteX7" fmla="*/ 0 w 560314"/>
                <a:gd name="connsiteY7" fmla="*/ 124521 h 236590"/>
                <a:gd name="connsiteX0" fmla="*/ 560314 w 560314"/>
                <a:gd name="connsiteY0" fmla="*/ 236590 h 236590"/>
                <a:gd name="connsiteX1" fmla="*/ 498057 w 560314"/>
                <a:gd name="connsiteY1" fmla="*/ 99617 h 236590"/>
                <a:gd name="connsiteX2" fmla="*/ 423348 w 560314"/>
                <a:gd name="connsiteY2" fmla="*/ 49809 h 236590"/>
                <a:gd name="connsiteX3" fmla="*/ 311285 w 560314"/>
                <a:gd name="connsiteY3" fmla="*/ 0 h 236590"/>
                <a:gd name="connsiteX4" fmla="*/ 136966 w 560314"/>
                <a:gd name="connsiteY4" fmla="*/ 12452 h 236590"/>
                <a:gd name="connsiteX5" fmla="*/ 37355 w 560314"/>
                <a:gd name="connsiteY5" fmla="*/ 74713 h 236590"/>
                <a:gd name="connsiteX6" fmla="*/ 0 w 560314"/>
                <a:gd name="connsiteY6" fmla="*/ 124521 h 236590"/>
                <a:gd name="connsiteX0" fmla="*/ 560314 w 560314"/>
                <a:gd name="connsiteY0" fmla="*/ 236590 h 236590"/>
                <a:gd name="connsiteX1" fmla="*/ 498057 w 560314"/>
                <a:gd name="connsiteY1" fmla="*/ 99617 h 236590"/>
                <a:gd name="connsiteX2" fmla="*/ 423348 w 560314"/>
                <a:gd name="connsiteY2" fmla="*/ 49809 h 236590"/>
                <a:gd name="connsiteX3" fmla="*/ 311285 w 560314"/>
                <a:gd name="connsiteY3" fmla="*/ 0 h 236590"/>
                <a:gd name="connsiteX4" fmla="*/ 136966 w 560314"/>
                <a:gd name="connsiteY4" fmla="*/ 12452 h 236590"/>
                <a:gd name="connsiteX5" fmla="*/ 0 w 560314"/>
                <a:gd name="connsiteY5" fmla="*/ 124521 h 236590"/>
                <a:gd name="connsiteX0" fmla="*/ 560314 w 560314"/>
                <a:gd name="connsiteY0" fmla="*/ 236590 h 236590"/>
                <a:gd name="connsiteX1" fmla="*/ 423348 w 560314"/>
                <a:gd name="connsiteY1" fmla="*/ 49809 h 236590"/>
                <a:gd name="connsiteX2" fmla="*/ 311285 w 560314"/>
                <a:gd name="connsiteY2" fmla="*/ 0 h 236590"/>
                <a:gd name="connsiteX3" fmla="*/ 136966 w 560314"/>
                <a:gd name="connsiteY3" fmla="*/ 12452 h 236590"/>
                <a:gd name="connsiteX4" fmla="*/ 0 w 560314"/>
                <a:gd name="connsiteY4" fmla="*/ 124521 h 236590"/>
                <a:gd name="connsiteX0" fmla="*/ 560314 w 560314"/>
                <a:gd name="connsiteY0" fmla="*/ 228809 h 228809"/>
                <a:gd name="connsiteX1" fmla="*/ 423348 w 560314"/>
                <a:gd name="connsiteY1" fmla="*/ 42028 h 228809"/>
                <a:gd name="connsiteX2" fmla="*/ 136966 w 560314"/>
                <a:gd name="connsiteY2" fmla="*/ 4671 h 228809"/>
                <a:gd name="connsiteX3" fmla="*/ 0 w 560314"/>
                <a:gd name="connsiteY3" fmla="*/ 116740 h 228809"/>
                <a:gd name="connsiteX0" fmla="*/ 560314 w 560314"/>
                <a:gd name="connsiteY0" fmla="*/ 228807 h 228807"/>
                <a:gd name="connsiteX1" fmla="*/ 423348 w 560314"/>
                <a:gd name="connsiteY1" fmla="*/ 42026 h 228807"/>
                <a:gd name="connsiteX2" fmla="*/ 263966 w 560314"/>
                <a:gd name="connsiteY2" fmla="*/ 4669 h 228807"/>
                <a:gd name="connsiteX3" fmla="*/ 0 w 560314"/>
                <a:gd name="connsiteY3" fmla="*/ 116738 h 228807"/>
                <a:gd name="connsiteX0" fmla="*/ 407914 w 407914"/>
                <a:gd name="connsiteY0" fmla="*/ 224712 h 224712"/>
                <a:gd name="connsiteX1" fmla="*/ 270948 w 407914"/>
                <a:gd name="connsiteY1" fmla="*/ 37931 h 224712"/>
                <a:gd name="connsiteX2" fmla="*/ 111566 w 407914"/>
                <a:gd name="connsiteY2" fmla="*/ 574 h 224712"/>
                <a:gd name="connsiteX3" fmla="*/ 0 w 407914"/>
                <a:gd name="connsiteY3" fmla="*/ 24897 h 224712"/>
                <a:gd name="connsiteX0" fmla="*/ 296348 w 296348"/>
                <a:gd name="connsiteY0" fmla="*/ 224139 h 224139"/>
                <a:gd name="connsiteX1" fmla="*/ 159382 w 296348"/>
                <a:gd name="connsiteY1" fmla="*/ 37358 h 224139"/>
                <a:gd name="connsiteX2" fmla="*/ 0 w 296348"/>
                <a:gd name="connsiteY2" fmla="*/ 1 h 224139"/>
                <a:gd name="connsiteX0" fmla="*/ 296348 w 296348"/>
                <a:gd name="connsiteY0" fmla="*/ 224137 h 224137"/>
                <a:gd name="connsiteX1" fmla="*/ 159382 w 296348"/>
                <a:gd name="connsiteY1" fmla="*/ 37356 h 224137"/>
                <a:gd name="connsiteX2" fmla="*/ 0 w 296348"/>
                <a:gd name="connsiteY2" fmla="*/ -1 h 224137"/>
                <a:gd name="connsiteX0" fmla="*/ 296348 w 296348"/>
                <a:gd name="connsiteY0" fmla="*/ 224139 h 224139"/>
                <a:gd name="connsiteX1" fmla="*/ 159382 w 296348"/>
                <a:gd name="connsiteY1" fmla="*/ 37358 h 224139"/>
                <a:gd name="connsiteX2" fmla="*/ 0 w 296348"/>
                <a:gd name="connsiteY2" fmla="*/ 1 h 224139"/>
                <a:gd name="connsiteX0" fmla="*/ 296348 w 296348"/>
                <a:gd name="connsiteY0" fmla="*/ 224137 h 224137"/>
                <a:gd name="connsiteX1" fmla="*/ 159382 w 296348"/>
                <a:gd name="connsiteY1" fmla="*/ 37356 h 224137"/>
                <a:gd name="connsiteX2" fmla="*/ 0 w 296348"/>
                <a:gd name="connsiteY2" fmla="*/ -1 h 224137"/>
                <a:gd name="connsiteX0" fmla="*/ 296348 w 296348"/>
                <a:gd name="connsiteY0" fmla="*/ 224139 h 224139"/>
                <a:gd name="connsiteX1" fmla="*/ 159382 w 296348"/>
                <a:gd name="connsiteY1" fmla="*/ 37358 h 224139"/>
                <a:gd name="connsiteX2" fmla="*/ 0 w 296348"/>
                <a:gd name="connsiteY2" fmla="*/ 1 h 224139"/>
                <a:gd name="connsiteX0" fmla="*/ 296348 w 296348"/>
                <a:gd name="connsiteY0" fmla="*/ 229404 h 229404"/>
                <a:gd name="connsiteX1" fmla="*/ 159382 w 296348"/>
                <a:gd name="connsiteY1" fmla="*/ 42623 h 229404"/>
                <a:gd name="connsiteX2" fmla="*/ 0 w 296348"/>
                <a:gd name="connsiteY2" fmla="*/ 5266 h 229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348" h="229404">
                  <a:moveTo>
                    <a:pt x="296348" y="229404"/>
                  </a:moveTo>
                  <a:cubicBezTo>
                    <a:pt x="233947" y="117371"/>
                    <a:pt x="243531" y="112774"/>
                    <a:pt x="159382" y="42623"/>
                  </a:cubicBezTo>
                  <a:cubicBezTo>
                    <a:pt x="80405" y="-23216"/>
                    <a:pt x="45158" y="7438"/>
                    <a:pt x="0" y="5266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7" name="Right Triangle 6"/>
          <p:cNvSpPr/>
          <p:nvPr/>
        </p:nvSpPr>
        <p:spPr>
          <a:xfrm rot="10800000">
            <a:off x="4182026" y="5075613"/>
            <a:ext cx="292663" cy="292606"/>
          </a:xfrm>
          <a:prstGeom prst="rtTriangle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4173559" y="944037"/>
            <a:ext cx="292663" cy="292606"/>
          </a:xfrm>
          <a:prstGeom prst="rtTriangl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314749" y="969352"/>
            <a:ext cx="100673" cy="4235630"/>
          </a:xfrm>
          <a:prstGeom prst="straightConnector1">
            <a:avLst/>
          </a:prstGeom>
          <a:ln w="57150" cmpd="sng">
            <a:solidFill>
              <a:srgbClr val="37609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3513668" y="4131733"/>
            <a:ext cx="546100" cy="385234"/>
          </a:xfrm>
          <a:custGeom>
            <a:avLst/>
            <a:gdLst>
              <a:gd name="connsiteX0" fmla="*/ 0 w 567267"/>
              <a:gd name="connsiteY0" fmla="*/ 135467 h 385234"/>
              <a:gd name="connsiteX1" fmla="*/ 567267 w 567267"/>
              <a:gd name="connsiteY1" fmla="*/ 0 h 385234"/>
              <a:gd name="connsiteX2" fmla="*/ 173567 w 567267"/>
              <a:gd name="connsiteY2" fmla="*/ 385234 h 385234"/>
              <a:gd name="connsiteX3" fmla="*/ 0 w 567267"/>
              <a:gd name="connsiteY3" fmla="*/ 135467 h 385234"/>
              <a:gd name="connsiteX0" fmla="*/ 0 w 546100"/>
              <a:gd name="connsiteY0" fmla="*/ 148167 h 385234"/>
              <a:gd name="connsiteX1" fmla="*/ 546100 w 546100"/>
              <a:gd name="connsiteY1" fmla="*/ 0 h 385234"/>
              <a:gd name="connsiteX2" fmla="*/ 152400 w 546100"/>
              <a:gd name="connsiteY2" fmla="*/ 385234 h 385234"/>
              <a:gd name="connsiteX3" fmla="*/ 0 w 546100"/>
              <a:gd name="connsiteY3" fmla="*/ 148167 h 3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100" h="385234">
                <a:moveTo>
                  <a:pt x="0" y="148167"/>
                </a:moveTo>
                <a:lnTo>
                  <a:pt x="546100" y="0"/>
                </a:lnTo>
                <a:lnTo>
                  <a:pt x="152400" y="385234"/>
                </a:lnTo>
                <a:lnTo>
                  <a:pt x="0" y="148167"/>
                </a:lnTo>
                <a:close/>
              </a:path>
            </a:pathLst>
          </a:cu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3639742" y="4158997"/>
            <a:ext cx="292663" cy="292606"/>
          </a:xfrm>
          <a:prstGeom prst="rtTriangl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451206" y="4305300"/>
            <a:ext cx="275974" cy="1560082"/>
          </a:xfrm>
          <a:prstGeom prst="straightConnector1">
            <a:avLst/>
          </a:prstGeom>
          <a:ln w="57150" cmpd="sng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446463" y="4103775"/>
            <a:ext cx="549052" cy="491193"/>
            <a:chOff x="3446463" y="4103775"/>
            <a:chExt cx="549052" cy="491193"/>
          </a:xfrm>
        </p:grpSpPr>
        <p:sp>
          <p:nvSpPr>
            <p:cNvPr id="13" name="Freeform 12"/>
            <p:cNvSpPr/>
            <p:nvPr/>
          </p:nvSpPr>
          <p:spPr>
            <a:xfrm rot="3504006">
              <a:off x="3780935" y="4211390"/>
              <a:ext cx="296348" cy="132812"/>
            </a:xfrm>
            <a:custGeom>
              <a:avLst/>
              <a:gdLst>
                <a:gd name="connsiteX0" fmla="*/ 560314 w 560314"/>
                <a:gd name="connsiteY0" fmla="*/ 236590 h 236590"/>
                <a:gd name="connsiteX1" fmla="*/ 547862 w 560314"/>
                <a:gd name="connsiteY1" fmla="*/ 161878 h 236590"/>
                <a:gd name="connsiteX2" fmla="*/ 522959 w 560314"/>
                <a:gd name="connsiteY2" fmla="*/ 136973 h 236590"/>
                <a:gd name="connsiteX3" fmla="*/ 498057 w 560314"/>
                <a:gd name="connsiteY3" fmla="*/ 99617 h 236590"/>
                <a:gd name="connsiteX4" fmla="*/ 423348 w 560314"/>
                <a:gd name="connsiteY4" fmla="*/ 49809 h 236590"/>
                <a:gd name="connsiteX5" fmla="*/ 398445 w 560314"/>
                <a:gd name="connsiteY5" fmla="*/ 24904 h 236590"/>
                <a:gd name="connsiteX6" fmla="*/ 311285 w 560314"/>
                <a:gd name="connsiteY6" fmla="*/ 0 h 236590"/>
                <a:gd name="connsiteX7" fmla="*/ 136966 w 560314"/>
                <a:gd name="connsiteY7" fmla="*/ 12452 h 236590"/>
                <a:gd name="connsiteX8" fmla="*/ 99612 w 560314"/>
                <a:gd name="connsiteY8" fmla="*/ 24904 h 236590"/>
                <a:gd name="connsiteX9" fmla="*/ 74709 w 560314"/>
                <a:gd name="connsiteY9" fmla="*/ 49809 h 236590"/>
                <a:gd name="connsiteX10" fmla="*/ 37355 w 560314"/>
                <a:gd name="connsiteY10" fmla="*/ 74713 h 236590"/>
                <a:gd name="connsiteX11" fmla="*/ 0 w 560314"/>
                <a:gd name="connsiteY11" fmla="*/ 124521 h 236590"/>
                <a:gd name="connsiteX0" fmla="*/ 560314 w 560314"/>
                <a:gd name="connsiteY0" fmla="*/ 236590 h 236590"/>
                <a:gd name="connsiteX1" fmla="*/ 547862 w 560314"/>
                <a:gd name="connsiteY1" fmla="*/ 161878 h 236590"/>
                <a:gd name="connsiteX2" fmla="*/ 522959 w 560314"/>
                <a:gd name="connsiteY2" fmla="*/ 136973 h 236590"/>
                <a:gd name="connsiteX3" fmla="*/ 498057 w 560314"/>
                <a:gd name="connsiteY3" fmla="*/ 99617 h 236590"/>
                <a:gd name="connsiteX4" fmla="*/ 423348 w 560314"/>
                <a:gd name="connsiteY4" fmla="*/ 49809 h 236590"/>
                <a:gd name="connsiteX5" fmla="*/ 311285 w 560314"/>
                <a:gd name="connsiteY5" fmla="*/ 0 h 236590"/>
                <a:gd name="connsiteX6" fmla="*/ 136966 w 560314"/>
                <a:gd name="connsiteY6" fmla="*/ 12452 h 236590"/>
                <a:gd name="connsiteX7" fmla="*/ 99612 w 560314"/>
                <a:gd name="connsiteY7" fmla="*/ 24904 h 236590"/>
                <a:gd name="connsiteX8" fmla="*/ 74709 w 560314"/>
                <a:gd name="connsiteY8" fmla="*/ 49809 h 236590"/>
                <a:gd name="connsiteX9" fmla="*/ 37355 w 560314"/>
                <a:gd name="connsiteY9" fmla="*/ 74713 h 236590"/>
                <a:gd name="connsiteX10" fmla="*/ 0 w 560314"/>
                <a:gd name="connsiteY10" fmla="*/ 124521 h 236590"/>
                <a:gd name="connsiteX0" fmla="*/ 560314 w 560314"/>
                <a:gd name="connsiteY0" fmla="*/ 236590 h 236590"/>
                <a:gd name="connsiteX1" fmla="*/ 547862 w 560314"/>
                <a:gd name="connsiteY1" fmla="*/ 161878 h 236590"/>
                <a:gd name="connsiteX2" fmla="*/ 498057 w 560314"/>
                <a:gd name="connsiteY2" fmla="*/ 99617 h 236590"/>
                <a:gd name="connsiteX3" fmla="*/ 423348 w 560314"/>
                <a:gd name="connsiteY3" fmla="*/ 49809 h 236590"/>
                <a:gd name="connsiteX4" fmla="*/ 311285 w 560314"/>
                <a:gd name="connsiteY4" fmla="*/ 0 h 236590"/>
                <a:gd name="connsiteX5" fmla="*/ 136966 w 560314"/>
                <a:gd name="connsiteY5" fmla="*/ 12452 h 236590"/>
                <a:gd name="connsiteX6" fmla="*/ 99612 w 560314"/>
                <a:gd name="connsiteY6" fmla="*/ 24904 h 236590"/>
                <a:gd name="connsiteX7" fmla="*/ 74709 w 560314"/>
                <a:gd name="connsiteY7" fmla="*/ 49809 h 236590"/>
                <a:gd name="connsiteX8" fmla="*/ 37355 w 560314"/>
                <a:gd name="connsiteY8" fmla="*/ 74713 h 236590"/>
                <a:gd name="connsiteX9" fmla="*/ 0 w 560314"/>
                <a:gd name="connsiteY9" fmla="*/ 124521 h 236590"/>
                <a:gd name="connsiteX0" fmla="*/ 560314 w 560314"/>
                <a:gd name="connsiteY0" fmla="*/ 236590 h 236590"/>
                <a:gd name="connsiteX1" fmla="*/ 547862 w 560314"/>
                <a:gd name="connsiteY1" fmla="*/ 161878 h 236590"/>
                <a:gd name="connsiteX2" fmla="*/ 498057 w 560314"/>
                <a:gd name="connsiteY2" fmla="*/ 99617 h 236590"/>
                <a:gd name="connsiteX3" fmla="*/ 423348 w 560314"/>
                <a:gd name="connsiteY3" fmla="*/ 49809 h 236590"/>
                <a:gd name="connsiteX4" fmla="*/ 311285 w 560314"/>
                <a:gd name="connsiteY4" fmla="*/ 0 h 236590"/>
                <a:gd name="connsiteX5" fmla="*/ 136966 w 560314"/>
                <a:gd name="connsiteY5" fmla="*/ 12452 h 236590"/>
                <a:gd name="connsiteX6" fmla="*/ 99612 w 560314"/>
                <a:gd name="connsiteY6" fmla="*/ 24904 h 236590"/>
                <a:gd name="connsiteX7" fmla="*/ 37355 w 560314"/>
                <a:gd name="connsiteY7" fmla="*/ 74713 h 236590"/>
                <a:gd name="connsiteX8" fmla="*/ 0 w 560314"/>
                <a:gd name="connsiteY8" fmla="*/ 124521 h 236590"/>
                <a:gd name="connsiteX0" fmla="*/ 560314 w 560314"/>
                <a:gd name="connsiteY0" fmla="*/ 236590 h 236590"/>
                <a:gd name="connsiteX1" fmla="*/ 547862 w 560314"/>
                <a:gd name="connsiteY1" fmla="*/ 161878 h 236590"/>
                <a:gd name="connsiteX2" fmla="*/ 498057 w 560314"/>
                <a:gd name="connsiteY2" fmla="*/ 99617 h 236590"/>
                <a:gd name="connsiteX3" fmla="*/ 423348 w 560314"/>
                <a:gd name="connsiteY3" fmla="*/ 49809 h 236590"/>
                <a:gd name="connsiteX4" fmla="*/ 311285 w 560314"/>
                <a:gd name="connsiteY4" fmla="*/ 0 h 236590"/>
                <a:gd name="connsiteX5" fmla="*/ 136966 w 560314"/>
                <a:gd name="connsiteY5" fmla="*/ 12452 h 236590"/>
                <a:gd name="connsiteX6" fmla="*/ 37355 w 560314"/>
                <a:gd name="connsiteY6" fmla="*/ 74713 h 236590"/>
                <a:gd name="connsiteX7" fmla="*/ 0 w 560314"/>
                <a:gd name="connsiteY7" fmla="*/ 124521 h 236590"/>
                <a:gd name="connsiteX0" fmla="*/ 560314 w 560314"/>
                <a:gd name="connsiteY0" fmla="*/ 236590 h 236590"/>
                <a:gd name="connsiteX1" fmla="*/ 498057 w 560314"/>
                <a:gd name="connsiteY1" fmla="*/ 99617 h 236590"/>
                <a:gd name="connsiteX2" fmla="*/ 423348 w 560314"/>
                <a:gd name="connsiteY2" fmla="*/ 49809 h 236590"/>
                <a:gd name="connsiteX3" fmla="*/ 311285 w 560314"/>
                <a:gd name="connsiteY3" fmla="*/ 0 h 236590"/>
                <a:gd name="connsiteX4" fmla="*/ 136966 w 560314"/>
                <a:gd name="connsiteY4" fmla="*/ 12452 h 236590"/>
                <a:gd name="connsiteX5" fmla="*/ 37355 w 560314"/>
                <a:gd name="connsiteY5" fmla="*/ 74713 h 236590"/>
                <a:gd name="connsiteX6" fmla="*/ 0 w 560314"/>
                <a:gd name="connsiteY6" fmla="*/ 124521 h 236590"/>
                <a:gd name="connsiteX0" fmla="*/ 560314 w 560314"/>
                <a:gd name="connsiteY0" fmla="*/ 236590 h 236590"/>
                <a:gd name="connsiteX1" fmla="*/ 498057 w 560314"/>
                <a:gd name="connsiteY1" fmla="*/ 99617 h 236590"/>
                <a:gd name="connsiteX2" fmla="*/ 423348 w 560314"/>
                <a:gd name="connsiteY2" fmla="*/ 49809 h 236590"/>
                <a:gd name="connsiteX3" fmla="*/ 311285 w 560314"/>
                <a:gd name="connsiteY3" fmla="*/ 0 h 236590"/>
                <a:gd name="connsiteX4" fmla="*/ 136966 w 560314"/>
                <a:gd name="connsiteY4" fmla="*/ 12452 h 236590"/>
                <a:gd name="connsiteX5" fmla="*/ 0 w 560314"/>
                <a:gd name="connsiteY5" fmla="*/ 124521 h 236590"/>
                <a:gd name="connsiteX0" fmla="*/ 560314 w 560314"/>
                <a:gd name="connsiteY0" fmla="*/ 236590 h 236590"/>
                <a:gd name="connsiteX1" fmla="*/ 423348 w 560314"/>
                <a:gd name="connsiteY1" fmla="*/ 49809 h 236590"/>
                <a:gd name="connsiteX2" fmla="*/ 311285 w 560314"/>
                <a:gd name="connsiteY2" fmla="*/ 0 h 236590"/>
                <a:gd name="connsiteX3" fmla="*/ 136966 w 560314"/>
                <a:gd name="connsiteY3" fmla="*/ 12452 h 236590"/>
                <a:gd name="connsiteX4" fmla="*/ 0 w 560314"/>
                <a:gd name="connsiteY4" fmla="*/ 124521 h 236590"/>
                <a:gd name="connsiteX0" fmla="*/ 560314 w 560314"/>
                <a:gd name="connsiteY0" fmla="*/ 228809 h 228809"/>
                <a:gd name="connsiteX1" fmla="*/ 423348 w 560314"/>
                <a:gd name="connsiteY1" fmla="*/ 42028 h 228809"/>
                <a:gd name="connsiteX2" fmla="*/ 136966 w 560314"/>
                <a:gd name="connsiteY2" fmla="*/ 4671 h 228809"/>
                <a:gd name="connsiteX3" fmla="*/ 0 w 560314"/>
                <a:gd name="connsiteY3" fmla="*/ 116740 h 228809"/>
                <a:gd name="connsiteX0" fmla="*/ 560314 w 560314"/>
                <a:gd name="connsiteY0" fmla="*/ 228807 h 228807"/>
                <a:gd name="connsiteX1" fmla="*/ 423348 w 560314"/>
                <a:gd name="connsiteY1" fmla="*/ 42026 h 228807"/>
                <a:gd name="connsiteX2" fmla="*/ 263966 w 560314"/>
                <a:gd name="connsiteY2" fmla="*/ 4669 h 228807"/>
                <a:gd name="connsiteX3" fmla="*/ 0 w 560314"/>
                <a:gd name="connsiteY3" fmla="*/ 116738 h 228807"/>
                <a:gd name="connsiteX0" fmla="*/ 407914 w 407914"/>
                <a:gd name="connsiteY0" fmla="*/ 224712 h 224712"/>
                <a:gd name="connsiteX1" fmla="*/ 270948 w 407914"/>
                <a:gd name="connsiteY1" fmla="*/ 37931 h 224712"/>
                <a:gd name="connsiteX2" fmla="*/ 111566 w 407914"/>
                <a:gd name="connsiteY2" fmla="*/ 574 h 224712"/>
                <a:gd name="connsiteX3" fmla="*/ 0 w 407914"/>
                <a:gd name="connsiteY3" fmla="*/ 24897 h 224712"/>
                <a:gd name="connsiteX0" fmla="*/ 296348 w 296348"/>
                <a:gd name="connsiteY0" fmla="*/ 224139 h 224139"/>
                <a:gd name="connsiteX1" fmla="*/ 159382 w 296348"/>
                <a:gd name="connsiteY1" fmla="*/ 37358 h 224139"/>
                <a:gd name="connsiteX2" fmla="*/ 0 w 296348"/>
                <a:gd name="connsiteY2" fmla="*/ 1 h 224139"/>
                <a:gd name="connsiteX0" fmla="*/ 296348 w 296348"/>
                <a:gd name="connsiteY0" fmla="*/ 224137 h 224137"/>
                <a:gd name="connsiteX1" fmla="*/ 159382 w 296348"/>
                <a:gd name="connsiteY1" fmla="*/ 37356 h 224137"/>
                <a:gd name="connsiteX2" fmla="*/ 0 w 296348"/>
                <a:gd name="connsiteY2" fmla="*/ -1 h 224137"/>
                <a:gd name="connsiteX0" fmla="*/ 296348 w 296348"/>
                <a:gd name="connsiteY0" fmla="*/ 224139 h 224139"/>
                <a:gd name="connsiteX1" fmla="*/ 159382 w 296348"/>
                <a:gd name="connsiteY1" fmla="*/ 37358 h 224139"/>
                <a:gd name="connsiteX2" fmla="*/ 0 w 296348"/>
                <a:gd name="connsiteY2" fmla="*/ 1 h 224139"/>
                <a:gd name="connsiteX0" fmla="*/ 296348 w 296348"/>
                <a:gd name="connsiteY0" fmla="*/ 224137 h 224137"/>
                <a:gd name="connsiteX1" fmla="*/ 159382 w 296348"/>
                <a:gd name="connsiteY1" fmla="*/ 37356 h 224137"/>
                <a:gd name="connsiteX2" fmla="*/ 0 w 296348"/>
                <a:gd name="connsiteY2" fmla="*/ -1 h 224137"/>
                <a:gd name="connsiteX0" fmla="*/ 296348 w 296348"/>
                <a:gd name="connsiteY0" fmla="*/ 224139 h 224139"/>
                <a:gd name="connsiteX1" fmla="*/ 159382 w 296348"/>
                <a:gd name="connsiteY1" fmla="*/ 37358 h 224139"/>
                <a:gd name="connsiteX2" fmla="*/ 0 w 296348"/>
                <a:gd name="connsiteY2" fmla="*/ 1 h 224139"/>
                <a:gd name="connsiteX0" fmla="*/ 296348 w 296348"/>
                <a:gd name="connsiteY0" fmla="*/ 229404 h 229404"/>
                <a:gd name="connsiteX1" fmla="*/ 159382 w 296348"/>
                <a:gd name="connsiteY1" fmla="*/ 42623 h 229404"/>
                <a:gd name="connsiteX2" fmla="*/ 0 w 296348"/>
                <a:gd name="connsiteY2" fmla="*/ 5266 h 229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348" h="229404">
                  <a:moveTo>
                    <a:pt x="296348" y="229404"/>
                  </a:moveTo>
                  <a:cubicBezTo>
                    <a:pt x="233947" y="117371"/>
                    <a:pt x="243531" y="112774"/>
                    <a:pt x="159382" y="42623"/>
                  </a:cubicBezTo>
                  <a:cubicBezTo>
                    <a:pt x="80405" y="-23216"/>
                    <a:pt x="45158" y="7438"/>
                    <a:pt x="0" y="5266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4" name="Freeform 13"/>
            <p:cNvSpPr/>
            <p:nvPr/>
          </p:nvSpPr>
          <p:spPr>
            <a:xfrm rot="17249505">
              <a:off x="3364695" y="4185543"/>
              <a:ext cx="296348" cy="132812"/>
            </a:xfrm>
            <a:custGeom>
              <a:avLst/>
              <a:gdLst>
                <a:gd name="connsiteX0" fmla="*/ 560314 w 560314"/>
                <a:gd name="connsiteY0" fmla="*/ 236590 h 236590"/>
                <a:gd name="connsiteX1" fmla="*/ 547862 w 560314"/>
                <a:gd name="connsiteY1" fmla="*/ 161878 h 236590"/>
                <a:gd name="connsiteX2" fmla="*/ 522959 w 560314"/>
                <a:gd name="connsiteY2" fmla="*/ 136973 h 236590"/>
                <a:gd name="connsiteX3" fmla="*/ 498057 w 560314"/>
                <a:gd name="connsiteY3" fmla="*/ 99617 h 236590"/>
                <a:gd name="connsiteX4" fmla="*/ 423348 w 560314"/>
                <a:gd name="connsiteY4" fmla="*/ 49809 h 236590"/>
                <a:gd name="connsiteX5" fmla="*/ 398445 w 560314"/>
                <a:gd name="connsiteY5" fmla="*/ 24904 h 236590"/>
                <a:gd name="connsiteX6" fmla="*/ 311285 w 560314"/>
                <a:gd name="connsiteY6" fmla="*/ 0 h 236590"/>
                <a:gd name="connsiteX7" fmla="*/ 136966 w 560314"/>
                <a:gd name="connsiteY7" fmla="*/ 12452 h 236590"/>
                <a:gd name="connsiteX8" fmla="*/ 99612 w 560314"/>
                <a:gd name="connsiteY8" fmla="*/ 24904 h 236590"/>
                <a:gd name="connsiteX9" fmla="*/ 74709 w 560314"/>
                <a:gd name="connsiteY9" fmla="*/ 49809 h 236590"/>
                <a:gd name="connsiteX10" fmla="*/ 37355 w 560314"/>
                <a:gd name="connsiteY10" fmla="*/ 74713 h 236590"/>
                <a:gd name="connsiteX11" fmla="*/ 0 w 560314"/>
                <a:gd name="connsiteY11" fmla="*/ 124521 h 236590"/>
                <a:gd name="connsiteX0" fmla="*/ 560314 w 560314"/>
                <a:gd name="connsiteY0" fmla="*/ 236590 h 236590"/>
                <a:gd name="connsiteX1" fmla="*/ 547862 w 560314"/>
                <a:gd name="connsiteY1" fmla="*/ 161878 h 236590"/>
                <a:gd name="connsiteX2" fmla="*/ 522959 w 560314"/>
                <a:gd name="connsiteY2" fmla="*/ 136973 h 236590"/>
                <a:gd name="connsiteX3" fmla="*/ 498057 w 560314"/>
                <a:gd name="connsiteY3" fmla="*/ 99617 h 236590"/>
                <a:gd name="connsiteX4" fmla="*/ 423348 w 560314"/>
                <a:gd name="connsiteY4" fmla="*/ 49809 h 236590"/>
                <a:gd name="connsiteX5" fmla="*/ 311285 w 560314"/>
                <a:gd name="connsiteY5" fmla="*/ 0 h 236590"/>
                <a:gd name="connsiteX6" fmla="*/ 136966 w 560314"/>
                <a:gd name="connsiteY6" fmla="*/ 12452 h 236590"/>
                <a:gd name="connsiteX7" fmla="*/ 99612 w 560314"/>
                <a:gd name="connsiteY7" fmla="*/ 24904 h 236590"/>
                <a:gd name="connsiteX8" fmla="*/ 74709 w 560314"/>
                <a:gd name="connsiteY8" fmla="*/ 49809 h 236590"/>
                <a:gd name="connsiteX9" fmla="*/ 37355 w 560314"/>
                <a:gd name="connsiteY9" fmla="*/ 74713 h 236590"/>
                <a:gd name="connsiteX10" fmla="*/ 0 w 560314"/>
                <a:gd name="connsiteY10" fmla="*/ 124521 h 236590"/>
                <a:gd name="connsiteX0" fmla="*/ 560314 w 560314"/>
                <a:gd name="connsiteY0" fmla="*/ 236590 h 236590"/>
                <a:gd name="connsiteX1" fmla="*/ 547862 w 560314"/>
                <a:gd name="connsiteY1" fmla="*/ 161878 h 236590"/>
                <a:gd name="connsiteX2" fmla="*/ 498057 w 560314"/>
                <a:gd name="connsiteY2" fmla="*/ 99617 h 236590"/>
                <a:gd name="connsiteX3" fmla="*/ 423348 w 560314"/>
                <a:gd name="connsiteY3" fmla="*/ 49809 h 236590"/>
                <a:gd name="connsiteX4" fmla="*/ 311285 w 560314"/>
                <a:gd name="connsiteY4" fmla="*/ 0 h 236590"/>
                <a:gd name="connsiteX5" fmla="*/ 136966 w 560314"/>
                <a:gd name="connsiteY5" fmla="*/ 12452 h 236590"/>
                <a:gd name="connsiteX6" fmla="*/ 99612 w 560314"/>
                <a:gd name="connsiteY6" fmla="*/ 24904 h 236590"/>
                <a:gd name="connsiteX7" fmla="*/ 74709 w 560314"/>
                <a:gd name="connsiteY7" fmla="*/ 49809 h 236590"/>
                <a:gd name="connsiteX8" fmla="*/ 37355 w 560314"/>
                <a:gd name="connsiteY8" fmla="*/ 74713 h 236590"/>
                <a:gd name="connsiteX9" fmla="*/ 0 w 560314"/>
                <a:gd name="connsiteY9" fmla="*/ 124521 h 236590"/>
                <a:gd name="connsiteX0" fmla="*/ 560314 w 560314"/>
                <a:gd name="connsiteY0" fmla="*/ 236590 h 236590"/>
                <a:gd name="connsiteX1" fmla="*/ 547862 w 560314"/>
                <a:gd name="connsiteY1" fmla="*/ 161878 h 236590"/>
                <a:gd name="connsiteX2" fmla="*/ 498057 w 560314"/>
                <a:gd name="connsiteY2" fmla="*/ 99617 h 236590"/>
                <a:gd name="connsiteX3" fmla="*/ 423348 w 560314"/>
                <a:gd name="connsiteY3" fmla="*/ 49809 h 236590"/>
                <a:gd name="connsiteX4" fmla="*/ 311285 w 560314"/>
                <a:gd name="connsiteY4" fmla="*/ 0 h 236590"/>
                <a:gd name="connsiteX5" fmla="*/ 136966 w 560314"/>
                <a:gd name="connsiteY5" fmla="*/ 12452 h 236590"/>
                <a:gd name="connsiteX6" fmla="*/ 99612 w 560314"/>
                <a:gd name="connsiteY6" fmla="*/ 24904 h 236590"/>
                <a:gd name="connsiteX7" fmla="*/ 37355 w 560314"/>
                <a:gd name="connsiteY7" fmla="*/ 74713 h 236590"/>
                <a:gd name="connsiteX8" fmla="*/ 0 w 560314"/>
                <a:gd name="connsiteY8" fmla="*/ 124521 h 236590"/>
                <a:gd name="connsiteX0" fmla="*/ 560314 w 560314"/>
                <a:gd name="connsiteY0" fmla="*/ 236590 h 236590"/>
                <a:gd name="connsiteX1" fmla="*/ 547862 w 560314"/>
                <a:gd name="connsiteY1" fmla="*/ 161878 h 236590"/>
                <a:gd name="connsiteX2" fmla="*/ 498057 w 560314"/>
                <a:gd name="connsiteY2" fmla="*/ 99617 h 236590"/>
                <a:gd name="connsiteX3" fmla="*/ 423348 w 560314"/>
                <a:gd name="connsiteY3" fmla="*/ 49809 h 236590"/>
                <a:gd name="connsiteX4" fmla="*/ 311285 w 560314"/>
                <a:gd name="connsiteY4" fmla="*/ 0 h 236590"/>
                <a:gd name="connsiteX5" fmla="*/ 136966 w 560314"/>
                <a:gd name="connsiteY5" fmla="*/ 12452 h 236590"/>
                <a:gd name="connsiteX6" fmla="*/ 37355 w 560314"/>
                <a:gd name="connsiteY6" fmla="*/ 74713 h 236590"/>
                <a:gd name="connsiteX7" fmla="*/ 0 w 560314"/>
                <a:gd name="connsiteY7" fmla="*/ 124521 h 236590"/>
                <a:gd name="connsiteX0" fmla="*/ 560314 w 560314"/>
                <a:gd name="connsiteY0" fmla="*/ 236590 h 236590"/>
                <a:gd name="connsiteX1" fmla="*/ 498057 w 560314"/>
                <a:gd name="connsiteY1" fmla="*/ 99617 h 236590"/>
                <a:gd name="connsiteX2" fmla="*/ 423348 w 560314"/>
                <a:gd name="connsiteY2" fmla="*/ 49809 h 236590"/>
                <a:gd name="connsiteX3" fmla="*/ 311285 w 560314"/>
                <a:gd name="connsiteY3" fmla="*/ 0 h 236590"/>
                <a:gd name="connsiteX4" fmla="*/ 136966 w 560314"/>
                <a:gd name="connsiteY4" fmla="*/ 12452 h 236590"/>
                <a:gd name="connsiteX5" fmla="*/ 37355 w 560314"/>
                <a:gd name="connsiteY5" fmla="*/ 74713 h 236590"/>
                <a:gd name="connsiteX6" fmla="*/ 0 w 560314"/>
                <a:gd name="connsiteY6" fmla="*/ 124521 h 236590"/>
                <a:gd name="connsiteX0" fmla="*/ 560314 w 560314"/>
                <a:gd name="connsiteY0" fmla="*/ 236590 h 236590"/>
                <a:gd name="connsiteX1" fmla="*/ 498057 w 560314"/>
                <a:gd name="connsiteY1" fmla="*/ 99617 h 236590"/>
                <a:gd name="connsiteX2" fmla="*/ 423348 w 560314"/>
                <a:gd name="connsiteY2" fmla="*/ 49809 h 236590"/>
                <a:gd name="connsiteX3" fmla="*/ 311285 w 560314"/>
                <a:gd name="connsiteY3" fmla="*/ 0 h 236590"/>
                <a:gd name="connsiteX4" fmla="*/ 136966 w 560314"/>
                <a:gd name="connsiteY4" fmla="*/ 12452 h 236590"/>
                <a:gd name="connsiteX5" fmla="*/ 0 w 560314"/>
                <a:gd name="connsiteY5" fmla="*/ 124521 h 236590"/>
                <a:gd name="connsiteX0" fmla="*/ 560314 w 560314"/>
                <a:gd name="connsiteY0" fmla="*/ 236590 h 236590"/>
                <a:gd name="connsiteX1" fmla="*/ 423348 w 560314"/>
                <a:gd name="connsiteY1" fmla="*/ 49809 h 236590"/>
                <a:gd name="connsiteX2" fmla="*/ 311285 w 560314"/>
                <a:gd name="connsiteY2" fmla="*/ 0 h 236590"/>
                <a:gd name="connsiteX3" fmla="*/ 136966 w 560314"/>
                <a:gd name="connsiteY3" fmla="*/ 12452 h 236590"/>
                <a:gd name="connsiteX4" fmla="*/ 0 w 560314"/>
                <a:gd name="connsiteY4" fmla="*/ 124521 h 236590"/>
                <a:gd name="connsiteX0" fmla="*/ 560314 w 560314"/>
                <a:gd name="connsiteY0" fmla="*/ 228809 h 228809"/>
                <a:gd name="connsiteX1" fmla="*/ 423348 w 560314"/>
                <a:gd name="connsiteY1" fmla="*/ 42028 h 228809"/>
                <a:gd name="connsiteX2" fmla="*/ 136966 w 560314"/>
                <a:gd name="connsiteY2" fmla="*/ 4671 h 228809"/>
                <a:gd name="connsiteX3" fmla="*/ 0 w 560314"/>
                <a:gd name="connsiteY3" fmla="*/ 116740 h 228809"/>
                <a:gd name="connsiteX0" fmla="*/ 560314 w 560314"/>
                <a:gd name="connsiteY0" fmla="*/ 228807 h 228807"/>
                <a:gd name="connsiteX1" fmla="*/ 423348 w 560314"/>
                <a:gd name="connsiteY1" fmla="*/ 42026 h 228807"/>
                <a:gd name="connsiteX2" fmla="*/ 263966 w 560314"/>
                <a:gd name="connsiteY2" fmla="*/ 4669 h 228807"/>
                <a:gd name="connsiteX3" fmla="*/ 0 w 560314"/>
                <a:gd name="connsiteY3" fmla="*/ 116738 h 228807"/>
                <a:gd name="connsiteX0" fmla="*/ 407914 w 407914"/>
                <a:gd name="connsiteY0" fmla="*/ 224712 h 224712"/>
                <a:gd name="connsiteX1" fmla="*/ 270948 w 407914"/>
                <a:gd name="connsiteY1" fmla="*/ 37931 h 224712"/>
                <a:gd name="connsiteX2" fmla="*/ 111566 w 407914"/>
                <a:gd name="connsiteY2" fmla="*/ 574 h 224712"/>
                <a:gd name="connsiteX3" fmla="*/ 0 w 407914"/>
                <a:gd name="connsiteY3" fmla="*/ 24897 h 224712"/>
                <a:gd name="connsiteX0" fmla="*/ 296348 w 296348"/>
                <a:gd name="connsiteY0" fmla="*/ 224139 h 224139"/>
                <a:gd name="connsiteX1" fmla="*/ 159382 w 296348"/>
                <a:gd name="connsiteY1" fmla="*/ 37358 h 224139"/>
                <a:gd name="connsiteX2" fmla="*/ 0 w 296348"/>
                <a:gd name="connsiteY2" fmla="*/ 1 h 224139"/>
                <a:gd name="connsiteX0" fmla="*/ 296348 w 296348"/>
                <a:gd name="connsiteY0" fmla="*/ 224137 h 224137"/>
                <a:gd name="connsiteX1" fmla="*/ 159382 w 296348"/>
                <a:gd name="connsiteY1" fmla="*/ 37356 h 224137"/>
                <a:gd name="connsiteX2" fmla="*/ 0 w 296348"/>
                <a:gd name="connsiteY2" fmla="*/ -1 h 224137"/>
                <a:gd name="connsiteX0" fmla="*/ 296348 w 296348"/>
                <a:gd name="connsiteY0" fmla="*/ 224139 h 224139"/>
                <a:gd name="connsiteX1" fmla="*/ 159382 w 296348"/>
                <a:gd name="connsiteY1" fmla="*/ 37358 h 224139"/>
                <a:gd name="connsiteX2" fmla="*/ 0 w 296348"/>
                <a:gd name="connsiteY2" fmla="*/ 1 h 224139"/>
                <a:gd name="connsiteX0" fmla="*/ 296348 w 296348"/>
                <a:gd name="connsiteY0" fmla="*/ 224137 h 224137"/>
                <a:gd name="connsiteX1" fmla="*/ 159382 w 296348"/>
                <a:gd name="connsiteY1" fmla="*/ 37356 h 224137"/>
                <a:gd name="connsiteX2" fmla="*/ 0 w 296348"/>
                <a:gd name="connsiteY2" fmla="*/ -1 h 224137"/>
                <a:gd name="connsiteX0" fmla="*/ 296348 w 296348"/>
                <a:gd name="connsiteY0" fmla="*/ 224139 h 224139"/>
                <a:gd name="connsiteX1" fmla="*/ 159382 w 296348"/>
                <a:gd name="connsiteY1" fmla="*/ 37358 h 224139"/>
                <a:gd name="connsiteX2" fmla="*/ 0 w 296348"/>
                <a:gd name="connsiteY2" fmla="*/ 1 h 224139"/>
                <a:gd name="connsiteX0" fmla="*/ 296348 w 296348"/>
                <a:gd name="connsiteY0" fmla="*/ 229404 h 229404"/>
                <a:gd name="connsiteX1" fmla="*/ 159382 w 296348"/>
                <a:gd name="connsiteY1" fmla="*/ 42623 h 229404"/>
                <a:gd name="connsiteX2" fmla="*/ 0 w 296348"/>
                <a:gd name="connsiteY2" fmla="*/ 5266 h 229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348" h="229404">
                  <a:moveTo>
                    <a:pt x="296348" y="229404"/>
                  </a:moveTo>
                  <a:cubicBezTo>
                    <a:pt x="233947" y="117371"/>
                    <a:pt x="243531" y="112774"/>
                    <a:pt x="159382" y="42623"/>
                  </a:cubicBezTo>
                  <a:cubicBezTo>
                    <a:pt x="80405" y="-23216"/>
                    <a:pt x="45158" y="7438"/>
                    <a:pt x="0" y="5266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5" name="Freeform 14"/>
            <p:cNvSpPr/>
            <p:nvPr/>
          </p:nvSpPr>
          <p:spPr>
            <a:xfrm rot="11047677">
              <a:off x="3620300" y="4462156"/>
              <a:ext cx="296348" cy="132812"/>
            </a:xfrm>
            <a:custGeom>
              <a:avLst/>
              <a:gdLst>
                <a:gd name="connsiteX0" fmla="*/ 560314 w 560314"/>
                <a:gd name="connsiteY0" fmla="*/ 236590 h 236590"/>
                <a:gd name="connsiteX1" fmla="*/ 547862 w 560314"/>
                <a:gd name="connsiteY1" fmla="*/ 161878 h 236590"/>
                <a:gd name="connsiteX2" fmla="*/ 522959 w 560314"/>
                <a:gd name="connsiteY2" fmla="*/ 136973 h 236590"/>
                <a:gd name="connsiteX3" fmla="*/ 498057 w 560314"/>
                <a:gd name="connsiteY3" fmla="*/ 99617 h 236590"/>
                <a:gd name="connsiteX4" fmla="*/ 423348 w 560314"/>
                <a:gd name="connsiteY4" fmla="*/ 49809 h 236590"/>
                <a:gd name="connsiteX5" fmla="*/ 398445 w 560314"/>
                <a:gd name="connsiteY5" fmla="*/ 24904 h 236590"/>
                <a:gd name="connsiteX6" fmla="*/ 311285 w 560314"/>
                <a:gd name="connsiteY6" fmla="*/ 0 h 236590"/>
                <a:gd name="connsiteX7" fmla="*/ 136966 w 560314"/>
                <a:gd name="connsiteY7" fmla="*/ 12452 h 236590"/>
                <a:gd name="connsiteX8" fmla="*/ 99612 w 560314"/>
                <a:gd name="connsiteY8" fmla="*/ 24904 h 236590"/>
                <a:gd name="connsiteX9" fmla="*/ 74709 w 560314"/>
                <a:gd name="connsiteY9" fmla="*/ 49809 h 236590"/>
                <a:gd name="connsiteX10" fmla="*/ 37355 w 560314"/>
                <a:gd name="connsiteY10" fmla="*/ 74713 h 236590"/>
                <a:gd name="connsiteX11" fmla="*/ 0 w 560314"/>
                <a:gd name="connsiteY11" fmla="*/ 124521 h 236590"/>
                <a:gd name="connsiteX0" fmla="*/ 560314 w 560314"/>
                <a:gd name="connsiteY0" fmla="*/ 236590 h 236590"/>
                <a:gd name="connsiteX1" fmla="*/ 547862 w 560314"/>
                <a:gd name="connsiteY1" fmla="*/ 161878 h 236590"/>
                <a:gd name="connsiteX2" fmla="*/ 522959 w 560314"/>
                <a:gd name="connsiteY2" fmla="*/ 136973 h 236590"/>
                <a:gd name="connsiteX3" fmla="*/ 498057 w 560314"/>
                <a:gd name="connsiteY3" fmla="*/ 99617 h 236590"/>
                <a:gd name="connsiteX4" fmla="*/ 423348 w 560314"/>
                <a:gd name="connsiteY4" fmla="*/ 49809 h 236590"/>
                <a:gd name="connsiteX5" fmla="*/ 311285 w 560314"/>
                <a:gd name="connsiteY5" fmla="*/ 0 h 236590"/>
                <a:gd name="connsiteX6" fmla="*/ 136966 w 560314"/>
                <a:gd name="connsiteY6" fmla="*/ 12452 h 236590"/>
                <a:gd name="connsiteX7" fmla="*/ 99612 w 560314"/>
                <a:gd name="connsiteY7" fmla="*/ 24904 h 236590"/>
                <a:gd name="connsiteX8" fmla="*/ 74709 w 560314"/>
                <a:gd name="connsiteY8" fmla="*/ 49809 h 236590"/>
                <a:gd name="connsiteX9" fmla="*/ 37355 w 560314"/>
                <a:gd name="connsiteY9" fmla="*/ 74713 h 236590"/>
                <a:gd name="connsiteX10" fmla="*/ 0 w 560314"/>
                <a:gd name="connsiteY10" fmla="*/ 124521 h 236590"/>
                <a:gd name="connsiteX0" fmla="*/ 560314 w 560314"/>
                <a:gd name="connsiteY0" fmla="*/ 236590 h 236590"/>
                <a:gd name="connsiteX1" fmla="*/ 547862 w 560314"/>
                <a:gd name="connsiteY1" fmla="*/ 161878 h 236590"/>
                <a:gd name="connsiteX2" fmla="*/ 498057 w 560314"/>
                <a:gd name="connsiteY2" fmla="*/ 99617 h 236590"/>
                <a:gd name="connsiteX3" fmla="*/ 423348 w 560314"/>
                <a:gd name="connsiteY3" fmla="*/ 49809 h 236590"/>
                <a:gd name="connsiteX4" fmla="*/ 311285 w 560314"/>
                <a:gd name="connsiteY4" fmla="*/ 0 h 236590"/>
                <a:gd name="connsiteX5" fmla="*/ 136966 w 560314"/>
                <a:gd name="connsiteY5" fmla="*/ 12452 h 236590"/>
                <a:gd name="connsiteX6" fmla="*/ 99612 w 560314"/>
                <a:gd name="connsiteY6" fmla="*/ 24904 h 236590"/>
                <a:gd name="connsiteX7" fmla="*/ 74709 w 560314"/>
                <a:gd name="connsiteY7" fmla="*/ 49809 h 236590"/>
                <a:gd name="connsiteX8" fmla="*/ 37355 w 560314"/>
                <a:gd name="connsiteY8" fmla="*/ 74713 h 236590"/>
                <a:gd name="connsiteX9" fmla="*/ 0 w 560314"/>
                <a:gd name="connsiteY9" fmla="*/ 124521 h 236590"/>
                <a:gd name="connsiteX0" fmla="*/ 560314 w 560314"/>
                <a:gd name="connsiteY0" fmla="*/ 236590 h 236590"/>
                <a:gd name="connsiteX1" fmla="*/ 547862 w 560314"/>
                <a:gd name="connsiteY1" fmla="*/ 161878 h 236590"/>
                <a:gd name="connsiteX2" fmla="*/ 498057 w 560314"/>
                <a:gd name="connsiteY2" fmla="*/ 99617 h 236590"/>
                <a:gd name="connsiteX3" fmla="*/ 423348 w 560314"/>
                <a:gd name="connsiteY3" fmla="*/ 49809 h 236590"/>
                <a:gd name="connsiteX4" fmla="*/ 311285 w 560314"/>
                <a:gd name="connsiteY4" fmla="*/ 0 h 236590"/>
                <a:gd name="connsiteX5" fmla="*/ 136966 w 560314"/>
                <a:gd name="connsiteY5" fmla="*/ 12452 h 236590"/>
                <a:gd name="connsiteX6" fmla="*/ 99612 w 560314"/>
                <a:gd name="connsiteY6" fmla="*/ 24904 h 236590"/>
                <a:gd name="connsiteX7" fmla="*/ 37355 w 560314"/>
                <a:gd name="connsiteY7" fmla="*/ 74713 h 236590"/>
                <a:gd name="connsiteX8" fmla="*/ 0 w 560314"/>
                <a:gd name="connsiteY8" fmla="*/ 124521 h 236590"/>
                <a:gd name="connsiteX0" fmla="*/ 560314 w 560314"/>
                <a:gd name="connsiteY0" fmla="*/ 236590 h 236590"/>
                <a:gd name="connsiteX1" fmla="*/ 547862 w 560314"/>
                <a:gd name="connsiteY1" fmla="*/ 161878 h 236590"/>
                <a:gd name="connsiteX2" fmla="*/ 498057 w 560314"/>
                <a:gd name="connsiteY2" fmla="*/ 99617 h 236590"/>
                <a:gd name="connsiteX3" fmla="*/ 423348 w 560314"/>
                <a:gd name="connsiteY3" fmla="*/ 49809 h 236590"/>
                <a:gd name="connsiteX4" fmla="*/ 311285 w 560314"/>
                <a:gd name="connsiteY4" fmla="*/ 0 h 236590"/>
                <a:gd name="connsiteX5" fmla="*/ 136966 w 560314"/>
                <a:gd name="connsiteY5" fmla="*/ 12452 h 236590"/>
                <a:gd name="connsiteX6" fmla="*/ 37355 w 560314"/>
                <a:gd name="connsiteY6" fmla="*/ 74713 h 236590"/>
                <a:gd name="connsiteX7" fmla="*/ 0 w 560314"/>
                <a:gd name="connsiteY7" fmla="*/ 124521 h 236590"/>
                <a:gd name="connsiteX0" fmla="*/ 560314 w 560314"/>
                <a:gd name="connsiteY0" fmla="*/ 236590 h 236590"/>
                <a:gd name="connsiteX1" fmla="*/ 498057 w 560314"/>
                <a:gd name="connsiteY1" fmla="*/ 99617 h 236590"/>
                <a:gd name="connsiteX2" fmla="*/ 423348 w 560314"/>
                <a:gd name="connsiteY2" fmla="*/ 49809 h 236590"/>
                <a:gd name="connsiteX3" fmla="*/ 311285 w 560314"/>
                <a:gd name="connsiteY3" fmla="*/ 0 h 236590"/>
                <a:gd name="connsiteX4" fmla="*/ 136966 w 560314"/>
                <a:gd name="connsiteY4" fmla="*/ 12452 h 236590"/>
                <a:gd name="connsiteX5" fmla="*/ 37355 w 560314"/>
                <a:gd name="connsiteY5" fmla="*/ 74713 h 236590"/>
                <a:gd name="connsiteX6" fmla="*/ 0 w 560314"/>
                <a:gd name="connsiteY6" fmla="*/ 124521 h 236590"/>
                <a:gd name="connsiteX0" fmla="*/ 560314 w 560314"/>
                <a:gd name="connsiteY0" fmla="*/ 236590 h 236590"/>
                <a:gd name="connsiteX1" fmla="*/ 498057 w 560314"/>
                <a:gd name="connsiteY1" fmla="*/ 99617 h 236590"/>
                <a:gd name="connsiteX2" fmla="*/ 423348 w 560314"/>
                <a:gd name="connsiteY2" fmla="*/ 49809 h 236590"/>
                <a:gd name="connsiteX3" fmla="*/ 311285 w 560314"/>
                <a:gd name="connsiteY3" fmla="*/ 0 h 236590"/>
                <a:gd name="connsiteX4" fmla="*/ 136966 w 560314"/>
                <a:gd name="connsiteY4" fmla="*/ 12452 h 236590"/>
                <a:gd name="connsiteX5" fmla="*/ 0 w 560314"/>
                <a:gd name="connsiteY5" fmla="*/ 124521 h 236590"/>
                <a:gd name="connsiteX0" fmla="*/ 560314 w 560314"/>
                <a:gd name="connsiteY0" fmla="*/ 236590 h 236590"/>
                <a:gd name="connsiteX1" fmla="*/ 423348 w 560314"/>
                <a:gd name="connsiteY1" fmla="*/ 49809 h 236590"/>
                <a:gd name="connsiteX2" fmla="*/ 311285 w 560314"/>
                <a:gd name="connsiteY2" fmla="*/ 0 h 236590"/>
                <a:gd name="connsiteX3" fmla="*/ 136966 w 560314"/>
                <a:gd name="connsiteY3" fmla="*/ 12452 h 236590"/>
                <a:gd name="connsiteX4" fmla="*/ 0 w 560314"/>
                <a:gd name="connsiteY4" fmla="*/ 124521 h 236590"/>
                <a:gd name="connsiteX0" fmla="*/ 560314 w 560314"/>
                <a:gd name="connsiteY0" fmla="*/ 228809 h 228809"/>
                <a:gd name="connsiteX1" fmla="*/ 423348 w 560314"/>
                <a:gd name="connsiteY1" fmla="*/ 42028 h 228809"/>
                <a:gd name="connsiteX2" fmla="*/ 136966 w 560314"/>
                <a:gd name="connsiteY2" fmla="*/ 4671 h 228809"/>
                <a:gd name="connsiteX3" fmla="*/ 0 w 560314"/>
                <a:gd name="connsiteY3" fmla="*/ 116740 h 228809"/>
                <a:gd name="connsiteX0" fmla="*/ 560314 w 560314"/>
                <a:gd name="connsiteY0" fmla="*/ 228807 h 228807"/>
                <a:gd name="connsiteX1" fmla="*/ 423348 w 560314"/>
                <a:gd name="connsiteY1" fmla="*/ 42026 h 228807"/>
                <a:gd name="connsiteX2" fmla="*/ 263966 w 560314"/>
                <a:gd name="connsiteY2" fmla="*/ 4669 h 228807"/>
                <a:gd name="connsiteX3" fmla="*/ 0 w 560314"/>
                <a:gd name="connsiteY3" fmla="*/ 116738 h 228807"/>
                <a:gd name="connsiteX0" fmla="*/ 407914 w 407914"/>
                <a:gd name="connsiteY0" fmla="*/ 224712 h 224712"/>
                <a:gd name="connsiteX1" fmla="*/ 270948 w 407914"/>
                <a:gd name="connsiteY1" fmla="*/ 37931 h 224712"/>
                <a:gd name="connsiteX2" fmla="*/ 111566 w 407914"/>
                <a:gd name="connsiteY2" fmla="*/ 574 h 224712"/>
                <a:gd name="connsiteX3" fmla="*/ 0 w 407914"/>
                <a:gd name="connsiteY3" fmla="*/ 24897 h 224712"/>
                <a:gd name="connsiteX0" fmla="*/ 296348 w 296348"/>
                <a:gd name="connsiteY0" fmla="*/ 224139 h 224139"/>
                <a:gd name="connsiteX1" fmla="*/ 159382 w 296348"/>
                <a:gd name="connsiteY1" fmla="*/ 37358 h 224139"/>
                <a:gd name="connsiteX2" fmla="*/ 0 w 296348"/>
                <a:gd name="connsiteY2" fmla="*/ 1 h 224139"/>
                <a:gd name="connsiteX0" fmla="*/ 296348 w 296348"/>
                <a:gd name="connsiteY0" fmla="*/ 224137 h 224137"/>
                <a:gd name="connsiteX1" fmla="*/ 159382 w 296348"/>
                <a:gd name="connsiteY1" fmla="*/ 37356 h 224137"/>
                <a:gd name="connsiteX2" fmla="*/ 0 w 296348"/>
                <a:gd name="connsiteY2" fmla="*/ -1 h 224137"/>
                <a:gd name="connsiteX0" fmla="*/ 296348 w 296348"/>
                <a:gd name="connsiteY0" fmla="*/ 224139 h 224139"/>
                <a:gd name="connsiteX1" fmla="*/ 159382 w 296348"/>
                <a:gd name="connsiteY1" fmla="*/ 37358 h 224139"/>
                <a:gd name="connsiteX2" fmla="*/ 0 w 296348"/>
                <a:gd name="connsiteY2" fmla="*/ 1 h 224139"/>
                <a:gd name="connsiteX0" fmla="*/ 296348 w 296348"/>
                <a:gd name="connsiteY0" fmla="*/ 224137 h 224137"/>
                <a:gd name="connsiteX1" fmla="*/ 159382 w 296348"/>
                <a:gd name="connsiteY1" fmla="*/ 37356 h 224137"/>
                <a:gd name="connsiteX2" fmla="*/ 0 w 296348"/>
                <a:gd name="connsiteY2" fmla="*/ -1 h 224137"/>
                <a:gd name="connsiteX0" fmla="*/ 296348 w 296348"/>
                <a:gd name="connsiteY0" fmla="*/ 224139 h 224139"/>
                <a:gd name="connsiteX1" fmla="*/ 159382 w 296348"/>
                <a:gd name="connsiteY1" fmla="*/ 37358 h 224139"/>
                <a:gd name="connsiteX2" fmla="*/ 0 w 296348"/>
                <a:gd name="connsiteY2" fmla="*/ 1 h 224139"/>
                <a:gd name="connsiteX0" fmla="*/ 296348 w 296348"/>
                <a:gd name="connsiteY0" fmla="*/ 229404 h 229404"/>
                <a:gd name="connsiteX1" fmla="*/ 159382 w 296348"/>
                <a:gd name="connsiteY1" fmla="*/ 42623 h 229404"/>
                <a:gd name="connsiteX2" fmla="*/ 0 w 296348"/>
                <a:gd name="connsiteY2" fmla="*/ 5266 h 229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348" h="229404">
                  <a:moveTo>
                    <a:pt x="296348" y="229404"/>
                  </a:moveTo>
                  <a:cubicBezTo>
                    <a:pt x="233947" y="117371"/>
                    <a:pt x="243531" y="112774"/>
                    <a:pt x="159382" y="42623"/>
                  </a:cubicBezTo>
                  <a:cubicBezTo>
                    <a:pt x="80405" y="-23216"/>
                    <a:pt x="45158" y="7438"/>
                    <a:pt x="0" y="5266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23" name="Right Triangle 22"/>
          <p:cNvSpPr/>
          <p:nvPr/>
        </p:nvSpPr>
        <p:spPr>
          <a:xfrm rot="19055716">
            <a:off x="3574049" y="4098648"/>
            <a:ext cx="292663" cy="292606"/>
          </a:xfrm>
          <a:prstGeom prst="rtTriangl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14350899" flipH="1">
            <a:off x="4192303" y="911418"/>
            <a:ext cx="303129" cy="310503"/>
          </a:xfrm>
          <a:prstGeom prst="rtTriangl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70100" y="1165135"/>
            <a:ext cx="165708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Translation, rotation, and strain</a:t>
            </a:r>
            <a:endParaRPr lang="en-US" sz="2400" i="1" dirty="0">
              <a:solidFill>
                <a:srgbClr val="000090"/>
              </a:solidFill>
            </a:endParaRPr>
          </a:p>
        </p:txBody>
      </p:sp>
      <p:sp>
        <p:nvSpPr>
          <p:cNvPr id="25" name="Right Triangle 24"/>
          <p:cNvSpPr/>
          <p:nvPr/>
        </p:nvSpPr>
        <p:spPr>
          <a:xfrm>
            <a:off x="3325000" y="5710612"/>
            <a:ext cx="292663" cy="292606"/>
          </a:xfrm>
          <a:prstGeom prst="rtTriangl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/>
          <p:cNvSpPr/>
          <p:nvPr/>
        </p:nvSpPr>
        <p:spPr>
          <a:xfrm>
            <a:off x="3333461" y="5693672"/>
            <a:ext cx="292663" cy="292606"/>
          </a:xfrm>
          <a:prstGeom prst="rtTriangle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67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8" grpId="0" animBg="1"/>
      <p:bldP spid="8" grpId="1" animBg="1"/>
      <p:bldP spid="23" grpId="0" animBg="1"/>
      <p:bldP spid="18" grpId="0" animBg="1"/>
      <p:bldP spid="20" grpId="0"/>
      <p:bldP spid="25" grpId="0" animBg="1"/>
      <p:bldP spid="25" grpId="1" animBg="1"/>
      <p:bldP spid="26" grpId="0" animBg="1"/>
      <p:bldP spid="2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687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ESS 411/511 Geophysical Continuum Mechanics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1172" y="1064552"/>
            <a:ext cx="792562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Broad Outline for the Quarter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Continuum mechanics in 1-D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1-D models with springs, dashpots, sliding blocks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Attenuation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Mathematical tools – vectors, tensors, coordinate changes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Stress – principal values,  Mohr’s circles for 3-D stress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C</a:t>
            </a:r>
            <a:r>
              <a:rPr lang="en-US" sz="2000" dirty="0" smtClean="0">
                <a:solidFill>
                  <a:srgbClr val="000090"/>
                </a:solidFill>
              </a:rPr>
              <a:t>oulomb failure, pore pressure, crustal strength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6D287B"/>
                </a:solidFill>
              </a:rPr>
              <a:t>Measuring stress in the Earth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Strain – Finite strain; infinitesimal strains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Moments – lithosphere bending; Earthquake moment magnitude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Conservation laws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Constitutive relations for elastic and viscous materials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Elastic waves; kinematic waves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47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4200" y="736600"/>
            <a:ext cx="7814960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Kinematics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Description without reference to forces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0090"/>
                </a:solidFill>
              </a:rPr>
              <a:t>Concept of particle in a continuum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Just an infinitesimal point in the material, labeled with a vector field </a:t>
            </a:r>
            <a:r>
              <a:rPr lang="en-US" sz="2000" i="1" dirty="0" smtClean="0">
                <a:solidFill>
                  <a:srgbClr val="000090"/>
                </a:solidFill>
              </a:rPr>
              <a:t>X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0090"/>
                </a:solidFill>
              </a:rPr>
              <a:t>Displacement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Vector mapping of an object from initial </a:t>
            </a:r>
            <a:r>
              <a:rPr lang="en-US" sz="2000" i="1" dirty="0" smtClean="0">
                <a:solidFill>
                  <a:srgbClr val="000090"/>
                </a:solidFill>
              </a:rPr>
              <a:t>X</a:t>
            </a:r>
            <a:r>
              <a:rPr lang="en-US" sz="2000" dirty="0" smtClean="0">
                <a:solidFill>
                  <a:srgbClr val="000090"/>
                </a:solidFill>
              </a:rPr>
              <a:t> to final configuration </a:t>
            </a:r>
            <a:r>
              <a:rPr lang="en-US" sz="2000" i="1" dirty="0" smtClean="0">
                <a:solidFill>
                  <a:srgbClr val="000090"/>
                </a:solidFill>
              </a:rPr>
              <a:t>x</a:t>
            </a:r>
            <a:r>
              <a:rPr lang="en-US" sz="2000" dirty="0" smtClean="0">
                <a:solidFill>
                  <a:srgbClr val="000090"/>
                </a:solidFill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0090"/>
                </a:solidFill>
              </a:rPr>
              <a:t>Deformation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Change of shape described by a displacement field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0090"/>
                </a:solidFill>
              </a:rPr>
              <a:t>Rigid-body rotation and translation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No deformation, but displacement can differ from point to point</a:t>
            </a:r>
          </a:p>
          <a:p>
            <a:r>
              <a:rPr lang="en-US" sz="2000" dirty="0" smtClean="0">
                <a:solidFill>
                  <a:srgbClr val="000090"/>
                </a:solidFill>
              </a:rPr>
              <a:t>Strain or distortion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Elongation or shear 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0090"/>
                </a:solidFill>
              </a:rPr>
              <a:t>Homogeneous deformation</a:t>
            </a:r>
            <a:endParaRPr lang="en-US" sz="2000" dirty="0">
              <a:solidFill>
                <a:srgbClr val="00009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Initially straight material lines stay straight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0090"/>
                </a:solidFill>
              </a:rPr>
              <a:t>Finite strain</a:t>
            </a:r>
            <a:endParaRPr lang="en-US" sz="2000" dirty="0">
              <a:solidFill>
                <a:srgbClr val="00009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Material lines can become curved </a:t>
            </a:r>
            <a:endParaRPr lang="en-US" sz="2000" dirty="0">
              <a:solidFill>
                <a:srgbClr val="000090"/>
              </a:solidFill>
            </a:endParaRPr>
          </a:p>
          <a:p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707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20-11-18 at 09.55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1343710"/>
            <a:ext cx="5549900" cy="446168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Initial and Final Configurations</a:t>
            </a:r>
            <a:endParaRPr lang="en-US" sz="28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894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20-11-18 at 09.55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101" y="272148"/>
            <a:ext cx="3441700" cy="27668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22900" cy="61655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Material and Spatial Coordinates</a:t>
            </a:r>
            <a:endParaRPr lang="en-US" sz="2800" dirty="0">
              <a:solidFill>
                <a:srgbClr val="000090"/>
              </a:solidFill>
            </a:endParaRPr>
          </a:p>
        </p:txBody>
      </p:sp>
      <p:pic>
        <p:nvPicPr>
          <p:cNvPr id="5" name="Picture 4" descr="Screen Shot 2020-11-18 at 10.10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74" y="1400088"/>
            <a:ext cx="1170758" cy="384556"/>
          </a:xfrm>
          <a:prstGeom prst="rect">
            <a:avLst/>
          </a:prstGeom>
        </p:spPr>
      </p:pic>
      <p:pic>
        <p:nvPicPr>
          <p:cNvPr id="6" name="Picture 5" descr="Screen Shot 2020-11-18 at 10.10.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210" y="1340941"/>
            <a:ext cx="1317150" cy="454843"/>
          </a:xfrm>
          <a:prstGeom prst="rect">
            <a:avLst/>
          </a:prstGeom>
        </p:spPr>
      </p:pic>
      <p:pic>
        <p:nvPicPr>
          <p:cNvPr id="7" name="Picture 6" descr="Screen Shot 2020-11-18 at 10.10.5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10" y="2112264"/>
            <a:ext cx="3506363" cy="579483"/>
          </a:xfrm>
          <a:prstGeom prst="rect">
            <a:avLst/>
          </a:prstGeom>
        </p:spPr>
      </p:pic>
      <p:pic>
        <p:nvPicPr>
          <p:cNvPr id="8" name="Picture 7" descr="Screen Shot 2020-11-18 at 10.11.0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00" y="2845008"/>
            <a:ext cx="1307796" cy="607559"/>
          </a:xfrm>
          <a:prstGeom prst="rect">
            <a:avLst/>
          </a:prstGeom>
        </p:spPr>
      </p:pic>
      <p:pic>
        <p:nvPicPr>
          <p:cNvPr id="9" name="Picture 8" descr="Screen Shot 2020-11-18 at 10.11.3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57248"/>
            <a:ext cx="4444853" cy="559222"/>
          </a:xfrm>
          <a:prstGeom prst="rect">
            <a:avLst/>
          </a:prstGeom>
        </p:spPr>
      </p:pic>
      <p:pic>
        <p:nvPicPr>
          <p:cNvPr id="10" name="Picture 9" descr="Screen Shot 2020-11-18 at 10.12.0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89" y="4070902"/>
            <a:ext cx="2238928" cy="628115"/>
          </a:xfrm>
          <a:prstGeom prst="rect">
            <a:avLst/>
          </a:prstGeom>
        </p:spPr>
      </p:pic>
      <p:pic>
        <p:nvPicPr>
          <p:cNvPr id="12" name="Picture 11" descr="Screen Shot 2020-11-18 at 10.12.34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21" y="4711817"/>
            <a:ext cx="1653928" cy="473878"/>
          </a:xfrm>
          <a:prstGeom prst="rect">
            <a:avLst/>
          </a:prstGeom>
        </p:spPr>
      </p:pic>
      <p:pic>
        <p:nvPicPr>
          <p:cNvPr id="13" name="Picture 12" descr="Screen Shot 2020-11-18 at 10.13.11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297" y="3405367"/>
            <a:ext cx="3595492" cy="864033"/>
          </a:xfrm>
          <a:prstGeom prst="rect">
            <a:avLst/>
          </a:prstGeom>
        </p:spPr>
      </p:pic>
      <p:pic>
        <p:nvPicPr>
          <p:cNvPr id="14" name="Picture 13" descr="Screen Shot 2020-11-18 at 10.15.02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297" y="4399036"/>
            <a:ext cx="3785163" cy="740772"/>
          </a:xfrm>
          <a:prstGeom prst="rect">
            <a:avLst/>
          </a:prstGeom>
        </p:spPr>
      </p:pic>
      <p:pic>
        <p:nvPicPr>
          <p:cNvPr id="15" name="Picture 14" descr="Screen Shot 2020-11-18 at 10.16.05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297" y="5241084"/>
            <a:ext cx="3392080" cy="7175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72235" y="918184"/>
            <a:ext cx="102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Position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501547" y="3062438"/>
            <a:ext cx="2910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Velocity and Acceleration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427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20-11-18 at 09.55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101" y="272148"/>
            <a:ext cx="3441700" cy="27668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22900" cy="61655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Material and Spatial Coordinates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2235" y="918184"/>
            <a:ext cx="3167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Reversible mapping </a:t>
            </a:r>
            <a:r>
              <a:rPr lang="en-US" sz="2000" smtClean="0"/>
              <a:t>or strain</a:t>
            </a:r>
            <a:endParaRPr lang="en-US" sz="2000" dirty="0"/>
          </a:p>
        </p:txBody>
      </p:sp>
      <p:pic>
        <p:nvPicPr>
          <p:cNvPr id="4" name="Picture 3" descr="Screen Shot 2020-11-18 at 10.17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11" y="1438929"/>
            <a:ext cx="1704614" cy="786066"/>
          </a:xfrm>
          <a:prstGeom prst="rect">
            <a:avLst/>
          </a:prstGeom>
        </p:spPr>
      </p:pic>
      <p:pic>
        <p:nvPicPr>
          <p:cNvPr id="11" name="Picture 10" descr="Screen Shot 2020-11-18 at 10.19.0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11" y="2406218"/>
            <a:ext cx="1241050" cy="81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 flipH="1">
            <a:off x="2032877" y="1713326"/>
            <a:ext cx="5218718" cy="3855404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54755" y="2265782"/>
            <a:ext cx="474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Units of traffic </a:t>
            </a:r>
            <a:r>
              <a:rPr lang="en-US" sz="2000" dirty="0" smtClean="0">
                <a:solidFill>
                  <a:srgbClr val="000090"/>
                </a:solidFill>
              </a:rPr>
              <a:t>density:</a:t>
            </a:r>
            <a:r>
              <a:rPr lang="en-US" sz="2000" i="1" dirty="0" smtClean="0">
                <a:solidFill>
                  <a:srgbClr val="000090"/>
                </a:solidFill>
                <a:latin typeface="Symbol" charset="2"/>
                <a:cs typeface="Symbol" charset="2"/>
              </a:rPr>
              <a:t> </a:t>
            </a:r>
            <a:r>
              <a:rPr lang="en-US" sz="2000" dirty="0" smtClean="0">
                <a:solidFill>
                  <a:srgbClr val="000090"/>
                </a:solidFill>
                <a:latin typeface="Symbol" charset="2"/>
                <a:cs typeface="Symbol" charset="2"/>
              </a:rPr>
              <a:t>[</a:t>
            </a:r>
            <a:r>
              <a:rPr lang="en-US" sz="2000" i="1" dirty="0" smtClean="0">
                <a:solidFill>
                  <a:srgbClr val="000090"/>
                </a:solidFill>
                <a:latin typeface="Symbol" charset="2"/>
                <a:cs typeface="Symbol" charset="2"/>
              </a:rPr>
              <a:t>r</a:t>
            </a:r>
            <a:r>
              <a:rPr lang="en-US" sz="2000" dirty="0" smtClean="0">
                <a:solidFill>
                  <a:srgbClr val="000090"/>
                </a:solidFill>
              </a:rPr>
              <a:t>(</a:t>
            </a:r>
            <a:r>
              <a:rPr lang="en-US" sz="2000" i="1" dirty="0" smtClean="0">
                <a:solidFill>
                  <a:srgbClr val="000090"/>
                </a:solidFill>
              </a:rPr>
              <a:t>x,t</a:t>
            </a:r>
            <a:r>
              <a:rPr lang="en-US" sz="2000" i="1" baseline="-25000" dirty="0" smtClean="0">
                <a:solidFill>
                  <a:srgbClr val="000090"/>
                </a:solidFill>
              </a:rPr>
              <a:t>0</a:t>
            </a:r>
            <a:r>
              <a:rPr lang="en-US" sz="2000" dirty="0" smtClean="0">
                <a:solidFill>
                  <a:srgbClr val="000090"/>
                </a:solidFill>
              </a:rPr>
              <a:t>)]  = [cars/km]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12700"/>
            <a:ext cx="8229600" cy="11049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Class-prep for Wednesday</a:t>
            </a:r>
            <a:br>
              <a:rPr lang="en-US" sz="2800" dirty="0" smtClean="0">
                <a:solidFill>
                  <a:srgbClr val="000090"/>
                </a:solidFill>
              </a:rPr>
            </a:br>
            <a:r>
              <a:rPr lang="en-US" sz="2800" dirty="0" smtClean="0">
                <a:solidFill>
                  <a:srgbClr val="000090"/>
                </a:solidFill>
              </a:rPr>
              <a:t>Two ESS411/511 students observe I-5 traffic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4106" y="4750931"/>
            <a:ext cx="805504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"/>
              </a:spcAft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Describe in words the history of traffic density as seen by the observer on the overpass.</a:t>
            </a:r>
          </a:p>
          <a:p>
            <a:pPr marL="342900" indent="-342900">
              <a:spcAft>
                <a:spcPts val="300"/>
              </a:spcAft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Describe </a:t>
            </a:r>
            <a:r>
              <a:rPr lang="en-US" sz="2000" dirty="0">
                <a:solidFill>
                  <a:srgbClr val="000090"/>
                </a:solidFill>
              </a:rPr>
              <a:t>the history of traffic density as seen by </a:t>
            </a:r>
            <a:r>
              <a:rPr lang="en-US" sz="2000" dirty="0" smtClean="0">
                <a:solidFill>
                  <a:srgbClr val="000090"/>
                </a:solidFill>
              </a:rPr>
              <a:t>the </a:t>
            </a:r>
            <a:r>
              <a:rPr lang="en-US" sz="2000" dirty="0">
                <a:solidFill>
                  <a:srgbClr val="000090"/>
                </a:solidFill>
              </a:rPr>
              <a:t>observer </a:t>
            </a:r>
            <a:r>
              <a:rPr lang="en-US" sz="2000" dirty="0" smtClean="0">
                <a:solidFill>
                  <a:srgbClr val="000090"/>
                </a:solidFill>
              </a:rPr>
              <a:t>in </a:t>
            </a:r>
            <a:r>
              <a:rPr lang="en-US" sz="2000" dirty="0">
                <a:solidFill>
                  <a:srgbClr val="000090"/>
                </a:solidFill>
              </a:rPr>
              <a:t>the </a:t>
            </a:r>
            <a:r>
              <a:rPr lang="en-US" sz="2000" dirty="0" smtClean="0">
                <a:solidFill>
                  <a:srgbClr val="000090"/>
                </a:solidFill>
              </a:rPr>
              <a:t>car.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Sketch out </a:t>
            </a:r>
            <a:r>
              <a:rPr lang="en-US" sz="2000" i="1" dirty="0">
                <a:solidFill>
                  <a:srgbClr val="000090"/>
                </a:solidFill>
                <a:latin typeface="Symbol" charset="2"/>
                <a:cs typeface="Symbol" charset="2"/>
              </a:rPr>
              <a:t>r</a:t>
            </a:r>
            <a:r>
              <a:rPr lang="en-US" sz="2000" dirty="0">
                <a:solidFill>
                  <a:srgbClr val="000090"/>
                </a:solidFill>
              </a:rPr>
              <a:t>(</a:t>
            </a:r>
            <a:r>
              <a:rPr lang="en-US" sz="2000" i="1" dirty="0" err="1">
                <a:solidFill>
                  <a:srgbClr val="000090"/>
                </a:solidFill>
              </a:rPr>
              <a:t>x,t</a:t>
            </a:r>
            <a:r>
              <a:rPr lang="en-US" sz="2000" dirty="0" smtClean="0">
                <a:solidFill>
                  <a:srgbClr val="000090"/>
                </a:solidFill>
              </a:rPr>
              <a:t>) on a graph with </a:t>
            </a:r>
            <a:r>
              <a:rPr lang="en-US" sz="2000" i="1" dirty="0" smtClean="0">
                <a:solidFill>
                  <a:srgbClr val="000090"/>
                </a:solidFill>
              </a:rPr>
              <a:t>x</a:t>
            </a:r>
            <a:r>
              <a:rPr lang="en-US" sz="2000" dirty="0" smtClean="0">
                <a:solidFill>
                  <a:srgbClr val="000090"/>
                </a:solidFill>
              </a:rPr>
              <a:t> horizontal, and </a:t>
            </a:r>
            <a:r>
              <a:rPr lang="en-US" sz="2000" i="1" dirty="0" smtClean="0">
                <a:solidFill>
                  <a:srgbClr val="000090"/>
                </a:solidFill>
              </a:rPr>
              <a:t>t</a:t>
            </a:r>
            <a:r>
              <a:rPr lang="en-US" sz="2000" dirty="0" smtClean="0">
                <a:solidFill>
                  <a:srgbClr val="000090"/>
                </a:solidFill>
              </a:rPr>
              <a:t> on the vertical axis.</a:t>
            </a:r>
          </a:p>
          <a:p>
            <a:pPr marL="342900"/>
            <a:r>
              <a:rPr lang="en-US" sz="2000" dirty="0" smtClean="0">
                <a:solidFill>
                  <a:srgbClr val="000090"/>
                </a:solidFill>
              </a:rPr>
              <a:t> e.g., you can show the density profile </a:t>
            </a:r>
            <a:r>
              <a:rPr lang="en-US" sz="2000" i="1" dirty="0">
                <a:solidFill>
                  <a:srgbClr val="000090"/>
                </a:solidFill>
                <a:latin typeface="Symbol" charset="2"/>
                <a:cs typeface="Symbol" charset="2"/>
              </a:rPr>
              <a:t>r</a:t>
            </a:r>
            <a:r>
              <a:rPr lang="en-US" sz="2000" dirty="0">
                <a:solidFill>
                  <a:srgbClr val="000090"/>
                </a:solidFill>
              </a:rPr>
              <a:t>(</a:t>
            </a:r>
            <a:r>
              <a:rPr lang="en-US" sz="2000" i="1" dirty="0" err="1">
                <a:solidFill>
                  <a:srgbClr val="000090"/>
                </a:solidFill>
              </a:rPr>
              <a:t>x,</a:t>
            </a:r>
            <a:r>
              <a:rPr lang="en-US" sz="2000" i="1" dirty="0" err="1" smtClean="0">
                <a:solidFill>
                  <a:srgbClr val="000090"/>
                </a:solidFill>
              </a:rPr>
              <a:t>t</a:t>
            </a:r>
            <a:r>
              <a:rPr lang="en-US" sz="2000" i="1" baseline="-25000" dirty="0" err="1" smtClean="0">
                <a:solidFill>
                  <a:srgbClr val="000090"/>
                </a:solidFill>
              </a:rPr>
              <a:t>j</a:t>
            </a:r>
            <a:r>
              <a:rPr lang="en-US" sz="2000" dirty="0" smtClean="0">
                <a:solidFill>
                  <a:srgbClr val="000090"/>
                </a:solidFill>
              </a:rPr>
              <a:t>) at several different times </a:t>
            </a:r>
            <a:r>
              <a:rPr lang="en-US" sz="2000" i="1" dirty="0" err="1" smtClean="0">
                <a:solidFill>
                  <a:srgbClr val="000090"/>
                </a:solidFill>
              </a:rPr>
              <a:t>t</a:t>
            </a:r>
            <a:r>
              <a:rPr lang="en-US" sz="2000" baseline="-25000" dirty="0" err="1" smtClean="0">
                <a:solidFill>
                  <a:srgbClr val="000090"/>
                </a:solidFill>
              </a:rPr>
              <a:t>j</a:t>
            </a:r>
            <a:r>
              <a:rPr lang="en-US" sz="2000" dirty="0" smtClean="0">
                <a:solidFill>
                  <a:srgbClr val="000090"/>
                </a:solidFill>
              </a:rPr>
              <a:t>.</a:t>
            </a:r>
          </a:p>
          <a:p>
            <a:pPr marL="342900"/>
            <a:r>
              <a:rPr lang="en-US" sz="2000" dirty="0" smtClean="0">
                <a:solidFill>
                  <a:srgbClr val="000090"/>
                </a:solidFill>
              </a:rPr>
              <a:t>Then add the paths of the 2 observers through </a:t>
            </a:r>
            <a:r>
              <a:rPr lang="en-US" sz="2000" i="1" dirty="0">
                <a:solidFill>
                  <a:srgbClr val="000090"/>
                </a:solidFill>
              </a:rPr>
              <a:t>x</a:t>
            </a:r>
            <a:r>
              <a:rPr lang="en-US" sz="2000" dirty="0">
                <a:solidFill>
                  <a:srgbClr val="000090"/>
                </a:solidFill>
              </a:rPr>
              <a:t> </a:t>
            </a:r>
            <a:r>
              <a:rPr lang="en-US" sz="2000" dirty="0" smtClean="0">
                <a:solidFill>
                  <a:srgbClr val="000090"/>
                </a:solidFill>
              </a:rPr>
              <a:t>and </a:t>
            </a:r>
            <a:r>
              <a:rPr lang="en-US" sz="2000" i="1" dirty="0" smtClean="0">
                <a:solidFill>
                  <a:srgbClr val="000090"/>
                </a:solidFill>
              </a:rPr>
              <a:t>t.</a:t>
            </a:r>
            <a:r>
              <a:rPr lang="en-US" sz="2000" dirty="0" smtClean="0">
                <a:solidFill>
                  <a:srgbClr val="000090"/>
                </a:solidFill>
              </a:rPr>
              <a:t>   </a:t>
            </a:r>
            <a:endParaRPr lang="en-US" sz="2000" dirty="0">
              <a:solidFill>
                <a:srgbClr val="00009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37166" y="2674178"/>
            <a:ext cx="6449995" cy="1990449"/>
            <a:chOff x="449866" y="2801178"/>
            <a:chExt cx="6449995" cy="1990449"/>
          </a:xfrm>
        </p:grpSpPr>
        <p:sp>
          <p:nvSpPr>
            <p:cNvPr id="152" name="TextBox 151"/>
            <p:cNvSpPr txBox="1"/>
            <p:nvPr/>
          </p:nvSpPr>
          <p:spPr>
            <a:xfrm>
              <a:off x="449866" y="2801178"/>
              <a:ext cx="321094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90"/>
                  </a:solidFill>
                  <a:latin typeface="Calibri"/>
                  <a:cs typeface="Calibri"/>
                </a:rPr>
                <a:t>The only cars on </a:t>
              </a:r>
              <a:r>
                <a:rPr lang="en-US" sz="2000" i="1" dirty="0" smtClean="0">
                  <a:solidFill>
                    <a:srgbClr val="000090"/>
                  </a:solidFill>
                  <a:latin typeface="Times"/>
                  <a:cs typeface="Times"/>
                </a:rPr>
                <a:t>I</a:t>
              </a:r>
              <a:r>
                <a:rPr lang="en-US" sz="2000" i="1" dirty="0" smtClean="0">
                  <a:solidFill>
                    <a:srgbClr val="000090"/>
                  </a:solidFill>
                  <a:latin typeface="Calibri"/>
                  <a:cs typeface="Calibri"/>
                </a:rPr>
                <a:t>-5</a:t>
              </a:r>
              <a:r>
                <a:rPr lang="en-US" sz="2000" dirty="0" smtClean="0">
                  <a:solidFill>
                    <a:srgbClr val="000090"/>
                  </a:solidFill>
                  <a:latin typeface="Calibri"/>
                  <a:cs typeface="Calibri"/>
                </a:rPr>
                <a:t> are in the 2-km-long </a:t>
              </a:r>
              <a:r>
                <a:rPr lang="en-US" sz="2000" i="1" dirty="0">
                  <a:solidFill>
                    <a:srgbClr val="000090"/>
                  </a:solidFill>
                  <a:latin typeface="Symbol" charset="2"/>
                  <a:cs typeface="Symbol" charset="2"/>
                </a:rPr>
                <a:t>r</a:t>
              </a:r>
              <a:r>
                <a:rPr lang="en-US" sz="2000" dirty="0">
                  <a:solidFill>
                    <a:srgbClr val="000090"/>
                  </a:solidFill>
                </a:rPr>
                <a:t>(</a:t>
              </a:r>
              <a:r>
                <a:rPr lang="en-US" sz="2000" i="1" dirty="0" err="1">
                  <a:solidFill>
                    <a:srgbClr val="000090"/>
                  </a:solidFill>
                </a:rPr>
                <a:t>x,t</a:t>
              </a:r>
              <a:r>
                <a:rPr lang="en-US" sz="2000" dirty="0" smtClean="0">
                  <a:solidFill>
                    <a:srgbClr val="000090"/>
                  </a:solidFill>
                </a:rPr>
                <a:t>) packet. </a:t>
              </a:r>
            </a:p>
            <a:p>
              <a:r>
                <a:rPr lang="en-US" sz="2000" dirty="0" smtClean="0">
                  <a:solidFill>
                    <a:srgbClr val="000090"/>
                  </a:solidFill>
                  <a:latin typeface="Calibri"/>
                  <a:cs typeface="Calibri"/>
                </a:rPr>
                <a:t>All the cars are moving at the same speed </a:t>
              </a:r>
              <a:r>
                <a:rPr lang="en-US" sz="2000" i="1" dirty="0" smtClean="0">
                  <a:solidFill>
                    <a:srgbClr val="000090"/>
                  </a:solidFill>
                  <a:latin typeface="Calibri"/>
                  <a:cs typeface="Calibri"/>
                </a:rPr>
                <a:t>v, </a:t>
              </a:r>
              <a:r>
                <a:rPr lang="en-US" sz="2000" dirty="0" smtClean="0">
                  <a:solidFill>
                    <a:srgbClr val="000090"/>
                  </a:solidFill>
                  <a:latin typeface="Calibri"/>
                  <a:cs typeface="Calibri"/>
                </a:rPr>
                <a:t>so the density packet maintains its shape as it moves along </a:t>
              </a:r>
              <a:r>
                <a:rPr lang="en-US" sz="2000" i="1" dirty="0" smtClean="0">
                  <a:solidFill>
                    <a:srgbClr val="000090"/>
                  </a:solidFill>
                  <a:latin typeface="Calibri"/>
                  <a:cs typeface="Calibri"/>
                </a:rPr>
                <a:t>I-5.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99357" y="4360740"/>
              <a:ext cx="230050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90"/>
                  </a:solidFill>
                  <a:latin typeface="Symbol" charset="2"/>
                  <a:cs typeface="Symbol" charset="2"/>
                </a:rPr>
                <a:t>r</a:t>
              </a:r>
              <a:r>
                <a:rPr lang="en-US" sz="2200" dirty="0">
                  <a:solidFill>
                    <a:srgbClr val="000090"/>
                  </a:solidFill>
                </a:rPr>
                <a:t>(</a:t>
              </a:r>
              <a:r>
                <a:rPr lang="en-US" sz="2200" i="1" dirty="0" err="1">
                  <a:solidFill>
                    <a:srgbClr val="000090"/>
                  </a:solidFill>
                </a:rPr>
                <a:t>x,t</a:t>
              </a:r>
              <a:r>
                <a:rPr lang="en-US" sz="2200" dirty="0">
                  <a:solidFill>
                    <a:srgbClr val="000090"/>
                  </a:solidFill>
                </a:rPr>
                <a:t>) = </a:t>
              </a:r>
              <a:r>
                <a:rPr lang="en-US" sz="2200" i="1" dirty="0">
                  <a:solidFill>
                    <a:srgbClr val="000090"/>
                  </a:solidFill>
                </a:rPr>
                <a:t>= </a:t>
              </a:r>
              <a:r>
                <a:rPr lang="en-US" sz="2200" i="1" dirty="0">
                  <a:solidFill>
                    <a:srgbClr val="000090"/>
                  </a:solidFill>
                  <a:latin typeface="Symbol" charset="2"/>
                  <a:cs typeface="Symbol" charset="2"/>
                </a:rPr>
                <a:t>r</a:t>
              </a:r>
              <a:r>
                <a:rPr lang="en-US" sz="2200" baseline="-25000" dirty="0">
                  <a:solidFill>
                    <a:srgbClr val="000090"/>
                  </a:solidFill>
                </a:rPr>
                <a:t>0</a:t>
              </a:r>
              <a:r>
                <a:rPr lang="en-US" sz="2200" dirty="0">
                  <a:solidFill>
                    <a:srgbClr val="000090"/>
                  </a:solidFill>
                </a:rPr>
                <a:t> </a:t>
              </a:r>
              <a:r>
                <a:rPr lang="en-US" sz="2200" i="1" dirty="0">
                  <a:solidFill>
                    <a:srgbClr val="000090"/>
                  </a:solidFill>
                </a:rPr>
                <a:t>f</a:t>
              </a:r>
              <a:r>
                <a:rPr lang="en-US" sz="2200" dirty="0">
                  <a:solidFill>
                    <a:srgbClr val="000090"/>
                  </a:solidFill>
                </a:rPr>
                <a:t>(</a:t>
              </a:r>
              <a:r>
                <a:rPr lang="en-US" sz="2200" i="1" dirty="0">
                  <a:solidFill>
                    <a:srgbClr val="000090"/>
                  </a:solidFill>
                </a:rPr>
                <a:t>x-</a:t>
              </a:r>
              <a:r>
                <a:rPr lang="en-US" sz="2200" i="1" dirty="0" err="1">
                  <a:solidFill>
                    <a:srgbClr val="000090"/>
                  </a:solidFill>
                </a:rPr>
                <a:t>vt</a:t>
              </a:r>
              <a:r>
                <a:rPr lang="en-US" sz="2200" dirty="0" smtClean="0">
                  <a:solidFill>
                    <a:srgbClr val="000090"/>
                  </a:solidFill>
                </a:rPr>
                <a:t>)</a:t>
              </a:r>
              <a:endParaRPr lang="en-US" sz="2200" dirty="0">
                <a:solidFill>
                  <a:srgbClr val="00009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049237" y="4597400"/>
              <a:ext cx="1104900" cy="12700"/>
            </a:xfrm>
            <a:prstGeom prst="straightConnector1">
              <a:avLst/>
            </a:prstGeom>
            <a:ln w="57150" cmpd="sng">
              <a:solidFill>
                <a:srgbClr val="00009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99206" y="1247731"/>
            <a:ext cx="3654931" cy="1004027"/>
            <a:chOff x="219806" y="1133431"/>
            <a:chExt cx="3654931" cy="1004027"/>
          </a:xfrm>
        </p:grpSpPr>
        <p:grpSp>
          <p:nvGrpSpPr>
            <p:cNvPr id="6" name="Group 5"/>
            <p:cNvGrpSpPr/>
            <p:nvPr/>
          </p:nvGrpSpPr>
          <p:grpSpPr>
            <a:xfrm>
              <a:off x="219806" y="1133431"/>
              <a:ext cx="3654931" cy="885347"/>
              <a:chOff x="-20467" y="127000"/>
              <a:chExt cx="3654931" cy="885347"/>
            </a:xfrm>
          </p:grpSpPr>
          <p:sp>
            <p:nvSpPr>
              <p:cNvPr id="148" name="Freeform 147"/>
              <p:cNvSpPr/>
              <p:nvPr/>
            </p:nvSpPr>
            <p:spPr>
              <a:xfrm rot="20441154">
                <a:off x="1225780" y="283082"/>
                <a:ext cx="1624237" cy="729265"/>
              </a:xfrm>
              <a:custGeom>
                <a:avLst/>
                <a:gdLst>
                  <a:gd name="connsiteX0" fmla="*/ 88900 w 306626"/>
                  <a:gd name="connsiteY0" fmla="*/ 77842 h 210651"/>
                  <a:gd name="connsiteX1" fmla="*/ 127000 w 306626"/>
                  <a:gd name="connsiteY1" fmla="*/ 14342 h 210651"/>
                  <a:gd name="connsiteX2" fmla="*/ 241300 w 306626"/>
                  <a:gd name="connsiteY2" fmla="*/ 14342 h 210651"/>
                  <a:gd name="connsiteX3" fmla="*/ 266700 w 306626"/>
                  <a:gd name="connsiteY3" fmla="*/ 52442 h 210651"/>
                  <a:gd name="connsiteX4" fmla="*/ 304800 w 306626"/>
                  <a:gd name="connsiteY4" fmla="*/ 204842 h 210651"/>
                  <a:gd name="connsiteX5" fmla="*/ 241300 w 306626"/>
                  <a:gd name="connsiteY5" fmla="*/ 192142 h 210651"/>
                  <a:gd name="connsiteX6" fmla="*/ 63500 w 306626"/>
                  <a:gd name="connsiteY6" fmla="*/ 141342 h 210651"/>
                  <a:gd name="connsiteX7" fmla="*/ 25400 w 306626"/>
                  <a:gd name="connsiteY7" fmla="*/ 128642 h 210651"/>
                  <a:gd name="connsiteX8" fmla="*/ 0 w 306626"/>
                  <a:gd name="connsiteY8" fmla="*/ 103242 h 210651"/>
                  <a:gd name="connsiteX0" fmla="*/ 88900 w 306626"/>
                  <a:gd name="connsiteY0" fmla="*/ 77842 h 210651"/>
                  <a:gd name="connsiteX1" fmla="*/ 127000 w 306626"/>
                  <a:gd name="connsiteY1" fmla="*/ 14342 h 210651"/>
                  <a:gd name="connsiteX2" fmla="*/ 241300 w 306626"/>
                  <a:gd name="connsiteY2" fmla="*/ 14342 h 210651"/>
                  <a:gd name="connsiteX3" fmla="*/ 266700 w 306626"/>
                  <a:gd name="connsiteY3" fmla="*/ 52442 h 210651"/>
                  <a:gd name="connsiteX4" fmla="*/ 304800 w 306626"/>
                  <a:gd name="connsiteY4" fmla="*/ 204842 h 210651"/>
                  <a:gd name="connsiteX5" fmla="*/ 241300 w 306626"/>
                  <a:gd name="connsiteY5" fmla="*/ 192142 h 210651"/>
                  <a:gd name="connsiteX6" fmla="*/ 63500 w 306626"/>
                  <a:gd name="connsiteY6" fmla="*/ 141342 h 210651"/>
                  <a:gd name="connsiteX7" fmla="*/ 0 w 306626"/>
                  <a:gd name="connsiteY7" fmla="*/ 103242 h 210651"/>
                  <a:gd name="connsiteX0" fmla="*/ 88900 w 308065"/>
                  <a:gd name="connsiteY0" fmla="*/ 64390 h 197199"/>
                  <a:gd name="connsiteX1" fmla="*/ 127000 w 308065"/>
                  <a:gd name="connsiteY1" fmla="*/ 890 h 197199"/>
                  <a:gd name="connsiteX2" fmla="*/ 266700 w 308065"/>
                  <a:gd name="connsiteY2" fmla="*/ 38990 h 197199"/>
                  <a:gd name="connsiteX3" fmla="*/ 304800 w 308065"/>
                  <a:gd name="connsiteY3" fmla="*/ 191390 h 197199"/>
                  <a:gd name="connsiteX4" fmla="*/ 241300 w 308065"/>
                  <a:gd name="connsiteY4" fmla="*/ 178690 h 197199"/>
                  <a:gd name="connsiteX5" fmla="*/ 63500 w 308065"/>
                  <a:gd name="connsiteY5" fmla="*/ 127890 h 197199"/>
                  <a:gd name="connsiteX6" fmla="*/ 0 w 308065"/>
                  <a:gd name="connsiteY6" fmla="*/ 89790 h 197199"/>
                  <a:gd name="connsiteX0" fmla="*/ 88900 w 317326"/>
                  <a:gd name="connsiteY0" fmla="*/ 64390 h 193676"/>
                  <a:gd name="connsiteX1" fmla="*/ 127000 w 317326"/>
                  <a:gd name="connsiteY1" fmla="*/ 890 h 193676"/>
                  <a:gd name="connsiteX2" fmla="*/ 266700 w 317326"/>
                  <a:gd name="connsiteY2" fmla="*/ 38990 h 193676"/>
                  <a:gd name="connsiteX3" fmla="*/ 304800 w 317326"/>
                  <a:gd name="connsiteY3" fmla="*/ 191390 h 193676"/>
                  <a:gd name="connsiteX4" fmla="*/ 63500 w 317326"/>
                  <a:gd name="connsiteY4" fmla="*/ 127890 h 193676"/>
                  <a:gd name="connsiteX5" fmla="*/ 0 w 317326"/>
                  <a:gd name="connsiteY5" fmla="*/ 89790 h 193676"/>
                  <a:gd name="connsiteX0" fmla="*/ 38100 w 317326"/>
                  <a:gd name="connsiteY0" fmla="*/ 76200 h 192786"/>
                  <a:gd name="connsiteX1" fmla="*/ 127000 w 317326"/>
                  <a:gd name="connsiteY1" fmla="*/ 0 h 192786"/>
                  <a:gd name="connsiteX2" fmla="*/ 266700 w 317326"/>
                  <a:gd name="connsiteY2" fmla="*/ 38100 h 192786"/>
                  <a:gd name="connsiteX3" fmla="*/ 304800 w 317326"/>
                  <a:gd name="connsiteY3" fmla="*/ 190500 h 192786"/>
                  <a:gd name="connsiteX4" fmla="*/ 63500 w 317326"/>
                  <a:gd name="connsiteY4" fmla="*/ 127000 h 192786"/>
                  <a:gd name="connsiteX5" fmla="*/ 0 w 317326"/>
                  <a:gd name="connsiteY5" fmla="*/ 88900 h 192786"/>
                  <a:gd name="connsiteX0" fmla="*/ 38100 w 317326"/>
                  <a:gd name="connsiteY0" fmla="*/ 76200 h 192786"/>
                  <a:gd name="connsiteX1" fmla="*/ 127000 w 317326"/>
                  <a:gd name="connsiteY1" fmla="*/ 0 h 192786"/>
                  <a:gd name="connsiteX2" fmla="*/ 266700 w 317326"/>
                  <a:gd name="connsiteY2" fmla="*/ 38100 h 192786"/>
                  <a:gd name="connsiteX3" fmla="*/ 304800 w 317326"/>
                  <a:gd name="connsiteY3" fmla="*/ 190500 h 192786"/>
                  <a:gd name="connsiteX4" fmla="*/ 63500 w 317326"/>
                  <a:gd name="connsiteY4" fmla="*/ 127000 h 192786"/>
                  <a:gd name="connsiteX5" fmla="*/ 0 w 317326"/>
                  <a:gd name="connsiteY5" fmla="*/ 88900 h 192786"/>
                  <a:gd name="connsiteX6" fmla="*/ 38100 w 317326"/>
                  <a:gd name="connsiteY6" fmla="*/ 76200 h 192786"/>
                  <a:gd name="connsiteX0" fmla="*/ 50800 w 317326"/>
                  <a:gd name="connsiteY0" fmla="*/ 51105 h 193091"/>
                  <a:gd name="connsiteX1" fmla="*/ 127000 w 317326"/>
                  <a:gd name="connsiteY1" fmla="*/ 305 h 193091"/>
                  <a:gd name="connsiteX2" fmla="*/ 266700 w 317326"/>
                  <a:gd name="connsiteY2" fmla="*/ 38405 h 193091"/>
                  <a:gd name="connsiteX3" fmla="*/ 304800 w 317326"/>
                  <a:gd name="connsiteY3" fmla="*/ 190805 h 193091"/>
                  <a:gd name="connsiteX4" fmla="*/ 63500 w 317326"/>
                  <a:gd name="connsiteY4" fmla="*/ 127305 h 193091"/>
                  <a:gd name="connsiteX5" fmla="*/ 0 w 317326"/>
                  <a:gd name="connsiteY5" fmla="*/ 89205 h 193091"/>
                  <a:gd name="connsiteX6" fmla="*/ 50800 w 317326"/>
                  <a:gd name="connsiteY6" fmla="*/ 51105 h 193091"/>
                  <a:gd name="connsiteX0" fmla="*/ 50800 w 521051"/>
                  <a:gd name="connsiteY0" fmla="*/ 52506 h 288544"/>
                  <a:gd name="connsiteX1" fmla="*/ 127000 w 521051"/>
                  <a:gd name="connsiteY1" fmla="*/ 1706 h 288544"/>
                  <a:gd name="connsiteX2" fmla="*/ 266700 w 521051"/>
                  <a:gd name="connsiteY2" fmla="*/ 39806 h 288544"/>
                  <a:gd name="connsiteX3" fmla="*/ 517525 w 521051"/>
                  <a:gd name="connsiteY3" fmla="*/ 287456 h 288544"/>
                  <a:gd name="connsiteX4" fmla="*/ 63500 w 521051"/>
                  <a:gd name="connsiteY4" fmla="*/ 128706 h 288544"/>
                  <a:gd name="connsiteX5" fmla="*/ 0 w 521051"/>
                  <a:gd name="connsiteY5" fmla="*/ 90606 h 288544"/>
                  <a:gd name="connsiteX6" fmla="*/ 50800 w 521051"/>
                  <a:gd name="connsiteY6" fmla="*/ 52506 h 288544"/>
                  <a:gd name="connsiteX0" fmla="*/ 50800 w 521051"/>
                  <a:gd name="connsiteY0" fmla="*/ 52506 h 288544"/>
                  <a:gd name="connsiteX1" fmla="*/ 127000 w 521051"/>
                  <a:gd name="connsiteY1" fmla="*/ 1706 h 288544"/>
                  <a:gd name="connsiteX2" fmla="*/ 266700 w 521051"/>
                  <a:gd name="connsiteY2" fmla="*/ 39806 h 288544"/>
                  <a:gd name="connsiteX3" fmla="*/ 517525 w 521051"/>
                  <a:gd name="connsiteY3" fmla="*/ 287456 h 288544"/>
                  <a:gd name="connsiteX4" fmla="*/ 63500 w 521051"/>
                  <a:gd name="connsiteY4" fmla="*/ 128706 h 288544"/>
                  <a:gd name="connsiteX5" fmla="*/ 0 w 521051"/>
                  <a:gd name="connsiteY5" fmla="*/ 90606 h 288544"/>
                  <a:gd name="connsiteX6" fmla="*/ 50800 w 521051"/>
                  <a:gd name="connsiteY6" fmla="*/ 52506 h 288544"/>
                  <a:gd name="connsiteX0" fmla="*/ 50800 w 521051"/>
                  <a:gd name="connsiteY0" fmla="*/ 52506 h 288544"/>
                  <a:gd name="connsiteX1" fmla="*/ 127000 w 521051"/>
                  <a:gd name="connsiteY1" fmla="*/ 1706 h 288544"/>
                  <a:gd name="connsiteX2" fmla="*/ 266700 w 521051"/>
                  <a:gd name="connsiteY2" fmla="*/ 39806 h 288544"/>
                  <a:gd name="connsiteX3" fmla="*/ 517525 w 521051"/>
                  <a:gd name="connsiteY3" fmla="*/ 287456 h 288544"/>
                  <a:gd name="connsiteX4" fmla="*/ 63500 w 521051"/>
                  <a:gd name="connsiteY4" fmla="*/ 128706 h 288544"/>
                  <a:gd name="connsiteX5" fmla="*/ 0 w 521051"/>
                  <a:gd name="connsiteY5" fmla="*/ 90606 h 288544"/>
                  <a:gd name="connsiteX6" fmla="*/ 50800 w 521051"/>
                  <a:gd name="connsiteY6" fmla="*/ 52506 h 288544"/>
                  <a:gd name="connsiteX0" fmla="*/ 50800 w 517525"/>
                  <a:gd name="connsiteY0" fmla="*/ 52506 h 288544"/>
                  <a:gd name="connsiteX1" fmla="*/ 127000 w 517525"/>
                  <a:gd name="connsiteY1" fmla="*/ 1706 h 288544"/>
                  <a:gd name="connsiteX2" fmla="*/ 266700 w 517525"/>
                  <a:gd name="connsiteY2" fmla="*/ 39806 h 288544"/>
                  <a:gd name="connsiteX3" fmla="*/ 517525 w 517525"/>
                  <a:gd name="connsiteY3" fmla="*/ 287456 h 288544"/>
                  <a:gd name="connsiteX4" fmla="*/ 63500 w 517525"/>
                  <a:gd name="connsiteY4" fmla="*/ 128706 h 288544"/>
                  <a:gd name="connsiteX5" fmla="*/ 0 w 517525"/>
                  <a:gd name="connsiteY5" fmla="*/ 90606 h 288544"/>
                  <a:gd name="connsiteX6" fmla="*/ 50800 w 517525"/>
                  <a:gd name="connsiteY6" fmla="*/ 52506 h 288544"/>
                  <a:gd name="connsiteX0" fmla="*/ 50800 w 517525"/>
                  <a:gd name="connsiteY0" fmla="*/ 52506 h 287456"/>
                  <a:gd name="connsiteX1" fmla="*/ 127000 w 517525"/>
                  <a:gd name="connsiteY1" fmla="*/ 1706 h 287456"/>
                  <a:gd name="connsiteX2" fmla="*/ 266700 w 517525"/>
                  <a:gd name="connsiteY2" fmla="*/ 39806 h 287456"/>
                  <a:gd name="connsiteX3" fmla="*/ 517525 w 517525"/>
                  <a:gd name="connsiteY3" fmla="*/ 287456 h 287456"/>
                  <a:gd name="connsiteX4" fmla="*/ 63500 w 517525"/>
                  <a:gd name="connsiteY4" fmla="*/ 128706 h 287456"/>
                  <a:gd name="connsiteX5" fmla="*/ 0 w 517525"/>
                  <a:gd name="connsiteY5" fmla="*/ 90606 h 287456"/>
                  <a:gd name="connsiteX6" fmla="*/ 50800 w 517525"/>
                  <a:gd name="connsiteY6" fmla="*/ 52506 h 287456"/>
                  <a:gd name="connsiteX0" fmla="*/ 50800 w 517525"/>
                  <a:gd name="connsiteY0" fmla="*/ 52506 h 287768"/>
                  <a:gd name="connsiteX1" fmla="*/ 127000 w 517525"/>
                  <a:gd name="connsiteY1" fmla="*/ 1706 h 287768"/>
                  <a:gd name="connsiteX2" fmla="*/ 266700 w 517525"/>
                  <a:gd name="connsiteY2" fmla="*/ 39806 h 287768"/>
                  <a:gd name="connsiteX3" fmla="*/ 517525 w 517525"/>
                  <a:gd name="connsiteY3" fmla="*/ 287456 h 287768"/>
                  <a:gd name="connsiteX4" fmla="*/ 0 w 517525"/>
                  <a:gd name="connsiteY4" fmla="*/ 90606 h 287768"/>
                  <a:gd name="connsiteX5" fmla="*/ 50800 w 517525"/>
                  <a:gd name="connsiteY5" fmla="*/ 52506 h 287768"/>
                  <a:gd name="connsiteX0" fmla="*/ 63500 w 530225"/>
                  <a:gd name="connsiteY0" fmla="*/ 52506 h 287786"/>
                  <a:gd name="connsiteX1" fmla="*/ 139700 w 530225"/>
                  <a:gd name="connsiteY1" fmla="*/ 1706 h 287786"/>
                  <a:gd name="connsiteX2" fmla="*/ 279400 w 530225"/>
                  <a:gd name="connsiteY2" fmla="*/ 39806 h 287786"/>
                  <a:gd name="connsiteX3" fmla="*/ 530225 w 530225"/>
                  <a:gd name="connsiteY3" fmla="*/ 287456 h 287786"/>
                  <a:gd name="connsiteX4" fmla="*/ 0 w 530225"/>
                  <a:gd name="connsiteY4" fmla="*/ 100131 h 287786"/>
                  <a:gd name="connsiteX5" fmla="*/ 63500 w 530225"/>
                  <a:gd name="connsiteY5" fmla="*/ 52506 h 287786"/>
                  <a:gd name="connsiteX0" fmla="*/ 63500 w 530225"/>
                  <a:gd name="connsiteY0" fmla="*/ 52506 h 287829"/>
                  <a:gd name="connsiteX1" fmla="*/ 139700 w 530225"/>
                  <a:gd name="connsiteY1" fmla="*/ 1706 h 287829"/>
                  <a:gd name="connsiteX2" fmla="*/ 279400 w 530225"/>
                  <a:gd name="connsiteY2" fmla="*/ 39806 h 287829"/>
                  <a:gd name="connsiteX3" fmla="*/ 530225 w 530225"/>
                  <a:gd name="connsiteY3" fmla="*/ 287456 h 287829"/>
                  <a:gd name="connsiteX4" fmla="*/ 0 w 530225"/>
                  <a:gd name="connsiteY4" fmla="*/ 100131 h 287829"/>
                  <a:gd name="connsiteX5" fmla="*/ 63500 w 530225"/>
                  <a:gd name="connsiteY5" fmla="*/ 52506 h 287829"/>
                  <a:gd name="connsiteX0" fmla="*/ 63500 w 530225"/>
                  <a:gd name="connsiteY0" fmla="*/ 52506 h 287829"/>
                  <a:gd name="connsiteX1" fmla="*/ 139700 w 530225"/>
                  <a:gd name="connsiteY1" fmla="*/ 1706 h 287829"/>
                  <a:gd name="connsiteX2" fmla="*/ 279400 w 530225"/>
                  <a:gd name="connsiteY2" fmla="*/ 39806 h 287829"/>
                  <a:gd name="connsiteX3" fmla="*/ 530225 w 530225"/>
                  <a:gd name="connsiteY3" fmla="*/ 287456 h 287829"/>
                  <a:gd name="connsiteX4" fmla="*/ 0 w 530225"/>
                  <a:gd name="connsiteY4" fmla="*/ 100131 h 287829"/>
                  <a:gd name="connsiteX5" fmla="*/ 63500 w 530225"/>
                  <a:gd name="connsiteY5" fmla="*/ 52506 h 287829"/>
                  <a:gd name="connsiteX0" fmla="*/ 63500 w 530225"/>
                  <a:gd name="connsiteY0" fmla="*/ 52831 h 288154"/>
                  <a:gd name="connsiteX1" fmla="*/ 139700 w 530225"/>
                  <a:gd name="connsiteY1" fmla="*/ 2031 h 288154"/>
                  <a:gd name="connsiteX2" fmla="*/ 419100 w 530225"/>
                  <a:gd name="connsiteY2" fmla="*/ 122681 h 288154"/>
                  <a:gd name="connsiteX3" fmla="*/ 530225 w 530225"/>
                  <a:gd name="connsiteY3" fmla="*/ 287781 h 288154"/>
                  <a:gd name="connsiteX4" fmla="*/ 0 w 530225"/>
                  <a:gd name="connsiteY4" fmla="*/ 100456 h 288154"/>
                  <a:gd name="connsiteX5" fmla="*/ 63500 w 530225"/>
                  <a:gd name="connsiteY5" fmla="*/ 52831 h 288154"/>
                  <a:gd name="connsiteX0" fmla="*/ 63500 w 530225"/>
                  <a:gd name="connsiteY0" fmla="*/ 21638 h 256961"/>
                  <a:gd name="connsiteX1" fmla="*/ 234950 w 530225"/>
                  <a:gd name="connsiteY1" fmla="*/ 5763 h 256961"/>
                  <a:gd name="connsiteX2" fmla="*/ 419100 w 530225"/>
                  <a:gd name="connsiteY2" fmla="*/ 91488 h 256961"/>
                  <a:gd name="connsiteX3" fmla="*/ 530225 w 530225"/>
                  <a:gd name="connsiteY3" fmla="*/ 256588 h 256961"/>
                  <a:gd name="connsiteX4" fmla="*/ 0 w 530225"/>
                  <a:gd name="connsiteY4" fmla="*/ 69263 h 256961"/>
                  <a:gd name="connsiteX5" fmla="*/ 63500 w 530225"/>
                  <a:gd name="connsiteY5" fmla="*/ 21638 h 256961"/>
                  <a:gd name="connsiteX0" fmla="*/ 85725 w 530225"/>
                  <a:gd name="connsiteY0" fmla="*/ 16135 h 260983"/>
                  <a:gd name="connsiteX1" fmla="*/ 234950 w 530225"/>
                  <a:gd name="connsiteY1" fmla="*/ 9785 h 260983"/>
                  <a:gd name="connsiteX2" fmla="*/ 419100 w 530225"/>
                  <a:gd name="connsiteY2" fmla="*/ 95510 h 260983"/>
                  <a:gd name="connsiteX3" fmla="*/ 530225 w 530225"/>
                  <a:gd name="connsiteY3" fmla="*/ 260610 h 260983"/>
                  <a:gd name="connsiteX4" fmla="*/ 0 w 530225"/>
                  <a:gd name="connsiteY4" fmla="*/ 73285 h 260983"/>
                  <a:gd name="connsiteX5" fmla="*/ 85725 w 530225"/>
                  <a:gd name="connsiteY5" fmla="*/ 16135 h 260983"/>
                  <a:gd name="connsiteX0" fmla="*/ 85725 w 530225"/>
                  <a:gd name="connsiteY0" fmla="*/ 16135 h 260610"/>
                  <a:gd name="connsiteX1" fmla="*/ 234950 w 530225"/>
                  <a:gd name="connsiteY1" fmla="*/ 9785 h 260610"/>
                  <a:gd name="connsiteX2" fmla="*/ 419100 w 530225"/>
                  <a:gd name="connsiteY2" fmla="*/ 95510 h 260610"/>
                  <a:gd name="connsiteX3" fmla="*/ 530225 w 530225"/>
                  <a:gd name="connsiteY3" fmla="*/ 260610 h 260610"/>
                  <a:gd name="connsiteX4" fmla="*/ 0 w 530225"/>
                  <a:gd name="connsiteY4" fmla="*/ 73285 h 260610"/>
                  <a:gd name="connsiteX5" fmla="*/ 85725 w 530225"/>
                  <a:gd name="connsiteY5" fmla="*/ 16135 h 260610"/>
                  <a:gd name="connsiteX0" fmla="*/ 85725 w 530225"/>
                  <a:gd name="connsiteY0" fmla="*/ 14090 h 258565"/>
                  <a:gd name="connsiteX1" fmla="*/ 234950 w 530225"/>
                  <a:gd name="connsiteY1" fmla="*/ 7740 h 258565"/>
                  <a:gd name="connsiteX2" fmla="*/ 444500 w 530225"/>
                  <a:gd name="connsiteY2" fmla="*/ 61715 h 258565"/>
                  <a:gd name="connsiteX3" fmla="*/ 530225 w 530225"/>
                  <a:gd name="connsiteY3" fmla="*/ 258565 h 258565"/>
                  <a:gd name="connsiteX4" fmla="*/ 0 w 530225"/>
                  <a:gd name="connsiteY4" fmla="*/ 71240 h 258565"/>
                  <a:gd name="connsiteX5" fmla="*/ 85725 w 530225"/>
                  <a:gd name="connsiteY5" fmla="*/ 14090 h 258565"/>
                  <a:gd name="connsiteX0" fmla="*/ 85725 w 530225"/>
                  <a:gd name="connsiteY0" fmla="*/ 7049 h 251524"/>
                  <a:gd name="connsiteX1" fmla="*/ 219074 w 530225"/>
                  <a:gd name="connsiteY1" fmla="*/ 22925 h 251524"/>
                  <a:gd name="connsiteX2" fmla="*/ 234950 w 530225"/>
                  <a:gd name="connsiteY2" fmla="*/ 699 h 251524"/>
                  <a:gd name="connsiteX3" fmla="*/ 444500 w 530225"/>
                  <a:gd name="connsiteY3" fmla="*/ 54674 h 251524"/>
                  <a:gd name="connsiteX4" fmla="*/ 530225 w 530225"/>
                  <a:gd name="connsiteY4" fmla="*/ 251524 h 251524"/>
                  <a:gd name="connsiteX5" fmla="*/ 0 w 530225"/>
                  <a:gd name="connsiteY5" fmla="*/ 64199 h 251524"/>
                  <a:gd name="connsiteX6" fmla="*/ 85725 w 530225"/>
                  <a:gd name="connsiteY6" fmla="*/ 7049 h 251524"/>
                  <a:gd name="connsiteX0" fmla="*/ 85725 w 530225"/>
                  <a:gd name="connsiteY0" fmla="*/ 7049 h 251524"/>
                  <a:gd name="connsiteX1" fmla="*/ 193674 w 530225"/>
                  <a:gd name="connsiteY1" fmla="*/ 22925 h 251524"/>
                  <a:gd name="connsiteX2" fmla="*/ 234950 w 530225"/>
                  <a:gd name="connsiteY2" fmla="*/ 699 h 251524"/>
                  <a:gd name="connsiteX3" fmla="*/ 444500 w 530225"/>
                  <a:gd name="connsiteY3" fmla="*/ 54674 h 251524"/>
                  <a:gd name="connsiteX4" fmla="*/ 530225 w 530225"/>
                  <a:gd name="connsiteY4" fmla="*/ 251524 h 251524"/>
                  <a:gd name="connsiteX5" fmla="*/ 0 w 530225"/>
                  <a:gd name="connsiteY5" fmla="*/ 64199 h 251524"/>
                  <a:gd name="connsiteX6" fmla="*/ 85725 w 530225"/>
                  <a:gd name="connsiteY6" fmla="*/ 7049 h 251524"/>
                  <a:gd name="connsiteX0" fmla="*/ 85725 w 530225"/>
                  <a:gd name="connsiteY0" fmla="*/ 10620 h 255095"/>
                  <a:gd name="connsiteX1" fmla="*/ 234950 w 530225"/>
                  <a:gd name="connsiteY1" fmla="*/ 4270 h 255095"/>
                  <a:gd name="connsiteX2" fmla="*/ 444500 w 530225"/>
                  <a:gd name="connsiteY2" fmla="*/ 58245 h 255095"/>
                  <a:gd name="connsiteX3" fmla="*/ 530225 w 530225"/>
                  <a:gd name="connsiteY3" fmla="*/ 255095 h 255095"/>
                  <a:gd name="connsiteX4" fmla="*/ 0 w 530225"/>
                  <a:gd name="connsiteY4" fmla="*/ 67770 h 255095"/>
                  <a:gd name="connsiteX5" fmla="*/ 85725 w 530225"/>
                  <a:gd name="connsiteY5" fmla="*/ 10620 h 255095"/>
                  <a:gd name="connsiteX0" fmla="*/ 85725 w 530225"/>
                  <a:gd name="connsiteY0" fmla="*/ 2005 h 246480"/>
                  <a:gd name="connsiteX1" fmla="*/ 263525 w 530225"/>
                  <a:gd name="connsiteY1" fmla="*/ 33755 h 246480"/>
                  <a:gd name="connsiteX2" fmla="*/ 444500 w 530225"/>
                  <a:gd name="connsiteY2" fmla="*/ 49630 h 246480"/>
                  <a:gd name="connsiteX3" fmla="*/ 530225 w 530225"/>
                  <a:gd name="connsiteY3" fmla="*/ 246480 h 246480"/>
                  <a:gd name="connsiteX4" fmla="*/ 0 w 530225"/>
                  <a:gd name="connsiteY4" fmla="*/ 59155 h 246480"/>
                  <a:gd name="connsiteX5" fmla="*/ 85725 w 530225"/>
                  <a:gd name="connsiteY5" fmla="*/ 2005 h 246480"/>
                  <a:gd name="connsiteX0" fmla="*/ 85725 w 530225"/>
                  <a:gd name="connsiteY0" fmla="*/ 2005 h 246480"/>
                  <a:gd name="connsiteX1" fmla="*/ 263525 w 530225"/>
                  <a:gd name="connsiteY1" fmla="*/ 33755 h 246480"/>
                  <a:gd name="connsiteX2" fmla="*/ 444500 w 530225"/>
                  <a:gd name="connsiteY2" fmla="*/ 49630 h 246480"/>
                  <a:gd name="connsiteX3" fmla="*/ 530225 w 530225"/>
                  <a:gd name="connsiteY3" fmla="*/ 246480 h 246480"/>
                  <a:gd name="connsiteX4" fmla="*/ 0 w 530225"/>
                  <a:gd name="connsiteY4" fmla="*/ 59155 h 246480"/>
                  <a:gd name="connsiteX5" fmla="*/ 85725 w 530225"/>
                  <a:gd name="connsiteY5" fmla="*/ 2005 h 246480"/>
                  <a:gd name="connsiteX0" fmla="*/ 88520 w 533020"/>
                  <a:gd name="connsiteY0" fmla="*/ 2005 h 246480"/>
                  <a:gd name="connsiteX1" fmla="*/ 266320 w 533020"/>
                  <a:gd name="connsiteY1" fmla="*/ 33755 h 246480"/>
                  <a:gd name="connsiteX2" fmla="*/ 447295 w 533020"/>
                  <a:gd name="connsiteY2" fmla="*/ 49630 h 246480"/>
                  <a:gd name="connsiteX3" fmla="*/ 533020 w 533020"/>
                  <a:gd name="connsiteY3" fmla="*/ 246480 h 246480"/>
                  <a:gd name="connsiteX4" fmla="*/ 0 w 533020"/>
                  <a:gd name="connsiteY4" fmla="*/ 62565 h 246480"/>
                  <a:gd name="connsiteX5" fmla="*/ 88520 w 533020"/>
                  <a:gd name="connsiteY5" fmla="*/ 2005 h 246480"/>
                  <a:gd name="connsiteX0" fmla="*/ 88520 w 562547"/>
                  <a:gd name="connsiteY0" fmla="*/ 2005 h 247062"/>
                  <a:gd name="connsiteX1" fmla="*/ 266320 w 562547"/>
                  <a:gd name="connsiteY1" fmla="*/ 33755 h 247062"/>
                  <a:gd name="connsiteX2" fmla="*/ 447295 w 562547"/>
                  <a:gd name="connsiteY2" fmla="*/ 49630 h 247062"/>
                  <a:gd name="connsiteX3" fmla="*/ 488782 w 562547"/>
                  <a:gd name="connsiteY3" fmla="*/ 118348 h 247062"/>
                  <a:gd name="connsiteX4" fmla="*/ 533020 w 562547"/>
                  <a:gd name="connsiteY4" fmla="*/ 246480 h 247062"/>
                  <a:gd name="connsiteX5" fmla="*/ 0 w 562547"/>
                  <a:gd name="connsiteY5" fmla="*/ 62565 h 247062"/>
                  <a:gd name="connsiteX6" fmla="*/ 88520 w 562547"/>
                  <a:gd name="connsiteY6" fmla="*/ 2005 h 247062"/>
                  <a:gd name="connsiteX0" fmla="*/ 88520 w 562547"/>
                  <a:gd name="connsiteY0" fmla="*/ 2005 h 247062"/>
                  <a:gd name="connsiteX1" fmla="*/ 266320 w 562547"/>
                  <a:gd name="connsiteY1" fmla="*/ 33755 h 247062"/>
                  <a:gd name="connsiteX2" fmla="*/ 360122 w 562547"/>
                  <a:gd name="connsiteY2" fmla="*/ 35977 h 247062"/>
                  <a:gd name="connsiteX3" fmla="*/ 447295 w 562547"/>
                  <a:gd name="connsiteY3" fmla="*/ 49630 h 247062"/>
                  <a:gd name="connsiteX4" fmla="*/ 488782 w 562547"/>
                  <a:gd name="connsiteY4" fmla="*/ 118348 h 247062"/>
                  <a:gd name="connsiteX5" fmla="*/ 533020 w 562547"/>
                  <a:gd name="connsiteY5" fmla="*/ 246480 h 247062"/>
                  <a:gd name="connsiteX6" fmla="*/ 0 w 562547"/>
                  <a:gd name="connsiteY6" fmla="*/ 62565 h 247062"/>
                  <a:gd name="connsiteX7" fmla="*/ 88520 w 562547"/>
                  <a:gd name="connsiteY7" fmla="*/ 2005 h 247062"/>
                  <a:gd name="connsiteX0" fmla="*/ 88520 w 562547"/>
                  <a:gd name="connsiteY0" fmla="*/ 1788 h 246845"/>
                  <a:gd name="connsiteX1" fmla="*/ 205852 w 562547"/>
                  <a:gd name="connsiteY1" fmla="*/ 17589 h 246845"/>
                  <a:gd name="connsiteX2" fmla="*/ 266320 w 562547"/>
                  <a:gd name="connsiteY2" fmla="*/ 33538 h 246845"/>
                  <a:gd name="connsiteX3" fmla="*/ 360122 w 562547"/>
                  <a:gd name="connsiteY3" fmla="*/ 35760 h 246845"/>
                  <a:gd name="connsiteX4" fmla="*/ 447295 w 562547"/>
                  <a:gd name="connsiteY4" fmla="*/ 49413 h 246845"/>
                  <a:gd name="connsiteX5" fmla="*/ 488782 w 562547"/>
                  <a:gd name="connsiteY5" fmla="*/ 118131 h 246845"/>
                  <a:gd name="connsiteX6" fmla="*/ 533020 w 562547"/>
                  <a:gd name="connsiteY6" fmla="*/ 246263 h 246845"/>
                  <a:gd name="connsiteX7" fmla="*/ 0 w 562547"/>
                  <a:gd name="connsiteY7" fmla="*/ 62348 h 246845"/>
                  <a:gd name="connsiteX8" fmla="*/ 88520 w 562547"/>
                  <a:gd name="connsiteY8" fmla="*/ 1788 h 246845"/>
                  <a:gd name="connsiteX0" fmla="*/ 88520 w 534162"/>
                  <a:gd name="connsiteY0" fmla="*/ 1788 h 246263"/>
                  <a:gd name="connsiteX1" fmla="*/ 205852 w 534162"/>
                  <a:gd name="connsiteY1" fmla="*/ 17589 h 246263"/>
                  <a:gd name="connsiteX2" fmla="*/ 266320 w 534162"/>
                  <a:gd name="connsiteY2" fmla="*/ 33538 h 246263"/>
                  <a:gd name="connsiteX3" fmla="*/ 360122 w 534162"/>
                  <a:gd name="connsiteY3" fmla="*/ 35760 h 246263"/>
                  <a:gd name="connsiteX4" fmla="*/ 447295 w 534162"/>
                  <a:gd name="connsiteY4" fmla="*/ 49413 h 246263"/>
                  <a:gd name="connsiteX5" fmla="*/ 488782 w 534162"/>
                  <a:gd name="connsiteY5" fmla="*/ 118131 h 246263"/>
                  <a:gd name="connsiteX6" fmla="*/ 533020 w 534162"/>
                  <a:gd name="connsiteY6" fmla="*/ 246263 h 246263"/>
                  <a:gd name="connsiteX7" fmla="*/ 0 w 534162"/>
                  <a:gd name="connsiteY7" fmla="*/ 62348 h 246263"/>
                  <a:gd name="connsiteX8" fmla="*/ 88520 w 534162"/>
                  <a:gd name="connsiteY8" fmla="*/ 1788 h 246263"/>
                  <a:gd name="connsiteX0" fmla="*/ 88520 w 565565"/>
                  <a:gd name="connsiteY0" fmla="*/ 1788 h 247423"/>
                  <a:gd name="connsiteX1" fmla="*/ 205852 w 565565"/>
                  <a:gd name="connsiteY1" fmla="*/ 17589 h 247423"/>
                  <a:gd name="connsiteX2" fmla="*/ 266320 w 565565"/>
                  <a:gd name="connsiteY2" fmla="*/ 33538 h 247423"/>
                  <a:gd name="connsiteX3" fmla="*/ 360122 w 565565"/>
                  <a:gd name="connsiteY3" fmla="*/ 35760 h 247423"/>
                  <a:gd name="connsiteX4" fmla="*/ 447295 w 565565"/>
                  <a:gd name="connsiteY4" fmla="*/ 49413 h 247423"/>
                  <a:gd name="connsiteX5" fmla="*/ 488782 w 565565"/>
                  <a:gd name="connsiteY5" fmla="*/ 118131 h 247423"/>
                  <a:gd name="connsiteX6" fmla="*/ 505005 w 565565"/>
                  <a:gd name="connsiteY6" fmla="*/ 139636 h 247423"/>
                  <a:gd name="connsiteX7" fmla="*/ 533020 w 565565"/>
                  <a:gd name="connsiteY7" fmla="*/ 246263 h 247423"/>
                  <a:gd name="connsiteX8" fmla="*/ 0 w 565565"/>
                  <a:gd name="connsiteY8" fmla="*/ 62348 h 247423"/>
                  <a:gd name="connsiteX9" fmla="*/ 88520 w 565565"/>
                  <a:gd name="connsiteY9" fmla="*/ 1788 h 247423"/>
                  <a:gd name="connsiteX0" fmla="*/ 88520 w 570941"/>
                  <a:gd name="connsiteY0" fmla="*/ 1788 h 247205"/>
                  <a:gd name="connsiteX1" fmla="*/ 205852 w 570941"/>
                  <a:gd name="connsiteY1" fmla="*/ 17589 h 247205"/>
                  <a:gd name="connsiteX2" fmla="*/ 266320 w 570941"/>
                  <a:gd name="connsiteY2" fmla="*/ 33538 h 247205"/>
                  <a:gd name="connsiteX3" fmla="*/ 360122 w 570941"/>
                  <a:gd name="connsiteY3" fmla="*/ 35760 h 247205"/>
                  <a:gd name="connsiteX4" fmla="*/ 447295 w 570941"/>
                  <a:gd name="connsiteY4" fmla="*/ 49413 h 247205"/>
                  <a:gd name="connsiteX5" fmla="*/ 488782 w 570941"/>
                  <a:gd name="connsiteY5" fmla="*/ 118131 h 247205"/>
                  <a:gd name="connsiteX6" fmla="*/ 528670 w 570941"/>
                  <a:gd name="connsiteY6" fmla="*/ 114709 h 247205"/>
                  <a:gd name="connsiteX7" fmla="*/ 533020 w 570941"/>
                  <a:gd name="connsiteY7" fmla="*/ 246263 h 247205"/>
                  <a:gd name="connsiteX8" fmla="*/ 0 w 570941"/>
                  <a:gd name="connsiteY8" fmla="*/ 62348 h 247205"/>
                  <a:gd name="connsiteX9" fmla="*/ 88520 w 570941"/>
                  <a:gd name="connsiteY9" fmla="*/ 1788 h 247205"/>
                  <a:gd name="connsiteX0" fmla="*/ 88520 w 536277"/>
                  <a:gd name="connsiteY0" fmla="*/ 1788 h 246263"/>
                  <a:gd name="connsiteX1" fmla="*/ 205852 w 536277"/>
                  <a:gd name="connsiteY1" fmla="*/ 17589 h 246263"/>
                  <a:gd name="connsiteX2" fmla="*/ 266320 w 536277"/>
                  <a:gd name="connsiteY2" fmla="*/ 33538 h 246263"/>
                  <a:gd name="connsiteX3" fmla="*/ 360122 w 536277"/>
                  <a:gd name="connsiteY3" fmla="*/ 35760 h 246263"/>
                  <a:gd name="connsiteX4" fmla="*/ 447295 w 536277"/>
                  <a:gd name="connsiteY4" fmla="*/ 49413 h 246263"/>
                  <a:gd name="connsiteX5" fmla="*/ 488782 w 536277"/>
                  <a:gd name="connsiteY5" fmla="*/ 118131 h 246263"/>
                  <a:gd name="connsiteX6" fmla="*/ 528670 w 536277"/>
                  <a:gd name="connsiteY6" fmla="*/ 114709 h 246263"/>
                  <a:gd name="connsiteX7" fmla="*/ 533020 w 536277"/>
                  <a:gd name="connsiteY7" fmla="*/ 246263 h 246263"/>
                  <a:gd name="connsiteX8" fmla="*/ 0 w 536277"/>
                  <a:gd name="connsiteY8" fmla="*/ 62348 h 246263"/>
                  <a:gd name="connsiteX9" fmla="*/ 88520 w 536277"/>
                  <a:gd name="connsiteY9" fmla="*/ 1788 h 246263"/>
                  <a:gd name="connsiteX0" fmla="*/ 88520 w 536277"/>
                  <a:gd name="connsiteY0" fmla="*/ 1788 h 246263"/>
                  <a:gd name="connsiteX1" fmla="*/ 205852 w 536277"/>
                  <a:gd name="connsiteY1" fmla="*/ 17589 h 246263"/>
                  <a:gd name="connsiteX2" fmla="*/ 266320 w 536277"/>
                  <a:gd name="connsiteY2" fmla="*/ 33538 h 246263"/>
                  <a:gd name="connsiteX3" fmla="*/ 360122 w 536277"/>
                  <a:gd name="connsiteY3" fmla="*/ 35760 h 246263"/>
                  <a:gd name="connsiteX4" fmla="*/ 447295 w 536277"/>
                  <a:gd name="connsiteY4" fmla="*/ 49413 h 246263"/>
                  <a:gd name="connsiteX5" fmla="*/ 494253 w 536277"/>
                  <a:gd name="connsiteY5" fmla="*/ 144813 h 246263"/>
                  <a:gd name="connsiteX6" fmla="*/ 528670 w 536277"/>
                  <a:gd name="connsiteY6" fmla="*/ 114709 h 246263"/>
                  <a:gd name="connsiteX7" fmla="*/ 533020 w 536277"/>
                  <a:gd name="connsiteY7" fmla="*/ 246263 h 246263"/>
                  <a:gd name="connsiteX8" fmla="*/ 0 w 536277"/>
                  <a:gd name="connsiteY8" fmla="*/ 62348 h 246263"/>
                  <a:gd name="connsiteX9" fmla="*/ 88520 w 536277"/>
                  <a:gd name="connsiteY9" fmla="*/ 1788 h 246263"/>
                  <a:gd name="connsiteX0" fmla="*/ 88520 w 536277"/>
                  <a:gd name="connsiteY0" fmla="*/ 1788 h 246263"/>
                  <a:gd name="connsiteX1" fmla="*/ 205852 w 536277"/>
                  <a:gd name="connsiteY1" fmla="*/ 17589 h 246263"/>
                  <a:gd name="connsiteX2" fmla="*/ 266320 w 536277"/>
                  <a:gd name="connsiteY2" fmla="*/ 33538 h 246263"/>
                  <a:gd name="connsiteX3" fmla="*/ 360122 w 536277"/>
                  <a:gd name="connsiteY3" fmla="*/ 35760 h 246263"/>
                  <a:gd name="connsiteX4" fmla="*/ 447295 w 536277"/>
                  <a:gd name="connsiteY4" fmla="*/ 49413 h 246263"/>
                  <a:gd name="connsiteX5" fmla="*/ 494253 w 536277"/>
                  <a:gd name="connsiteY5" fmla="*/ 144813 h 246263"/>
                  <a:gd name="connsiteX6" fmla="*/ 528670 w 536277"/>
                  <a:gd name="connsiteY6" fmla="*/ 114709 h 246263"/>
                  <a:gd name="connsiteX7" fmla="*/ 533020 w 536277"/>
                  <a:gd name="connsiteY7" fmla="*/ 246263 h 246263"/>
                  <a:gd name="connsiteX8" fmla="*/ 0 w 536277"/>
                  <a:gd name="connsiteY8" fmla="*/ 62348 h 246263"/>
                  <a:gd name="connsiteX9" fmla="*/ 88520 w 536277"/>
                  <a:gd name="connsiteY9" fmla="*/ 1788 h 246263"/>
                  <a:gd name="connsiteX0" fmla="*/ 88520 w 536277"/>
                  <a:gd name="connsiteY0" fmla="*/ 1788 h 246263"/>
                  <a:gd name="connsiteX1" fmla="*/ 205852 w 536277"/>
                  <a:gd name="connsiteY1" fmla="*/ 17589 h 246263"/>
                  <a:gd name="connsiteX2" fmla="*/ 266320 w 536277"/>
                  <a:gd name="connsiteY2" fmla="*/ 33538 h 246263"/>
                  <a:gd name="connsiteX3" fmla="*/ 360122 w 536277"/>
                  <a:gd name="connsiteY3" fmla="*/ 35760 h 246263"/>
                  <a:gd name="connsiteX4" fmla="*/ 447295 w 536277"/>
                  <a:gd name="connsiteY4" fmla="*/ 49413 h 246263"/>
                  <a:gd name="connsiteX5" fmla="*/ 494253 w 536277"/>
                  <a:gd name="connsiteY5" fmla="*/ 144813 h 246263"/>
                  <a:gd name="connsiteX6" fmla="*/ 528670 w 536277"/>
                  <a:gd name="connsiteY6" fmla="*/ 114709 h 246263"/>
                  <a:gd name="connsiteX7" fmla="*/ 533020 w 536277"/>
                  <a:gd name="connsiteY7" fmla="*/ 246263 h 246263"/>
                  <a:gd name="connsiteX8" fmla="*/ 0 w 536277"/>
                  <a:gd name="connsiteY8" fmla="*/ 62348 h 246263"/>
                  <a:gd name="connsiteX9" fmla="*/ 88520 w 536277"/>
                  <a:gd name="connsiteY9" fmla="*/ 1788 h 246263"/>
                  <a:gd name="connsiteX0" fmla="*/ 88520 w 536277"/>
                  <a:gd name="connsiteY0" fmla="*/ 1788 h 246263"/>
                  <a:gd name="connsiteX1" fmla="*/ 205852 w 536277"/>
                  <a:gd name="connsiteY1" fmla="*/ 17589 h 246263"/>
                  <a:gd name="connsiteX2" fmla="*/ 266320 w 536277"/>
                  <a:gd name="connsiteY2" fmla="*/ 33538 h 246263"/>
                  <a:gd name="connsiteX3" fmla="*/ 361886 w 536277"/>
                  <a:gd name="connsiteY3" fmla="*/ 68738 h 246263"/>
                  <a:gd name="connsiteX4" fmla="*/ 447295 w 536277"/>
                  <a:gd name="connsiteY4" fmla="*/ 49413 h 246263"/>
                  <a:gd name="connsiteX5" fmla="*/ 494253 w 536277"/>
                  <a:gd name="connsiteY5" fmla="*/ 144813 h 246263"/>
                  <a:gd name="connsiteX6" fmla="*/ 528670 w 536277"/>
                  <a:gd name="connsiteY6" fmla="*/ 114709 h 246263"/>
                  <a:gd name="connsiteX7" fmla="*/ 533020 w 536277"/>
                  <a:gd name="connsiteY7" fmla="*/ 246263 h 246263"/>
                  <a:gd name="connsiteX8" fmla="*/ 0 w 536277"/>
                  <a:gd name="connsiteY8" fmla="*/ 62348 h 246263"/>
                  <a:gd name="connsiteX9" fmla="*/ 88520 w 536277"/>
                  <a:gd name="connsiteY9" fmla="*/ 1788 h 246263"/>
                  <a:gd name="connsiteX0" fmla="*/ 88520 w 536277"/>
                  <a:gd name="connsiteY0" fmla="*/ 4555 h 249030"/>
                  <a:gd name="connsiteX1" fmla="*/ 155829 w 536277"/>
                  <a:gd name="connsiteY1" fmla="*/ 6108 h 249030"/>
                  <a:gd name="connsiteX2" fmla="*/ 205852 w 536277"/>
                  <a:gd name="connsiteY2" fmla="*/ 20356 h 249030"/>
                  <a:gd name="connsiteX3" fmla="*/ 266320 w 536277"/>
                  <a:gd name="connsiteY3" fmla="*/ 36305 h 249030"/>
                  <a:gd name="connsiteX4" fmla="*/ 361886 w 536277"/>
                  <a:gd name="connsiteY4" fmla="*/ 71505 h 249030"/>
                  <a:gd name="connsiteX5" fmla="*/ 447295 w 536277"/>
                  <a:gd name="connsiteY5" fmla="*/ 52180 h 249030"/>
                  <a:gd name="connsiteX6" fmla="*/ 494253 w 536277"/>
                  <a:gd name="connsiteY6" fmla="*/ 147580 h 249030"/>
                  <a:gd name="connsiteX7" fmla="*/ 528670 w 536277"/>
                  <a:gd name="connsiteY7" fmla="*/ 117476 h 249030"/>
                  <a:gd name="connsiteX8" fmla="*/ 533020 w 536277"/>
                  <a:gd name="connsiteY8" fmla="*/ 249030 h 249030"/>
                  <a:gd name="connsiteX9" fmla="*/ 0 w 536277"/>
                  <a:gd name="connsiteY9" fmla="*/ 65115 h 249030"/>
                  <a:gd name="connsiteX10" fmla="*/ 88520 w 536277"/>
                  <a:gd name="connsiteY10" fmla="*/ 4555 h 249030"/>
                  <a:gd name="connsiteX0" fmla="*/ 88520 w 536277"/>
                  <a:gd name="connsiteY0" fmla="*/ 4555 h 249030"/>
                  <a:gd name="connsiteX1" fmla="*/ 155829 w 536277"/>
                  <a:gd name="connsiteY1" fmla="*/ 6108 h 249030"/>
                  <a:gd name="connsiteX2" fmla="*/ 205852 w 536277"/>
                  <a:gd name="connsiteY2" fmla="*/ 20356 h 249030"/>
                  <a:gd name="connsiteX3" fmla="*/ 266320 w 536277"/>
                  <a:gd name="connsiteY3" fmla="*/ 36305 h 249030"/>
                  <a:gd name="connsiteX4" fmla="*/ 307567 w 536277"/>
                  <a:gd name="connsiteY4" fmla="*/ 52560 h 249030"/>
                  <a:gd name="connsiteX5" fmla="*/ 361886 w 536277"/>
                  <a:gd name="connsiteY5" fmla="*/ 71505 h 249030"/>
                  <a:gd name="connsiteX6" fmla="*/ 447295 w 536277"/>
                  <a:gd name="connsiteY6" fmla="*/ 52180 h 249030"/>
                  <a:gd name="connsiteX7" fmla="*/ 494253 w 536277"/>
                  <a:gd name="connsiteY7" fmla="*/ 147580 h 249030"/>
                  <a:gd name="connsiteX8" fmla="*/ 528670 w 536277"/>
                  <a:gd name="connsiteY8" fmla="*/ 117476 h 249030"/>
                  <a:gd name="connsiteX9" fmla="*/ 533020 w 536277"/>
                  <a:gd name="connsiteY9" fmla="*/ 249030 h 249030"/>
                  <a:gd name="connsiteX10" fmla="*/ 0 w 536277"/>
                  <a:gd name="connsiteY10" fmla="*/ 65115 h 249030"/>
                  <a:gd name="connsiteX11" fmla="*/ 88520 w 536277"/>
                  <a:gd name="connsiteY11" fmla="*/ 4555 h 249030"/>
                  <a:gd name="connsiteX0" fmla="*/ 88520 w 536277"/>
                  <a:gd name="connsiteY0" fmla="*/ 4555 h 249030"/>
                  <a:gd name="connsiteX1" fmla="*/ 155829 w 536277"/>
                  <a:gd name="connsiteY1" fmla="*/ 6108 h 249030"/>
                  <a:gd name="connsiteX2" fmla="*/ 205852 w 536277"/>
                  <a:gd name="connsiteY2" fmla="*/ 20356 h 249030"/>
                  <a:gd name="connsiteX3" fmla="*/ 266320 w 536277"/>
                  <a:gd name="connsiteY3" fmla="*/ 36305 h 249030"/>
                  <a:gd name="connsiteX4" fmla="*/ 315105 w 536277"/>
                  <a:gd name="connsiteY4" fmla="*/ 35400 h 249030"/>
                  <a:gd name="connsiteX5" fmla="*/ 361886 w 536277"/>
                  <a:gd name="connsiteY5" fmla="*/ 71505 h 249030"/>
                  <a:gd name="connsiteX6" fmla="*/ 447295 w 536277"/>
                  <a:gd name="connsiteY6" fmla="*/ 52180 h 249030"/>
                  <a:gd name="connsiteX7" fmla="*/ 494253 w 536277"/>
                  <a:gd name="connsiteY7" fmla="*/ 147580 h 249030"/>
                  <a:gd name="connsiteX8" fmla="*/ 528670 w 536277"/>
                  <a:gd name="connsiteY8" fmla="*/ 117476 h 249030"/>
                  <a:gd name="connsiteX9" fmla="*/ 533020 w 536277"/>
                  <a:gd name="connsiteY9" fmla="*/ 249030 h 249030"/>
                  <a:gd name="connsiteX10" fmla="*/ 0 w 536277"/>
                  <a:gd name="connsiteY10" fmla="*/ 65115 h 249030"/>
                  <a:gd name="connsiteX11" fmla="*/ 88520 w 536277"/>
                  <a:gd name="connsiteY11" fmla="*/ 4555 h 249030"/>
                  <a:gd name="connsiteX0" fmla="*/ 88520 w 536277"/>
                  <a:gd name="connsiteY0" fmla="*/ 4555 h 249030"/>
                  <a:gd name="connsiteX1" fmla="*/ 155829 w 536277"/>
                  <a:gd name="connsiteY1" fmla="*/ 6108 h 249030"/>
                  <a:gd name="connsiteX2" fmla="*/ 200215 w 536277"/>
                  <a:gd name="connsiteY2" fmla="*/ 49004 h 249030"/>
                  <a:gd name="connsiteX3" fmla="*/ 266320 w 536277"/>
                  <a:gd name="connsiteY3" fmla="*/ 36305 h 249030"/>
                  <a:gd name="connsiteX4" fmla="*/ 315105 w 536277"/>
                  <a:gd name="connsiteY4" fmla="*/ 35400 h 249030"/>
                  <a:gd name="connsiteX5" fmla="*/ 361886 w 536277"/>
                  <a:gd name="connsiteY5" fmla="*/ 71505 h 249030"/>
                  <a:gd name="connsiteX6" fmla="*/ 447295 w 536277"/>
                  <a:gd name="connsiteY6" fmla="*/ 52180 h 249030"/>
                  <a:gd name="connsiteX7" fmla="*/ 494253 w 536277"/>
                  <a:gd name="connsiteY7" fmla="*/ 147580 h 249030"/>
                  <a:gd name="connsiteX8" fmla="*/ 528670 w 536277"/>
                  <a:gd name="connsiteY8" fmla="*/ 117476 h 249030"/>
                  <a:gd name="connsiteX9" fmla="*/ 533020 w 536277"/>
                  <a:gd name="connsiteY9" fmla="*/ 249030 h 249030"/>
                  <a:gd name="connsiteX10" fmla="*/ 0 w 536277"/>
                  <a:gd name="connsiteY10" fmla="*/ 65115 h 249030"/>
                  <a:gd name="connsiteX11" fmla="*/ 88520 w 536277"/>
                  <a:gd name="connsiteY11" fmla="*/ 4555 h 249030"/>
                  <a:gd name="connsiteX0" fmla="*/ 88520 w 536277"/>
                  <a:gd name="connsiteY0" fmla="*/ 4555 h 249030"/>
                  <a:gd name="connsiteX1" fmla="*/ 155829 w 536277"/>
                  <a:gd name="connsiteY1" fmla="*/ 6108 h 249030"/>
                  <a:gd name="connsiteX2" fmla="*/ 187041 w 536277"/>
                  <a:gd name="connsiteY2" fmla="*/ 94812 h 249030"/>
                  <a:gd name="connsiteX3" fmla="*/ 266320 w 536277"/>
                  <a:gd name="connsiteY3" fmla="*/ 36305 h 249030"/>
                  <a:gd name="connsiteX4" fmla="*/ 315105 w 536277"/>
                  <a:gd name="connsiteY4" fmla="*/ 35400 h 249030"/>
                  <a:gd name="connsiteX5" fmla="*/ 361886 w 536277"/>
                  <a:gd name="connsiteY5" fmla="*/ 71505 h 249030"/>
                  <a:gd name="connsiteX6" fmla="*/ 447295 w 536277"/>
                  <a:gd name="connsiteY6" fmla="*/ 52180 h 249030"/>
                  <a:gd name="connsiteX7" fmla="*/ 494253 w 536277"/>
                  <a:gd name="connsiteY7" fmla="*/ 147580 h 249030"/>
                  <a:gd name="connsiteX8" fmla="*/ 528670 w 536277"/>
                  <a:gd name="connsiteY8" fmla="*/ 117476 h 249030"/>
                  <a:gd name="connsiteX9" fmla="*/ 533020 w 536277"/>
                  <a:gd name="connsiteY9" fmla="*/ 249030 h 249030"/>
                  <a:gd name="connsiteX10" fmla="*/ 0 w 536277"/>
                  <a:gd name="connsiteY10" fmla="*/ 65115 h 249030"/>
                  <a:gd name="connsiteX11" fmla="*/ 88520 w 536277"/>
                  <a:gd name="connsiteY11" fmla="*/ 4555 h 249030"/>
                  <a:gd name="connsiteX0" fmla="*/ 88520 w 536277"/>
                  <a:gd name="connsiteY0" fmla="*/ 4555 h 249030"/>
                  <a:gd name="connsiteX1" fmla="*/ 155829 w 536277"/>
                  <a:gd name="connsiteY1" fmla="*/ 6108 h 249030"/>
                  <a:gd name="connsiteX2" fmla="*/ 187041 w 536277"/>
                  <a:gd name="connsiteY2" fmla="*/ 94812 h 249030"/>
                  <a:gd name="connsiteX3" fmla="*/ 266320 w 536277"/>
                  <a:gd name="connsiteY3" fmla="*/ 36305 h 249030"/>
                  <a:gd name="connsiteX4" fmla="*/ 315105 w 536277"/>
                  <a:gd name="connsiteY4" fmla="*/ 35400 h 249030"/>
                  <a:gd name="connsiteX5" fmla="*/ 361886 w 536277"/>
                  <a:gd name="connsiteY5" fmla="*/ 71505 h 249030"/>
                  <a:gd name="connsiteX6" fmla="*/ 447295 w 536277"/>
                  <a:gd name="connsiteY6" fmla="*/ 52180 h 249030"/>
                  <a:gd name="connsiteX7" fmla="*/ 462121 w 536277"/>
                  <a:gd name="connsiteY7" fmla="*/ 158543 h 249030"/>
                  <a:gd name="connsiteX8" fmla="*/ 528670 w 536277"/>
                  <a:gd name="connsiteY8" fmla="*/ 117476 h 249030"/>
                  <a:gd name="connsiteX9" fmla="*/ 533020 w 536277"/>
                  <a:gd name="connsiteY9" fmla="*/ 249030 h 249030"/>
                  <a:gd name="connsiteX10" fmla="*/ 0 w 536277"/>
                  <a:gd name="connsiteY10" fmla="*/ 65115 h 249030"/>
                  <a:gd name="connsiteX11" fmla="*/ 88520 w 536277"/>
                  <a:gd name="connsiteY11" fmla="*/ 4555 h 249030"/>
                  <a:gd name="connsiteX0" fmla="*/ 88520 w 536277"/>
                  <a:gd name="connsiteY0" fmla="*/ 4555 h 249030"/>
                  <a:gd name="connsiteX1" fmla="*/ 155829 w 536277"/>
                  <a:gd name="connsiteY1" fmla="*/ 6108 h 249030"/>
                  <a:gd name="connsiteX2" fmla="*/ 187041 w 536277"/>
                  <a:gd name="connsiteY2" fmla="*/ 94812 h 249030"/>
                  <a:gd name="connsiteX3" fmla="*/ 266320 w 536277"/>
                  <a:gd name="connsiteY3" fmla="*/ 36305 h 249030"/>
                  <a:gd name="connsiteX4" fmla="*/ 315105 w 536277"/>
                  <a:gd name="connsiteY4" fmla="*/ 35400 h 249030"/>
                  <a:gd name="connsiteX5" fmla="*/ 335746 w 536277"/>
                  <a:gd name="connsiteY5" fmla="*/ 57031 h 249030"/>
                  <a:gd name="connsiteX6" fmla="*/ 361886 w 536277"/>
                  <a:gd name="connsiteY6" fmla="*/ 71505 h 249030"/>
                  <a:gd name="connsiteX7" fmla="*/ 447295 w 536277"/>
                  <a:gd name="connsiteY7" fmla="*/ 52180 h 249030"/>
                  <a:gd name="connsiteX8" fmla="*/ 462121 w 536277"/>
                  <a:gd name="connsiteY8" fmla="*/ 158543 h 249030"/>
                  <a:gd name="connsiteX9" fmla="*/ 528670 w 536277"/>
                  <a:gd name="connsiteY9" fmla="*/ 117476 h 249030"/>
                  <a:gd name="connsiteX10" fmla="*/ 533020 w 536277"/>
                  <a:gd name="connsiteY10" fmla="*/ 249030 h 249030"/>
                  <a:gd name="connsiteX11" fmla="*/ 0 w 536277"/>
                  <a:gd name="connsiteY11" fmla="*/ 65115 h 249030"/>
                  <a:gd name="connsiteX12" fmla="*/ 88520 w 536277"/>
                  <a:gd name="connsiteY12" fmla="*/ 4555 h 249030"/>
                  <a:gd name="connsiteX0" fmla="*/ 88520 w 536277"/>
                  <a:gd name="connsiteY0" fmla="*/ 4555 h 249030"/>
                  <a:gd name="connsiteX1" fmla="*/ 155829 w 536277"/>
                  <a:gd name="connsiteY1" fmla="*/ 6108 h 249030"/>
                  <a:gd name="connsiteX2" fmla="*/ 187041 w 536277"/>
                  <a:gd name="connsiteY2" fmla="*/ 94812 h 249030"/>
                  <a:gd name="connsiteX3" fmla="*/ 266320 w 536277"/>
                  <a:gd name="connsiteY3" fmla="*/ 36305 h 249030"/>
                  <a:gd name="connsiteX4" fmla="*/ 315105 w 536277"/>
                  <a:gd name="connsiteY4" fmla="*/ 35400 h 249030"/>
                  <a:gd name="connsiteX5" fmla="*/ 345460 w 536277"/>
                  <a:gd name="connsiteY5" fmla="*/ 8379 h 249030"/>
                  <a:gd name="connsiteX6" fmla="*/ 361886 w 536277"/>
                  <a:gd name="connsiteY6" fmla="*/ 71505 h 249030"/>
                  <a:gd name="connsiteX7" fmla="*/ 447295 w 536277"/>
                  <a:gd name="connsiteY7" fmla="*/ 52180 h 249030"/>
                  <a:gd name="connsiteX8" fmla="*/ 462121 w 536277"/>
                  <a:gd name="connsiteY8" fmla="*/ 158543 h 249030"/>
                  <a:gd name="connsiteX9" fmla="*/ 528670 w 536277"/>
                  <a:gd name="connsiteY9" fmla="*/ 117476 h 249030"/>
                  <a:gd name="connsiteX10" fmla="*/ 533020 w 536277"/>
                  <a:gd name="connsiteY10" fmla="*/ 249030 h 249030"/>
                  <a:gd name="connsiteX11" fmla="*/ 0 w 536277"/>
                  <a:gd name="connsiteY11" fmla="*/ 65115 h 249030"/>
                  <a:gd name="connsiteX12" fmla="*/ 88520 w 536277"/>
                  <a:gd name="connsiteY12" fmla="*/ 4555 h 249030"/>
                  <a:gd name="connsiteX0" fmla="*/ 88520 w 536277"/>
                  <a:gd name="connsiteY0" fmla="*/ 4555 h 249030"/>
                  <a:gd name="connsiteX1" fmla="*/ 155829 w 536277"/>
                  <a:gd name="connsiteY1" fmla="*/ 6108 h 249030"/>
                  <a:gd name="connsiteX2" fmla="*/ 187041 w 536277"/>
                  <a:gd name="connsiteY2" fmla="*/ 94812 h 249030"/>
                  <a:gd name="connsiteX3" fmla="*/ 266320 w 536277"/>
                  <a:gd name="connsiteY3" fmla="*/ 36305 h 249030"/>
                  <a:gd name="connsiteX4" fmla="*/ 307799 w 536277"/>
                  <a:gd name="connsiteY4" fmla="*/ 60342 h 249030"/>
                  <a:gd name="connsiteX5" fmla="*/ 345460 w 536277"/>
                  <a:gd name="connsiteY5" fmla="*/ 8379 h 249030"/>
                  <a:gd name="connsiteX6" fmla="*/ 361886 w 536277"/>
                  <a:gd name="connsiteY6" fmla="*/ 71505 h 249030"/>
                  <a:gd name="connsiteX7" fmla="*/ 447295 w 536277"/>
                  <a:gd name="connsiteY7" fmla="*/ 52180 h 249030"/>
                  <a:gd name="connsiteX8" fmla="*/ 462121 w 536277"/>
                  <a:gd name="connsiteY8" fmla="*/ 158543 h 249030"/>
                  <a:gd name="connsiteX9" fmla="*/ 528670 w 536277"/>
                  <a:gd name="connsiteY9" fmla="*/ 117476 h 249030"/>
                  <a:gd name="connsiteX10" fmla="*/ 533020 w 536277"/>
                  <a:gd name="connsiteY10" fmla="*/ 249030 h 249030"/>
                  <a:gd name="connsiteX11" fmla="*/ 0 w 536277"/>
                  <a:gd name="connsiteY11" fmla="*/ 65115 h 249030"/>
                  <a:gd name="connsiteX12" fmla="*/ 88520 w 536277"/>
                  <a:gd name="connsiteY12" fmla="*/ 4555 h 24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36277" h="249030">
                    <a:moveTo>
                      <a:pt x="88520" y="4555"/>
                    </a:moveTo>
                    <a:cubicBezTo>
                      <a:pt x="114491" y="-5279"/>
                      <a:pt x="136274" y="3475"/>
                      <a:pt x="155829" y="6108"/>
                    </a:cubicBezTo>
                    <a:cubicBezTo>
                      <a:pt x="175384" y="8742"/>
                      <a:pt x="168626" y="89779"/>
                      <a:pt x="187041" y="94812"/>
                    </a:cubicBezTo>
                    <a:cubicBezTo>
                      <a:pt x="205456" y="99845"/>
                      <a:pt x="246194" y="42050"/>
                      <a:pt x="266320" y="36305"/>
                    </a:cubicBezTo>
                    <a:cubicBezTo>
                      <a:pt x="286446" y="30560"/>
                      <a:pt x="296228" y="56888"/>
                      <a:pt x="307799" y="60342"/>
                    </a:cubicBezTo>
                    <a:cubicBezTo>
                      <a:pt x="319370" y="63796"/>
                      <a:pt x="337663" y="2362"/>
                      <a:pt x="345460" y="8379"/>
                    </a:cubicBezTo>
                    <a:cubicBezTo>
                      <a:pt x="353257" y="14396"/>
                      <a:pt x="343295" y="72313"/>
                      <a:pt x="361886" y="71505"/>
                    </a:cubicBezTo>
                    <a:cubicBezTo>
                      <a:pt x="380477" y="70697"/>
                      <a:pt x="430589" y="37674"/>
                      <a:pt x="447295" y="52180"/>
                    </a:cubicBezTo>
                    <a:cubicBezTo>
                      <a:pt x="464001" y="66686"/>
                      <a:pt x="453939" y="139432"/>
                      <a:pt x="462121" y="158543"/>
                    </a:cubicBezTo>
                    <a:cubicBezTo>
                      <a:pt x="478675" y="162347"/>
                      <a:pt x="521297" y="96121"/>
                      <a:pt x="528670" y="117476"/>
                    </a:cubicBezTo>
                    <a:cubicBezTo>
                      <a:pt x="536043" y="138831"/>
                      <a:pt x="539139" y="204781"/>
                      <a:pt x="533020" y="249030"/>
                    </a:cubicBezTo>
                    <a:lnTo>
                      <a:pt x="0" y="65115"/>
                    </a:lnTo>
                    <a:cubicBezTo>
                      <a:pt x="40217" y="36540"/>
                      <a:pt x="67353" y="20430"/>
                      <a:pt x="88520" y="4555"/>
                    </a:cubicBezTo>
                    <a:close/>
                  </a:path>
                </a:pathLst>
              </a:custGeom>
              <a:pattFill prst="wdUpDiag">
                <a:fgClr>
                  <a:schemeClr val="tx1"/>
                </a:fgClr>
                <a:bgClr>
                  <a:srgbClr val="CCFFCC"/>
                </a:bgClr>
              </a:pattFill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" name="Straight Connector 2"/>
              <p:cNvCxnSpPr/>
              <p:nvPr/>
            </p:nvCxnSpPr>
            <p:spPr>
              <a:xfrm>
                <a:off x="749300" y="750253"/>
                <a:ext cx="2671233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749300" y="127000"/>
                <a:ext cx="0" cy="62325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TextBox 131"/>
              <p:cNvSpPr txBox="1"/>
              <p:nvPr/>
            </p:nvSpPr>
            <p:spPr>
              <a:xfrm>
                <a:off x="-20467" y="217929"/>
                <a:ext cx="8574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 smtClean="0">
                    <a:latin typeface="Symbol" charset="2"/>
                    <a:cs typeface="Symbol" charset="2"/>
                  </a:rPr>
                  <a:t>r</a:t>
                </a:r>
                <a:r>
                  <a:rPr lang="en-US" sz="2000" dirty="0" smtClean="0"/>
                  <a:t>(</a:t>
                </a:r>
                <a:r>
                  <a:rPr lang="en-US" sz="2000" i="1" dirty="0" smtClean="0"/>
                  <a:t>x,t</a:t>
                </a:r>
                <a:r>
                  <a:rPr lang="en-US" sz="2000" i="1" baseline="-25000" dirty="0" smtClean="0"/>
                  <a:t>0</a:t>
                </a:r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308721" y="392478"/>
                <a:ext cx="3257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 smtClean="0"/>
                  <a:t>x</a:t>
                </a:r>
                <a:endParaRPr lang="en-US" sz="20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391158" y="1768126"/>
              <a:ext cx="1847342" cy="369332"/>
              <a:chOff x="1391158" y="1768126"/>
              <a:chExt cx="1847342" cy="369332"/>
            </a:xfrm>
          </p:grpSpPr>
          <p:cxnSp>
            <p:nvCxnSpPr>
              <p:cNvPr id="137" name="Straight Connector 136"/>
              <p:cNvCxnSpPr/>
              <p:nvPr/>
            </p:nvCxnSpPr>
            <p:spPr>
              <a:xfrm>
                <a:off x="1391158" y="1959884"/>
                <a:ext cx="1847342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1889856" y="1768126"/>
                <a:ext cx="64317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 km</a:t>
                </a:r>
                <a:endParaRPr lang="en-US" dirty="0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4084934" y="1232694"/>
            <a:ext cx="5175762" cy="2976069"/>
            <a:chOff x="3894434" y="1207294"/>
            <a:chExt cx="5175762" cy="2976069"/>
          </a:xfrm>
        </p:grpSpPr>
        <p:sp>
          <p:nvSpPr>
            <p:cNvPr id="74" name="Freeform 73"/>
            <p:cNvSpPr/>
            <p:nvPr/>
          </p:nvSpPr>
          <p:spPr>
            <a:xfrm>
              <a:off x="3894434" y="2286713"/>
              <a:ext cx="3596068" cy="1896650"/>
            </a:xfrm>
            <a:custGeom>
              <a:avLst/>
              <a:gdLst>
                <a:gd name="connsiteX0" fmla="*/ 112 w 42446"/>
                <a:gd name="connsiteY0" fmla="*/ 17006 h 39520"/>
                <a:gd name="connsiteX1" fmla="*/ 8579 w 42446"/>
                <a:gd name="connsiteY1" fmla="*/ 38173 h 39520"/>
                <a:gd name="connsiteX2" fmla="*/ 42446 w 42446"/>
                <a:gd name="connsiteY2" fmla="*/ 25473 h 39520"/>
                <a:gd name="connsiteX3" fmla="*/ 38212 w 42446"/>
                <a:gd name="connsiteY3" fmla="*/ 12773 h 39520"/>
                <a:gd name="connsiteX4" fmla="*/ 12812 w 42446"/>
                <a:gd name="connsiteY4" fmla="*/ 73 h 39520"/>
                <a:gd name="connsiteX5" fmla="*/ 112 w 42446"/>
                <a:gd name="connsiteY5" fmla="*/ 17006 h 39520"/>
                <a:gd name="connsiteX0" fmla="*/ 112 w 95460"/>
                <a:gd name="connsiteY0" fmla="*/ 112254 h 134768"/>
                <a:gd name="connsiteX1" fmla="*/ 8579 w 95460"/>
                <a:gd name="connsiteY1" fmla="*/ 133421 h 134768"/>
                <a:gd name="connsiteX2" fmla="*/ 42446 w 95460"/>
                <a:gd name="connsiteY2" fmla="*/ 120721 h 134768"/>
                <a:gd name="connsiteX3" fmla="*/ 95362 w 95460"/>
                <a:gd name="connsiteY3" fmla="*/ 71 h 134768"/>
                <a:gd name="connsiteX4" fmla="*/ 12812 w 95460"/>
                <a:gd name="connsiteY4" fmla="*/ 95321 h 134768"/>
                <a:gd name="connsiteX5" fmla="*/ 112 w 95460"/>
                <a:gd name="connsiteY5" fmla="*/ 112254 h 134768"/>
                <a:gd name="connsiteX0" fmla="*/ 19592 w 114940"/>
                <a:gd name="connsiteY0" fmla="*/ 112604 h 135118"/>
                <a:gd name="connsiteX1" fmla="*/ 28059 w 114940"/>
                <a:gd name="connsiteY1" fmla="*/ 133771 h 135118"/>
                <a:gd name="connsiteX2" fmla="*/ 61926 w 114940"/>
                <a:gd name="connsiteY2" fmla="*/ 121071 h 135118"/>
                <a:gd name="connsiteX3" fmla="*/ 114842 w 114940"/>
                <a:gd name="connsiteY3" fmla="*/ 421 h 135118"/>
                <a:gd name="connsiteX4" fmla="*/ 542 w 114940"/>
                <a:gd name="connsiteY4" fmla="*/ 13121 h 135118"/>
                <a:gd name="connsiteX5" fmla="*/ 19592 w 114940"/>
                <a:gd name="connsiteY5" fmla="*/ 112604 h 135118"/>
                <a:gd name="connsiteX0" fmla="*/ 19592 w 115171"/>
                <a:gd name="connsiteY0" fmla="*/ 112604 h 200730"/>
                <a:gd name="connsiteX1" fmla="*/ 28059 w 115171"/>
                <a:gd name="connsiteY1" fmla="*/ 133771 h 200730"/>
                <a:gd name="connsiteX2" fmla="*/ 103201 w 115171"/>
                <a:gd name="connsiteY2" fmla="*/ 200446 h 200730"/>
                <a:gd name="connsiteX3" fmla="*/ 114842 w 115171"/>
                <a:gd name="connsiteY3" fmla="*/ 421 h 200730"/>
                <a:gd name="connsiteX4" fmla="*/ 542 w 115171"/>
                <a:gd name="connsiteY4" fmla="*/ 13121 h 200730"/>
                <a:gd name="connsiteX5" fmla="*/ 19592 w 115171"/>
                <a:gd name="connsiteY5" fmla="*/ 112604 h 200730"/>
                <a:gd name="connsiteX0" fmla="*/ 26450 w 122029"/>
                <a:gd name="connsiteY0" fmla="*/ 112604 h 284566"/>
                <a:gd name="connsiteX1" fmla="*/ 3167 w 122029"/>
                <a:gd name="connsiteY1" fmla="*/ 282996 h 284566"/>
                <a:gd name="connsiteX2" fmla="*/ 110059 w 122029"/>
                <a:gd name="connsiteY2" fmla="*/ 200446 h 284566"/>
                <a:gd name="connsiteX3" fmla="*/ 121700 w 122029"/>
                <a:gd name="connsiteY3" fmla="*/ 421 h 284566"/>
                <a:gd name="connsiteX4" fmla="*/ 7400 w 122029"/>
                <a:gd name="connsiteY4" fmla="*/ 13121 h 284566"/>
                <a:gd name="connsiteX5" fmla="*/ 26450 w 122029"/>
                <a:gd name="connsiteY5" fmla="*/ 112604 h 284566"/>
                <a:gd name="connsiteX0" fmla="*/ 6724 w 127703"/>
                <a:gd name="connsiteY0" fmla="*/ 128479 h 284098"/>
                <a:gd name="connsiteX1" fmla="*/ 8841 w 127703"/>
                <a:gd name="connsiteY1" fmla="*/ 282996 h 284098"/>
                <a:gd name="connsiteX2" fmla="*/ 115733 w 127703"/>
                <a:gd name="connsiteY2" fmla="*/ 200446 h 284098"/>
                <a:gd name="connsiteX3" fmla="*/ 127374 w 127703"/>
                <a:gd name="connsiteY3" fmla="*/ 421 h 284098"/>
                <a:gd name="connsiteX4" fmla="*/ 13074 w 127703"/>
                <a:gd name="connsiteY4" fmla="*/ 13121 h 284098"/>
                <a:gd name="connsiteX5" fmla="*/ 6724 w 127703"/>
                <a:gd name="connsiteY5" fmla="*/ 128479 h 284098"/>
                <a:gd name="connsiteX0" fmla="*/ 6724 w 127703"/>
                <a:gd name="connsiteY0" fmla="*/ 137684 h 293303"/>
                <a:gd name="connsiteX1" fmla="*/ 8841 w 127703"/>
                <a:gd name="connsiteY1" fmla="*/ 292201 h 293303"/>
                <a:gd name="connsiteX2" fmla="*/ 115733 w 127703"/>
                <a:gd name="connsiteY2" fmla="*/ 209651 h 293303"/>
                <a:gd name="connsiteX3" fmla="*/ 127374 w 127703"/>
                <a:gd name="connsiteY3" fmla="*/ 9626 h 293303"/>
                <a:gd name="connsiteX4" fmla="*/ 13074 w 127703"/>
                <a:gd name="connsiteY4" fmla="*/ 101 h 293303"/>
                <a:gd name="connsiteX5" fmla="*/ 6724 w 127703"/>
                <a:gd name="connsiteY5" fmla="*/ 137684 h 293303"/>
                <a:gd name="connsiteX0" fmla="*/ 6724 w 130828"/>
                <a:gd name="connsiteY0" fmla="*/ 139216 h 294835"/>
                <a:gd name="connsiteX1" fmla="*/ 8841 w 130828"/>
                <a:gd name="connsiteY1" fmla="*/ 293733 h 294835"/>
                <a:gd name="connsiteX2" fmla="*/ 115733 w 130828"/>
                <a:gd name="connsiteY2" fmla="*/ 211183 h 294835"/>
                <a:gd name="connsiteX3" fmla="*/ 130549 w 130828"/>
                <a:gd name="connsiteY3" fmla="*/ 1633 h 294835"/>
                <a:gd name="connsiteX4" fmla="*/ 13074 w 130828"/>
                <a:gd name="connsiteY4" fmla="*/ 1633 h 294835"/>
                <a:gd name="connsiteX5" fmla="*/ 6724 w 130828"/>
                <a:gd name="connsiteY5" fmla="*/ 139216 h 294835"/>
                <a:gd name="connsiteX0" fmla="*/ 3480 w 127394"/>
                <a:gd name="connsiteY0" fmla="*/ 139216 h 294608"/>
                <a:gd name="connsiteX1" fmla="*/ 5597 w 127394"/>
                <a:gd name="connsiteY1" fmla="*/ 293733 h 294608"/>
                <a:gd name="connsiteX2" fmla="*/ 68039 w 127394"/>
                <a:gd name="connsiteY2" fmla="*/ 204833 h 294608"/>
                <a:gd name="connsiteX3" fmla="*/ 127305 w 127394"/>
                <a:gd name="connsiteY3" fmla="*/ 1633 h 294608"/>
                <a:gd name="connsiteX4" fmla="*/ 9830 w 127394"/>
                <a:gd name="connsiteY4" fmla="*/ 1633 h 294608"/>
                <a:gd name="connsiteX5" fmla="*/ 3480 w 127394"/>
                <a:gd name="connsiteY5" fmla="*/ 139216 h 294608"/>
                <a:gd name="connsiteX0" fmla="*/ 3480 w 95728"/>
                <a:gd name="connsiteY0" fmla="*/ 137657 h 293049"/>
                <a:gd name="connsiteX1" fmla="*/ 5597 w 95728"/>
                <a:gd name="connsiteY1" fmla="*/ 292174 h 293049"/>
                <a:gd name="connsiteX2" fmla="*/ 68039 w 95728"/>
                <a:gd name="connsiteY2" fmla="*/ 203274 h 293049"/>
                <a:gd name="connsiteX3" fmla="*/ 95555 w 95728"/>
                <a:gd name="connsiteY3" fmla="*/ 12774 h 293049"/>
                <a:gd name="connsiteX4" fmla="*/ 9830 w 95728"/>
                <a:gd name="connsiteY4" fmla="*/ 74 h 293049"/>
                <a:gd name="connsiteX5" fmla="*/ 3480 w 95728"/>
                <a:gd name="connsiteY5" fmla="*/ 137657 h 293049"/>
                <a:gd name="connsiteX0" fmla="*/ 3480 w 83134"/>
                <a:gd name="connsiteY0" fmla="*/ 141719 h 297111"/>
                <a:gd name="connsiteX1" fmla="*/ 5597 w 83134"/>
                <a:gd name="connsiteY1" fmla="*/ 296236 h 297111"/>
                <a:gd name="connsiteX2" fmla="*/ 68039 w 83134"/>
                <a:gd name="connsiteY2" fmla="*/ 207336 h 297111"/>
                <a:gd name="connsiteX3" fmla="*/ 82855 w 83134"/>
                <a:gd name="connsiteY3" fmla="*/ 961 h 297111"/>
                <a:gd name="connsiteX4" fmla="*/ 9830 w 83134"/>
                <a:gd name="connsiteY4" fmla="*/ 4136 h 297111"/>
                <a:gd name="connsiteX5" fmla="*/ 3480 w 83134"/>
                <a:gd name="connsiteY5" fmla="*/ 141719 h 297111"/>
                <a:gd name="connsiteX0" fmla="*/ 10699 w 84003"/>
                <a:gd name="connsiteY0" fmla="*/ 4136 h 302335"/>
                <a:gd name="connsiteX1" fmla="*/ 6466 w 84003"/>
                <a:gd name="connsiteY1" fmla="*/ 296236 h 302335"/>
                <a:gd name="connsiteX2" fmla="*/ 68908 w 84003"/>
                <a:gd name="connsiteY2" fmla="*/ 207336 h 302335"/>
                <a:gd name="connsiteX3" fmla="*/ 83724 w 84003"/>
                <a:gd name="connsiteY3" fmla="*/ 961 h 302335"/>
                <a:gd name="connsiteX4" fmla="*/ 10699 w 84003"/>
                <a:gd name="connsiteY4" fmla="*/ 4136 h 302335"/>
                <a:gd name="connsiteX0" fmla="*/ 9195 w 85674"/>
                <a:gd name="connsiteY0" fmla="*/ 1 h 840632"/>
                <a:gd name="connsiteX1" fmla="*/ 8137 w 85674"/>
                <a:gd name="connsiteY1" fmla="*/ 803276 h 840632"/>
                <a:gd name="connsiteX2" fmla="*/ 70579 w 85674"/>
                <a:gd name="connsiteY2" fmla="*/ 714376 h 840632"/>
                <a:gd name="connsiteX3" fmla="*/ 85395 w 85674"/>
                <a:gd name="connsiteY3" fmla="*/ 508001 h 840632"/>
                <a:gd name="connsiteX4" fmla="*/ 9195 w 85674"/>
                <a:gd name="connsiteY4" fmla="*/ 1 h 840632"/>
                <a:gd name="connsiteX0" fmla="*/ 9195 w 85674"/>
                <a:gd name="connsiteY0" fmla="*/ 0 h 840631"/>
                <a:gd name="connsiteX1" fmla="*/ 8137 w 85674"/>
                <a:gd name="connsiteY1" fmla="*/ 803275 h 840631"/>
                <a:gd name="connsiteX2" fmla="*/ 70579 w 85674"/>
                <a:gd name="connsiteY2" fmla="*/ 714375 h 840631"/>
                <a:gd name="connsiteX3" fmla="*/ 85395 w 85674"/>
                <a:gd name="connsiteY3" fmla="*/ 508000 h 840631"/>
                <a:gd name="connsiteX4" fmla="*/ 9195 w 85674"/>
                <a:gd name="connsiteY4" fmla="*/ 0 h 840631"/>
                <a:gd name="connsiteX0" fmla="*/ 9195 w 95111"/>
                <a:gd name="connsiteY0" fmla="*/ 0 h 840631"/>
                <a:gd name="connsiteX1" fmla="*/ 8137 w 95111"/>
                <a:gd name="connsiteY1" fmla="*/ 803275 h 840631"/>
                <a:gd name="connsiteX2" fmla="*/ 70579 w 95111"/>
                <a:gd name="connsiteY2" fmla="*/ 714375 h 840631"/>
                <a:gd name="connsiteX3" fmla="*/ 94920 w 95111"/>
                <a:gd name="connsiteY3" fmla="*/ 22225 h 840631"/>
                <a:gd name="connsiteX4" fmla="*/ 9195 w 95111"/>
                <a:gd name="connsiteY4" fmla="*/ 0 h 840631"/>
                <a:gd name="connsiteX0" fmla="*/ 6155 w 101596"/>
                <a:gd name="connsiteY0" fmla="*/ 0 h 830462"/>
                <a:gd name="connsiteX1" fmla="*/ 14622 w 101596"/>
                <a:gd name="connsiteY1" fmla="*/ 793750 h 830462"/>
                <a:gd name="connsiteX2" fmla="*/ 77064 w 101596"/>
                <a:gd name="connsiteY2" fmla="*/ 704850 h 830462"/>
                <a:gd name="connsiteX3" fmla="*/ 101405 w 101596"/>
                <a:gd name="connsiteY3" fmla="*/ 12700 h 830462"/>
                <a:gd name="connsiteX4" fmla="*/ 6155 w 101596"/>
                <a:gd name="connsiteY4" fmla="*/ 0 h 830462"/>
                <a:gd name="connsiteX0" fmla="*/ 6155 w 101596"/>
                <a:gd name="connsiteY0" fmla="*/ 0 h 830462"/>
                <a:gd name="connsiteX1" fmla="*/ 14622 w 101596"/>
                <a:gd name="connsiteY1" fmla="*/ 793750 h 830462"/>
                <a:gd name="connsiteX2" fmla="*/ 77064 w 101596"/>
                <a:gd name="connsiteY2" fmla="*/ 704850 h 830462"/>
                <a:gd name="connsiteX3" fmla="*/ 101405 w 101596"/>
                <a:gd name="connsiteY3" fmla="*/ 12700 h 830462"/>
                <a:gd name="connsiteX4" fmla="*/ 6155 w 101596"/>
                <a:gd name="connsiteY4" fmla="*/ 0 h 830462"/>
                <a:gd name="connsiteX0" fmla="*/ 7216 w 103666"/>
                <a:gd name="connsiteY0" fmla="*/ 0 h 813067"/>
                <a:gd name="connsiteX1" fmla="*/ 15683 w 103666"/>
                <a:gd name="connsiteY1" fmla="*/ 793750 h 813067"/>
                <a:gd name="connsiteX2" fmla="*/ 103525 w 103666"/>
                <a:gd name="connsiteY2" fmla="*/ 584200 h 813067"/>
                <a:gd name="connsiteX3" fmla="*/ 102466 w 103666"/>
                <a:gd name="connsiteY3" fmla="*/ 12700 h 813067"/>
                <a:gd name="connsiteX4" fmla="*/ 7216 w 103666"/>
                <a:gd name="connsiteY4" fmla="*/ 0 h 813067"/>
                <a:gd name="connsiteX0" fmla="*/ 18307 w 114757"/>
                <a:gd name="connsiteY0" fmla="*/ 0 h 800153"/>
                <a:gd name="connsiteX1" fmla="*/ 26774 w 114757"/>
                <a:gd name="connsiteY1" fmla="*/ 793750 h 800153"/>
                <a:gd name="connsiteX2" fmla="*/ 114616 w 114757"/>
                <a:gd name="connsiteY2" fmla="*/ 584200 h 800153"/>
                <a:gd name="connsiteX3" fmla="*/ 113557 w 114757"/>
                <a:gd name="connsiteY3" fmla="*/ 12700 h 800153"/>
                <a:gd name="connsiteX4" fmla="*/ 18307 w 114757"/>
                <a:gd name="connsiteY4" fmla="*/ 0 h 800153"/>
                <a:gd name="connsiteX0" fmla="*/ 20971 w 117421"/>
                <a:gd name="connsiteY0" fmla="*/ 0 h 793793"/>
                <a:gd name="connsiteX1" fmla="*/ 29438 w 117421"/>
                <a:gd name="connsiteY1" fmla="*/ 793750 h 793793"/>
                <a:gd name="connsiteX2" fmla="*/ 117280 w 117421"/>
                <a:gd name="connsiteY2" fmla="*/ 584200 h 793793"/>
                <a:gd name="connsiteX3" fmla="*/ 116221 w 117421"/>
                <a:gd name="connsiteY3" fmla="*/ 12700 h 793793"/>
                <a:gd name="connsiteX4" fmla="*/ 20971 w 117421"/>
                <a:gd name="connsiteY4" fmla="*/ 0 h 793793"/>
                <a:gd name="connsiteX0" fmla="*/ 20971 w 117421"/>
                <a:gd name="connsiteY0" fmla="*/ 0 h 793793"/>
                <a:gd name="connsiteX1" fmla="*/ 29438 w 117421"/>
                <a:gd name="connsiteY1" fmla="*/ 793750 h 793793"/>
                <a:gd name="connsiteX2" fmla="*/ 117280 w 117421"/>
                <a:gd name="connsiteY2" fmla="*/ 584200 h 793793"/>
                <a:gd name="connsiteX3" fmla="*/ 116221 w 117421"/>
                <a:gd name="connsiteY3" fmla="*/ 12700 h 793793"/>
                <a:gd name="connsiteX4" fmla="*/ 20971 w 117421"/>
                <a:gd name="connsiteY4" fmla="*/ 0 h 793793"/>
                <a:gd name="connsiteX0" fmla="*/ 20971 w 117421"/>
                <a:gd name="connsiteY0" fmla="*/ 0 h 793793"/>
                <a:gd name="connsiteX1" fmla="*/ 29438 w 117421"/>
                <a:gd name="connsiteY1" fmla="*/ 793750 h 793793"/>
                <a:gd name="connsiteX2" fmla="*/ 117280 w 117421"/>
                <a:gd name="connsiteY2" fmla="*/ 584200 h 793793"/>
                <a:gd name="connsiteX3" fmla="*/ 116221 w 117421"/>
                <a:gd name="connsiteY3" fmla="*/ 12700 h 793793"/>
                <a:gd name="connsiteX4" fmla="*/ 20971 w 117421"/>
                <a:gd name="connsiteY4" fmla="*/ 0 h 793793"/>
                <a:gd name="connsiteX0" fmla="*/ 20971 w 117421"/>
                <a:gd name="connsiteY0" fmla="*/ 0 h 793750"/>
                <a:gd name="connsiteX1" fmla="*/ 29438 w 117421"/>
                <a:gd name="connsiteY1" fmla="*/ 793750 h 793750"/>
                <a:gd name="connsiteX2" fmla="*/ 117280 w 117421"/>
                <a:gd name="connsiteY2" fmla="*/ 584200 h 793750"/>
                <a:gd name="connsiteX3" fmla="*/ 116221 w 117421"/>
                <a:gd name="connsiteY3" fmla="*/ 12700 h 793750"/>
                <a:gd name="connsiteX4" fmla="*/ 20971 w 117421"/>
                <a:gd name="connsiteY4" fmla="*/ 0 h 793750"/>
                <a:gd name="connsiteX0" fmla="*/ 3957 w 100407"/>
                <a:gd name="connsiteY0" fmla="*/ 0 h 793750"/>
                <a:gd name="connsiteX1" fmla="*/ 12424 w 100407"/>
                <a:gd name="connsiteY1" fmla="*/ 793750 h 793750"/>
                <a:gd name="connsiteX2" fmla="*/ 100266 w 100407"/>
                <a:gd name="connsiteY2" fmla="*/ 584200 h 793750"/>
                <a:gd name="connsiteX3" fmla="*/ 99207 w 100407"/>
                <a:gd name="connsiteY3" fmla="*/ 12700 h 793750"/>
                <a:gd name="connsiteX4" fmla="*/ 3957 w 100407"/>
                <a:gd name="connsiteY4" fmla="*/ 0 h 793750"/>
                <a:gd name="connsiteX0" fmla="*/ 10583 w 107033"/>
                <a:gd name="connsiteY0" fmla="*/ 0 h 831850"/>
                <a:gd name="connsiteX1" fmla="*/ 0 w 107033"/>
                <a:gd name="connsiteY1" fmla="*/ 831850 h 831850"/>
                <a:gd name="connsiteX2" fmla="*/ 106892 w 107033"/>
                <a:gd name="connsiteY2" fmla="*/ 584200 h 831850"/>
                <a:gd name="connsiteX3" fmla="*/ 105833 w 107033"/>
                <a:gd name="connsiteY3" fmla="*/ 12700 h 831850"/>
                <a:gd name="connsiteX4" fmla="*/ 10583 w 107033"/>
                <a:gd name="connsiteY4" fmla="*/ 0 h 831850"/>
                <a:gd name="connsiteX0" fmla="*/ 10583 w 107033"/>
                <a:gd name="connsiteY0" fmla="*/ 0 h 831850"/>
                <a:gd name="connsiteX1" fmla="*/ 0 w 107033"/>
                <a:gd name="connsiteY1" fmla="*/ 831850 h 831850"/>
                <a:gd name="connsiteX2" fmla="*/ 106892 w 107033"/>
                <a:gd name="connsiteY2" fmla="*/ 584200 h 831850"/>
                <a:gd name="connsiteX3" fmla="*/ 105833 w 107033"/>
                <a:gd name="connsiteY3" fmla="*/ 12700 h 831850"/>
                <a:gd name="connsiteX4" fmla="*/ 10583 w 107033"/>
                <a:gd name="connsiteY4" fmla="*/ 0 h 831850"/>
                <a:gd name="connsiteX0" fmla="*/ 10583 w 107033"/>
                <a:gd name="connsiteY0" fmla="*/ 0 h 831850"/>
                <a:gd name="connsiteX1" fmla="*/ 0 w 107033"/>
                <a:gd name="connsiteY1" fmla="*/ 831850 h 831850"/>
                <a:gd name="connsiteX2" fmla="*/ 106892 w 107033"/>
                <a:gd name="connsiteY2" fmla="*/ 584200 h 831850"/>
                <a:gd name="connsiteX3" fmla="*/ 105833 w 107033"/>
                <a:gd name="connsiteY3" fmla="*/ 12700 h 831850"/>
                <a:gd name="connsiteX4" fmla="*/ 10583 w 107033"/>
                <a:gd name="connsiteY4" fmla="*/ 0 h 831850"/>
                <a:gd name="connsiteX0" fmla="*/ 10583 w 107033"/>
                <a:gd name="connsiteY0" fmla="*/ 0 h 831850"/>
                <a:gd name="connsiteX1" fmla="*/ 0 w 107033"/>
                <a:gd name="connsiteY1" fmla="*/ 831850 h 831850"/>
                <a:gd name="connsiteX2" fmla="*/ 106892 w 107033"/>
                <a:gd name="connsiteY2" fmla="*/ 584200 h 831850"/>
                <a:gd name="connsiteX3" fmla="*/ 105833 w 107033"/>
                <a:gd name="connsiteY3" fmla="*/ 12700 h 831850"/>
                <a:gd name="connsiteX4" fmla="*/ 10583 w 107033"/>
                <a:gd name="connsiteY4" fmla="*/ 0 h 831850"/>
                <a:gd name="connsiteX0" fmla="*/ 13758 w 107033"/>
                <a:gd name="connsiteY0" fmla="*/ 536 h 819686"/>
                <a:gd name="connsiteX1" fmla="*/ 0 w 107033"/>
                <a:gd name="connsiteY1" fmla="*/ 819686 h 819686"/>
                <a:gd name="connsiteX2" fmla="*/ 106892 w 107033"/>
                <a:gd name="connsiteY2" fmla="*/ 572036 h 819686"/>
                <a:gd name="connsiteX3" fmla="*/ 105833 w 107033"/>
                <a:gd name="connsiteY3" fmla="*/ 536 h 819686"/>
                <a:gd name="connsiteX4" fmla="*/ 13758 w 107033"/>
                <a:gd name="connsiteY4" fmla="*/ 536 h 819686"/>
                <a:gd name="connsiteX0" fmla="*/ 13758 w 107033"/>
                <a:gd name="connsiteY0" fmla="*/ 1633 h 820783"/>
                <a:gd name="connsiteX1" fmla="*/ 0 w 107033"/>
                <a:gd name="connsiteY1" fmla="*/ 820783 h 820783"/>
                <a:gd name="connsiteX2" fmla="*/ 106892 w 107033"/>
                <a:gd name="connsiteY2" fmla="*/ 573133 h 820783"/>
                <a:gd name="connsiteX3" fmla="*/ 105833 w 107033"/>
                <a:gd name="connsiteY3" fmla="*/ 1633 h 820783"/>
                <a:gd name="connsiteX4" fmla="*/ 13758 w 107033"/>
                <a:gd name="connsiteY4" fmla="*/ 1633 h 820783"/>
                <a:gd name="connsiteX0" fmla="*/ 13758 w 107033"/>
                <a:gd name="connsiteY0" fmla="*/ 1633 h 820783"/>
                <a:gd name="connsiteX1" fmla="*/ 0 w 107033"/>
                <a:gd name="connsiteY1" fmla="*/ 820783 h 820783"/>
                <a:gd name="connsiteX2" fmla="*/ 106892 w 107033"/>
                <a:gd name="connsiteY2" fmla="*/ 573133 h 820783"/>
                <a:gd name="connsiteX3" fmla="*/ 105833 w 107033"/>
                <a:gd name="connsiteY3" fmla="*/ 1633 h 820783"/>
                <a:gd name="connsiteX4" fmla="*/ 13758 w 107033"/>
                <a:gd name="connsiteY4" fmla="*/ 1633 h 820783"/>
                <a:gd name="connsiteX0" fmla="*/ 13758 w 107033"/>
                <a:gd name="connsiteY0" fmla="*/ 1633 h 820783"/>
                <a:gd name="connsiteX1" fmla="*/ 0 w 107033"/>
                <a:gd name="connsiteY1" fmla="*/ 820783 h 820783"/>
                <a:gd name="connsiteX2" fmla="*/ 106892 w 107033"/>
                <a:gd name="connsiteY2" fmla="*/ 573133 h 820783"/>
                <a:gd name="connsiteX3" fmla="*/ 105833 w 107033"/>
                <a:gd name="connsiteY3" fmla="*/ 1633 h 820783"/>
                <a:gd name="connsiteX4" fmla="*/ 13758 w 107033"/>
                <a:gd name="connsiteY4" fmla="*/ 1633 h 820783"/>
                <a:gd name="connsiteX0" fmla="*/ 10583 w 103858"/>
                <a:gd name="connsiteY0" fmla="*/ 1633 h 804908"/>
                <a:gd name="connsiteX1" fmla="*/ 0 w 103858"/>
                <a:gd name="connsiteY1" fmla="*/ 804908 h 804908"/>
                <a:gd name="connsiteX2" fmla="*/ 103717 w 103858"/>
                <a:gd name="connsiteY2" fmla="*/ 573133 h 804908"/>
                <a:gd name="connsiteX3" fmla="*/ 102658 w 103858"/>
                <a:gd name="connsiteY3" fmla="*/ 1633 h 804908"/>
                <a:gd name="connsiteX4" fmla="*/ 10583 w 103858"/>
                <a:gd name="connsiteY4" fmla="*/ 1633 h 804908"/>
                <a:gd name="connsiteX0" fmla="*/ 10583 w 103858"/>
                <a:gd name="connsiteY0" fmla="*/ 1633 h 804908"/>
                <a:gd name="connsiteX1" fmla="*/ 0 w 103858"/>
                <a:gd name="connsiteY1" fmla="*/ 804908 h 804908"/>
                <a:gd name="connsiteX2" fmla="*/ 103717 w 103858"/>
                <a:gd name="connsiteY2" fmla="*/ 573133 h 804908"/>
                <a:gd name="connsiteX3" fmla="*/ 102658 w 103858"/>
                <a:gd name="connsiteY3" fmla="*/ 1633 h 804908"/>
                <a:gd name="connsiteX4" fmla="*/ 10583 w 103858"/>
                <a:gd name="connsiteY4" fmla="*/ 1633 h 804908"/>
                <a:gd name="connsiteX0" fmla="*/ 10583 w 103858"/>
                <a:gd name="connsiteY0" fmla="*/ 1633 h 804908"/>
                <a:gd name="connsiteX1" fmla="*/ 0 w 103858"/>
                <a:gd name="connsiteY1" fmla="*/ 804908 h 804908"/>
                <a:gd name="connsiteX2" fmla="*/ 103717 w 103858"/>
                <a:gd name="connsiteY2" fmla="*/ 573133 h 804908"/>
                <a:gd name="connsiteX3" fmla="*/ 102658 w 103858"/>
                <a:gd name="connsiteY3" fmla="*/ 1633 h 804908"/>
                <a:gd name="connsiteX4" fmla="*/ 10583 w 103858"/>
                <a:gd name="connsiteY4" fmla="*/ 1633 h 804908"/>
                <a:gd name="connsiteX0" fmla="*/ 3773 w 103858"/>
                <a:gd name="connsiteY0" fmla="*/ 5084 h 804117"/>
                <a:gd name="connsiteX1" fmla="*/ 0 w 103858"/>
                <a:gd name="connsiteY1" fmla="*/ 804117 h 804117"/>
                <a:gd name="connsiteX2" fmla="*/ 103717 w 103858"/>
                <a:gd name="connsiteY2" fmla="*/ 572342 h 804117"/>
                <a:gd name="connsiteX3" fmla="*/ 102658 w 103858"/>
                <a:gd name="connsiteY3" fmla="*/ 842 h 804117"/>
                <a:gd name="connsiteX4" fmla="*/ 3773 w 103858"/>
                <a:gd name="connsiteY4" fmla="*/ 5084 h 804117"/>
                <a:gd name="connsiteX0" fmla="*/ 3773 w 103858"/>
                <a:gd name="connsiteY0" fmla="*/ 5084 h 804117"/>
                <a:gd name="connsiteX1" fmla="*/ 0 w 103858"/>
                <a:gd name="connsiteY1" fmla="*/ 804117 h 804117"/>
                <a:gd name="connsiteX2" fmla="*/ 103717 w 103858"/>
                <a:gd name="connsiteY2" fmla="*/ 572342 h 804117"/>
                <a:gd name="connsiteX3" fmla="*/ 102658 w 103858"/>
                <a:gd name="connsiteY3" fmla="*/ 842 h 804117"/>
                <a:gd name="connsiteX4" fmla="*/ 3773 w 103858"/>
                <a:gd name="connsiteY4" fmla="*/ 5084 h 804117"/>
                <a:gd name="connsiteX0" fmla="*/ 3773 w 871862"/>
                <a:gd name="connsiteY0" fmla="*/ 155 h 799188"/>
                <a:gd name="connsiteX1" fmla="*/ 0 w 871862"/>
                <a:gd name="connsiteY1" fmla="*/ 799188 h 799188"/>
                <a:gd name="connsiteX2" fmla="*/ 103717 w 871862"/>
                <a:gd name="connsiteY2" fmla="*/ 567413 h 799188"/>
                <a:gd name="connsiteX3" fmla="*/ 871855 w 871862"/>
                <a:gd name="connsiteY3" fmla="*/ 6779 h 799188"/>
                <a:gd name="connsiteX4" fmla="*/ 3773 w 871862"/>
                <a:gd name="connsiteY4" fmla="*/ 155 h 799188"/>
                <a:gd name="connsiteX0" fmla="*/ 3773 w 871896"/>
                <a:gd name="connsiteY0" fmla="*/ 155 h 1322656"/>
                <a:gd name="connsiteX1" fmla="*/ 0 w 871896"/>
                <a:gd name="connsiteY1" fmla="*/ 799188 h 1322656"/>
                <a:gd name="connsiteX2" fmla="*/ 739034 w 871896"/>
                <a:gd name="connsiteY2" fmla="*/ 1322631 h 1322656"/>
                <a:gd name="connsiteX3" fmla="*/ 871855 w 871896"/>
                <a:gd name="connsiteY3" fmla="*/ 6779 h 1322656"/>
                <a:gd name="connsiteX4" fmla="*/ 3773 w 871896"/>
                <a:gd name="connsiteY4" fmla="*/ 155 h 1322656"/>
                <a:gd name="connsiteX0" fmla="*/ 159560 w 1027683"/>
                <a:gd name="connsiteY0" fmla="*/ 155 h 1322710"/>
                <a:gd name="connsiteX1" fmla="*/ 0 w 1027683"/>
                <a:gd name="connsiteY1" fmla="*/ 1244713 h 1322710"/>
                <a:gd name="connsiteX2" fmla="*/ 894821 w 1027683"/>
                <a:gd name="connsiteY2" fmla="*/ 1322631 h 1322710"/>
                <a:gd name="connsiteX3" fmla="*/ 1027642 w 1027683"/>
                <a:gd name="connsiteY3" fmla="*/ 6779 h 1322710"/>
                <a:gd name="connsiteX4" fmla="*/ 159560 w 1027683"/>
                <a:gd name="connsiteY4" fmla="*/ 155 h 1322710"/>
                <a:gd name="connsiteX0" fmla="*/ 159560 w 1027683"/>
                <a:gd name="connsiteY0" fmla="*/ 155 h 1322783"/>
                <a:gd name="connsiteX1" fmla="*/ 0 w 1027683"/>
                <a:gd name="connsiteY1" fmla="*/ 1244713 h 1322783"/>
                <a:gd name="connsiteX2" fmla="*/ 894821 w 1027683"/>
                <a:gd name="connsiteY2" fmla="*/ 1322631 h 1322783"/>
                <a:gd name="connsiteX3" fmla="*/ 1027642 w 1027683"/>
                <a:gd name="connsiteY3" fmla="*/ 6779 h 1322783"/>
                <a:gd name="connsiteX4" fmla="*/ 159560 w 1027683"/>
                <a:gd name="connsiteY4" fmla="*/ 155 h 1322783"/>
                <a:gd name="connsiteX0" fmla="*/ 159560 w 1027683"/>
                <a:gd name="connsiteY0" fmla="*/ 155 h 1322631"/>
                <a:gd name="connsiteX1" fmla="*/ 0 w 1027683"/>
                <a:gd name="connsiteY1" fmla="*/ 1244713 h 1322631"/>
                <a:gd name="connsiteX2" fmla="*/ 894821 w 1027683"/>
                <a:gd name="connsiteY2" fmla="*/ 1322631 h 1322631"/>
                <a:gd name="connsiteX3" fmla="*/ 1027642 w 1027683"/>
                <a:gd name="connsiteY3" fmla="*/ 6779 h 1322631"/>
                <a:gd name="connsiteX4" fmla="*/ 159560 w 1027683"/>
                <a:gd name="connsiteY4" fmla="*/ 155 h 1322631"/>
                <a:gd name="connsiteX0" fmla="*/ 159560 w 1027683"/>
                <a:gd name="connsiteY0" fmla="*/ 155 h 1322631"/>
                <a:gd name="connsiteX1" fmla="*/ 0 w 1027683"/>
                <a:gd name="connsiteY1" fmla="*/ 1244713 h 1322631"/>
                <a:gd name="connsiteX2" fmla="*/ 894821 w 1027683"/>
                <a:gd name="connsiteY2" fmla="*/ 1322631 h 1322631"/>
                <a:gd name="connsiteX3" fmla="*/ 1027642 w 1027683"/>
                <a:gd name="connsiteY3" fmla="*/ 6779 h 1322631"/>
                <a:gd name="connsiteX4" fmla="*/ 159560 w 1027683"/>
                <a:gd name="connsiteY4" fmla="*/ 155 h 1322631"/>
                <a:gd name="connsiteX0" fmla="*/ 159560 w 1027683"/>
                <a:gd name="connsiteY0" fmla="*/ 155 h 1322631"/>
                <a:gd name="connsiteX1" fmla="*/ 0 w 1027683"/>
                <a:gd name="connsiteY1" fmla="*/ 1244713 h 1322631"/>
                <a:gd name="connsiteX2" fmla="*/ 894821 w 1027683"/>
                <a:gd name="connsiteY2" fmla="*/ 1322631 h 1322631"/>
                <a:gd name="connsiteX3" fmla="*/ 1027642 w 1027683"/>
                <a:gd name="connsiteY3" fmla="*/ 6779 h 1322631"/>
                <a:gd name="connsiteX4" fmla="*/ 159560 w 1027683"/>
                <a:gd name="connsiteY4" fmla="*/ 155 h 1322631"/>
                <a:gd name="connsiteX0" fmla="*/ 242322 w 1110445"/>
                <a:gd name="connsiteY0" fmla="*/ 155 h 1322631"/>
                <a:gd name="connsiteX1" fmla="*/ 0 w 1110445"/>
                <a:gd name="connsiteY1" fmla="*/ 1255580 h 1322631"/>
                <a:gd name="connsiteX2" fmla="*/ 977583 w 1110445"/>
                <a:gd name="connsiteY2" fmla="*/ 1322631 h 1322631"/>
                <a:gd name="connsiteX3" fmla="*/ 1110404 w 1110445"/>
                <a:gd name="connsiteY3" fmla="*/ 6779 h 1322631"/>
                <a:gd name="connsiteX4" fmla="*/ 242322 w 1110445"/>
                <a:gd name="connsiteY4" fmla="*/ 155 h 1322631"/>
                <a:gd name="connsiteX0" fmla="*/ 242322 w 1110445"/>
                <a:gd name="connsiteY0" fmla="*/ 155 h 1322631"/>
                <a:gd name="connsiteX1" fmla="*/ 0 w 1110445"/>
                <a:gd name="connsiteY1" fmla="*/ 1255580 h 1322631"/>
                <a:gd name="connsiteX2" fmla="*/ 977583 w 1110445"/>
                <a:gd name="connsiteY2" fmla="*/ 1322631 h 1322631"/>
                <a:gd name="connsiteX3" fmla="*/ 1110404 w 1110445"/>
                <a:gd name="connsiteY3" fmla="*/ 6779 h 1322631"/>
                <a:gd name="connsiteX4" fmla="*/ 242322 w 1110445"/>
                <a:gd name="connsiteY4" fmla="*/ 155 h 1322631"/>
                <a:gd name="connsiteX0" fmla="*/ 329952 w 1198075"/>
                <a:gd name="connsiteY0" fmla="*/ 155 h 1322631"/>
                <a:gd name="connsiteX1" fmla="*/ 0 w 1198075"/>
                <a:gd name="connsiteY1" fmla="*/ 1136049 h 1322631"/>
                <a:gd name="connsiteX2" fmla="*/ 1065213 w 1198075"/>
                <a:gd name="connsiteY2" fmla="*/ 1322631 h 1322631"/>
                <a:gd name="connsiteX3" fmla="*/ 1198034 w 1198075"/>
                <a:gd name="connsiteY3" fmla="*/ 6779 h 1322631"/>
                <a:gd name="connsiteX4" fmla="*/ 329952 w 1198075"/>
                <a:gd name="connsiteY4" fmla="*/ 155 h 1322631"/>
                <a:gd name="connsiteX0" fmla="*/ 329952 w 1198075"/>
                <a:gd name="connsiteY0" fmla="*/ 155 h 1322631"/>
                <a:gd name="connsiteX1" fmla="*/ 0 w 1198075"/>
                <a:gd name="connsiteY1" fmla="*/ 1136049 h 1322631"/>
                <a:gd name="connsiteX2" fmla="*/ 1065213 w 1198075"/>
                <a:gd name="connsiteY2" fmla="*/ 1322631 h 1322631"/>
                <a:gd name="connsiteX3" fmla="*/ 1198034 w 1198075"/>
                <a:gd name="connsiteY3" fmla="*/ 6779 h 1322631"/>
                <a:gd name="connsiteX4" fmla="*/ 329952 w 1198075"/>
                <a:gd name="connsiteY4" fmla="*/ 155 h 1322631"/>
                <a:gd name="connsiteX0" fmla="*/ 329952 w 1198075"/>
                <a:gd name="connsiteY0" fmla="*/ 155 h 1322631"/>
                <a:gd name="connsiteX1" fmla="*/ 0 w 1198075"/>
                <a:gd name="connsiteY1" fmla="*/ 1136049 h 1322631"/>
                <a:gd name="connsiteX2" fmla="*/ 1065213 w 1198075"/>
                <a:gd name="connsiteY2" fmla="*/ 1322631 h 1322631"/>
                <a:gd name="connsiteX3" fmla="*/ 1198034 w 1198075"/>
                <a:gd name="connsiteY3" fmla="*/ 6779 h 1322631"/>
                <a:gd name="connsiteX4" fmla="*/ 329952 w 1198075"/>
                <a:gd name="connsiteY4" fmla="*/ 155 h 1322631"/>
                <a:gd name="connsiteX0" fmla="*/ 329952 w 1198058"/>
                <a:gd name="connsiteY0" fmla="*/ 155 h 1230266"/>
                <a:gd name="connsiteX1" fmla="*/ 0 w 1198058"/>
                <a:gd name="connsiteY1" fmla="*/ 1136049 h 1230266"/>
                <a:gd name="connsiteX2" fmla="*/ 967847 w 1198058"/>
                <a:gd name="connsiteY2" fmla="*/ 1230266 h 1230266"/>
                <a:gd name="connsiteX3" fmla="*/ 1198034 w 1198058"/>
                <a:gd name="connsiteY3" fmla="*/ 6779 h 1230266"/>
                <a:gd name="connsiteX4" fmla="*/ 329952 w 1198058"/>
                <a:gd name="connsiteY4" fmla="*/ 155 h 1230266"/>
                <a:gd name="connsiteX0" fmla="*/ 395674 w 1263780"/>
                <a:gd name="connsiteY0" fmla="*/ 155 h 1230266"/>
                <a:gd name="connsiteX1" fmla="*/ 0 w 1263780"/>
                <a:gd name="connsiteY1" fmla="*/ 1087150 h 1230266"/>
                <a:gd name="connsiteX2" fmla="*/ 1033569 w 1263780"/>
                <a:gd name="connsiteY2" fmla="*/ 1230266 h 1230266"/>
                <a:gd name="connsiteX3" fmla="*/ 1263756 w 1263780"/>
                <a:gd name="connsiteY3" fmla="*/ 6779 h 1230266"/>
                <a:gd name="connsiteX4" fmla="*/ 395674 w 1263780"/>
                <a:gd name="connsiteY4" fmla="*/ 155 h 1230266"/>
                <a:gd name="connsiteX0" fmla="*/ 395674 w 1263780"/>
                <a:gd name="connsiteY0" fmla="*/ 155 h 1230266"/>
                <a:gd name="connsiteX1" fmla="*/ 0 w 1263780"/>
                <a:gd name="connsiteY1" fmla="*/ 1087150 h 1230266"/>
                <a:gd name="connsiteX2" fmla="*/ 1033569 w 1263780"/>
                <a:gd name="connsiteY2" fmla="*/ 1230266 h 1230266"/>
                <a:gd name="connsiteX3" fmla="*/ 1263756 w 1263780"/>
                <a:gd name="connsiteY3" fmla="*/ 6779 h 1230266"/>
                <a:gd name="connsiteX4" fmla="*/ 395674 w 1263780"/>
                <a:gd name="connsiteY4" fmla="*/ 155 h 1230266"/>
                <a:gd name="connsiteX0" fmla="*/ 395674 w 1263780"/>
                <a:gd name="connsiteY0" fmla="*/ 155 h 1230266"/>
                <a:gd name="connsiteX1" fmla="*/ 0 w 1263780"/>
                <a:gd name="connsiteY1" fmla="*/ 1087150 h 1230266"/>
                <a:gd name="connsiteX2" fmla="*/ 1033569 w 1263780"/>
                <a:gd name="connsiteY2" fmla="*/ 1230266 h 1230266"/>
                <a:gd name="connsiteX3" fmla="*/ 1263756 w 1263780"/>
                <a:gd name="connsiteY3" fmla="*/ 6779 h 1230266"/>
                <a:gd name="connsiteX4" fmla="*/ 395674 w 1263780"/>
                <a:gd name="connsiteY4" fmla="*/ 155 h 1230266"/>
                <a:gd name="connsiteX0" fmla="*/ 412713 w 1280819"/>
                <a:gd name="connsiteY0" fmla="*/ 155 h 1230266"/>
                <a:gd name="connsiteX1" fmla="*/ 0 w 1280819"/>
                <a:gd name="connsiteY1" fmla="*/ 1011084 h 1230266"/>
                <a:gd name="connsiteX2" fmla="*/ 1050608 w 1280819"/>
                <a:gd name="connsiteY2" fmla="*/ 1230266 h 1230266"/>
                <a:gd name="connsiteX3" fmla="*/ 1280795 w 1280819"/>
                <a:gd name="connsiteY3" fmla="*/ 6779 h 1230266"/>
                <a:gd name="connsiteX4" fmla="*/ 412713 w 1280819"/>
                <a:gd name="connsiteY4" fmla="*/ 155 h 1230266"/>
                <a:gd name="connsiteX0" fmla="*/ 412713 w 1280819"/>
                <a:gd name="connsiteY0" fmla="*/ 155 h 1230266"/>
                <a:gd name="connsiteX1" fmla="*/ 0 w 1280819"/>
                <a:gd name="connsiteY1" fmla="*/ 1011084 h 1230266"/>
                <a:gd name="connsiteX2" fmla="*/ 1050608 w 1280819"/>
                <a:gd name="connsiteY2" fmla="*/ 1230266 h 1230266"/>
                <a:gd name="connsiteX3" fmla="*/ 1280795 w 1280819"/>
                <a:gd name="connsiteY3" fmla="*/ 6779 h 1230266"/>
                <a:gd name="connsiteX4" fmla="*/ 412713 w 1280819"/>
                <a:gd name="connsiteY4" fmla="*/ 155 h 1230266"/>
                <a:gd name="connsiteX0" fmla="*/ 412713 w 1280821"/>
                <a:gd name="connsiteY0" fmla="*/ 155 h 1018370"/>
                <a:gd name="connsiteX1" fmla="*/ 0 w 1280821"/>
                <a:gd name="connsiteY1" fmla="*/ 1011084 h 1018370"/>
                <a:gd name="connsiteX2" fmla="*/ 1062779 w 1280821"/>
                <a:gd name="connsiteY2" fmla="*/ 1018370 h 1018370"/>
                <a:gd name="connsiteX3" fmla="*/ 1280795 w 1280821"/>
                <a:gd name="connsiteY3" fmla="*/ 6779 h 1018370"/>
                <a:gd name="connsiteX4" fmla="*/ 412713 w 1280821"/>
                <a:gd name="connsiteY4" fmla="*/ 155 h 1018370"/>
                <a:gd name="connsiteX0" fmla="*/ 412713 w 1280810"/>
                <a:gd name="connsiteY0" fmla="*/ 155 h 1040103"/>
                <a:gd name="connsiteX1" fmla="*/ 0 w 1280810"/>
                <a:gd name="connsiteY1" fmla="*/ 1011084 h 1040103"/>
                <a:gd name="connsiteX2" fmla="*/ 919163 w 1280810"/>
                <a:gd name="connsiteY2" fmla="*/ 1040103 h 1040103"/>
                <a:gd name="connsiteX3" fmla="*/ 1280795 w 1280810"/>
                <a:gd name="connsiteY3" fmla="*/ 6779 h 1040103"/>
                <a:gd name="connsiteX4" fmla="*/ 412713 w 1280810"/>
                <a:gd name="connsiteY4" fmla="*/ 155 h 1040103"/>
                <a:gd name="connsiteX0" fmla="*/ 412713 w 1280807"/>
                <a:gd name="connsiteY0" fmla="*/ 155 h 1040103"/>
                <a:gd name="connsiteX1" fmla="*/ 0 w 1280807"/>
                <a:gd name="connsiteY1" fmla="*/ 1011084 h 1040103"/>
                <a:gd name="connsiteX2" fmla="*/ 807192 w 1280807"/>
                <a:gd name="connsiteY2" fmla="*/ 1040103 h 1040103"/>
                <a:gd name="connsiteX3" fmla="*/ 1280795 w 1280807"/>
                <a:gd name="connsiteY3" fmla="*/ 6779 h 1040103"/>
                <a:gd name="connsiteX4" fmla="*/ 412713 w 1280807"/>
                <a:gd name="connsiteY4" fmla="*/ 155 h 1040103"/>
                <a:gd name="connsiteX0" fmla="*/ 461396 w 1329490"/>
                <a:gd name="connsiteY0" fmla="*/ 155 h 1040103"/>
                <a:gd name="connsiteX1" fmla="*/ 0 w 1329490"/>
                <a:gd name="connsiteY1" fmla="*/ 1000218 h 1040103"/>
                <a:gd name="connsiteX2" fmla="*/ 855875 w 1329490"/>
                <a:gd name="connsiteY2" fmla="*/ 1040103 h 1040103"/>
                <a:gd name="connsiteX3" fmla="*/ 1329478 w 1329490"/>
                <a:gd name="connsiteY3" fmla="*/ 6779 h 1040103"/>
                <a:gd name="connsiteX4" fmla="*/ 461396 w 1329490"/>
                <a:gd name="connsiteY4" fmla="*/ 155 h 1040103"/>
                <a:gd name="connsiteX0" fmla="*/ 461396 w 1329490"/>
                <a:gd name="connsiteY0" fmla="*/ 155 h 1040103"/>
                <a:gd name="connsiteX1" fmla="*/ 0 w 1329490"/>
                <a:gd name="connsiteY1" fmla="*/ 1000218 h 1040103"/>
                <a:gd name="connsiteX2" fmla="*/ 855875 w 1329490"/>
                <a:gd name="connsiteY2" fmla="*/ 1040103 h 1040103"/>
                <a:gd name="connsiteX3" fmla="*/ 1329478 w 1329490"/>
                <a:gd name="connsiteY3" fmla="*/ 6779 h 1040103"/>
                <a:gd name="connsiteX4" fmla="*/ 461396 w 1329490"/>
                <a:gd name="connsiteY4" fmla="*/ 155 h 1040103"/>
                <a:gd name="connsiteX0" fmla="*/ 461396 w 1329490"/>
                <a:gd name="connsiteY0" fmla="*/ 155 h 1040103"/>
                <a:gd name="connsiteX1" fmla="*/ 0 w 1329490"/>
                <a:gd name="connsiteY1" fmla="*/ 1000218 h 1040103"/>
                <a:gd name="connsiteX2" fmla="*/ 855875 w 1329490"/>
                <a:gd name="connsiteY2" fmla="*/ 1040103 h 1040103"/>
                <a:gd name="connsiteX3" fmla="*/ 1329478 w 1329490"/>
                <a:gd name="connsiteY3" fmla="*/ 6779 h 1040103"/>
                <a:gd name="connsiteX4" fmla="*/ 461396 w 1329490"/>
                <a:gd name="connsiteY4" fmla="*/ 155 h 1040103"/>
                <a:gd name="connsiteX0" fmla="*/ 480869 w 1348963"/>
                <a:gd name="connsiteY0" fmla="*/ 155 h 1040103"/>
                <a:gd name="connsiteX1" fmla="*/ 0 w 1348963"/>
                <a:gd name="connsiteY1" fmla="*/ 935019 h 1040103"/>
                <a:gd name="connsiteX2" fmla="*/ 875348 w 1348963"/>
                <a:gd name="connsiteY2" fmla="*/ 1040103 h 1040103"/>
                <a:gd name="connsiteX3" fmla="*/ 1348951 w 1348963"/>
                <a:gd name="connsiteY3" fmla="*/ 6779 h 1040103"/>
                <a:gd name="connsiteX4" fmla="*/ 480869 w 1348963"/>
                <a:gd name="connsiteY4" fmla="*/ 155 h 1040103"/>
                <a:gd name="connsiteX0" fmla="*/ 480869 w 1348963"/>
                <a:gd name="connsiteY0" fmla="*/ 155 h 1040103"/>
                <a:gd name="connsiteX1" fmla="*/ 0 w 1348963"/>
                <a:gd name="connsiteY1" fmla="*/ 935019 h 1040103"/>
                <a:gd name="connsiteX2" fmla="*/ 875348 w 1348963"/>
                <a:gd name="connsiteY2" fmla="*/ 1040103 h 1040103"/>
                <a:gd name="connsiteX3" fmla="*/ 1348951 w 1348963"/>
                <a:gd name="connsiteY3" fmla="*/ 6779 h 1040103"/>
                <a:gd name="connsiteX4" fmla="*/ 480869 w 1348963"/>
                <a:gd name="connsiteY4" fmla="*/ 155 h 1040103"/>
                <a:gd name="connsiteX0" fmla="*/ 480869 w 1348963"/>
                <a:gd name="connsiteY0" fmla="*/ 155 h 1040103"/>
                <a:gd name="connsiteX1" fmla="*/ 0 w 1348963"/>
                <a:gd name="connsiteY1" fmla="*/ 935019 h 1040103"/>
                <a:gd name="connsiteX2" fmla="*/ 875348 w 1348963"/>
                <a:gd name="connsiteY2" fmla="*/ 1040103 h 1040103"/>
                <a:gd name="connsiteX3" fmla="*/ 1348951 w 1348963"/>
                <a:gd name="connsiteY3" fmla="*/ 6779 h 1040103"/>
                <a:gd name="connsiteX4" fmla="*/ 480869 w 1348963"/>
                <a:gd name="connsiteY4" fmla="*/ 155 h 1040103"/>
                <a:gd name="connsiteX0" fmla="*/ 505211 w 1373305"/>
                <a:gd name="connsiteY0" fmla="*/ 155 h 1040103"/>
                <a:gd name="connsiteX1" fmla="*/ 0 w 1373305"/>
                <a:gd name="connsiteY1" fmla="*/ 902420 h 1040103"/>
                <a:gd name="connsiteX2" fmla="*/ 899690 w 1373305"/>
                <a:gd name="connsiteY2" fmla="*/ 1040103 h 1040103"/>
                <a:gd name="connsiteX3" fmla="*/ 1373293 w 1373305"/>
                <a:gd name="connsiteY3" fmla="*/ 6779 h 1040103"/>
                <a:gd name="connsiteX4" fmla="*/ 505211 w 1373305"/>
                <a:gd name="connsiteY4" fmla="*/ 155 h 1040103"/>
                <a:gd name="connsiteX0" fmla="*/ 505211 w 1373305"/>
                <a:gd name="connsiteY0" fmla="*/ 155 h 1040103"/>
                <a:gd name="connsiteX1" fmla="*/ 0 w 1373305"/>
                <a:gd name="connsiteY1" fmla="*/ 902420 h 1040103"/>
                <a:gd name="connsiteX2" fmla="*/ 899690 w 1373305"/>
                <a:gd name="connsiteY2" fmla="*/ 1040103 h 1040103"/>
                <a:gd name="connsiteX3" fmla="*/ 1373293 w 1373305"/>
                <a:gd name="connsiteY3" fmla="*/ 6779 h 1040103"/>
                <a:gd name="connsiteX4" fmla="*/ 505211 w 1373305"/>
                <a:gd name="connsiteY4" fmla="*/ 155 h 1040103"/>
                <a:gd name="connsiteX0" fmla="*/ 505211 w 1373305"/>
                <a:gd name="connsiteY0" fmla="*/ 155 h 1040103"/>
                <a:gd name="connsiteX1" fmla="*/ 0 w 1373305"/>
                <a:gd name="connsiteY1" fmla="*/ 902420 h 1040103"/>
                <a:gd name="connsiteX2" fmla="*/ 899690 w 1373305"/>
                <a:gd name="connsiteY2" fmla="*/ 1040103 h 1040103"/>
                <a:gd name="connsiteX3" fmla="*/ 1373293 w 1373305"/>
                <a:gd name="connsiteY3" fmla="*/ 6779 h 1040103"/>
                <a:gd name="connsiteX4" fmla="*/ 505211 w 1373305"/>
                <a:gd name="connsiteY4" fmla="*/ 155 h 1040103"/>
                <a:gd name="connsiteX0" fmla="*/ 756851 w 1624936"/>
                <a:gd name="connsiteY0" fmla="*/ 155 h 3460218"/>
                <a:gd name="connsiteX1" fmla="*/ 251640 w 1624936"/>
                <a:gd name="connsiteY1" fmla="*/ 902420 h 3460218"/>
                <a:gd name="connsiteX2" fmla="*/ 65126 w 1624936"/>
                <a:gd name="connsiteY2" fmla="*/ 3460218 h 3460218"/>
                <a:gd name="connsiteX3" fmla="*/ 1624933 w 1624936"/>
                <a:gd name="connsiteY3" fmla="*/ 6779 h 3460218"/>
                <a:gd name="connsiteX4" fmla="*/ 756851 w 1624936"/>
                <a:gd name="connsiteY4" fmla="*/ 155 h 3460218"/>
                <a:gd name="connsiteX0" fmla="*/ 1385917 w 2254002"/>
                <a:gd name="connsiteY0" fmla="*/ 155 h 3460218"/>
                <a:gd name="connsiteX1" fmla="*/ 0 w 2254002"/>
                <a:gd name="connsiteY1" fmla="*/ 2462373 h 3460218"/>
                <a:gd name="connsiteX2" fmla="*/ 694192 w 2254002"/>
                <a:gd name="connsiteY2" fmla="*/ 3460218 h 3460218"/>
                <a:gd name="connsiteX3" fmla="*/ 2253999 w 2254002"/>
                <a:gd name="connsiteY3" fmla="*/ 6779 h 3460218"/>
                <a:gd name="connsiteX4" fmla="*/ 1385917 w 2254002"/>
                <a:gd name="connsiteY4" fmla="*/ 155 h 3460218"/>
                <a:gd name="connsiteX0" fmla="*/ 1385917 w 2254002"/>
                <a:gd name="connsiteY0" fmla="*/ 155 h 3387323"/>
                <a:gd name="connsiteX1" fmla="*/ 0 w 2254002"/>
                <a:gd name="connsiteY1" fmla="*/ 2462373 h 3387323"/>
                <a:gd name="connsiteX2" fmla="*/ 606121 w 2254002"/>
                <a:gd name="connsiteY2" fmla="*/ 3387323 h 3387323"/>
                <a:gd name="connsiteX3" fmla="*/ 2253999 w 2254002"/>
                <a:gd name="connsiteY3" fmla="*/ 6779 h 3387323"/>
                <a:gd name="connsiteX4" fmla="*/ 1385917 w 2254002"/>
                <a:gd name="connsiteY4" fmla="*/ 155 h 3387323"/>
                <a:gd name="connsiteX0" fmla="*/ 1385917 w 2254002"/>
                <a:gd name="connsiteY0" fmla="*/ 155 h 3387323"/>
                <a:gd name="connsiteX1" fmla="*/ 0 w 2254002"/>
                <a:gd name="connsiteY1" fmla="*/ 2462373 h 3387323"/>
                <a:gd name="connsiteX2" fmla="*/ 606121 w 2254002"/>
                <a:gd name="connsiteY2" fmla="*/ 3387323 h 3387323"/>
                <a:gd name="connsiteX3" fmla="*/ 2253999 w 2254002"/>
                <a:gd name="connsiteY3" fmla="*/ 6779 h 3387323"/>
                <a:gd name="connsiteX4" fmla="*/ 1385917 w 2254002"/>
                <a:gd name="connsiteY4" fmla="*/ 155 h 3387323"/>
                <a:gd name="connsiteX0" fmla="*/ 1385917 w 2254002"/>
                <a:gd name="connsiteY0" fmla="*/ 155 h 3110322"/>
                <a:gd name="connsiteX1" fmla="*/ 0 w 2254002"/>
                <a:gd name="connsiteY1" fmla="*/ 2462373 h 3110322"/>
                <a:gd name="connsiteX2" fmla="*/ 547407 w 2254002"/>
                <a:gd name="connsiteY2" fmla="*/ 3110322 h 3110322"/>
                <a:gd name="connsiteX3" fmla="*/ 2253999 w 2254002"/>
                <a:gd name="connsiteY3" fmla="*/ 6779 h 3110322"/>
                <a:gd name="connsiteX4" fmla="*/ 1385917 w 2254002"/>
                <a:gd name="connsiteY4" fmla="*/ 155 h 3110322"/>
                <a:gd name="connsiteX0" fmla="*/ 1385917 w 2254001"/>
                <a:gd name="connsiteY0" fmla="*/ 155 h 3722640"/>
                <a:gd name="connsiteX1" fmla="*/ 0 w 2254001"/>
                <a:gd name="connsiteY1" fmla="*/ 2462373 h 3722640"/>
                <a:gd name="connsiteX2" fmla="*/ 218610 w 2254001"/>
                <a:gd name="connsiteY2" fmla="*/ 3722640 h 3722640"/>
                <a:gd name="connsiteX3" fmla="*/ 2253999 w 2254001"/>
                <a:gd name="connsiteY3" fmla="*/ 6779 h 3722640"/>
                <a:gd name="connsiteX4" fmla="*/ 1385917 w 2254001"/>
                <a:gd name="connsiteY4" fmla="*/ 155 h 3722640"/>
                <a:gd name="connsiteX0" fmla="*/ 1720585 w 2588669"/>
                <a:gd name="connsiteY0" fmla="*/ 155 h 3722640"/>
                <a:gd name="connsiteX1" fmla="*/ 0 w 2588669"/>
                <a:gd name="connsiteY1" fmla="*/ 3045534 h 3722640"/>
                <a:gd name="connsiteX2" fmla="*/ 553278 w 2588669"/>
                <a:gd name="connsiteY2" fmla="*/ 3722640 h 3722640"/>
                <a:gd name="connsiteX3" fmla="*/ 2588667 w 2588669"/>
                <a:gd name="connsiteY3" fmla="*/ 6779 h 3722640"/>
                <a:gd name="connsiteX4" fmla="*/ 1720585 w 2588669"/>
                <a:gd name="connsiteY4" fmla="*/ 155 h 3722640"/>
                <a:gd name="connsiteX0" fmla="*/ 1720585 w 2588669"/>
                <a:gd name="connsiteY0" fmla="*/ 155 h 3722640"/>
                <a:gd name="connsiteX1" fmla="*/ 0 w 2588669"/>
                <a:gd name="connsiteY1" fmla="*/ 3045534 h 3722640"/>
                <a:gd name="connsiteX2" fmla="*/ 553278 w 2588669"/>
                <a:gd name="connsiteY2" fmla="*/ 3722640 h 3722640"/>
                <a:gd name="connsiteX3" fmla="*/ 2588667 w 2588669"/>
                <a:gd name="connsiteY3" fmla="*/ 6779 h 3722640"/>
                <a:gd name="connsiteX4" fmla="*/ 1720585 w 2588669"/>
                <a:gd name="connsiteY4" fmla="*/ 155 h 3722640"/>
                <a:gd name="connsiteX0" fmla="*/ 1793361 w 2661445"/>
                <a:gd name="connsiteY0" fmla="*/ 155 h 3882152"/>
                <a:gd name="connsiteX1" fmla="*/ 72776 w 2661445"/>
                <a:gd name="connsiteY1" fmla="*/ 3045534 h 3882152"/>
                <a:gd name="connsiteX2" fmla="*/ 349687 w 2661445"/>
                <a:gd name="connsiteY2" fmla="*/ 3188020 h 3882152"/>
                <a:gd name="connsiteX3" fmla="*/ 626054 w 2661445"/>
                <a:gd name="connsiteY3" fmla="*/ 3722640 h 3882152"/>
                <a:gd name="connsiteX4" fmla="*/ 2661443 w 2661445"/>
                <a:gd name="connsiteY4" fmla="*/ 6779 h 3882152"/>
                <a:gd name="connsiteX5" fmla="*/ 1793361 w 2661445"/>
                <a:gd name="connsiteY5" fmla="*/ 155 h 3882152"/>
                <a:gd name="connsiteX0" fmla="*/ 1793361 w 2661445"/>
                <a:gd name="connsiteY0" fmla="*/ 155 h 3882151"/>
                <a:gd name="connsiteX1" fmla="*/ 72776 w 2661445"/>
                <a:gd name="connsiteY1" fmla="*/ 3045534 h 3882151"/>
                <a:gd name="connsiteX2" fmla="*/ 349687 w 2661445"/>
                <a:gd name="connsiteY2" fmla="*/ 3188020 h 3882151"/>
                <a:gd name="connsiteX3" fmla="*/ 626054 w 2661445"/>
                <a:gd name="connsiteY3" fmla="*/ 3722640 h 3882151"/>
                <a:gd name="connsiteX4" fmla="*/ 2661443 w 2661445"/>
                <a:gd name="connsiteY4" fmla="*/ 6779 h 3882151"/>
                <a:gd name="connsiteX5" fmla="*/ 1793361 w 2661445"/>
                <a:gd name="connsiteY5" fmla="*/ 155 h 3882151"/>
                <a:gd name="connsiteX0" fmla="*/ 1793361 w 2661445"/>
                <a:gd name="connsiteY0" fmla="*/ 155 h 3722639"/>
                <a:gd name="connsiteX1" fmla="*/ 72776 w 2661445"/>
                <a:gd name="connsiteY1" fmla="*/ 3045534 h 3722639"/>
                <a:gd name="connsiteX2" fmla="*/ 349687 w 2661445"/>
                <a:gd name="connsiteY2" fmla="*/ 3188020 h 3722639"/>
                <a:gd name="connsiteX3" fmla="*/ 626054 w 2661445"/>
                <a:gd name="connsiteY3" fmla="*/ 3722640 h 3722639"/>
                <a:gd name="connsiteX4" fmla="*/ 2661443 w 2661445"/>
                <a:gd name="connsiteY4" fmla="*/ 6779 h 3722639"/>
                <a:gd name="connsiteX5" fmla="*/ 1793361 w 2661445"/>
                <a:gd name="connsiteY5" fmla="*/ 155 h 3722639"/>
                <a:gd name="connsiteX0" fmla="*/ 1806529 w 2674613"/>
                <a:gd name="connsiteY0" fmla="*/ 155 h 3722640"/>
                <a:gd name="connsiteX1" fmla="*/ 85944 w 2674613"/>
                <a:gd name="connsiteY1" fmla="*/ 3045534 h 3722640"/>
                <a:gd name="connsiteX2" fmla="*/ 268913 w 2674613"/>
                <a:gd name="connsiteY2" fmla="*/ 3494179 h 3722640"/>
                <a:gd name="connsiteX3" fmla="*/ 639222 w 2674613"/>
                <a:gd name="connsiteY3" fmla="*/ 3722640 h 3722640"/>
                <a:gd name="connsiteX4" fmla="*/ 2674611 w 2674613"/>
                <a:gd name="connsiteY4" fmla="*/ 6779 h 3722640"/>
                <a:gd name="connsiteX5" fmla="*/ 1806529 w 2674613"/>
                <a:gd name="connsiteY5" fmla="*/ 155 h 3722640"/>
                <a:gd name="connsiteX0" fmla="*/ 1806529 w 2674613"/>
                <a:gd name="connsiteY0" fmla="*/ 155 h 3722640"/>
                <a:gd name="connsiteX1" fmla="*/ 85944 w 2674613"/>
                <a:gd name="connsiteY1" fmla="*/ 3045534 h 3722640"/>
                <a:gd name="connsiteX2" fmla="*/ 268913 w 2674613"/>
                <a:gd name="connsiteY2" fmla="*/ 3494179 h 3722640"/>
                <a:gd name="connsiteX3" fmla="*/ 639222 w 2674613"/>
                <a:gd name="connsiteY3" fmla="*/ 3722640 h 3722640"/>
                <a:gd name="connsiteX4" fmla="*/ 2674611 w 2674613"/>
                <a:gd name="connsiteY4" fmla="*/ 6779 h 3722640"/>
                <a:gd name="connsiteX5" fmla="*/ 1806529 w 2674613"/>
                <a:gd name="connsiteY5" fmla="*/ 155 h 3722640"/>
                <a:gd name="connsiteX0" fmla="*/ 1796389 w 2664473"/>
                <a:gd name="connsiteY0" fmla="*/ 155 h 3722640"/>
                <a:gd name="connsiteX1" fmla="*/ 75804 w 2664473"/>
                <a:gd name="connsiteY1" fmla="*/ 3045534 h 3722640"/>
                <a:gd name="connsiteX2" fmla="*/ 258773 w 2664473"/>
                <a:gd name="connsiteY2" fmla="*/ 3494179 h 3722640"/>
                <a:gd name="connsiteX3" fmla="*/ 629082 w 2664473"/>
                <a:gd name="connsiteY3" fmla="*/ 3722640 h 3722640"/>
                <a:gd name="connsiteX4" fmla="*/ 2664471 w 2664473"/>
                <a:gd name="connsiteY4" fmla="*/ 6779 h 3722640"/>
                <a:gd name="connsiteX5" fmla="*/ 1796389 w 2664473"/>
                <a:gd name="connsiteY5" fmla="*/ 155 h 3722640"/>
                <a:gd name="connsiteX0" fmla="*/ 1796389 w 2664473"/>
                <a:gd name="connsiteY0" fmla="*/ 155 h 3722640"/>
                <a:gd name="connsiteX1" fmla="*/ 75804 w 2664473"/>
                <a:gd name="connsiteY1" fmla="*/ 3045534 h 3722640"/>
                <a:gd name="connsiteX2" fmla="*/ 258773 w 2664473"/>
                <a:gd name="connsiteY2" fmla="*/ 3494179 h 3722640"/>
                <a:gd name="connsiteX3" fmla="*/ 629082 w 2664473"/>
                <a:gd name="connsiteY3" fmla="*/ 3722640 h 3722640"/>
                <a:gd name="connsiteX4" fmla="*/ 2664471 w 2664473"/>
                <a:gd name="connsiteY4" fmla="*/ 6779 h 3722640"/>
                <a:gd name="connsiteX5" fmla="*/ 1796389 w 2664473"/>
                <a:gd name="connsiteY5" fmla="*/ 155 h 3722640"/>
                <a:gd name="connsiteX0" fmla="*/ 1720585 w 2588669"/>
                <a:gd name="connsiteY0" fmla="*/ 155 h 3722640"/>
                <a:gd name="connsiteX1" fmla="*/ 0 w 2588669"/>
                <a:gd name="connsiteY1" fmla="*/ 3045534 h 3722640"/>
                <a:gd name="connsiteX2" fmla="*/ 182969 w 2588669"/>
                <a:gd name="connsiteY2" fmla="*/ 3494179 h 3722640"/>
                <a:gd name="connsiteX3" fmla="*/ 553278 w 2588669"/>
                <a:gd name="connsiteY3" fmla="*/ 3722640 h 3722640"/>
                <a:gd name="connsiteX4" fmla="*/ 2588667 w 2588669"/>
                <a:gd name="connsiteY4" fmla="*/ 6779 h 3722640"/>
                <a:gd name="connsiteX5" fmla="*/ 1720585 w 2588669"/>
                <a:gd name="connsiteY5" fmla="*/ 155 h 3722640"/>
                <a:gd name="connsiteX0" fmla="*/ 1773427 w 2641511"/>
                <a:gd name="connsiteY0" fmla="*/ 155 h 3722640"/>
                <a:gd name="connsiteX1" fmla="*/ 0 w 2641511"/>
                <a:gd name="connsiteY1" fmla="*/ 3118430 h 3722640"/>
                <a:gd name="connsiteX2" fmla="*/ 235811 w 2641511"/>
                <a:gd name="connsiteY2" fmla="*/ 3494179 h 3722640"/>
                <a:gd name="connsiteX3" fmla="*/ 606120 w 2641511"/>
                <a:gd name="connsiteY3" fmla="*/ 3722640 h 3722640"/>
                <a:gd name="connsiteX4" fmla="*/ 2641509 w 2641511"/>
                <a:gd name="connsiteY4" fmla="*/ 6779 h 3722640"/>
                <a:gd name="connsiteX5" fmla="*/ 1773427 w 2641511"/>
                <a:gd name="connsiteY5" fmla="*/ 155 h 3722640"/>
                <a:gd name="connsiteX0" fmla="*/ 1773427 w 2641511"/>
                <a:gd name="connsiteY0" fmla="*/ 155 h 3722640"/>
                <a:gd name="connsiteX1" fmla="*/ 0 w 2641511"/>
                <a:gd name="connsiteY1" fmla="*/ 3118430 h 3722640"/>
                <a:gd name="connsiteX2" fmla="*/ 235811 w 2641511"/>
                <a:gd name="connsiteY2" fmla="*/ 3494179 h 3722640"/>
                <a:gd name="connsiteX3" fmla="*/ 606120 w 2641511"/>
                <a:gd name="connsiteY3" fmla="*/ 3722640 h 3722640"/>
                <a:gd name="connsiteX4" fmla="*/ 2641509 w 2641511"/>
                <a:gd name="connsiteY4" fmla="*/ 6779 h 3722640"/>
                <a:gd name="connsiteX5" fmla="*/ 1773427 w 2641511"/>
                <a:gd name="connsiteY5" fmla="*/ 155 h 3722640"/>
                <a:gd name="connsiteX0" fmla="*/ 1773427 w 2641511"/>
                <a:gd name="connsiteY0" fmla="*/ 155 h 3722640"/>
                <a:gd name="connsiteX1" fmla="*/ 0 w 2641511"/>
                <a:gd name="connsiteY1" fmla="*/ 3118430 h 3722640"/>
                <a:gd name="connsiteX2" fmla="*/ 235811 w 2641511"/>
                <a:gd name="connsiteY2" fmla="*/ 3494179 h 3722640"/>
                <a:gd name="connsiteX3" fmla="*/ 606120 w 2641511"/>
                <a:gd name="connsiteY3" fmla="*/ 3722640 h 3722640"/>
                <a:gd name="connsiteX4" fmla="*/ 2641509 w 2641511"/>
                <a:gd name="connsiteY4" fmla="*/ 6779 h 3722640"/>
                <a:gd name="connsiteX5" fmla="*/ 1773427 w 2641511"/>
                <a:gd name="connsiteY5" fmla="*/ 155 h 3722640"/>
                <a:gd name="connsiteX0" fmla="*/ 1773427 w 2641513"/>
                <a:gd name="connsiteY0" fmla="*/ 155 h 3494242"/>
                <a:gd name="connsiteX1" fmla="*/ 0 w 2641513"/>
                <a:gd name="connsiteY1" fmla="*/ 3118430 h 3494242"/>
                <a:gd name="connsiteX2" fmla="*/ 235811 w 2641513"/>
                <a:gd name="connsiteY2" fmla="*/ 3494179 h 3494242"/>
                <a:gd name="connsiteX3" fmla="*/ 1469211 w 2641513"/>
                <a:gd name="connsiteY3" fmla="*/ 2177265 h 3494242"/>
                <a:gd name="connsiteX4" fmla="*/ 2641509 w 2641513"/>
                <a:gd name="connsiteY4" fmla="*/ 6779 h 3494242"/>
                <a:gd name="connsiteX5" fmla="*/ 1773427 w 2641513"/>
                <a:gd name="connsiteY5" fmla="*/ 155 h 3494242"/>
                <a:gd name="connsiteX0" fmla="*/ 1541778 w 2409864"/>
                <a:gd name="connsiteY0" fmla="*/ 155 h 3494242"/>
                <a:gd name="connsiteX1" fmla="*/ 778227 w 2409864"/>
                <a:gd name="connsiteY1" fmla="*/ 1354370 h 3494242"/>
                <a:gd name="connsiteX2" fmla="*/ 4162 w 2409864"/>
                <a:gd name="connsiteY2" fmla="*/ 3494179 h 3494242"/>
                <a:gd name="connsiteX3" fmla="*/ 1237562 w 2409864"/>
                <a:gd name="connsiteY3" fmla="*/ 2177265 h 3494242"/>
                <a:gd name="connsiteX4" fmla="*/ 2409860 w 2409864"/>
                <a:gd name="connsiteY4" fmla="*/ 6779 h 3494242"/>
                <a:gd name="connsiteX5" fmla="*/ 1541778 w 2409864"/>
                <a:gd name="connsiteY5" fmla="*/ 155 h 3494242"/>
                <a:gd name="connsiteX0" fmla="*/ 763551 w 1631637"/>
                <a:gd name="connsiteY0" fmla="*/ 155 h 2177265"/>
                <a:gd name="connsiteX1" fmla="*/ 0 w 1631637"/>
                <a:gd name="connsiteY1" fmla="*/ 1354370 h 2177265"/>
                <a:gd name="connsiteX2" fmla="*/ 224068 w 1631637"/>
                <a:gd name="connsiteY2" fmla="*/ 1671803 h 2177265"/>
                <a:gd name="connsiteX3" fmla="*/ 459335 w 1631637"/>
                <a:gd name="connsiteY3" fmla="*/ 2177265 h 2177265"/>
                <a:gd name="connsiteX4" fmla="*/ 1631633 w 1631637"/>
                <a:gd name="connsiteY4" fmla="*/ 6779 h 2177265"/>
                <a:gd name="connsiteX5" fmla="*/ 763551 w 1631637"/>
                <a:gd name="connsiteY5" fmla="*/ 155 h 2177265"/>
                <a:gd name="connsiteX0" fmla="*/ 763551 w 1631637"/>
                <a:gd name="connsiteY0" fmla="*/ 155 h 2177265"/>
                <a:gd name="connsiteX1" fmla="*/ 0 w 1631637"/>
                <a:gd name="connsiteY1" fmla="*/ 1354370 h 2177265"/>
                <a:gd name="connsiteX2" fmla="*/ 224068 w 1631637"/>
                <a:gd name="connsiteY2" fmla="*/ 1671803 h 2177265"/>
                <a:gd name="connsiteX3" fmla="*/ 459335 w 1631637"/>
                <a:gd name="connsiteY3" fmla="*/ 2177265 h 2177265"/>
                <a:gd name="connsiteX4" fmla="*/ 1631633 w 1631637"/>
                <a:gd name="connsiteY4" fmla="*/ 6779 h 2177265"/>
                <a:gd name="connsiteX5" fmla="*/ 763551 w 1631637"/>
                <a:gd name="connsiteY5" fmla="*/ 155 h 2177265"/>
                <a:gd name="connsiteX0" fmla="*/ 794422 w 1662508"/>
                <a:gd name="connsiteY0" fmla="*/ 155 h 2177265"/>
                <a:gd name="connsiteX1" fmla="*/ 30871 w 1662508"/>
                <a:gd name="connsiteY1" fmla="*/ 1354370 h 2177265"/>
                <a:gd name="connsiteX2" fmla="*/ 148849 w 1662508"/>
                <a:gd name="connsiteY2" fmla="*/ 1617451 h 2177265"/>
                <a:gd name="connsiteX3" fmla="*/ 254939 w 1662508"/>
                <a:gd name="connsiteY3" fmla="*/ 1671803 h 2177265"/>
                <a:gd name="connsiteX4" fmla="*/ 490206 w 1662508"/>
                <a:gd name="connsiteY4" fmla="*/ 2177265 h 2177265"/>
                <a:gd name="connsiteX5" fmla="*/ 1662504 w 1662508"/>
                <a:gd name="connsiteY5" fmla="*/ 6779 h 2177265"/>
                <a:gd name="connsiteX6" fmla="*/ 794422 w 1662508"/>
                <a:gd name="connsiteY6" fmla="*/ 155 h 2177265"/>
                <a:gd name="connsiteX0" fmla="*/ 794422 w 1662508"/>
                <a:gd name="connsiteY0" fmla="*/ 155 h 2177265"/>
                <a:gd name="connsiteX1" fmla="*/ 30871 w 1662508"/>
                <a:gd name="connsiteY1" fmla="*/ 1354370 h 2177265"/>
                <a:gd name="connsiteX2" fmla="*/ 148849 w 1662508"/>
                <a:gd name="connsiteY2" fmla="*/ 1617451 h 2177265"/>
                <a:gd name="connsiteX3" fmla="*/ 290167 w 1662508"/>
                <a:gd name="connsiteY3" fmla="*/ 1803014 h 2177265"/>
                <a:gd name="connsiteX4" fmla="*/ 490206 w 1662508"/>
                <a:gd name="connsiteY4" fmla="*/ 2177265 h 2177265"/>
                <a:gd name="connsiteX5" fmla="*/ 1662504 w 1662508"/>
                <a:gd name="connsiteY5" fmla="*/ 6779 h 2177265"/>
                <a:gd name="connsiteX6" fmla="*/ 794422 w 1662508"/>
                <a:gd name="connsiteY6" fmla="*/ 155 h 2177265"/>
                <a:gd name="connsiteX0" fmla="*/ 794422 w 1662508"/>
                <a:gd name="connsiteY0" fmla="*/ 155 h 2177265"/>
                <a:gd name="connsiteX1" fmla="*/ 30871 w 1662508"/>
                <a:gd name="connsiteY1" fmla="*/ 1354370 h 2177265"/>
                <a:gd name="connsiteX2" fmla="*/ 148849 w 1662508"/>
                <a:gd name="connsiteY2" fmla="*/ 1617451 h 2177265"/>
                <a:gd name="connsiteX3" fmla="*/ 290167 w 1662508"/>
                <a:gd name="connsiteY3" fmla="*/ 1803014 h 2177265"/>
                <a:gd name="connsiteX4" fmla="*/ 490206 w 1662508"/>
                <a:gd name="connsiteY4" fmla="*/ 2177265 h 2177265"/>
                <a:gd name="connsiteX5" fmla="*/ 1662504 w 1662508"/>
                <a:gd name="connsiteY5" fmla="*/ 6779 h 2177265"/>
                <a:gd name="connsiteX6" fmla="*/ 794422 w 1662508"/>
                <a:gd name="connsiteY6" fmla="*/ 155 h 217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2508" h="2177265">
                  <a:moveTo>
                    <a:pt x="794422" y="155"/>
                  </a:moveTo>
                  <a:cubicBezTo>
                    <a:pt x="616321" y="344972"/>
                    <a:pt x="320303" y="892427"/>
                    <a:pt x="30871" y="1354370"/>
                  </a:cubicBezTo>
                  <a:cubicBezTo>
                    <a:pt x="-71832" y="1602051"/>
                    <a:pt x="111504" y="1564545"/>
                    <a:pt x="148849" y="1617451"/>
                  </a:cubicBezTo>
                  <a:cubicBezTo>
                    <a:pt x="186194" y="1670357"/>
                    <a:pt x="238167" y="1687843"/>
                    <a:pt x="290167" y="1803014"/>
                  </a:cubicBezTo>
                  <a:cubicBezTo>
                    <a:pt x="411736" y="2017919"/>
                    <a:pt x="333896" y="2124312"/>
                    <a:pt x="490206" y="2177265"/>
                  </a:cubicBezTo>
                  <a:cubicBezTo>
                    <a:pt x="488795" y="2173032"/>
                    <a:pt x="1665292" y="10264"/>
                    <a:pt x="1662504" y="6779"/>
                  </a:cubicBezTo>
                  <a:cubicBezTo>
                    <a:pt x="1660044" y="3704"/>
                    <a:pt x="837812" y="-903"/>
                    <a:pt x="794422" y="155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4983347" y="1321625"/>
              <a:ext cx="3496088" cy="986824"/>
              <a:chOff x="4216400" y="2032000"/>
              <a:chExt cx="4216400" cy="1323974"/>
            </a:xfrm>
          </p:grpSpPr>
          <p:sp>
            <p:nvSpPr>
              <p:cNvPr id="115" name="Cube 114"/>
              <p:cNvSpPr/>
              <p:nvPr/>
            </p:nvSpPr>
            <p:spPr>
              <a:xfrm>
                <a:off x="4216400" y="2032000"/>
                <a:ext cx="4216400" cy="1320800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4972050" y="2552700"/>
                <a:ext cx="2260600" cy="8001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4978400" y="3124200"/>
                <a:ext cx="2247900" cy="2286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 117"/>
              <p:cNvSpPr/>
              <p:nvPr/>
            </p:nvSpPr>
            <p:spPr>
              <a:xfrm>
                <a:off x="4965699" y="2553489"/>
                <a:ext cx="258233" cy="802485"/>
              </a:xfrm>
              <a:custGeom>
                <a:avLst/>
                <a:gdLst>
                  <a:gd name="connsiteX0" fmla="*/ 112 w 42446"/>
                  <a:gd name="connsiteY0" fmla="*/ 17006 h 39520"/>
                  <a:gd name="connsiteX1" fmla="*/ 8579 w 42446"/>
                  <a:gd name="connsiteY1" fmla="*/ 38173 h 39520"/>
                  <a:gd name="connsiteX2" fmla="*/ 42446 w 42446"/>
                  <a:gd name="connsiteY2" fmla="*/ 25473 h 39520"/>
                  <a:gd name="connsiteX3" fmla="*/ 38212 w 42446"/>
                  <a:gd name="connsiteY3" fmla="*/ 12773 h 39520"/>
                  <a:gd name="connsiteX4" fmla="*/ 12812 w 42446"/>
                  <a:gd name="connsiteY4" fmla="*/ 73 h 39520"/>
                  <a:gd name="connsiteX5" fmla="*/ 112 w 42446"/>
                  <a:gd name="connsiteY5" fmla="*/ 17006 h 39520"/>
                  <a:gd name="connsiteX0" fmla="*/ 112 w 95460"/>
                  <a:gd name="connsiteY0" fmla="*/ 112254 h 134768"/>
                  <a:gd name="connsiteX1" fmla="*/ 8579 w 95460"/>
                  <a:gd name="connsiteY1" fmla="*/ 133421 h 134768"/>
                  <a:gd name="connsiteX2" fmla="*/ 42446 w 95460"/>
                  <a:gd name="connsiteY2" fmla="*/ 120721 h 134768"/>
                  <a:gd name="connsiteX3" fmla="*/ 95362 w 95460"/>
                  <a:gd name="connsiteY3" fmla="*/ 71 h 134768"/>
                  <a:gd name="connsiteX4" fmla="*/ 12812 w 95460"/>
                  <a:gd name="connsiteY4" fmla="*/ 95321 h 134768"/>
                  <a:gd name="connsiteX5" fmla="*/ 112 w 95460"/>
                  <a:gd name="connsiteY5" fmla="*/ 112254 h 134768"/>
                  <a:gd name="connsiteX0" fmla="*/ 19592 w 114940"/>
                  <a:gd name="connsiteY0" fmla="*/ 112604 h 135118"/>
                  <a:gd name="connsiteX1" fmla="*/ 28059 w 114940"/>
                  <a:gd name="connsiteY1" fmla="*/ 133771 h 135118"/>
                  <a:gd name="connsiteX2" fmla="*/ 61926 w 114940"/>
                  <a:gd name="connsiteY2" fmla="*/ 121071 h 135118"/>
                  <a:gd name="connsiteX3" fmla="*/ 114842 w 114940"/>
                  <a:gd name="connsiteY3" fmla="*/ 421 h 135118"/>
                  <a:gd name="connsiteX4" fmla="*/ 542 w 114940"/>
                  <a:gd name="connsiteY4" fmla="*/ 13121 h 135118"/>
                  <a:gd name="connsiteX5" fmla="*/ 19592 w 114940"/>
                  <a:gd name="connsiteY5" fmla="*/ 112604 h 135118"/>
                  <a:gd name="connsiteX0" fmla="*/ 19592 w 115171"/>
                  <a:gd name="connsiteY0" fmla="*/ 112604 h 200730"/>
                  <a:gd name="connsiteX1" fmla="*/ 28059 w 115171"/>
                  <a:gd name="connsiteY1" fmla="*/ 133771 h 200730"/>
                  <a:gd name="connsiteX2" fmla="*/ 103201 w 115171"/>
                  <a:gd name="connsiteY2" fmla="*/ 200446 h 200730"/>
                  <a:gd name="connsiteX3" fmla="*/ 114842 w 115171"/>
                  <a:gd name="connsiteY3" fmla="*/ 421 h 200730"/>
                  <a:gd name="connsiteX4" fmla="*/ 542 w 115171"/>
                  <a:gd name="connsiteY4" fmla="*/ 13121 h 200730"/>
                  <a:gd name="connsiteX5" fmla="*/ 19592 w 115171"/>
                  <a:gd name="connsiteY5" fmla="*/ 112604 h 200730"/>
                  <a:gd name="connsiteX0" fmla="*/ 26450 w 122029"/>
                  <a:gd name="connsiteY0" fmla="*/ 112604 h 284566"/>
                  <a:gd name="connsiteX1" fmla="*/ 3167 w 122029"/>
                  <a:gd name="connsiteY1" fmla="*/ 282996 h 284566"/>
                  <a:gd name="connsiteX2" fmla="*/ 110059 w 122029"/>
                  <a:gd name="connsiteY2" fmla="*/ 200446 h 284566"/>
                  <a:gd name="connsiteX3" fmla="*/ 121700 w 122029"/>
                  <a:gd name="connsiteY3" fmla="*/ 421 h 284566"/>
                  <a:gd name="connsiteX4" fmla="*/ 7400 w 122029"/>
                  <a:gd name="connsiteY4" fmla="*/ 13121 h 284566"/>
                  <a:gd name="connsiteX5" fmla="*/ 26450 w 122029"/>
                  <a:gd name="connsiteY5" fmla="*/ 112604 h 284566"/>
                  <a:gd name="connsiteX0" fmla="*/ 6724 w 127703"/>
                  <a:gd name="connsiteY0" fmla="*/ 128479 h 284098"/>
                  <a:gd name="connsiteX1" fmla="*/ 8841 w 127703"/>
                  <a:gd name="connsiteY1" fmla="*/ 282996 h 284098"/>
                  <a:gd name="connsiteX2" fmla="*/ 115733 w 127703"/>
                  <a:gd name="connsiteY2" fmla="*/ 200446 h 284098"/>
                  <a:gd name="connsiteX3" fmla="*/ 127374 w 127703"/>
                  <a:gd name="connsiteY3" fmla="*/ 421 h 284098"/>
                  <a:gd name="connsiteX4" fmla="*/ 13074 w 127703"/>
                  <a:gd name="connsiteY4" fmla="*/ 13121 h 284098"/>
                  <a:gd name="connsiteX5" fmla="*/ 6724 w 127703"/>
                  <a:gd name="connsiteY5" fmla="*/ 128479 h 284098"/>
                  <a:gd name="connsiteX0" fmla="*/ 6724 w 127703"/>
                  <a:gd name="connsiteY0" fmla="*/ 137684 h 293303"/>
                  <a:gd name="connsiteX1" fmla="*/ 8841 w 127703"/>
                  <a:gd name="connsiteY1" fmla="*/ 292201 h 293303"/>
                  <a:gd name="connsiteX2" fmla="*/ 115733 w 127703"/>
                  <a:gd name="connsiteY2" fmla="*/ 209651 h 293303"/>
                  <a:gd name="connsiteX3" fmla="*/ 127374 w 127703"/>
                  <a:gd name="connsiteY3" fmla="*/ 9626 h 293303"/>
                  <a:gd name="connsiteX4" fmla="*/ 13074 w 127703"/>
                  <a:gd name="connsiteY4" fmla="*/ 101 h 293303"/>
                  <a:gd name="connsiteX5" fmla="*/ 6724 w 127703"/>
                  <a:gd name="connsiteY5" fmla="*/ 137684 h 293303"/>
                  <a:gd name="connsiteX0" fmla="*/ 6724 w 130828"/>
                  <a:gd name="connsiteY0" fmla="*/ 139216 h 294835"/>
                  <a:gd name="connsiteX1" fmla="*/ 8841 w 130828"/>
                  <a:gd name="connsiteY1" fmla="*/ 293733 h 294835"/>
                  <a:gd name="connsiteX2" fmla="*/ 115733 w 130828"/>
                  <a:gd name="connsiteY2" fmla="*/ 211183 h 294835"/>
                  <a:gd name="connsiteX3" fmla="*/ 130549 w 130828"/>
                  <a:gd name="connsiteY3" fmla="*/ 1633 h 294835"/>
                  <a:gd name="connsiteX4" fmla="*/ 13074 w 130828"/>
                  <a:gd name="connsiteY4" fmla="*/ 1633 h 294835"/>
                  <a:gd name="connsiteX5" fmla="*/ 6724 w 130828"/>
                  <a:gd name="connsiteY5" fmla="*/ 139216 h 294835"/>
                  <a:gd name="connsiteX0" fmla="*/ 3480 w 127394"/>
                  <a:gd name="connsiteY0" fmla="*/ 139216 h 294608"/>
                  <a:gd name="connsiteX1" fmla="*/ 5597 w 127394"/>
                  <a:gd name="connsiteY1" fmla="*/ 293733 h 294608"/>
                  <a:gd name="connsiteX2" fmla="*/ 68039 w 127394"/>
                  <a:gd name="connsiteY2" fmla="*/ 204833 h 294608"/>
                  <a:gd name="connsiteX3" fmla="*/ 127305 w 127394"/>
                  <a:gd name="connsiteY3" fmla="*/ 1633 h 294608"/>
                  <a:gd name="connsiteX4" fmla="*/ 9830 w 127394"/>
                  <a:gd name="connsiteY4" fmla="*/ 1633 h 294608"/>
                  <a:gd name="connsiteX5" fmla="*/ 3480 w 127394"/>
                  <a:gd name="connsiteY5" fmla="*/ 139216 h 294608"/>
                  <a:gd name="connsiteX0" fmla="*/ 3480 w 95728"/>
                  <a:gd name="connsiteY0" fmla="*/ 137657 h 293049"/>
                  <a:gd name="connsiteX1" fmla="*/ 5597 w 95728"/>
                  <a:gd name="connsiteY1" fmla="*/ 292174 h 293049"/>
                  <a:gd name="connsiteX2" fmla="*/ 68039 w 95728"/>
                  <a:gd name="connsiteY2" fmla="*/ 203274 h 293049"/>
                  <a:gd name="connsiteX3" fmla="*/ 95555 w 95728"/>
                  <a:gd name="connsiteY3" fmla="*/ 12774 h 293049"/>
                  <a:gd name="connsiteX4" fmla="*/ 9830 w 95728"/>
                  <a:gd name="connsiteY4" fmla="*/ 74 h 293049"/>
                  <a:gd name="connsiteX5" fmla="*/ 3480 w 95728"/>
                  <a:gd name="connsiteY5" fmla="*/ 137657 h 293049"/>
                  <a:gd name="connsiteX0" fmla="*/ 3480 w 83134"/>
                  <a:gd name="connsiteY0" fmla="*/ 141719 h 297111"/>
                  <a:gd name="connsiteX1" fmla="*/ 5597 w 83134"/>
                  <a:gd name="connsiteY1" fmla="*/ 296236 h 297111"/>
                  <a:gd name="connsiteX2" fmla="*/ 68039 w 83134"/>
                  <a:gd name="connsiteY2" fmla="*/ 207336 h 297111"/>
                  <a:gd name="connsiteX3" fmla="*/ 82855 w 83134"/>
                  <a:gd name="connsiteY3" fmla="*/ 961 h 297111"/>
                  <a:gd name="connsiteX4" fmla="*/ 9830 w 83134"/>
                  <a:gd name="connsiteY4" fmla="*/ 4136 h 297111"/>
                  <a:gd name="connsiteX5" fmla="*/ 3480 w 83134"/>
                  <a:gd name="connsiteY5" fmla="*/ 141719 h 297111"/>
                  <a:gd name="connsiteX0" fmla="*/ 10699 w 84003"/>
                  <a:gd name="connsiteY0" fmla="*/ 4136 h 302335"/>
                  <a:gd name="connsiteX1" fmla="*/ 6466 w 84003"/>
                  <a:gd name="connsiteY1" fmla="*/ 296236 h 302335"/>
                  <a:gd name="connsiteX2" fmla="*/ 68908 w 84003"/>
                  <a:gd name="connsiteY2" fmla="*/ 207336 h 302335"/>
                  <a:gd name="connsiteX3" fmla="*/ 83724 w 84003"/>
                  <a:gd name="connsiteY3" fmla="*/ 961 h 302335"/>
                  <a:gd name="connsiteX4" fmla="*/ 10699 w 84003"/>
                  <a:gd name="connsiteY4" fmla="*/ 4136 h 302335"/>
                  <a:gd name="connsiteX0" fmla="*/ 9195 w 85674"/>
                  <a:gd name="connsiteY0" fmla="*/ 1 h 840632"/>
                  <a:gd name="connsiteX1" fmla="*/ 8137 w 85674"/>
                  <a:gd name="connsiteY1" fmla="*/ 803276 h 840632"/>
                  <a:gd name="connsiteX2" fmla="*/ 70579 w 85674"/>
                  <a:gd name="connsiteY2" fmla="*/ 714376 h 840632"/>
                  <a:gd name="connsiteX3" fmla="*/ 85395 w 85674"/>
                  <a:gd name="connsiteY3" fmla="*/ 508001 h 840632"/>
                  <a:gd name="connsiteX4" fmla="*/ 9195 w 85674"/>
                  <a:gd name="connsiteY4" fmla="*/ 1 h 840632"/>
                  <a:gd name="connsiteX0" fmla="*/ 9195 w 85674"/>
                  <a:gd name="connsiteY0" fmla="*/ 0 h 840631"/>
                  <a:gd name="connsiteX1" fmla="*/ 8137 w 85674"/>
                  <a:gd name="connsiteY1" fmla="*/ 803275 h 840631"/>
                  <a:gd name="connsiteX2" fmla="*/ 70579 w 85674"/>
                  <a:gd name="connsiteY2" fmla="*/ 714375 h 840631"/>
                  <a:gd name="connsiteX3" fmla="*/ 85395 w 85674"/>
                  <a:gd name="connsiteY3" fmla="*/ 508000 h 840631"/>
                  <a:gd name="connsiteX4" fmla="*/ 9195 w 85674"/>
                  <a:gd name="connsiteY4" fmla="*/ 0 h 840631"/>
                  <a:gd name="connsiteX0" fmla="*/ 9195 w 95111"/>
                  <a:gd name="connsiteY0" fmla="*/ 0 h 840631"/>
                  <a:gd name="connsiteX1" fmla="*/ 8137 w 95111"/>
                  <a:gd name="connsiteY1" fmla="*/ 803275 h 840631"/>
                  <a:gd name="connsiteX2" fmla="*/ 70579 w 95111"/>
                  <a:gd name="connsiteY2" fmla="*/ 714375 h 840631"/>
                  <a:gd name="connsiteX3" fmla="*/ 94920 w 95111"/>
                  <a:gd name="connsiteY3" fmla="*/ 22225 h 840631"/>
                  <a:gd name="connsiteX4" fmla="*/ 9195 w 95111"/>
                  <a:gd name="connsiteY4" fmla="*/ 0 h 840631"/>
                  <a:gd name="connsiteX0" fmla="*/ 6155 w 101596"/>
                  <a:gd name="connsiteY0" fmla="*/ 0 h 830462"/>
                  <a:gd name="connsiteX1" fmla="*/ 14622 w 101596"/>
                  <a:gd name="connsiteY1" fmla="*/ 793750 h 830462"/>
                  <a:gd name="connsiteX2" fmla="*/ 77064 w 101596"/>
                  <a:gd name="connsiteY2" fmla="*/ 704850 h 830462"/>
                  <a:gd name="connsiteX3" fmla="*/ 101405 w 101596"/>
                  <a:gd name="connsiteY3" fmla="*/ 12700 h 830462"/>
                  <a:gd name="connsiteX4" fmla="*/ 6155 w 101596"/>
                  <a:gd name="connsiteY4" fmla="*/ 0 h 830462"/>
                  <a:gd name="connsiteX0" fmla="*/ 6155 w 101596"/>
                  <a:gd name="connsiteY0" fmla="*/ 0 h 830462"/>
                  <a:gd name="connsiteX1" fmla="*/ 14622 w 101596"/>
                  <a:gd name="connsiteY1" fmla="*/ 793750 h 830462"/>
                  <a:gd name="connsiteX2" fmla="*/ 77064 w 101596"/>
                  <a:gd name="connsiteY2" fmla="*/ 704850 h 830462"/>
                  <a:gd name="connsiteX3" fmla="*/ 101405 w 101596"/>
                  <a:gd name="connsiteY3" fmla="*/ 12700 h 830462"/>
                  <a:gd name="connsiteX4" fmla="*/ 6155 w 101596"/>
                  <a:gd name="connsiteY4" fmla="*/ 0 h 830462"/>
                  <a:gd name="connsiteX0" fmla="*/ 7216 w 103666"/>
                  <a:gd name="connsiteY0" fmla="*/ 0 h 813067"/>
                  <a:gd name="connsiteX1" fmla="*/ 15683 w 103666"/>
                  <a:gd name="connsiteY1" fmla="*/ 793750 h 813067"/>
                  <a:gd name="connsiteX2" fmla="*/ 103525 w 103666"/>
                  <a:gd name="connsiteY2" fmla="*/ 584200 h 813067"/>
                  <a:gd name="connsiteX3" fmla="*/ 102466 w 103666"/>
                  <a:gd name="connsiteY3" fmla="*/ 12700 h 813067"/>
                  <a:gd name="connsiteX4" fmla="*/ 7216 w 103666"/>
                  <a:gd name="connsiteY4" fmla="*/ 0 h 813067"/>
                  <a:gd name="connsiteX0" fmla="*/ 18307 w 114757"/>
                  <a:gd name="connsiteY0" fmla="*/ 0 h 800153"/>
                  <a:gd name="connsiteX1" fmla="*/ 26774 w 114757"/>
                  <a:gd name="connsiteY1" fmla="*/ 793750 h 800153"/>
                  <a:gd name="connsiteX2" fmla="*/ 114616 w 114757"/>
                  <a:gd name="connsiteY2" fmla="*/ 584200 h 800153"/>
                  <a:gd name="connsiteX3" fmla="*/ 113557 w 114757"/>
                  <a:gd name="connsiteY3" fmla="*/ 12700 h 800153"/>
                  <a:gd name="connsiteX4" fmla="*/ 18307 w 114757"/>
                  <a:gd name="connsiteY4" fmla="*/ 0 h 800153"/>
                  <a:gd name="connsiteX0" fmla="*/ 20971 w 117421"/>
                  <a:gd name="connsiteY0" fmla="*/ 0 h 793793"/>
                  <a:gd name="connsiteX1" fmla="*/ 29438 w 117421"/>
                  <a:gd name="connsiteY1" fmla="*/ 793750 h 793793"/>
                  <a:gd name="connsiteX2" fmla="*/ 117280 w 117421"/>
                  <a:gd name="connsiteY2" fmla="*/ 584200 h 793793"/>
                  <a:gd name="connsiteX3" fmla="*/ 116221 w 117421"/>
                  <a:gd name="connsiteY3" fmla="*/ 12700 h 793793"/>
                  <a:gd name="connsiteX4" fmla="*/ 20971 w 117421"/>
                  <a:gd name="connsiteY4" fmla="*/ 0 h 793793"/>
                  <a:gd name="connsiteX0" fmla="*/ 20971 w 117421"/>
                  <a:gd name="connsiteY0" fmla="*/ 0 h 793793"/>
                  <a:gd name="connsiteX1" fmla="*/ 29438 w 117421"/>
                  <a:gd name="connsiteY1" fmla="*/ 793750 h 793793"/>
                  <a:gd name="connsiteX2" fmla="*/ 117280 w 117421"/>
                  <a:gd name="connsiteY2" fmla="*/ 584200 h 793793"/>
                  <a:gd name="connsiteX3" fmla="*/ 116221 w 117421"/>
                  <a:gd name="connsiteY3" fmla="*/ 12700 h 793793"/>
                  <a:gd name="connsiteX4" fmla="*/ 20971 w 117421"/>
                  <a:gd name="connsiteY4" fmla="*/ 0 h 793793"/>
                  <a:gd name="connsiteX0" fmla="*/ 20971 w 117421"/>
                  <a:gd name="connsiteY0" fmla="*/ 0 h 793793"/>
                  <a:gd name="connsiteX1" fmla="*/ 29438 w 117421"/>
                  <a:gd name="connsiteY1" fmla="*/ 793750 h 793793"/>
                  <a:gd name="connsiteX2" fmla="*/ 117280 w 117421"/>
                  <a:gd name="connsiteY2" fmla="*/ 584200 h 793793"/>
                  <a:gd name="connsiteX3" fmla="*/ 116221 w 117421"/>
                  <a:gd name="connsiteY3" fmla="*/ 12700 h 793793"/>
                  <a:gd name="connsiteX4" fmla="*/ 20971 w 117421"/>
                  <a:gd name="connsiteY4" fmla="*/ 0 h 793793"/>
                  <a:gd name="connsiteX0" fmla="*/ 20971 w 117421"/>
                  <a:gd name="connsiteY0" fmla="*/ 0 h 793750"/>
                  <a:gd name="connsiteX1" fmla="*/ 29438 w 117421"/>
                  <a:gd name="connsiteY1" fmla="*/ 793750 h 793750"/>
                  <a:gd name="connsiteX2" fmla="*/ 117280 w 117421"/>
                  <a:gd name="connsiteY2" fmla="*/ 584200 h 793750"/>
                  <a:gd name="connsiteX3" fmla="*/ 116221 w 117421"/>
                  <a:gd name="connsiteY3" fmla="*/ 12700 h 793750"/>
                  <a:gd name="connsiteX4" fmla="*/ 20971 w 117421"/>
                  <a:gd name="connsiteY4" fmla="*/ 0 h 793750"/>
                  <a:gd name="connsiteX0" fmla="*/ 3957 w 100407"/>
                  <a:gd name="connsiteY0" fmla="*/ 0 h 793750"/>
                  <a:gd name="connsiteX1" fmla="*/ 12424 w 100407"/>
                  <a:gd name="connsiteY1" fmla="*/ 793750 h 793750"/>
                  <a:gd name="connsiteX2" fmla="*/ 100266 w 100407"/>
                  <a:gd name="connsiteY2" fmla="*/ 584200 h 793750"/>
                  <a:gd name="connsiteX3" fmla="*/ 99207 w 100407"/>
                  <a:gd name="connsiteY3" fmla="*/ 12700 h 793750"/>
                  <a:gd name="connsiteX4" fmla="*/ 3957 w 100407"/>
                  <a:gd name="connsiteY4" fmla="*/ 0 h 793750"/>
                  <a:gd name="connsiteX0" fmla="*/ 10583 w 107033"/>
                  <a:gd name="connsiteY0" fmla="*/ 0 h 831850"/>
                  <a:gd name="connsiteX1" fmla="*/ 0 w 107033"/>
                  <a:gd name="connsiteY1" fmla="*/ 831850 h 831850"/>
                  <a:gd name="connsiteX2" fmla="*/ 106892 w 107033"/>
                  <a:gd name="connsiteY2" fmla="*/ 584200 h 831850"/>
                  <a:gd name="connsiteX3" fmla="*/ 105833 w 107033"/>
                  <a:gd name="connsiteY3" fmla="*/ 12700 h 831850"/>
                  <a:gd name="connsiteX4" fmla="*/ 10583 w 107033"/>
                  <a:gd name="connsiteY4" fmla="*/ 0 h 831850"/>
                  <a:gd name="connsiteX0" fmla="*/ 10583 w 107033"/>
                  <a:gd name="connsiteY0" fmla="*/ 0 h 831850"/>
                  <a:gd name="connsiteX1" fmla="*/ 0 w 107033"/>
                  <a:gd name="connsiteY1" fmla="*/ 831850 h 831850"/>
                  <a:gd name="connsiteX2" fmla="*/ 106892 w 107033"/>
                  <a:gd name="connsiteY2" fmla="*/ 584200 h 831850"/>
                  <a:gd name="connsiteX3" fmla="*/ 105833 w 107033"/>
                  <a:gd name="connsiteY3" fmla="*/ 12700 h 831850"/>
                  <a:gd name="connsiteX4" fmla="*/ 10583 w 107033"/>
                  <a:gd name="connsiteY4" fmla="*/ 0 h 831850"/>
                  <a:gd name="connsiteX0" fmla="*/ 10583 w 107033"/>
                  <a:gd name="connsiteY0" fmla="*/ 0 h 831850"/>
                  <a:gd name="connsiteX1" fmla="*/ 0 w 107033"/>
                  <a:gd name="connsiteY1" fmla="*/ 831850 h 831850"/>
                  <a:gd name="connsiteX2" fmla="*/ 106892 w 107033"/>
                  <a:gd name="connsiteY2" fmla="*/ 584200 h 831850"/>
                  <a:gd name="connsiteX3" fmla="*/ 105833 w 107033"/>
                  <a:gd name="connsiteY3" fmla="*/ 12700 h 831850"/>
                  <a:gd name="connsiteX4" fmla="*/ 10583 w 107033"/>
                  <a:gd name="connsiteY4" fmla="*/ 0 h 831850"/>
                  <a:gd name="connsiteX0" fmla="*/ 10583 w 107033"/>
                  <a:gd name="connsiteY0" fmla="*/ 0 h 831850"/>
                  <a:gd name="connsiteX1" fmla="*/ 0 w 107033"/>
                  <a:gd name="connsiteY1" fmla="*/ 831850 h 831850"/>
                  <a:gd name="connsiteX2" fmla="*/ 106892 w 107033"/>
                  <a:gd name="connsiteY2" fmla="*/ 584200 h 831850"/>
                  <a:gd name="connsiteX3" fmla="*/ 105833 w 107033"/>
                  <a:gd name="connsiteY3" fmla="*/ 12700 h 831850"/>
                  <a:gd name="connsiteX4" fmla="*/ 10583 w 107033"/>
                  <a:gd name="connsiteY4" fmla="*/ 0 h 831850"/>
                  <a:gd name="connsiteX0" fmla="*/ 13758 w 107033"/>
                  <a:gd name="connsiteY0" fmla="*/ 536 h 819686"/>
                  <a:gd name="connsiteX1" fmla="*/ 0 w 107033"/>
                  <a:gd name="connsiteY1" fmla="*/ 819686 h 819686"/>
                  <a:gd name="connsiteX2" fmla="*/ 106892 w 107033"/>
                  <a:gd name="connsiteY2" fmla="*/ 572036 h 819686"/>
                  <a:gd name="connsiteX3" fmla="*/ 105833 w 107033"/>
                  <a:gd name="connsiteY3" fmla="*/ 536 h 819686"/>
                  <a:gd name="connsiteX4" fmla="*/ 13758 w 107033"/>
                  <a:gd name="connsiteY4" fmla="*/ 536 h 819686"/>
                  <a:gd name="connsiteX0" fmla="*/ 13758 w 107033"/>
                  <a:gd name="connsiteY0" fmla="*/ 1633 h 820783"/>
                  <a:gd name="connsiteX1" fmla="*/ 0 w 107033"/>
                  <a:gd name="connsiteY1" fmla="*/ 820783 h 820783"/>
                  <a:gd name="connsiteX2" fmla="*/ 106892 w 107033"/>
                  <a:gd name="connsiteY2" fmla="*/ 573133 h 820783"/>
                  <a:gd name="connsiteX3" fmla="*/ 105833 w 107033"/>
                  <a:gd name="connsiteY3" fmla="*/ 1633 h 820783"/>
                  <a:gd name="connsiteX4" fmla="*/ 13758 w 107033"/>
                  <a:gd name="connsiteY4" fmla="*/ 1633 h 820783"/>
                  <a:gd name="connsiteX0" fmla="*/ 13758 w 107033"/>
                  <a:gd name="connsiteY0" fmla="*/ 1633 h 820783"/>
                  <a:gd name="connsiteX1" fmla="*/ 0 w 107033"/>
                  <a:gd name="connsiteY1" fmla="*/ 820783 h 820783"/>
                  <a:gd name="connsiteX2" fmla="*/ 106892 w 107033"/>
                  <a:gd name="connsiteY2" fmla="*/ 573133 h 820783"/>
                  <a:gd name="connsiteX3" fmla="*/ 105833 w 107033"/>
                  <a:gd name="connsiteY3" fmla="*/ 1633 h 820783"/>
                  <a:gd name="connsiteX4" fmla="*/ 13758 w 107033"/>
                  <a:gd name="connsiteY4" fmla="*/ 1633 h 820783"/>
                  <a:gd name="connsiteX0" fmla="*/ 13758 w 107033"/>
                  <a:gd name="connsiteY0" fmla="*/ 1633 h 820783"/>
                  <a:gd name="connsiteX1" fmla="*/ 0 w 107033"/>
                  <a:gd name="connsiteY1" fmla="*/ 820783 h 820783"/>
                  <a:gd name="connsiteX2" fmla="*/ 106892 w 107033"/>
                  <a:gd name="connsiteY2" fmla="*/ 573133 h 820783"/>
                  <a:gd name="connsiteX3" fmla="*/ 105833 w 107033"/>
                  <a:gd name="connsiteY3" fmla="*/ 1633 h 820783"/>
                  <a:gd name="connsiteX4" fmla="*/ 13758 w 107033"/>
                  <a:gd name="connsiteY4" fmla="*/ 1633 h 820783"/>
                  <a:gd name="connsiteX0" fmla="*/ 10583 w 103858"/>
                  <a:gd name="connsiteY0" fmla="*/ 1633 h 804908"/>
                  <a:gd name="connsiteX1" fmla="*/ 0 w 103858"/>
                  <a:gd name="connsiteY1" fmla="*/ 804908 h 804908"/>
                  <a:gd name="connsiteX2" fmla="*/ 103717 w 103858"/>
                  <a:gd name="connsiteY2" fmla="*/ 573133 h 804908"/>
                  <a:gd name="connsiteX3" fmla="*/ 102658 w 103858"/>
                  <a:gd name="connsiteY3" fmla="*/ 1633 h 804908"/>
                  <a:gd name="connsiteX4" fmla="*/ 10583 w 103858"/>
                  <a:gd name="connsiteY4" fmla="*/ 1633 h 804908"/>
                  <a:gd name="connsiteX0" fmla="*/ 10583 w 103858"/>
                  <a:gd name="connsiteY0" fmla="*/ 1633 h 804908"/>
                  <a:gd name="connsiteX1" fmla="*/ 0 w 103858"/>
                  <a:gd name="connsiteY1" fmla="*/ 804908 h 804908"/>
                  <a:gd name="connsiteX2" fmla="*/ 103717 w 103858"/>
                  <a:gd name="connsiteY2" fmla="*/ 573133 h 804908"/>
                  <a:gd name="connsiteX3" fmla="*/ 102658 w 103858"/>
                  <a:gd name="connsiteY3" fmla="*/ 1633 h 804908"/>
                  <a:gd name="connsiteX4" fmla="*/ 10583 w 103858"/>
                  <a:gd name="connsiteY4" fmla="*/ 1633 h 804908"/>
                  <a:gd name="connsiteX0" fmla="*/ 10583 w 103858"/>
                  <a:gd name="connsiteY0" fmla="*/ 1633 h 804908"/>
                  <a:gd name="connsiteX1" fmla="*/ 0 w 103858"/>
                  <a:gd name="connsiteY1" fmla="*/ 804908 h 804908"/>
                  <a:gd name="connsiteX2" fmla="*/ 103717 w 103858"/>
                  <a:gd name="connsiteY2" fmla="*/ 573133 h 804908"/>
                  <a:gd name="connsiteX3" fmla="*/ 102658 w 103858"/>
                  <a:gd name="connsiteY3" fmla="*/ 1633 h 804908"/>
                  <a:gd name="connsiteX4" fmla="*/ 10583 w 103858"/>
                  <a:gd name="connsiteY4" fmla="*/ 1633 h 804908"/>
                  <a:gd name="connsiteX0" fmla="*/ 3773 w 103858"/>
                  <a:gd name="connsiteY0" fmla="*/ 5084 h 804117"/>
                  <a:gd name="connsiteX1" fmla="*/ 0 w 103858"/>
                  <a:gd name="connsiteY1" fmla="*/ 804117 h 804117"/>
                  <a:gd name="connsiteX2" fmla="*/ 103717 w 103858"/>
                  <a:gd name="connsiteY2" fmla="*/ 572342 h 804117"/>
                  <a:gd name="connsiteX3" fmla="*/ 102658 w 103858"/>
                  <a:gd name="connsiteY3" fmla="*/ 842 h 804117"/>
                  <a:gd name="connsiteX4" fmla="*/ 3773 w 103858"/>
                  <a:gd name="connsiteY4" fmla="*/ 5084 h 804117"/>
                  <a:gd name="connsiteX0" fmla="*/ 3773 w 103858"/>
                  <a:gd name="connsiteY0" fmla="*/ 5084 h 804117"/>
                  <a:gd name="connsiteX1" fmla="*/ 0 w 103858"/>
                  <a:gd name="connsiteY1" fmla="*/ 804117 h 804117"/>
                  <a:gd name="connsiteX2" fmla="*/ 103717 w 103858"/>
                  <a:gd name="connsiteY2" fmla="*/ 572342 h 804117"/>
                  <a:gd name="connsiteX3" fmla="*/ 102658 w 103858"/>
                  <a:gd name="connsiteY3" fmla="*/ 842 h 804117"/>
                  <a:gd name="connsiteX4" fmla="*/ 3773 w 103858"/>
                  <a:gd name="connsiteY4" fmla="*/ 5084 h 804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58" h="804117">
                    <a:moveTo>
                      <a:pt x="3773" y="5084"/>
                    </a:moveTo>
                    <a:cubicBezTo>
                      <a:pt x="3367" y="224937"/>
                      <a:pt x="4635" y="662734"/>
                      <a:pt x="0" y="804117"/>
                    </a:cubicBezTo>
                    <a:cubicBezTo>
                      <a:pt x="64461" y="674257"/>
                      <a:pt x="96554" y="577118"/>
                      <a:pt x="103717" y="572342"/>
                    </a:cubicBezTo>
                    <a:cubicBezTo>
                      <a:pt x="102306" y="568109"/>
                      <a:pt x="105446" y="4327"/>
                      <a:pt x="102658" y="842"/>
                    </a:cubicBezTo>
                    <a:cubicBezTo>
                      <a:pt x="100198" y="-2233"/>
                      <a:pt x="47163" y="4026"/>
                      <a:pt x="3773" y="5084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Freeform 74"/>
            <p:cNvSpPr/>
            <p:nvPr/>
          </p:nvSpPr>
          <p:spPr>
            <a:xfrm>
              <a:off x="5797695" y="1713326"/>
              <a:ext cx="1687492" cy="433451"/>
            </a:xfrm>
            <a:custGeom>
              <a:avLst/>
              <a:gdLst>
                <a:gd name="connsiteX0" fmla="*/ 112 w 42446"/>
                <a:gd name="connsiteY0" fmla="*/ 17006 h 39520"/>
                <a:gd name="connsiteX1" fmla="*/ 8579 w 42446"/>
                <a:gd name="connsiteY1" fmla="*/ 38173 h 39520"/>
                <a:gd name="connsiteX2" fmla="*/ 42446 w 42446"/>
                <a:gd name="connsiteY2" fmla="*/ 25473 h 39520"/>
                <a:gd name="connsiteX3" fmla="*/ 38212 w 42446"/>
                <a:gd name="connsiteY3" fmla="*/ 12773 h 39520"/>
                <a:gd name="connsiteX4" fmla="*/ 12812 w 42446"/>
                <a:gd name="connsiteY4" fmla="*/ 73 h 39520"/>
                <a:gd name="connsiteX5" fmla="*/ 112 w 42446"/>
                <a:gd name="connsiteY5" fmla="*/ 17006 h 39520"/>
                <a:gd name="connsiteX0" fmla="*/ 112 w 95460"/>
                <a:gd name="connsiteY0" fmla="*/ 112254 h 134768"/>
                <a:gd name="connsiteX1" fmla="*/ 8579 w 95460"/>
                <a:gd name="connsiteY1" fmla="*/ 133421 h 134768"/>
                <a:gd name="connsiteX2" fmla="*/ 42446 w 95460"/>
                <a:gd name="connsiteY2" fmla="*/ 120721 h 134768"/>
                <a:gd name="connsiteX3" fmla="*/ 95362 w 95460"/>
                <a:gd name="connsiteY3" fmla="*/ 71 h 134768"/>
                <a:gd name="connsiteX4" fmla="*/ 12812 w 95460"/>
                <a:gd name="connsiteY4" fmla="*/ 95321 h 134768"/>
                <a:gd name="connsiteX5" fmla="*/ 112 w 95460"/>
                <a:gd name="connsiteY5" fmla="*/ 112254 h 134768"/>
                <a:gd name="connsiteX0" fmla="*/ 19592 w 114940"/>
                <a:gd name="connsiteY0" fmla="*/ 112604 h 135118"/>
                <a:gd name="connsiteX1" fmla="*/ 28059 w 114940"/>
                <a:gd name="connsiteY1" fmla="*/ 133771 h 135118"/>
                <a:gd name="connsiteX2" fmla="*/ 61926 w 114940"/>
                <a:gd name="connsiteY2" fmla="*/ 121071 h 135118"/>
                <a:gd name="connsiteX3" fmla="*/ 114842 w 114940"/>
                <a:gd name="connsiteY3" fmla="*/ 421 h 135118"/>
                <a:gd name="connsiteX4" fmla="*/ 542 w 114940"/>
                <a:gd name="connsiteY4" fmla="*/ 13121 h 135118"/>
                <a:gd name="connsiteX5" fmla="*/ 19592 w 114940"/>
                <a:gd name="connsiteY5" fmla="*/ 112604 h 135118"/>
                <a:gd name="connsiteX0" fmla="*/ 19592 w 115171"/>
                <a:gd name="connsiteY0" fmla="*/ 112604 h 200730"/>
                <a:gd name="connsiteX1" fmla="*/ 28059 w 115171"/>
                <a:gd name="connsiteY1" fmla="*/ 133771 h 200730"/>
                <a:gd name="connsiteX2" fmla="*/ 103201 w 115171"/>
                <a:gd name="connsiteY2" fmla="*/ 200446 h 200730"/>
                <a:gd name="connsiteX3" fmla="*/ 114842 w 115171"/>
                <a:gd name="connsiteY3" fmla="*/ 421 h 200730"/>
                <a:gd name="connsiteX4" fmla="*/ 542 w 115171"/>
                <a:gd name="connsiteY4" fmla="*/ 13121 h 200730"/>
                <a:gd name="connsiteX5" fmla="*/ 19592 w 115171"/>
                <a:gd name="connsiteY5" fmla="*/ 112604 h 200730"/>
                <a:gd name="connsiteX0" fmla="*/ 26450 w 122029"/>
                <a:gd name="connsiteY0" fmla="*/ 112604 h 284566"/>
                <a:gd name="connsiteX1" fmla="*/ 3167 w 122029"/>
                <a:gd name="connsiteY1" fmla="*/ 282996 h 284566"/>
                <a:gd name="connsiteX2" fmla="*/ 110059 w 122029"/>
                <a:gd name="connsiteY2" fmla="*/ 200446 h 284566"/>
                <a:gd name="connsiteX3" fmla="*/ 121700 w 122029"/>
                <a:gd name="connsiteY3" fmla="*/ 421 h 284566"/>
                <a:gd name="connsiteX4" fmla="*/ 7400 w 122029"/>
                <a:gd name="connsiteY4" fmla="*/ 13121 h 284566"/>
                <a:gd name="connsiteX5" fmla="*/ 26450 w 122029"/>
                <a:gd name="connsiteY5" fmla="*/ 112604 h 284566"/>
                <a:gd name="connsiteX0" fmla="*/ 6724 w 127703"/>
                <a:gd name="connsiteY0" fmla="*/ 128479 h 284098"/>
                <a:gd name="connsiteX1" fmla="*/ 8841 w 127703"/>
                <a:gd name="connsiteY1" fmla="*/ 282996 h 284098"/>
                <a:gd name="connsiteX2" fmla="*/ 115733 w 127703"/>
                <a:gd name="connsiteY2" fmla="*/ 200446 h 284098"/>
                <a:gd name="connsiteX3" fmla="*/ 127374 w 127703"/>
                <a:gd name="connsiteY3" fmla="*/ 421 h 284098"/>
                <a:gd name="connsiteX4" fmla="*/ 13074 w 127703"/>
                <a:gd name="connsiteY4" fmla="*/ 13121 h 284098"/>
                <a:gd name="connsiteX5" fmla="*/ 6724 w 127703"/>
                <a:gd name="connsiteY5" fmla="*/ 128479 h 284098"/>
                <a:gd name="connsiteX0" fmla="*/ 6724 w 127703"/>
                <a:gd name="connsiteY0" fmla="*/ 137684 h 293303"/>
                <a:gd name="connsiteX1" fmla="*/ 8841 w 127703"/>
                <a:gd name="connsiteY1" fmla="*/ 292201 h 293303"/>
                <a:gd name="connsiteX2" fmla="*/ 115733 w 127703"/>
                <a:gd name="connsiteY2" fmla="*/ 209651 h 293303"/>
                <a:gd name="connsiteX3" fmla="*/ 127374 w 127703"/>
                <a:gd name="connsiteY3" fmla="*/ 9626 h 293303"/>
                <a:gd name="connsiteX4" fmla="*/ 13074 w 127703"/>
                <a:gd name="connsiteY4" fmla="*/ 101 h 293303"/>
                <a:gd name="connsiteX5" fmla="*/ 6724 w 127703"/>
                <a:gd name="connsiteY5" fmla="*/ 137684 h 293303"/>
                <a:gd name="connsiteX0" fmla="*/ 6724 w 130828"/>
                <a:gd name="connsiteY0" fmla="*/ 139216 h 294835"/>
                <a:gd name="connsiteX1" fmla="*/ 8841 w 130828"/>
                <a:gd name="connsiteY1" fmla="*/ 293733 h 294835"/>
                <a:gd name="connsiteX2" fmla="*/ 115733 w 130828"/>
                <a:gd name="connsiteY2" fmla="*/ 211183 h 294835"/>
                <a:gd name="connsiteX3" fmla="*/ 130549 w 130828"/>
                <a:gd name="connsiteY3" fmla="*/ 1633 h 294835"/>
                <a:gd name="connsiteX4" fmla="*/ 13074 w 130828"/>
                <a:gd name="connsiteY4" fmla="*/ 1633 h 294835"/>
                <a:gd name="connsiteX5" fmla="*/ 6724 w 130828"/>
                <a:gd name="connsiteY5" fmla="*/ 139216 h 294835"/>
                <a:gd name="connsiteX0" fmla="*/ 3480 w 127394"/>
                <a:gd name="connsiteY0" fmla="*/ 139216 h 294608"/>
                <a:gd name="connsiteX1" fmla="*/ 5597 w 127394"/>
                <a:gd name="connsiteY1" fmla="*/ 293733 h 294608"/>
                <a:gd name="connsiteX2" fmla="*/ 68039 w 127394"/>
                <a:gd name="connsiteY2" fmla="*/ 204833 h 294608"/>
                <a:gd name="connsiteX3" fmla="*/ 127305 w 127394"/>
                <a:gd name="connsiteY3" fmla="*/ 1633 h 294608"/>
                <a:gd name="connsiteX4" fmla="*/ 9830 w 127394"/>
                <a:gd name="connsiteY4" fmla="*/ 1633 h 294608"/>
                <a:gd name="connsiteX5" fmla="*/ 3480 w 127394"/>
                <a:gd name="connsiteY5" fmla="*/ 139216 h 294608"/>
                <a:gd name="connsiteX0" fmla="*/ 3480 w 95728"/>
                <a:gd name="connsiteY0" fmla="*/ 137657 h 293049"/>
                <a:gd name="connsiteX1" fmla="*/ 5597 w 95728"/>
                <a:gd name="connsiteY1" fmla="*/ 292174 h 293049"/>
                <a:gd name="connsiteX2" fmla="*/ 68039 w 95728"/>
                <a:gd name="connsiteY2" fmla="*/ 203274 h 293049"/>
                <a:gd name="connsiteX3" fmla="*/ 95555 w 95728"/>
                <a:gd name="connsiteY3" fmla="*/ 12774 h 293049"/>
                <a:gd name="connsiteX4" fmla="*/ 9830 w 95728"/>
                <a:gd name="connsiteY4" fmla="*/ 74 h 293049"/>
                <a:gd name="connsiteX5" fmla="*/ 3480 w 95728"/>
                <a:gd name="connsiteY5" fmla="*/ 137657 h 293049"/>
                <a:gd name="connsiteX0" fmla="*/ 3480 w 83134"/>
                <a:gd name="connsiteY0" fmla="*/ 141719 h 297111"/>
                <a:gd name="connsiteX1" fmla="*/ 5597 w 83134"/>
                <a:gd name="connsiteY1" fmla="*/ 296236 h 297111"/>
                <a:gd name="connsiteX2" fmla="*/ 68039 w 83134"/>
                <a:gd name="connsiteY2" fmla="*/ 207336 h 297111"/>
                <a:gd name="connsiteX3" fmla="*/ 82855 w 83134"/>
                <a:gd name="connsiteY3" fmla="*/ 961 h 297111"/>
                <a:gd name="connsiteX4" fmla="*/ 9830 w 83134"/>
                <a:gd name="connsiteY4" fmla="*/ 4136 h 297111"/>
                <a:gd name="connsiteX5" fmla="*/ 3480 w 83134"/>
                <a:gd name="connsiteY5" fmla="*/ 141719 h 297111"/>
                <a:gd name="connsiteX0" fmla="*/ 10699 w 84003"/>
                <a:gd name="connsiteY0" fmla="*/ 4136 h 302335"/>
                <a:gd name="connsiteX1" fmla="*/ 6466 w 84003"/>
                <a:gd name="connsiteY1" fmla="*/ 296236 h 302335"/>
                <a:gd name="connsiteX2" fmla="*/ 68908 w 84003"/>
                <a:gd name="connsiteY2" fmla="*/ 207336 h 302335"/>
                <a:gd name="connsiteX3" fmla="*/ 83724 w 84003"/>
                <a:gd name="connsiteY3" fmla="*/ 961 h 302335"/>
                <a:gd name="connsiteX4" fmla="*/ 10699 w 84003"/>
                <a:gd name="connsiteY4" fmla="*/ 4136 h 302335"/>
                <a:gd name="connsiteX0" fmla="*/ 9195 w 85674"/>
                <a:gd name="connsiteY0" fmla="*/ 1 h 840632"/>
                <a:gd name="connsiteX1" fmla="*/ 8137 w 85674"/>
                <a:gd name="connsiteY1" fmla="*/ 803276 h 840632"/>
                <a:gd name="connsiteX2" fmla="*/ 70579 w 85674"/>
                <a:gd name="connsiteY2" fmla="*/ 714376 h 840632"/>
                <a:gd name="connsiteX3" fmla="*/ 85395 w 85674"/>
                <a:gd name="connsiteY3" fmla="*/ 508001 h 840632"/>
                <a:gd name="connsiteX4" fmla="*/ 9195 w 85674"/>
                <a:gd name="connsiteY4" fmla="*/ 1 h 840632"/>
                <a:gd name="connsiteX0" fmla="*/ 9195 w 85674"/>
                <a:gd name="connsiteY0" fmla="*/ 0 h 840631"/>
                <a:gd name="connsiteX1" fmla="*/ 8137 w 85674"/>
                <a:gd name="connsiteY1" fmla="*/ 803275 h 840631"/>
                <a:gd name="connsiteX2" fmla="*/ 70579 w 85674"/>
                <a:gd name="connsiteY2" fmla="*/ 714375 h 840631"/>
                <a:gd name="connsiteX3" fmla="*/ 85395 w 85674"/>
                <a:gd name="connsiteY3" fmla="*/ 508000 h 840631"/>
                <a:gd name="connsiteX4" fmla="*/ 9195 w 85674"/>
                <a:gd name="connsiteY4" fmla="*/ 0 h 840631"/>
                <a:gd name="connsiteX0" fmla="*/ 9195 w 95111"/>
                <a:gd name="connsiteY0" fmla="*/ 0 h 840631"/>
                <a:gd name="connsiteX1" fmla="*/ 8137 w 95111"/>
                <a:gd name="connsiteY1" fmla="*/ 803275 h 840631"/>
                <a:gd name="connsiteX2" fmla="*/ 70579 w 95111"/>
                <a:gd name="connsiteY2" fmla="*/ 714375 h 840631"/>
                <a:gd name="connsiteX3" fmla="*/ 94920 w 95111"/>
                <a:gd name="connsiteY3" fmla="*/ 22225 h 840631"/>
                <a:gd name="connsiteX4" fmla="*/ 9195 w 95111"/>
                <a:gd name="connsiteY4" fmla="*/ 0 h 840631"/>
                <a:gd name="connsiteX0" fmla="*/ 6155 w 101596"/>
                <a:gd name="connsiteY0" fmla="*/ 0 h 830462"/>
                <a:gd name="connsiteX1" fmla="*/ 14622 w 101596"/>
                <a:gd name="connsiteY1" fmla="*/ 793750 h 830462"/>
                <a:gd name="connsiteX2" fmla="*/ 77064 w 101596"/>
                <a:gd name="connsiteY2" fmla="*/ 704850 h 830462"/>
                <a:gd name="connsiteX3" fmla="*/ 101405 w 101596"/>
                <a:gd name="connsiteY3" fmla="*/ 12700 h 830462"/>
                <a:gd name="connsiteX4" fmla="*/ 6155 w 101596"/>
                <a:gd name="connsiteY4" fmla="*/ 0 h 830462"/>
                <a:gd name="connsiteX0" fmla="*/ 6155 w 101596"/>
                <a:gd name="connsiteY0" fmla="*/ 0 h 830462"/>
                <a:gd name="connsiteX1" fmla="*/ 14622 w 101596"/>
                <a:gd name="connsiteY1" fmla="*/ 793750 h 830462"/>
                <a:gd name="connsiteX2" fmla="*/ 77064 w 101596"/>
                <a:gd name="connsiteY2" fmla="*/ 704850 h 830462"/>
                <a:gd name="connsiteX3" fmla="*/ 101405 w 101596"/>
                <a:gd name="connsiteY3" fmla="*/ 12700 h 830462"/>
                <a:gd name="connsiteX4" fmla="*/ 6155 w 101596"/>
                <a:gd name="connsiteY4" fmla="*/ 0 h 830462"/>
                <a:gd name="connsiteX0" fmla="*/ 7216 w 103666"/>
                <a:gd name="connsiteY0" fmla="*/ 0 h 813067"/>
                <a:gd name="connsiteX1" fmla="*/ 15683 w 103666"/>
                <a:gd name="connsiteY1" fmla="*/ 793750 h 813067"/>
                <a:gd name="connsiteX2" fmla="*/ 103525 w 103666"/>
                <a:gd name="connsiteY2" fmla="*/ 584200 h 813067"/>
                <a:gd name="connsiteX3" fmla="*/ 102466 w 103666"/>
                <a:gd name="connsiteY3" fmla="*/ 12700 h 813067"/>
                <a:gd name="connsiteX4" fmla="*/ 7216 w 103666"/>
                <a:gd name="connsiteY4" fmla="*/ 0 h 813067"/>
                <a:gd name="connsiteX0" fmla="*/ 18307 w 114757"/>
                <a:gd name="connsiteY0" fmla="*/ 0 h 800153"/>
                <a:gd name="connsiteX1" fmla="*/ 26774 w 114757"/>
                <a:gd name="connsiteY1" fmla="*/ 793750 h 800153"/>
                <a:gd name="connsiteX2" fmla="*/ 114616 w 114757"/>
                <a:gd name="connsiteY2" fmla="*/ 584200 h 800153"/>
                <a:gd name="connsiteX3" fmla="*/ 113557 w 114757"/>
                <a:gd name="connsiteY3" fmla="*/ 12700 h 800153"/>
                <a:gd name="connsiteX4" fmla="*/ 18307 w 114757"/>
                <a:gd name="connsiteY4" fmla="*/ 0 h 800153"/>
                <a:gd name="connsiteX0" fmla="*/ 20971 w 117421"/>
                <a:gd name="connsiteY0" fmla="*/ 0 h 793793"/>
                <a:gd name="connsiteX1" fmla="*/ 29438 w 117421"/>
                <a:gd name="connsiteY1" fmla="*/ 793750 h 793793"/>
                <a:gd name="connsiteX2" fmla="*/ 117280 w 117421"/>
                <a:gd name="connsiteY2" fmla="*/ 584200 h 793793"/>
                <a:gd name="connsiteX3" fmla="*/ 116221 w 117421"/>
                <a:gd name="connsiteY3" fmla="*/ 12700 h 793793"/>
                <a:gd name="connsiteX4" fmla="*/ 20971 w 117421"/>
                <a:gd name="connsiteY4" fmla="*/ 0 h 793793"/>
                <a:gd name="connsiteX0" fmla="*/ 20971 w 117421"/>
                <a:gd name="connsiteY0" fmla="*/ 0 h 793793"/>
                <a:gd name="connsiteX1" fmla="*/ 29438 w 117421"/>
                <a:gd name="connsiteY1" fmla="*/ 793750 h 793793"/>
                <a:gd name="connsiteX2" fmla="*/ 117280 w 117421"/>
                <a:gd name="connsiteY2" fmla="*/ 584200 h 793793"/>
                <a:gd name="connsiteX3" fmla="*/ 116221 w 117421"/>
                <a:gd name="connsiteY3" fmla="*/ 12700 h 793793"/>
                <a:gd name="connsiteX4" fmla="*/ 20971 w 117421"/>
                <a:gd name="connsiteY4" fmla="*/ 0 h 793793"/>
                <a:gd name="connsiteX0" fmla="*/ 20971 w 117421"/>
                <a:gd name="connsiteY0" fmla="*/ 0 h 793793"/>
                <a:gd name="connsiteX1" fmla="*/ 29438 w 117421"/>
                <a:gd name="connsiteY1" fmla="*/ 793750 h 793793"/>
                <a:gd name="connsiteX2" fmla="*/ 117280 w 117421"/>
                <a:gd name="connsiteY2" fmla="*/ 584200 h 793793"/>
                <a:gd name="connsiteX3" fmla="*/ 116221 w 117421"/>
                <a:gd name="connsiteY3" fmla="*/ 12700 h 793793"/>
                <a:gd name="connsiteX4" fmla="*/ 20971 w 117421"/>
                <a:gd name="connsiteY4" fmla="*/ 0 h 793793"/>
                <a:gd name="connsiteX0" fmla="*/ 20971 w 117421"/>
                <a:gd name="connsiteY0" fmla="*/ 0 h 793750"/>
                <a:gd name="connsiteX1" fmla="*/ 29438 w 117421"/>
                <a:gd name="connsiteY1" fmla="*/ 793750 h 793750"/>
                <a:gd name="connsiteX2" fmla="*/ 117280 w 117421"/>
                <a:gd name="connsiteY2" fmla="*/ 584200 h 793750"/>
                <a:gd name="connsiteX3" fmla="*/ 116221 w 117421"/>
                <a:gd name="connsiteY3" fmla="*/ 12700 h 793750"/>
                <a:gd name="connsiteX4" fmla="*/ 20971 w 117421"/>
                <a:gd name="connsiteY4" fmla="*/ 0 h 793750"/>
                <a:gd name="connsiteX0" fmla="*/ 3957 w 100407"/>
                <a:gd name="connsiteY0" fmla="*/ 0 h 793750"/>
                <a:gd name="connsiteX1" fmla="*/ 12424 w 100407"/>
                <a:gd name="connsiteY1" fmla="*/ 793750 h 793750"/>
                <a:gd name="connsiteX2" fmla="*/ 100266 w 100407"/>
                <a:gd name="connsiteY2" fmla="*/ 584200 h 793750"/>
                <a:gd name="connsiteX3" fmla="*/ 99207 w 100407"/>
                <a:gd name="connsiteY3" fmla="*/ 12700 h 793750"/>
                <a:gd name="connsiteX4" fmla="*/ 3957 w 100407"/>
                <a:gd name="connsiteY4" fmla="*/ 0 h 793750"/>
                <a:gd name="connsiteX0" fmla="*/ 10583 w 107033"/>
                <a:gd name="connsiteY0" fmla="*/ 0 h 831850"/>
                <a:gd name="connsiteX1" fmla="*/ 0 w 107033"/>
                <a:gd name="connsiteY1" fmla="*/ 831850 h 831850"/>
                <a:gd name="connsiteX2" fmla="*/ 106892 w 107033"/>
                <a:gd name="connsiteY2" fmla="*/ 584200 h 831850"/>
                <a:gd name="connsiteX3" fmla="*/ 105833 w 107033"/>
                <a:gd name="connsiteY3" fmla="*/ 12700 h 831850"/>
                <a:gd name="connsiteX4" fmla="*/ 10583 w 107033"/>
                <a:gd name="connsiteY4" fmla="*/ 0 h 831850"/>
                <a:gd name="connsiteX0" fmla="*/ 10583 w 107033"/>
                <a:gd name="connsiteY0" fmla="*/ 0 h 831850"/>
                <a:gd name="connsiteX1" fmla="*/ 0 w 107033"/>
                <a:gd name="connsiteY1" fmla="*/ 831850 h 831850"/>
                <a:gd name="connsiteX2" fmla="*/ 106892 w 107033"/>
                <a:gd name="connsiteY2" fmla="*/ 584200 h 831850"/>
                <a:gd name="connsiteX3" fmla="*/ 105833 w 107033"/>
                <a:gd name="connsiteY3" fmla="*/ 12700 h 831850"/>
                <a:gd name="connsiteX4" fmla="*/ 10583 w 107033"/>
                <a:gd name="connsiteY4" fmla="*/ 0 h 831850"/>
                <a:gd name="connsiteX0" fmla="*/ 10583 w 107033"/>
                <a:gd name="connsiteY0" fmla="*/ 0 h 831850"/>
                <a:gd name="connsiteX1" fmla="*/ 0 w 107033"/>
                <a:gd name="connsiteY1" fmla="*/ 831850 h 831850"/>
                <a:gd name="connsiteX2" fmla="*/ 106892 w 107033"/>
                <a:gd name="connsiteY2" fmla="*/ 584200 h 831850"/>
                <a:gd name="connsiteX3" fmla="*/ 105833 w 107033"/>
                <a:gd name="connsiteY3" fmla="*/ 12700 h 831850"/>
                <a:gd name="connsiteX4" fmla="*/ 10583 w 107033"/>
                <a:gd name="connsiteY4" fmla="*/ 0 h 831850"/>
                <a:gd name="connsiteX0" fmla="*/ 10583 w 107033"/>
                <a:gd name="connsiteY0" fmla="*/ 0 h 831850"/>
                <a:gd name="connsiteX1" fmla="*/ 0 w 107033"/>
                <a:gd name="connsiteY1" fmla="*/ 831850 h 831850"/>
                <a:gd name="connsiteX2" fmla="*/ 106892 w 107033"/>
                <a:gd name="connsiteY2" fmla="*/ 584200 h 831850"/>
                <a:gd name="connsiteX3" fmla="*/ 105833 w 107033"/>
                <a:gd name="connsiteY3" fmla="*/ 12700 h 831850"/>
                <a:gd name="connsiteX4" fmla="*/ 10583 w 107033"/>
                <a:gd name="connsiteY4" fmla="*/ 0 h 831850"/>
                <a:gd name="connsiteX0" fmla="*/ 13758 w 107033"/>
                <a:gd name="connsiteY0" fmla="*/ 536 h 819686"/>
                <a:gd name="connsiteX1" fmla="*/ 0 w 107033"/>
                <a:gd name="connsiteY1" fmla="*/ 819686 h 819686"/>
                <a:gd name="connsiteX2" fmla="*/ 106892 w 107033"/>
                <a:gd name="connsiteY2" fmla="*/ 572036 h 819686"/>
                <a:gd name="connsiteX3" fmla="*/ 105833 w 107033"/>
                <a:gd name="connsiteY3" fmla="*/ 536 h 819686"/>
                <a:gd name="connsiteX4" fmla="*/ 13758 w 107033"/>
                <a:gd name="connsiteY4" fmla="*/ 536 h 819686"/>
                <a:gd name="connsiteX0" fmla="*/ 13758 w 107033"/>
                <a:gd name="connsiteY0" fmla="*/ 1633 h 820783"/>
                <a:gd name="connsiteX1" fmla="*/ 0 w 107033"/>
                <a:gd name="connsiteY1" fmla="*/ 820783 h 820783"/>
                <a:gd name="connsiteX2" fmla="*/ 106892 w 107033"/>
                <a:gd name="connsiteY2" fmla="*/ 573133 h 820783"/>
                <a:gd name="connsiteX3" fmla="*/ 105833 w 107033"/>
                <a:gd name="connsiteY3" fmla="*/ 1633 h 820783"/>
                <a:gd name="connsiteX4" fmla="*/ 13758 w 107033"/>
                <a:gd name="connsiteY4" fmla="*/ 1633 h 820783"/>
                <a:gd name="connsiteX0" fmla="*/ 13758 w 107033"/>
                <a:gd name="connsiteY0" fmla="*/ 1633 h 820783"/>
                <a:gd name="connsiteX1" fmla="*/ 0 w 107033"/>
                <a:gd name="connsiteY1" fmla="*/ 820783 h 820783"/>
                <a:gd name="connsiteX2" fmla="*/ 106892 w 107033"/>
                <a:gd name="connsiteY2" fmla="*/ 573133 h 820783"/>
                <a:gd name="connsiteX3" fmla="*/ 105833 w 107033"/>
                <a:gd name="connsiteY3" fmla="*/ 1633 h 820783"/>
                <a:gd name="connsiteX4" fmla="*/ 13758 w 107033"/>
                <a:gd name="connsiteY4" fmla="*/ 1633 h 820783"/>
                <a:gd name="connsiteX0" fmla="*/ 13758 w 107033"/>
                <a:gd name="connsiteY0" fmla="*/ 1633 h 820783"/>
                <a:gd name="connsiteX1" fmla="*/ 0 w 107033"/>
                <a:gd name="connsiteY1" fmla="*/ 820783 h 820783"/>
                <a:gd name="connsiteX2" fmla="*/ 106892 w 107033"/>
                <a:gd name="connsiteY2" fmla="*/ 573133 h 820783"/>
                <a:gd name="connsiteX3" fmla="*/ 105833 w 107033"/>
                <a:gd name="connsiteY3" fmla="*/ 1633 h 820783"/>
                <a:gd name="connsiteX4" fmla="*/ 13758 w 107033"/>
                <a:gd name="connsiteY4" fmla="*/ 1633 h 820783"/>
                <a:gd name="connsiteX0" fmla="*/ 10583 w 103858"/>
                <a:gd name="connsiteY0" fmla="*/ 1633 h 804908"/>
                <a:gd name="connsiteX1" fmla="*/ 0 w 103858"/>
                <a:gd name="connsiteY1" fmla="*/ 804908 h 804908"/>
                <a:gd name="connsiteX2" fmla="*/ 103717 w 103858"/>
                <a:gd name="connsiteY2" fmla="*/ 573133 h 804908"/>
                <a:gd name="connsiteX3" fmla="*/ 102658 w 103858"/>
                <a:gd name="connsiteY3" fmla="*/ 1633 h 804908"/>
                <a:gd name="connsiteX4" fmla="*/ 10583 w 103858"/>
                <a:gd name="connsiteY4" fmla="*/ 1633 h 804908"/>
                <a:gd name="connsiteX0" fmla="*/ 10583 w 103858"/>
                <a:gd name="connsiteY0" fmla="*/ 1633 h 804908"/>
                <a:gd name="connsiteX1" fmla="*/ 0 w 103858"/>
                <a:gd name="connsiteY1" fmla="*/ 804908 h 804908"/>
                <a:gd name="connsiteX2" fmla="*/ 103717 w 103858"/>
                <a:gd name="connsiteY2" fmla="*/ 573133 h 804908"/>
                <a:gd name="connsiteX3" fmla="*/ 102658 w 103858"/>
                <a:gd name="connsiteY3" fmla="*/ 1633 h 804908"/>
                <a:gd name="connsiteX4" fmla="*/ 10583 w 103858"/>
                <a:gd name="connsiteY4" fmla="*/ 1633 h 804908"/>
                <a:gd name="connsiteX0" fmla="*/ 10583 w 103858"/>
                <a:gd name="connsiteY0" fmla="*/ 1633 h 804908"/>
                <a:gd name="connsiteX1" fmla="*/ 0 w 103858"/>
                <a:gd name="connsiteY1" fmla="*/ 804908 h 804908"/>
                <a:gd name="connsiteX2" fmla="*/ 103717 w 103858"/>
                <a:gd name="connsiteY2" fmla="*/ 573133 h 804908"/>
                <a:gd name="connsiteX3" fmla="*/ 102658 w 103858"/>
                <a:gd name="connsiteY3" fmla="*/ 1633 h 804908"/>
                <a:gd name="connsiteX4" fmla="*/ 10583 w 103858"/>
                <a:gd name="connsiteY4" fmla="*/ 1633 h 804908"/>
                <a:gd name="connsiteX0" fmla="*/ 3773 w 103858"/>
                <a:gd name="connsiteY0" fmla="*/ 5084 h 804117"/>
                <a:gd name="connsiteX1" fmla="*/ 0 w 103858"/>
                <a:gd name="connsiteY1" fmla="*/ 804117 h 804117"/>
                <a:gd name="connsiteX2" fmla="*/ 103717 w 103858"/>
                <a:gd name="connsiteY2" fmla="*/ 572342 h 804117"/>
                <a:gd name="connsiteX3" fmla="*/ 102658 w 103858"/>
                <a:gd name="connsiteY3" fmla="*/ 842 h 804117"/>
                <a:gd name="connsiteX4" fmla="*/ 3773 w 103858"/>
                <a:gd name="connsiteY4" fmla="*/ 5084 h 804117"/>
                <a:gd name="connsiteX0" fmla="*/ 3773 w 103858"/>
                <a:gd name="connsiteY0" fmla="*/ 5084 h 804117"/>
                <a:gd name="connsiteX1" fmla="*/ 0 w 103858"/>
                <a:gd name="connsiteY1" fmla="*/ 804117 h 804117"/>
                <a:gd name="connsiteX2" fmla="*/ 103717 w 103858"/>
                <a:gd name="connsiteY2" fmla="*/ 572342 h 804117"/>
                <a:gd name="connsiteX3" fmla="*/ 102658 w 103858"/>
                <a:gd name="connsiteY3" fmla="*/ 842 h 804117"/>
                <a:gd name="connsiteX4" fmla="*/ 3773 w 103858"/>
                <a:gd name="connsiteY4" fmla="*/ 5084 h 804117"/>
                <a:gd name="connsiteX0" fmla="*/ 3773 w 871862"/>
                <a:gd name="connsiteY0" fmla="*/ 155 h 799188"/>
                <a:gd name="connsiteX1" fmla="*/ 0 w 871862"/>
                <a:gd name="connsiteY1" fmla="*/ 799188 h 799188"/>
                <a:gd name="connsiteX2" fmla="*/ 103717 w 871862"/>
                <a:gd name="connsiteY2" fmla="*/ 567413 h 799188"/>
                <a:gd name="connsiteX3" fmla="*/ 871855 w 871862"/>
                <a:gd name="connsiteY3" fmla="*/ 6779 h 799188"/>
                <a:gd name="connsiteX4" fmla="*/ 3773 w 871862"/>
                <a:gd name="connsiteY4" fmla="*/ 155 h 799188"/>
                <a:gd name="connsiteX0" fmla="*/ 3773 w 871896"/>
                <a:gd name="connsiteY0" fmla="*/ 155 h 1322656"/>
                <a:gd name="connsiteX1" fmla="*/ 0 w 871896"/>
                <a:gd name="connsiteY1" fmla="*/ 799188 h 1322656"/>
                <a:gd name="connsiteX2" fmla="*/ 739034 w 871896"/>
                <a:gd name="connsiteY2" fmla="*/ 1322631 h 1322656"/>
                <a:gd name="connsiteX3" fmla="*/ 871855 w 871896"/>
                <a:gd name="connsiteY3" fmla="*/ 6779 h 1322656"/>
                <a:gd name="connsiteX4" fmla="*/ 3773 w 871896"/>
                <a:gd name="connsiteY4" fmla="*/ 155 h 1322656"/>
                <a:gd name="connsiteX0" fmla="*/ 159560 w 1027683"/>
                <a:gd name="connsiteY0" fmla="*/ 155 h 1322710"/>
                <a:gd name="connsiteX1" fmla="*/ 0 w 1027683"/>
                <a:gd name="connsiteY1" fmla="*/ 1244713 h 1322710"/>
                <a:gd name="connsiteX2" fmla="*/ 894821 w 1027683"/>
                <a:gd name="connsiteY2" fmla="*/ 1322631 h 1322710"/>
                <a:gd name="connsiteX3" fmla="*/ 1027642 w 1027683"/>
                <a:gd name="connsiteY3" fmla="*/ 6779 h 1322710"/>
                <a:gd name="connsiteX4" fmla="*/ 159560 w 1027683"/>
                <a:gd name="connsiteY4" fmla="*/ 155 h 1322710"/>
                <a:gd name="connsiteX0" fmla="*/ 159560 w 1027683"/>
                <a:gd name="connsiteY0" fmla="*/ 155 h 1322783"/>
                <a:gd name="connsiteX1" fmla="*/ 0 w 1027683"/>
                <a:gd name="connsiteY1" fmla="*/ 1244713 h 1322783"/>
                <a:gd name="connsiteX2" fmla="*/ 894821 w 1027683"/>
                <a:gd name="connsiteY2" fmla="*/ 1322631 h 1322783"/>
                <a:gd name="connsiteX3" fmla="*/ 1027642 w 1027683"/>
                <a:gd name="connsiteY3" fmla="*/ 6779 h 1322783"/>
                <a:gd name="connsiteX4" fmla="*/ 159560 w 1027683"/>
                <a:gd name="connsiteY4" fmla="*/ 155 h 1322783"/>
                <a:gd name="connsiteX0" fmla="*/ 159560 w 1027683"/>
                <a:gd name="connsiteY0" fmla="*/ 155 h 1322631"/>
                <a:gd name="connsiteX1" fmla="*/ 0 w 1027683"/>
                <a:gd name="connsiteY1" fmla="*/ 1244713 h 1322631"/>
                <a:gd name="connsiteX2" fmla="*/ 894821 w 1027683"/>
                <a:gd name="connsiteY2" fmla="*/ 1322631 h 1322631"/>
                <a:gd name="connsiteX3" fmla="*/ 1027642 w 1027683"/>
                <a:gd name="connsiteY3" fmla="*/ 6779 h 1322631"/>
                <a:gd name="connsiteX4" fmla="*/ 159560 w 1027683"/>
                <a:gd name="connsiteY4" fmla="*/ 155 h 1322631"/>
                <a:gd name="connsiteX0" fmla="*/ 159560 w 1027683"/>
                <a:gd name="connsiteY0" fmla="*/ 155 h 1322631"/>
                <a:gd name="connsiteX1" fmla="*/ 0 w 1027683"/>
                <a:gd name="connsiteY1" fmla="*/ 1244713 h 1322631"/>
                <a:gd name="connsiteX2" fmla="*/ 894821 w 1027683"/>
                <a:gd name="connsiteY2" fmla="*/ 1322631 h 1322631"/>
                <a:gd name="connsiteX3" fmla="*/ 1027642 w 1027683"/>
                <a:gd name="connsiteY3" fmla="*/ 6779 h 1322631"/>
                <a:gd name="connsiteX4" fmla="*/ 159560 w 1027683"/>
                <a:gd name="connsiteY4" fmla="*/ 155 h 1322631"/>
                <a:gd name="connsiteX0" fmla="*/ 159560 w 1027683"/>
                <a:gd name="connsiteY0" fmla="*/ 155 h 1322631"/>
                <a:gd name="connsiteX1" fmla="*/ 0 w 1027683"/>
                <a:gd name="connsiteY1" fmla="*/ 1244713 h 1322631"/>
                <a:gd name="connsiteX2" fmla="*/ 894821 w 1027683"/>
                <a:gd name="connsiteY2" fmla="*/ 1322631 h 1322631"/>
                <a:gd name="connsiteX3" fmla="*/ 1027642 w 1027683"/>
                <a:gd name="connsiteY3" fmla="*/ 6779 h 1322631"/>
                <a:gd name="connsiteX4" fmla="*/ 159560 w 1027683"/>
                <a:gd name="connsiteY4" fmla="*/ 155 h 1322631"/>
                <a:gd name="connsiteX0" fmla="*/ 242322 w 1110445"/>
                <a:gd name="connsiteY0" fmla="*/ 155 h 1322631"/>
                <a:gd name="connsiteX1" fmla="*/ 0 w 1110445"/>
                <a:gd name="connsiteY1" fmla="*/ 1255580 h 1322631"/>
                <a:gd name="connsiteX2" fmla="*/ 977583 w 1110445"/>
                <a:gd name="connsiteY2" fmla="*/ 1322631 h 1322631"/>
                <a:gd name="connsiteX3" fmla="*/ 1110404 w 1110445"/>
                <a:gd name="connsiteY3" fmla="*/ 6779 h 1322631"/>
                <a:gd name="connsiteX4" fmla="*/ 242322 w 1110445"/>
                <a:gd name="connsiteY4" fmla="*/ 155 h 1322631"/>
                <a:gd name="connsiteX0" fmla="*/ 242322 w 1110445"/>
                <a:gd name="connsiteY0" fmla="*/ 155 h 1322631"/>
                <a:gd name="connsiteX1" fmla="*/ 0 w 1110445"/>
                <a:gd name="connsiteY1" fmla="*/ 1255580 h 1322631"/>
                <a:gd name="connsiteX2" fmla="*/ 977583 w 1110445"/>
                <a:gd name="connsiteY2" fmla="*/ 1322631 h 1322631"/>
                <a:gd name="connsiteX3" fmla="*/ 1110404 w 1110445"/>
                <a:gd name="connsiteY3" fmla="*/ 6779 h 1322631"/>
                <a:gd name="connsiteX4" fmla="*/ 242322 w 1110445"/>
                <a:gd name="connsiteY4" fmla="*/ 155 h 1322631"/>
                <a:gd name="connsiteX0" fmla="*/ 329952 w 1198075"/>
                <a:gd name="connsiteY0" fmla="*/ 155 h 1322631"/>
                <a:gd name="connsiteX1" fmla="*/ 0 w 1198075"/>
                <a:gd name="connsiteY1" fmla="*/ 1136049 h 1322631"/>
                <a:gd name="connsiteX2" fmla="*/ 1065213 w 1198075"/>
                <a:gd name="connsiteY2" fmla="*/ 1322631 h 1322631"/>
                <a:gd name="connsiteX3" fmla="*/ 1198034 w 1198075"/>
                <a:gd name="connsiteY3" fmla="*/ 6779 h 1322631"/>
                <a:gd name="connsiteX4" fmla="*/ 329952 w 1198075"/>
                <a:gd name="connsiteY4" fmla="*/ 155 h 1322631"/>
                <a:gd name="connsiteX0" fmla="*/ 329952 w 1198075"/>
                <a:gd name="connsiteY0" fmla="*/ 155 h 1322631"/>
                <a:gd name="connsiteX1" fmla="*/ 0 w 1198075"/>
                <a:gd name="connsiteY1" fmla="*/ 1136049 h 1322631"/>
                <a:gd name="connsiteX2" fmla="*/ 1065213 w 1198075"/>
                <a:gd name="connsiteY2" fmla="*/ 1322631 h 1322631"/>
                <a:gd name="connsiteX3" fmla="*/ 1198034 w 1198075"/>
                <a:gd name="connsiteY3" fmla="*/ 6779 h 1322631"/>
                <a:gd name="connsiteX4" fmla="*/ 329952 w 1198075"/>
                <a:gd name="connsiteY4" fmla="*/ 155 h 1322631"/>
                <a:gd name="connsiteX0" fmla="*/ 329952 w 1198075"/>
                <a:gd name="connsiteY0" fmla="*/ 155 h 1322631"/>
                <a:gd name="connsiteX1" fmla="*/ 0 w 1198075"/>
                <a:gd name="connsiteY1" fmla="*/ 1136049 h 1322631"/>
                <a:gd name="connsiteX2" fmla="*/ 1065213 w 1198075"/>
                <a:gd name="connsiteY2" fmla="*/ 1322631 h 1322631"/>
                <a:gd name="connsiteX3" fmla="*/ 1198034 w 1198075"/>
                <a:gd name="connsiteY3" fmla="*/ 6779 h 1322631"/>
                <a:gd name="connsiteX4" fmla="*/ 329952 w 1198075"/>
                <a:gd name="connsiteY4" fmla="*/ 155 h 1322631"/>
                <a:gd name="connsiteX0" fmla="*/ 329952 w 1198058"/>
                <a:gd name="connsiteY0" fmla="*/ 155 h 1230266"/>
                <a:gd name="connsiteX1" fmla="*/ 0 w 1198058"/>
                <a:gd name="connsiteY1" fmla="*/ 1136049 h 1230266"/>
                <a:gd name="connsiteX2" fmla="*/ 967847 w 1198058"/>
                <a:gd name="connsiteY2" fmla="*/ 1230266 h 1230266"/>
                <a:gd name="connsiteX3" fmla="*/ 1198034 w 1198058"/>
                <a:gd name="connsiteY3" fmla="*/ 6779 h 1230266"/>
                <a:gd name="connsiteX4" fmla="*/ 329952 w 1198058"/>
                <a:gd name="connsiteY4" fmla="*/ 155 h 1230266"/>
                <a:gd name="connsiteX0" fmla="*/ 395674 w 1263780"/>
                <a:gd name="connsiteY0" fmla="*/ 155 h 1230266"/>
                <a:gd name="connsiteX1" fmla="*/ 0 w 1263780"/>
                <a:gd name="connsiteY1" fmla="*/ 1087150 h 1230266"/>
                <a:gd name="connsiteX2" fmla="*/ 1033569 w 1263780"/>
                <a:gd name="connsiteY2" fmla="*/ 1230266 h 1230266"/>
                <a:gd name="connsiteX3" fmla="*/ 1263756 w 1263780"/>
                <a:gd name="connsiteY3" fmla="*/ 6779 h 1230266"/>
                <a:gd name="connsiteX4" fmla="*/ 395674 w 1263780"/>
                <a:gd name="connsiteY4" fmla="*/ 155 h 1230266"/>
                <a:gd name="connsiteX0" fmla="*/ 395674 w 1263780"/>
                <a:gd name="connsiteY0" fmla="*/ 155 h 1230266"/>
                <a:gd name="connsiteX1" fmla="*/ 0 w 1263780"/>
                <a:gd name="connsiteY1" fmla="*/ 1087150 h 1230266"/>
                <a:gd name="connsiteX2" fmla="*/ 1033569 w 1263780"/>
                <a:gd name="connsiteY2" fmla="*/ 1230266 h 1230266"/>
                <a:gd name="connsiteX3" fmla="*/ 1263756 w 1263780"/>
                <a:gd name="connsiteY3" fmla="*/ 6779 h 1230266"/>
                <a:gd name="connsiteX4" fmla="*/ 395674 w 1263780"/>
                <a:gd name="connsiteY4" fmla="*/ 155 h 1230266"/>
                <a:gd name="connsiteX0" fmla="*/ 395674 w 1263780"/>
                <a:gd name="connsiteY0" fmla="*/ 155 h 1230266"/>
                <a:gd name="connsiteX1" fmla="*/ 0 w 1263780"/>
                <a:gd name="connsiteY1" fmla="*/ 1087150 h 1230266"/>
                <a:gd name="connsiteX2" fmla="*/ 1033569 w 1263780"/>
                <a:gd name="connsiteY2" fmla="*/ 1230266 h 1230266"/>
                <a:gd name="connsiteX3" fmla="*/ 1263756 w 1263780"/>
                <a:gd name="connsiteY3" fmla="*/ 6779 h 1230266"/>
                <a:gd name="connsiteX4" fmla="*/ 395674 w 1263780"/>
                <a:gd name="connsiteY4" fmla="*/ 155 h 1230266"/>
                <a:gd name="connsiteX0" fmla="*/ 412713 w 1280819"/>
                <a:gd name="connsiteY0" fmla="*/ 155 h 1230266"/>
                <a:gd name="connsiteX1" fmla="*/ 0 w 1280819"/>
                <a:gd name="connsiteY1" fmla="*/ 1011084 h 1230266"/>
                <a:gd name="connsiteX2" fmla="*/ 1050608 w 1280819"/>
                <a:gd name="connsiteY2" fmla="*/ 1230266 h 1230266"/>
                <a:gd name="connsiteX3" fmla="*/ 1280795 w 1280819"/>
                <a:gd name="connsiteY3" fmla="*/ 6779 h 1230266"/>
                <a:gd name="connsiteX4" fmla="*/ 412713 w 1280819"/>
                <a:gd name="connsiteY4" fmla="*/ 155 h 1230266"/>
                <a:gd name="connsiteX0" fmla="*/ 412713 w 1280819"/>
                <a:gd name="connsiteY0" fmla="*/ 155 h 1230266"/>
                <a:gd name="connsiteX1" fmla="*/ 0 w 1280819"/>
                <a:gd name="connsiteY1" fmla="*/ 1011084 h 1230266"/>
                <a:gd name="connsiteX2" fmla="*/ 1050608 w 1280819"/>
                <a:gd name="connsiteY2" fmla="*/ 1230266 h 1230266"/>
                <a:gd name="connsiteX3" fmla="*/ 1280795 w 1280819"/>
                <a:gd name="connsiteY3" fmla="*/ 6779 h 1230266"/>
                <a:gd name="connsiteX4" fmla="*/ 412713 w 1280819"/>
                <a:gd name="connsiteY4" fmla="*/ 155 h 1230266"/>
                <a:gd name="connsiteX0" fmla="*/ 412713 w 1280821"/>
                <a:gd name="connsiteY0" fmla="*/ 155 h 1018370"/>
                <a:gd name="connsiteX1" fmla="*/ 0 w 1280821"/>
                <a:gd name="connsiteY1" fmla="*/ 1011084 h 1018370"/>
                <a:gd name="connsiteX2" fmla="*/ 1062779 w 1280821"/>
                <a:gd name="connsiteY2" fmla="*/ 1018370 h 1018370"/>
                <a:gd name="connsiteX3" fmla="*/ 1280795 w 1280821"/>
                <a:gd name="connsiteY3" fmla="*/ 6779 h 1018370"/>
                <a:gd name="connsiteX4" fmla="*/ 412713 w 1280821"/>
                <a:gd name="connsiteY4" fmla="*/ 155 h 1018370"/>
                <a:gd name="connsiteX0" fmla="*/ 412713 w 1280806"/>
                <a:gd name="connsiteY0" fmla="*/ 155 h 1018370"/>
                <a:gd name="connsiteX1" fmla="*/ 0 w 1280806"/>
                <a:gd name="connsiteY1" fmla="*/ 1011084 h 1018370"/>
                <a:gd name="connsiteX2" fmla="*/ 777982 w 1280806"/>
                <a:gd name="connsiteY2" fmla="*/ 1018370 h 1018370"/>
                <a:gd name="connsiteX3" fmla="*/ 1280795 w 1280806"/>
                <a:gd name="connsiteY3" fmla="*/ 6779 h 1018370"/>
                <a:gd name="connsiteX4" fmla="*/ 412713 w 1280806"/>
                <a:gd name="connsiteY4" fmla="*/ 155 h 1018370"/>
                <a:gd name="connsiteX0" fmla="*/ 412713 w 780149"/>
                <a:gd name="connsiteY0" fmla="*/ 2 h 1018217"/>
                <a:gd name="connsiteX1" fmla="*/ 0 w 780149"/>
                <a:gd name="connsiteY1" fmla="*/ 1010931 h 1018217"/>
                <a:gd name="connsiteX2" fmla="*/ 777982 w 780149"/>
                <a:gd name="connsiteY2" fmla="*/ 1018217 h 1018217"/>
                <a:gd name="connsiteX3" fmla="*/ 779357 w 780149"/>
                <a:gd name="connsiteY3" fmla="*/ 495617 h 1018217"/>
                <a:gd name="connsiteX4" fmla="*/ 412713 w 780149"/>
                <a:gd name="connsiteY4" fmla="*/ 2 h 1018217"/>
                <a:gd name="connsiteX0" fmla="*/ 200941 w 780149"/>
                <a:gd name="connsiteY0" fmla="*/ 26211 h 522836"/>
                <a:gd name="connsiteX1" fmla="*/ 0 w 780149"/>
                <a:gd name="connsiteY1" fmla="*/ 515550 h 522836"/>
                <a:gd name="connsiteX2" fmla="*/ 777982 w 780149"/>
                <a:gd name="connsiteY2" fmla="*/ 522836 h 522836"/>
                <a:gd name="connsiteX3" fmla="*/ 779357 w 780149"/>
                <a:gd name="connsiteY3" fmla="*/ 236 h 522836"/>
                <a:gd name="connsiteX4" fmla="*/ 200941 w 780149"/>
                <a:gd name="connsiteY4" fmla="*/ 26211 h 522836"/>
                <a:gd name="connsiteX0" fmla="*/ 200941 w 777982"/>
                <a:gd name="connsiteY0" fmla="*/ 32 h 496657"/>
                <a:gd name="connsiteX1" fmla="*/ 0 w 777982"/>
                <a:gd name="connsiteY1" fmla="*/ 489371 h 496657"/>
                <a:gd name="connsiteX2" fmla="*/ 777982 w 777982"/>
                <a:gd name="connsiteY2" fmla="*/ 496657 h 496657"/>
                <a:gd name="connsiteX3" fmla="*/ 772055 w 777982"/>
                <a:gd name="connsiteY3" fmla="*/ 28389 h 496657"/>
                <a:gd name="connsiteX4" fmla="*/ 200941 w 777982"/>
                <a:gd name="connsiteY4" fmla="*/ 32 h 496657"/>
                <a:gd name="connsiteX0" fmla="*/ 200941 w 780149"/>
                <a:gd name="connsiteY0" fmla="*/ 957 h 497582"/>
                <a:gd name="connsiteX1" fmla="*/ 0 w 780149"/>
                <a:gd name="connsiteY1" fmla="*/ 490296 h 497582"/>
                <a:gd name="connsiteX2" fmla="*/ 777982 w 780149"/>
                <a:gd name="connsiteY2" fmla="*/ 497582 h 497582"/>
                <a:gd name="connsiteX3" fmla="*/ 779357 w 780149"/>
                <a:gd name="connsiteY3" fmla="*/ 2148 h 497582"/>
                <a:gd name="connsiteX4" fmla="*/ 200941 w 780149"/>
                <a:gd name="connsiteY4" fmla="*/ 957 h 497582"/>
                <a:gd name="connsiteX0" fmla="*/ 200941 w 780149"/>
                <a:gd name="connsiteY0" fmla="*/ 957 h 497582"/>
                <a:gd name="connsiteX1" fmla="*/ 0 w 780149"/>
                <a:gd name="connsiteY1" fmla="*/ 490296 h 497582"/>
                <a:gd name="connsiteX2" fmla="*/ 777982 w 780149"/>
                <a:gd name="connsiteY2" fmla="*/ 497582 h 497582"/>
                <a:gd name="connsiteX3" fmla="*/ 779357 w 780149"/>
                <a:gd name="connsiteY3" fmla="*/ 2148 h 497582"/>
                <a:gd name="connsiteX4" fmla="*/ 200941 w 780149"/>
                <a:gd name="connsiteY4" fmla="*/ 957 h 497582"/>
                <a:gd name="connsiteX0" fmla="*/ 200941 w 780149"/>
                <a:gd name="connsiteY0" fmla="*/ 957 h 497582"/>
                <a:gd name="connsiteX1" fmla="*/ 0 w 780149"/>
                <a:gd name="connsiteY1" fmla="*/ 490296 h 497582"/>
                <a:gd name="connsiteX2" fmla="*/ 777982 w 780149"/>
                <a:gd name="connsiteY2" fmla="*/ 497582 h 497582"/>
                <a:gd name="connsiteX3" fmla="*/ 779357 w 780149"/>
                <a:gd name="connsiteY3" fmla="*/ 2148 h 497582"/>
                <a:gd name="connsiteX4" fmla="*/ 200941 w 780149"/>
                <a:gd name="connsiteY4" fmla="*/ 957 h 497582"/>
                <a:gd name="connsiteX0" fmla="*/ 273966 w 780149"/>
                <a:gd name="connsiteY0" fmla="*/ 20830 h 495722"/>
                <a:gd name="connsiteX1" fmla="*/ 0 w 780149"/>
                <a:gd name="connsiteY1" fmla="*/ 488436 h 495722"/>
                <a:gd name="connsiteX2" fmla="*/ 777982 w 780149"/>
                <a:gd name="connsiteY2" fmla="*/ 495722 h 495722"/>
                <a:gd name="connsiteX3" fmla="*/ 779357 w 780149"/>
                <a:gd name="connsiteY3" fmla="*/ 288 h 495722"/>
                <a:gd name="connsiteX4" fmla="*/ 273966 w 780149"/>
                <a:gd name="connsiteY4" fmla="*/ 20830 h 495722"/>
                <a:gd name="connsiteX0" fmla="*/ 273966 w 780149"/>
                <a:gd name="connsiteY0" fmla="*/ 20830 h 495722"/>
                <a:gd name="connsiteX1" fmla="*/ 0 w 780149"/>
                <a:gd name="connsiteY1" fmla="*/ 488436 h 495722"/>
                <a:gd name="connsiteX2" fmla="*/ 777982 w 780149"/>
                <a:gd name="connsiteY2" fmla="*/ 495722 h 495722"/>
                <a:gd name="connsiteX3" fmla="*/ 779357 w 780149"/>
                <a:gd name="connsiteY3" fmla="*/ 288 h 495722"/>
                <a:gd name="connsiteX4" fmla="*/ 273966 w 780149"/>
                <a:gd name="connsiteY4" fmla="*/ 20830 h 495722"/>
                <a:gd name="connsiteX0" fmla="*/ 288571 w 780149"/>
                <a:gd name="connsiteY0" fmla="*/ 957 h 497582"/>
                <a:gd name="connsiteX1" fmla="*/ 0 w 780149"/>
                <a:gd name="connsiteY1" fmla="*/ 490296 h 497582"/>
                <a:gd name="connsiteX2" fmla="*/ 777982 w 780149"/>
                <a:gd name="connsiteY2" fmla="*/ 497582 h 497582"/>
                <a:gd name="connsiteX3" fmla="*/ 779357 w 780149"/>
                <a:gd name="connsiteY3" fmla="*/ 2148 h 497582"/>
                <a:gd name="connsiteX4" fmla="*/ 288571 w 780149"/>
                <a:gd name="connsiteY4" fmla="*/ 957 h 497582"/>
                <a:gd name="connsiteX0" fmla="*/ 288571 w 780149"/>
                <a:gd name="connsiteY0" fmla="*/ 957 h 497582"/>
                <a:gd name="connsiteX1" fmla="*/ 0 w 780149"/>
                <a:gd name="connsiteY1" fmla="*/ 490296 h 497582"/>
                <a:gd name="connsiteX2" fmla="*/ 777982 w 780149"/>
                <a:gd name="connsiteY2" fmla="*/ 497582 h 497582"/>
                <a:gd name="connsiteX3" fmla="*/ 779357 w 780149"/>
                <a:gd name="connsiteY3" fmla="*/ 2148 h 497582"/>
                <a:gd name="connsiteX4" fmla="*/ 288571 w 780149"/>
                <a:gd name="connsiteY4" fmla="*/ 957 h 49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149" h="497582">
                  <a:moveTo>
                    <a:pt x="288571" y="957"/>
                  </a:moveTo>
                  <a:cubicBezTo>
                    <a:pt x="181061" y="182778"/>
                    <a:pt x="179895" y="202216"/>
                    <a:pt x="0" y="490296"/>
                  </a:cubicBezTo>
                  <a:lnTo>
                    <a:pt x="777982" y="497582"/>
                  </a:lnTo>
                  <a:cubicBezTo>
                    <a:pt x="776571" y="493349"/>
                    <a:pt x="782145" y="5633"/>
                    <a:pt x="779357" y="2148"/>
                  </a:cubicBezTo>
                  <a:cubicBezTo>
                    <a:pt x="776897" y="-927"/>
                    <a:pt x="331961" y="-101"/>
                    <a:pt x="288571" y="95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4277813" y="1312193"/>
              <a:ext cx="4792383" cy="257163"/>
            </a:xfrm>
            <a:custGeom>
              <a:avLst/>
              <a:gdLst>
                <a:gd name="connsiteX0" fmla="*/ 112 w 42446"/>
                <a:gd name="connsiteY0" fmla="*/ 17006 h 39520"/>
                <a:gd name="connsiteX1" fmla="*/ 8579 w 42446"/>
                <a:gd name="connsiteY1" fmla="*/ 38173 h 39520"/>
                <a:gd name="connsiteX2" fmla="*/ 42446 w 42446"/>
                <a:gd name="connsiteY2" fmla="*/ 25473 h 39520"/>
                <a:gd name="connsiteX3" fmla="*/ 38212 w 42446"/>
                <a:gd name="connsiteY3" fmla="*/ 12773 h 39520"/>
                <a:gd name="connsiteX4" fmla="*/ 12812 w 42446"/>
                <a:gd name="connsiteY4" fmla="*/ 73 h 39520"/>
                <a:gd name="connsiteX5" fmla="*/ 112 w 42446"/>
                <a:gd name="connsiteY5" fmla="*/ 17006 h 39520"/>
                <a:gd name="connsiteX0" fmla="*/ 112 w 95460"/>
                <a:gd name="connsiteY0" fmla="*/ 112254 h 134768"/>
                <a:gd name="connsiteX1" fmla="*/ 8579 w 95460"/>
                <a:gd name="connsiteY1" fmla="*/ 133421 h 134768"/>
                <a:gd name="connsiteX2" fmla="*/ 42446 w 95460"/>
                <a:gd name="connsiteY2" fmla="*/ 120721 h 134768"/>
                <a:gd name="connsiteX3" fmla="*/ 95362 w 95460"/>
                <a:gd name="connsiteY3" fmla="*/ 71 h 134768"/>
                <a:gd name="connsiteX4" fmla="*/ 12812 w 95460"/>
                <a:gd name="connsiteY4" fmla="*/ 95321 h 134768"/>
                <a:gd name="connsiteX5" fmla="*/ 112 w 95460"/>
                <a:gd name="connsiteY5" fmla="*/ 112254 h 134768"/>
                <a:gd name="connsiteX0" fmla="*/ 19592 w 114940"/>
                <a:gd name="connsiteY0" fmla="*/ 112604 h 135118"/>
                <a:gd name="connsiteX1" fmla="*/ 28059 w 114940"/>
                <a:gd name="connsiteY1" fmla="*/ 133771 h 135118"/>
                <a:gd name="connsiteX2" fmla="*/ 61926 w 114940"/>
                <a:gd name="connsiteY2" fmla="*/ 121071 h 135118"/>
                <a:gd name="connsiteX3" fmla="*/ 114842 w 114940"/>
                <a:gd name="connsiteY3" fmla="*/ 421 h 135118"/>
                <a:gd name="connsiteX4" fmla="*/ 542 w 114940"/>
                <a:gd name="connsiteY4" fmla="*/ 13121 h 135118"/>
                <a:gd name="connsiteX5" fmla="*/ 19592 w 114940"/>
                <a:gd name="connsiteY5" fmla="*/ 112604 h 135118"/>
                <a:gd name="connsiteX0" fmla="*/ 19592 w 115171"/>
                <a:gd name="connsiteY0" fmla="*/ 112604 h 200730"/>
                <a:gd name="connsiteX1" fmla="*/ 28059 w 115171"/>
                <a:gd name="connsiteY1" fmla="*/ 133771 h 200730"/>
                <a:gd name="connsiteX2" fmla="*/ 103201 w 115171"/>
                <a:gd name="connsiteY2" fmla="*/ 200446 h 200730"/>
                <a:gd name="connsiteX3" fmla="*/ 114842 w 115171"/>
                <a:gd name="connsiteY3" fmla="*/ 421 h 200730"/>
                <a:gd name="connsiteX4" fmla="*/ 542 w 115171"/>
                <a:gd name="connsiteY4" fmla="*/ 13121 h 200730"/>
                <a:gd name="connsiteX5" fmla="*/ 19592 w 115171"/>
                <a:gd name="connsiteY5" fmla="*/ 112604 h 200730"/>
                <a:gd name="connsiteX0" fmla="*/ 26450 w 122029"/>
                <a:gd name="connsiteY0" fmla="*/ 112604 h 284566"/>
                <a:gd name="connsiteX1" fmla="*/ 3167 w 122029"/>
                <a:gd name="connsiteY1" fmla="*/ 282996 h 284566"/>
                <a:gd name="connsiteX2" fmla="*/ 110059 w 122029"/>
                <a:gd name="connsiteY2" fmla="*/ 200446 h 284566"/>
                <a:gd name="connsiteX3" fmla="*/ 121700 w 122029"/>
                <a:gd name="connsiteY3" fmla="*/ 421 h 284566"/>
                <a:gd name="connsiteX4" fmla="*/ 7400 w 122029"/>
                <a:gd name="connsiteY4" fmla="*/ 13121 h 284566"/>
                <a:gd name="connsiteX5" fmla="*/ 26450 w 122029"/>
                <a:gd name="connsiteY5" fmla="*/ 112604 h 284566"/>
                <a:gd name="connsiteX0" fmla="*/ 6724 w 127703"/>
                <a:gd name="connsiteY0" fmla="*/ 128479 h 284098"/>
                <a:gd name="connsiteX1" fmla="*/ 8841 w 127703"/>
                <a:gd name="connsiteY1" fmla="*/ 282996 h 284098"/>
                <a:gd name="connsiteX2" fmla="*/ 115733 w 127703"/>
                <a:gd name="connsiteY2" fmla="*/ 200446 h 284098"/>
                <a:gd name="connsiteX3" fmla="*/ 127374 w 127703"/>
                <a:gd name="connsiteY3" fmla="*/ 421 h 284098"/>
                <a:gd name="connsiteX4" fmla="*/ 13074 w 127703"/>
                <a:gd name="connsiteY4" fmla="*/ 13121 h 284098"/>
                <a:gd name="connsiteX5" fmla="*/ 6724 w 127703"/>
                <a:gd name="connsiteY5" fmla="*/ 128479 h 284098"/>
                <a:gd name="connsiteX0" fmla="*/ 6724 w 127703"/>
                <a:gd name="connsiteY0" fmla="*/ 137684 h 293303"/>
                <a:gd name="connsiteX1" fmla="*/ 8841 w 127703"/>
                <a:gd name="connsiteY1" fmla="*/ 292201 h 293303"/>
                <a:gd name="connsiteX2" fmla="*/ 115733 w 127703"/>
                <a:gd name="connsiteY2" fmla="*/ 209651 h 293303"/>
                <a:gd name="connsiteX3" fmla="*/ 127374 w 127703"/>
                <a:gd name="connsiteY3" fmla="*/ 9626 h 293303"/>
                <a:gd name="connsiteX4" fmla="*/ 13074 w 127703"/>
                <a:gd name="connsiteY4" fmla="*/ 101 h 293303"/>
                <a:gd name="connsiteX5" fmla="*/ 6724 w 127703"/>
                <a:gd name="connsiteY5" fmla="*/ 137684 h 293303"/>
                <a:gd name="connsiteX0" fmla="*/ 6724 w 130828"/>
                <a:gd name="connsiteY0" fmla="*/ 139216 h 294835"/>
                <a:gd name="connsiteX1" fmla="*/ 8841 w 130828"/>
                <a:gd name="connsiteY1" fmla="*/ 293733 h 294835"/>
                <a:gd name="connsiteX2" fmla="*/ 115733 w 130828"/>
                <a:gd name="connsiteY2" fmla="*/ 211183 h 294835"/>
                <a:gd name="connsiteX3" fmla="*/ 130549 w 130828"/>
                <a:gd name="connsiteY3" fmla="*/ 1633 h 294835"/>
                <a:gd name="connsiteX4" fmla="*/ 13074 w 130828"/>
                <a:gd name="connsiteY4" fmla="*/ 1633 h 294835"/>
                <a:gd name="connsiteX5" fmla="*/ 6724 w 130828"/>
                <a:gd name="connsiteY5" fmla="*/ 139216 h 294835"/>
                <a:gd name="connsiteX0" fmla="*/ 3480 w 127394"/>
                <a:gd name="connsiteY0" fmla="*/ 139216 h 294608"/>
                <a:gd name="connsiteX1" fmla="*/ 5597 w 127394"/>
                <a:gd name="connsiteY1" fmla="*/ 293733 h 294608"/>
                <a:gd name="connsiteX2" fmla="*/ 68039 w 127394"/>
                <a:gd name="connsiteY2" fmla="*/ 204833 h 294608"/>
                <a:gd name="connsiteX3" fmla="*/ 127305 w 127394"/>
                <a:gd name="connsiteY3" fmla="*/ 1633 h 294608"/>
                <a:gd name="connsiteX4" fmla="*/ 9830 w 127394"/>
                <a:gd name="connsiteY4" fmla="*/ 1633 h 294608"/>
                <a:gd name="connsiteX5" fmla="*/ 3480 w 127394"/>
                <a:gd name="connsiteY5" fmla="*/ 139216 h 294608"/>
                <a:gd name="connsiteX0" fmla="*/ 3480 w 95728"/>
                <a:gd name="connsiteY0" fmla="*/ 137657 h 293049"/>
                <a:gd name="connsiteX1" fmla="*/ 5597 w 95728"/>
                <a:gd name="connsiteY1" fmla="*/ 292174 h 293049"/>
                <a:gd name="connsiteX2" fmla="*/ 68039 w 95728"/>
                <a:gd name="connsiteY2" fmla="*/ 203274 h 293049"/>
                <a:gd name="connsiteX3" fmla="*/ 95555 w 95728"/>
                <a:gd name="connsiteY3" fmla="*/ 12774 h 293049"/>
                <a:gd name="connsiteX4" fmla="*/ 9830 w 95728"/>
                <a:gd name="connsiteY4" fmla="*/ 74 h 293049"/>
                <a:gd name="connsiteX5" fmla="*/ 3480 w 95728"/>
                <a:gd name="connsiteY5" fmla="*/ 137657 h 293049"/>
                <a:gd name="connsiteX0" fmla="*/ 3480 w 83134"/>
                <a:gd name="connsiteY0" fmla="*/ 141719 h 297111"/>
                <a:gd name="connsiteX1" fmla="*/ 5597 w 83134"/>
                <a:gd name="connsiteY1" fmla="*/ 296236 h 297111"/>
                <a:gd name="connsiteX2" fmla="*/ 68039 w 83134"/>
                <a:gd name="connsiteY2" fmla="*/ 207336 h 297111"/>
                <a:gd name="connsiteX3" fmla="*/ 82855 w 83134"/>
                <a:gd name="connsiteY3" fmla="*/ 961 h 297111"/>
                <a:gd name="connsiteX4" fmla="*/ 9830 w 83134"/>
                <a:gd name="connsiteY4" fmla="*/ 4136 h 297111"/>
                <a:gd name="connsiteX5" fmla="*/ 3480 w 83134"/>
                <a:gd name="connsiteY5" fmla="*/ 141719 h 297111"/>
                <a:gd name="connsiteX0" fmla="*/ 10699 w 84003"/>
                <a:gd name="connsiteY0" fmla="*/ 4136 h 302335"/>
                <a:gd name="connsiteX1" fmla="*/ 6466 w 84003"/>
                <a:gd name="connsiteY1" fmla="*/ 296236 h 302335"/>
                <a:gd name="connsiteX2" fmla="*/ 68908 w 84003"/>
                <a:gd name="connsiteY2" fmla="*/ 207336 h 302335"/>
                <a:gd name="connsiteX3" fmla="*/ 83724 w 84003"/>
                <a:gd name="connsiteY3" fmla="*/ 961 h 302335"/>
                <a:gd name="connsiteX4" fmla="*/ 10699 w 84003"/>
                <a:gd name="connsiteY4" fmla="*/ 4136 h 302335"/>
                <a:gd name="connsiteX0" fmla="*/ 9195 w 85674"/>
                <a:gd name="connsiteY0" fmla="*/ 1 h 840632"/>
                <a:gd name="connsiteX1" fmla="*/ 8137 w 85674"/>
                <a:gd name="connsiteY1" fmla="*/ 803276 h 840632"/>
                <a:gd name="connsiteX2" fmla="*/ 70579 w 85674"/>
                <a:gd name="connsiteY2" fmla="*/ 714376 h 840632"/>
                <a:gd name="connsiteX3" fmla="*/ 85395 w 85674"/>
                <a:gd name="connsiteY3" fmla="*/ 508001 h 840632"/>
                <a:gd name="connsiteX4" fmla="*/ 9195 w 85674"/>
                <a:gd name="connsiteY4" fmla="*/ 1 h 840632"/>
                <a:gd name="connsiteX0" fmla="*/ 9195 w 85674"/>
                <a:gd name="connsiteY0" fmla="*/ 0 h 840631"/>
                <a:gd name="connsiteX1" fmla="*/ 8137 w 85674"/>
                <a:gd name="connsiteY1" fmla="*/ 803275 h 840631"/>
                <a:gd name="connsiteX2" fmla="*/ 70579 w 85674"/>
                <a:gd name="connsiteY2" fmla="*/ 714375 h 840631"/>
                <a:gd name="connsiteX3" fmla="*/ 85395 w 85674"/>
                <a:gd name="connsiteY3" fmla="*/ 508000 h 840631"/>
                <a:gd name="connsiteX4" fmla="*/ 9195 w 85674"/>
                <a:gd name="connsiteY4" fmla="*/ 0 h 840631"/>
                <a:gd name="connsiteX0" fmla="*/ 9195 w 95111"/>
                <a:gd name="connsiteY0" fmla="*/ 0 h 840631"/>
                <a:gd name="connsiteX1" fmla="*/ 8137 w 95111"/>
                <a:gd name="connsiteY1" fmla="*/ 803275 h 840631"/>
                <a:gd name="connsiteX2" fmla="*/ 70579 w 95111"/>
                <a:gd name="connsiteY2" fmla="*/ 714375 h 840631"/>
                <a:gd name="connsiteX3" fmla="*/ 94920 w 95111"/>
                <a:gd name="connsiteY3" fmla="*/ 22225 h 840631"/>
                <a:gd name="connsiteX4" fmla="*/ 9195 w 95111"/>
                <a:gd name="connsiteY4" fmla="*/ 0 h 840631"/>
                <a:gd name="connsiteX0" fmla="*/ 6155 w 101596"/>
                <a:gd name="connsiteY0" fmla="*/ 0 h 830462"/>
                <a:gd name="connsiteX1" fmla="*/ 14622 w 101596"/>
                <a:gd name="connsiteY1" fmla="*/ 793750 h 830462"/>
                <a:gd name="connsiteX2" fmla="*/ 77064 w 101596"/>
                <a:gd name="connsiteY2" fmla="*/ 704850 h 830462"/>
                <a:gd name="connsiteX3" fmla="*/ 101405 w 101596"/>
                <a:gd name="connsiteY3" fmla="*/ 12700 h 830462"/>
                <a:gd name="connsiteX4" fmla="*/ 6155 w 101596"/>
                <a:gd name="connsiteY4" fmla="*/ 0 h 830462"/>
                <a:gd name="connsiteX0" fmla="*/ 6155 w 101596"/>
                <a:gd name="connsiteY0" fmla="*/ 0 h 830462"/>
                <a:gd name="connsiteX1" fmla="*/ 14622 w 101596"/>
                <a:gd name="connsiteY1" fmla="*/ 793750 h 830462"/>
                <a:gd name="connsiteX2" fmla="*/ 77064 w 101596"/>
                <a:gd name="connsiteY2" fmla="*/ 704850 h 830462"/>
                <a:gd name="connsiteX3" fmla="*/ 101405 w 101596"/>
                <a:gd name="connsiteY3" fmla="*/ 12700 h 830462"/>
                <a:gd name="connsiteX4" fmla="*/ 6155 w 101596"/>
                <a:gd name="connsiteY4" fmla="*/ 0 h 830462"/>
                <a:gd name="connsiteX0" fmla="*/ 7216 w 103666"/>
                <a:gd name="connsiteY0" fmla="*/ 0 h 813067"/>
                <a:gd name="connsiteX1" fmla="*/ 15683 w 103666"/>
                <a:gd name="connsiteY1" fmla="*/ 793750 h 813067"/>
                <a:gd name="connsiteX2" fmla="*/ 103525 w 103666"/>
                <a:gd name="connsiteY2" fmla="*/ 584200 h 813067"/>
                <a:gd name="connsiteX3" fmla="*/ 102466 w 103666"/>
                <a:gd name="connsiteY3" fmla="*/ 12700 h 813067"/>
                <a:gd name="connsiteX4" fmla="*/ 7216 w 103666"/>
                <a:gd name="connsiteY4" fmla="*/ 0 h 813067"/>
                <a:gd name="connsiteX0" fmla="*/ 18307 w 114757"/>
                <a:gd name="connsiteY0" fmla="*/ 0 h 800153"/>
                <a:gd name="connsiteX1" fmla="*/ 26774 w 114757"/>
                <a:gd name="connsiteY1" fmla="*/ 793750 h 800153"/>
                <a:gd name="connsiteX2" fmla="*/ 114616 w 114757"/>
                <a:gd name="connsiteY2" fmla="*/ 584200 h 800153"/>
                <a:gd name="connsiteX3" fmla="*/ 113557 w 114757"/>
                <a:gd name="connsiteY3" fmla="*/ 12700 h 800153"/>
                <a:gd name="connsiteX4" fmla="*/ 18307 w 114757"/>
                <a:gd name="connsiteY4" fmla="*/ 0 h 800153"/>
                <a:gd name="connsiteX0" fmla="*/ 20971 w 117421"/>
                <a:gd name="connsiteY0" fmla="*/ 0 h 793793"/>
                <a:gd name="connsiteX1" fmla="*/ 29438 w 117421"/>
                <a:gd name="connsiteY1" fmla="*/ 793750 h 793793"/>
                <a:gd name="connsiteX2" fmla="*/ 117280 w 117421"/>
                <a:gd name="connsiteY2" fmla="*/ 584200 h 793793"/>
                <a:gd name="connsiteX3" fmla="*/ 116221 w 117421"/>
                <a:gd name="connsiteY3" fmla="*/ 12700 h 793793"/>
                <a:gd name="connsiteX4" fmla="*/ 20971 w 117421"/>
                <a:gd name="connsiteY4" fmla="*/ 0 h 793793"/>
                <a:gd name="connsiteX0" fmla="*/ 20971 w 117421"/>
                <a:gd name="connsiteY0" fmla="*/ 0 h 793793"/>
                <a:gd name="connsiteX1" fmla="*/ 29438 w 117421"/>
                <a:gd name="connsiteY1" fmla="*/ 793750 h 793793"/>
                <a:gd name="connsiteX2" fmla="*/ 117280 w 117421"/>
                <a:gd name="connsiteY2" fmla="*/ 584200 h 793793"/>
                <a:gd name="connsiteX3" fmla="*/ 116221 w 117421"/>
                <a:gd name="connsiteY3" fmla="*/ 12700 h 793793"/>
                <a:gd name="connsiteX4" fmla="*/ 20971 w 117421"/>
                <a:gd name="connsiteY4" fmla="*/ 0 h 793793"/>
                <a:gd name="connsiteX0" fmla="*/ 20971 w 117421"/>
                <a:gd name="connsiteY0" fmla="*/ 0 h 793793"/>
                <a:gd name="connsiteX1" fmla="*/ 29438 w 117421"/>
                <a:gd name="connsiteY1" fmla="*/ 793750 h 793793"/>
                <a:gd name="connsiteX2" fmla="*/ 117280 w 117421"/>
                <a:gd name="connsiteY2" fmla="*/ 584200 h 793793"/>
                <a:gd name="connsiteX3" fmla="*/ 116221 w 117421"/>
                <a:gd name="connsiteY3" fmla="*/ 12700 h 793793"/>
                <a:gd name="connsiteX4" fmla="*/ 20971 w 117421"/>
                <a:gd name="connsiteY4" fmla="*/ 0 h 793793"/>
                <a:gd name="connsiteX0" fmla="*/ 20971 w 117421"/>
                <a:gd name="connsiteY0" fmla="*/ 0 h 793750"/>
                <a:gd name="connsiteX1" fmla="*/ 29438 w 117421"/>
                <a:gd name="connsiteY1" fmla="*/ 793750 h 793750"/>
                <a:gd name="connsiteX2" fmla="*/ 117280 w 117421"/>
                <a:gd name="connsiteY2" fmla="*/ 584200 h 793750"/>
                <a:gd name="connsiteX3" fmla="*/ 116221 w 117421"/>
                <a:gd name="connsiteY3" fmla="*/ 12700 h 793750"/>
                <a:gd name="connsiteX4" fmla="*/ 20971 w 117421"/>
                <a:gd name="connsiteY4" fmla="*/ 0 h 793750"/>
                <a:gd name="connsiteX0" fmla="*/ 3957 w 100407"/>
                <a:gd name="connsiteY0" fmla="*/ 0 h 793750"/>
                <a:gd name="connsiteX1" fmla="*/ 12424 w 100407"/>
                <a:gd name="connsiteY1" fmla="*/ 793750 h 793750"/>
                <a:gd name="connsiteX2" fmla="*/ 100266 w 100407"/>
                <a:gd name="connsiteY2" fmla="*/ 584200 h 793750"/>
                <a:gd name="connsiteX3" fmla="*/ 99207 w 100407"/>
                <a:gd name="connsiteY3" fmla="*/ 12700 h 793750"/>
                <a:gd name="connsiteX4" fmla="*/ 3957 w 100407"/>
                <a:gd name="connsiteY4" fmla="*/ 0 h 793750"/>
                <a:gd name="connsiteX0" fmla="*/ 10583 w 107033"/>
                <a:gd name="connsiteY0" fmla="*/ 0 h 831850"/>
                <a:gd name="connsiteX1" fmla="*/ 0 w 107033"/>
                <a:gd name="connsiteY1" fmla="*/ 831850 h 831850"/>
                <a:gd name="connsiteX2" fmla="*/ 106892 w 107033"/>
                <a:gd name="connsiteY2" fmla="*/ 584200 h 831850"/>
                <a:gd name="connsiteX3" fmla="*/ 105833 w 107033"/>
                <a:gd name="connsiteY3" fmla="*/ 12700 h 831850"/>
                <a:gd name="connsiteX4" fmla="*/ 10583 w 107033"/>
                <a:gd name="connsiteY4" fmla="*/ 0 h 831850"/>
                <a:gd name="connsiteX0" fmla="*/ 10583 w 107033"/>
                <a:gd name="connsiteY0" fmla="*/ 0 h 831850"/>
                <a:gd name="connsiteX1" fmla="*/ 0 w 107033"/>
                <a:gd name="connsiteY1" fmla="*/ 831850 h 831850"/>
                <a:gd name="connsiteX2" fmla="*/ 106892 w 107033"/>
                <a:gd name="connsiteY2" fmla="*/ 584200 h 831850"/>
                <a:gd name="connsiteX3" fmla="*/ 105833 w 107033"/>
                <a:gd name="connsiteY3" fmla="*/ 12700 h 831850"/>
                <a:gd name="connsiteX4" fmla="*/ 10583 w 107033"/>
                <a:gd name="connsiteY4" fmla="*/ 0 h 831850"/>
                <a:gd name="connsiteX0" fmla="*/ 10583 w 107033"/>
                <a:gd name="connsiteY0" fmla="*/ 0 h 831850"/>
                <a:gd name="connsiteX1" fmla="*/ 0 w 107033"/>
                <a:gd name="connsiteY1" fmla="*/ 831850 h 831850"/>
                <a:gd name="connsiteX2" fmla="*/ 106892 w 107033"/>
                <a:gd name="connsiteY2" fmla="*/ 584200 h 831850"/>
                <a:gd name="connsiteX3" fmla="*/ 105833 w 107033"/>
                <a:gd name="connsiteY3" fmla="*/ 12700 h 831850"/>
                <a:gd name="connsiteX4" fmla="*/ 10583 w 107033"/>
                <a:gd name="connsiteY4" fmla="*/ 0 h 831850"/>
                <a:gd name="connsiteX0" fmla="*/ 10583 w 107033"/>
                <a:gd name="connsiteY0" fmla="*/ 0 h 831850"/>
                <a:gd name="connsiteX1" fmla="*/ 0 w 107033"/>
                <a:gd name="connsiteY1" fmla="*/ 831850 h 831850"/>
                <a:gd name="connsiteX2" fmla="*/ 106892 w 107033"/>
                <a:gd name="connsiteY2" fmla="*/ 584200 h 831850"/>
                <a:gd name="connsiteX3" fmla="*/ 105833 w 107033"/>
                <a:gd name="connsiteY3" fmla="*/ 12700 h 831850"/>
                <a:gd name="connsiteX4" fmla="*/ 10583 w 107033"/>
                <a:gd name="connsiteY4" fmla="*/ 0 h 831850"/>
                <a:gd name="connsiteX0" fmla="*/ 13758 w 107033"/>
                <a:gd name="connsiteY0" fmla="*/ 536 h 819686"/>
                <a:gd name="connsiteX1" fmla="*/ 0 w 107033"/>
                <a:gd name="connsiteY1" fmla="*/ 819686 h 819686"/>
                <a:gd name="connsiteX2" fmla="*/ 106892 w 107033"/>
                <a:gd name="connsiteY2" fmla="*/ 572036 h 819686"/>
                <a:gd name="connsiteX3" fmla="*/ 105833 w 107033"/>
                <a:gd name="connsiteY3" fmla="*/ 536 h 819686"/>
                <a:gd name="connsiteX4" fmla="*/ 13758 w 107033"/>
                <a:gd name="connsiteY4" fmla="*/ 536 h 819686"/>
                <a:gd name="connsiteX0" fmla="*/ 13758 w 107033"/>
                <a:gd name="connsiteY0" fmla="*/ 1633 h 820783"/>
                <a:gd name="connsiteX1" fmla="*/ 0 w 107033"/>
                <a:gd name="connsiteY1" fmla="*/ 820783 h 820783"/>
                <a:gd name="connsiteX2" fmla="*/ 106892 w 107033"/>
                <a:gd name="connsiteY2" fmla="*/ 573133 h 820783"/>
                <a:gd name="connsiteX3" fmla="*/ 105833 w 107033"/>
                <a:gd name="connsiteY3" fmla="*/ 1633 h 820783"/>
                <a:gd name="connsiteX4" fmla="*/ 13758 w 107033"/>
                <a:gd name="connsiteY4" fmla="*/ 1633 h 820783"/>
                <a:gd name="connsiteX0" fmla="*/ 13758 w 107033"/>
                <a:gd name="connsiteY0" fmla="*/ 1633 h 820783"/>
                <a:gd name="connsiteX1" fmla="*/ 0 w 107033"/>
                <a:gd name="connsiteY1" fmla="*/ 820783 h 820783"/>
                <a:gd name="connsiteX2" fmla="*/ 106892 w 107033"/>
                <a:gd name="connsiteY2" fmla="*/ 573133 h 820783"/>
                <a:gd name="connsiteX3" fmla="*/ 105833 w 107033"/>
                <a:gd name="connsiteY3" fmla="*/ 1633 h 820783"/>
                <a:gd name="connsiteX4" fmla="*/ 13758 w 107033"/>
                <a:gd name="connsiteY4" fmla="*/ 1633 h 820783"/>
                <a:gd name="connsiteX0" fmla="*/ 13758 w 107033"/>
                <a:gd name="connsiteY0" fmla="*/ 1633 h 820783"/>
                <a:gd name="connsiteX1" fmla="*/ 0 w 107033"/>
                <a:gd name="connsiteY1" fmla="*/ 820783 h 820783"/>
                <a:gd name="connsiteX2" fmla="*/ 106892 w 107033"/>
                <a:gd name="connsiteY2" fmla="*/ 573133 h 820783"/>
                <a:gd name="connsiteX3" fmla="*/ 105833 w 107033"/>
                <a:gd name="connsiteY3" fmla="*/ 1633 h 820783"/>
                <a:gd name="connsiteX4" fmla="*/ 13758 w 107033"/>
                <a:gd name="connsiteY4" fmla="*/ 1633 h 820783"/>
                <a:gd name="connsiteX0" fmla="*/ 10583 w 103858"/>
                <a:gd name="connsiteY0" fmla="*/ 1633 h 804908"/>
                <a:gd name="connsiteX1" fmla="*/ 0 w 103858"/>
                <a:gd name="connsiteY1" fmla="*/ 804908 h 804908"/>
                <a:gd name="connsiteX2" fmla="*/ 103717 w 103858"/>
                <a:gd name="connsiteY2" fmla="*/ 573133 h 804908"/>
                <a:gd name="connsiteX3" fmla="*/ 102658 w 103858"/>
                <a:gd name="connsiteY3" fmla="*/ 1633 h 804908"/>
                <a:gd name="connsiteX4" fmla="*/ 10583 w 103858"/>
                <a:gd name="connsiteY4" fmla="*/ 1633 h 804908"/>
                <a:gd name="connsiteX0" fmla="*/ 10583 w 103858"/>
                <a:gd name="connsiteY0" fmla="*/ 1633 h 804908"/>
                <a:gd name="connsiteX1" fmla="*/ 0 w 103858"/>
                <a:gd name="connsiteY1" fmla="*/ 804908 h 804908"/>
                <a:gd name="connsiteX2" fmla="*/ 103717 w 103858"/>
                <a:gd name="connsiteY2" fmla="*/ 573133 h 804908"/>
                <a:gd name="connsiteX3" fmla="*/ 102658 w 103858"/>
                <a:gd name="connsiteY3" fmla="*/ 1633 h 804908"/>
                <a:gd name="connsiteX4" fmla="*/ 10583 w 103858"/>
                <a:gd name="connsiteY4" fmla="*/ 1633 h 804908"/>
                <a:gd name="connsiteX0" fmla="*/ 10583 w 103858"/>
                <a:gd name="connsiteY0" fmla="*/ 1633 h 804908"/>
                <a:gd name="connsiteX1" fmla="*/ 0 w 103858"/>
                <a:gd name="connsiteY1" fmla="*/ 804908 h 804908"/>
                <a:gd name="connsiteX2" fmla="*/ 103717 w 103858"/>
                <a:gd name="connsiteY2" fmla="*/ 573133 h 804908"/>
                <a:gd name="connsiteX3" fmla="*/ 102658 w 103858"/>
                <a:gd name="connsiteY3" fmla="*/ 1633 h 804908"/>
                <a:gd name="connsiteX4" fmla="*/ 10583 w 103858"/>
                <a:gd name="connsiteY4" fmla="*/ 1633 h 804908"/>
                <a:gd name="connsiteX0" fmla="*/ 3773 w 103858"/>
                <a:gd name="connsiteY0" fmla="*/ 5084 h 804117"/>
                <a:gd name="connsiteX1" fmla="*/ 0 w 103858"/>
                <a:gd name="connsiteY1" fmla="*/ 804117 h 804117"/>
                <a:gd name="connsiteX2" fmla="*/ 103717 w 103858"/>
                <a:gd name="connsiteY2" fmla="*/ 572342 h 804117"/>
                <a:gd name="connsiteX3" fmla="*/ 102658 w 103858"/>
                <a:gd name="connsiteY3" fmla="*/ 842 h 804117"/>
                <a:gd name="connsiteX4" fmla="*/ 3773 w 103858"/>
                <a:gd name="connsiteY4" fmla="*/ 5084 h 804117"/>
                <a:gd name="connsiteX0" fmla="*/ 3773 w 103858"/>
                <a:gd name="connsiteY0" fmla="*/ 5084 h 804117"/>
                <a:gd name="connsiteX1" fmla="*/ 0 w 103858"/>
                <a:gd name="connsiteY1" fmla="*/ 804117 h 804117"/>
                <a:gd name="connsiteX2" fmla="*/ 103717 w 103858"/>
                <a:gd name="connsiteY2" fmla="*/ 572342 h 804117"/>
                <a:gd name="connsiteX3" fmla="*/ 102658 w 103858"/>
                <a:gd name="connsiteY3" fmla="*/ 842 h 804117"/>
                <a:gd name="connsiteX4" fmla="*/ 3773 w 103858"/>
                <a:gd name="connsiteY4" fmla="*/ 5084 h 804117"/>
                <a:gd name="connsiteX0" fmla="*/ 3773 w 871862"/>
                <a:gd name="connsiteY0" fmla="*/ 155 h 799188"/>
                <a:gd name="connsiteX1" fmla="*/ 0 w 871862"/>
                <a:gd name="connsiteY1" fmla="*/ 799188 h 799188"/>
                <a:gd name="connsiteX2" fmla="*/ 103717 w 871862"/>
                <a:gd name="connsiteY2" fmla="*/ 567413 h 799188"/>
                <a:gd name="connsiteX3" fmla="*/ 871855 w 871862"/>
                <a:gd name="connsiteY3" fmla="*/ 6779 h 799188"/>
                <a:gd name="connsiteX4" fmla="*/ 3773 w 871862"/>
                <a:gd name="connsiteY4" fmla="*/ 155 h 799188"/>
                <a:gd name="connsiteX0" fmla="*/ 3773 w 871896"/>
                <a:gd name="connsiteY0" fmla="*/ 155 h 1322656"/>
                <a:gd name="connsiteX1" fmla="*/ 0 w 871896"/>
                <a:gd name="connsiteY1" fmla="*/ 799188 h 1322656"/>
                <a:gd name="connsiteX2" fmla="*/ 739034 w 871896"/>
                <a:gd name="connsiteY2" fmla="*/ 1322631 h 1322656"/>
                <a:gd name="connsiteX3" fmla="*/ 871855 w 871896"/>
                <a:gd name="connsiteY3" fmla="*/ 6779 h 1322656"/>
                <a:gd name="connsiteX4" fmla="*/ 3773 w 871896"/>
                <a:gd name="connsiteY4" fmla="*/ 155 h 1322656"/>
                <a:gd name="connsiteX0" fmla="*/ 159560 w 1027683"/>
                <a:gd name="connsiteY0" fmla="*/ 155 h 1322710"/>
                <a:gd name="connsiteX1" fmla="*/ 0 w 1027683"/>
                <a:gd name="connsiteY1" fmla="*/ 1244713 h 1322710"/>
                <a:gd name="connsiteX2" fmla="*/ 894821 w 1027683"/>
                <a:gd name="connsiteY2" fmla="*/ 1322631 h 1322710"/>
                <a:gd name="connsiteX3" fmla="*/ 1027642 w 1027683"/>
                <a:gd name="connsiteY3" fmla="*/ 6779 h 1322710"/>
                <a:gd name="connsiteX4" fmla="*/ 159560 w 1027683"/>
                <a:gd name="connsiteY4" fmla="*/ 155 h 1322710"/>
                <a:gd name="connsiteX0" fmla="*/ 159560 w 1027683"/>
                <a:gd name="connsiteY0" fmla="*/ 155 h 1322783"/>
                <a:gd name="connsiteX1" fmla="*/ 0 w 1027683"/>
                <a:gd name="connsiteY1" fmla="*/ 1244713 h 1322783"/>
                <a:gd name="connsiteX2" fmla="*/ 894821 w 1027683"/>
                <a:gd name="connsiteY2" fmla="*/ 1322631 h 1322783"/>
                <a:gd name="connsiteX3" fmla="*/ 1027642 w 1027683"/>
                <a:gd name="connsiteY3" fmla="*/ 6779 h 1322783"/>
                <a:gd name="connsiteX4" fmla="*/ 159560 w 1027683"/>
                <a:gd name="connsiteY4" fmla="*/ 155 h 1322783"/>
                <a:gd name="connsiteX0" fmla="*/ 159560 w 1027683"/>
                <a:gd name="connsiteY0" fmla="*/ 155 h 1322631"/>
                <a:gd name="connsiteX1" fmla="*/ 0 w 1027683"/>
                <a:gd name="connsiteY1" fmla="*/ 1244713 h 1322631"/>
                <a:gd name="connsiteX2" fmla="*/ 894821 w 1027683"/>
                <a:gd name="connsiteY2" fmla="*/ 1322631 h 1322631"/>
                <a:gd name="connsiteX3" fmla="*/ 1027642 w 1027683"/>
                <a:gd name="connsiteY3" fmla="*/ 6779 h 1322631"/>
                <a:gd name="connsiteX4" fmla="*/ 159560 w 1027683"/>
                <a:gd name="connsiteY4" fmla="*/ 155 h 1322631"/>
                <a:gd name="connsiteX0" fmla="*/ 159560 w 1027683"/>
                <a:gd name="connsiteY0" fmla="*/ 155 h 1322631"/>
                <a:gd name="connsiteX1" fmla="*/ 0 w 1027683"/>
                <a:gd name="connsiteY1" fmla="*/ 1244713 h 1322631"/>
                <a:gd name="connsiteX2" fmla="*/ 894821 w 1027683"/>
                <a:gd name="connsiteY2" fmla="*/ 1322631 h 1322631"/>
                <a:gd name="connsiteX3" fmla="*/ 1027642 w 1027683"/>
                <a:gd name="connsiteY3" fmla="*/ 6779 h 1322631"/>
                <a:gd name="connsiteX4" fmla="*/ 159560 w 1027683"/>
                <a:gd name="connsiteY4" fmla="*/ 155 h 1322631"/>
                <a:gd name="connsiteX0" fmla="*/ 159560 w 1027683"/>
                <a:gd name="connsiteY0" fmla="*/ 155 h 1322631"/>
                <a:gd name="connsiteX1" fmla="*/ 0 w 1027683"/>
                <a:gd name="connsiteY1" fmla="*/ 1244713 h 1322631"/>
                <a:gd name="connsiteX2" fmla="*/ 894821 w 1027683"/>
                <a:gd name="connsiteY2" fmla="*/ 1322631 h 1322631"/>
                <a:gd name="connsiteX3" fmla="*/ 1027642 w 1027683"/>
                <a:gd name="connsiteY3" fmla="*/ 6779 h 1322631"/>
                <a:gd name="connsiteX4" fmla="*/ 159560 w 1027683"/>
                <a:gd name="connsiteY4" fmla="*/ 155 h 1322631"/>
                <a:gd name="connsiteX0" fmla="*/ 242322 w 1110445"/>
                <a:gd name="connsiteY0" fmla="*/ 155 h 1322631"/>
                <a:gd name="connsiteX1" fmla="*/ 0 w 1110445"/>
                <a:gd name="connsiteY1" fmla="*/ 1255580 h 1322631"/>
                <a:gd name="connsiteX2" fmla="*/ 977583 w 1110445"/>
                <a:gd name="connsiteY2" fmla="*/ 1322631 h 1322631"/>
                <a:gd name="connsiteX3" fmla="*/ 1110404 w 1110445"/>
                <a:gd name="connsiteY3" fmla="*/ 6779 h 1322631"/>
                <a:gd name="connsiteX4" fmla="*/ 242322 w 1110445"/>
                <a:gd name="connsiteY4" fmla="*/ 155 h 1322631"/>
                <a:gd name="connsiteX0" fmla="*/ 242322 w 1110445"/>
                <a:gd name="connsiteY0" fmla="*/ 155 h 1322631"/>
                <a:gd name="connsiteX1" fmla="*/ 0 w 1110445"/>
                <a:gd name="connsiteY1" fmla="*/ 1255580 h 1322631"/>
                <a:gd name="connsiteX2" fmla="*/ 977583 w 1110445"/>
                <a:gd name="connsiteY2" fmla="*/ 1322631 h 1322631"/>
                <a:gd name="connsiteX3" fmla="*/ 1110404 w 1110445"/>
                <a:gd name="connsiteY3" fmla="*/ 6779 h 1322631"/>
                <a:gd name="connsiteX4" fmla="*/ 242322 w 1110445"/>
                <a:gd name="connsiteY4" fmla="*/ 155 h 1322631"/>
                <a:gd name="connsiteX0" fmla="*/ 329952 w 1198075"/>
                <a:gd name="connsiteY0" fmla="*/ 155 h 1322631"/>
                <a:gd name="connsiteX1" fmla="*/ 0 w 1198075"/>
                <a:gd name="connsiteY1" fmla="*/ 1136049 h 1322631"/>
                <a:gd name="connsiteX2" fmla="*/ 1065213 w 1198075"/>
                <a:gd name="connsiteY2" fmla="*/ 1322631 h 1322631"/>
                <a:gd name="connsiteX3" fmla="*/ 1198034 w 1198075"/>
                <a:gd name="connsiteY3" fmla="*/ 6779 h 1322631"/>
                <a:gd name="connsiteX4" fmla="*/ 329952 w 1198075"/>
                <a:gd name="connsiteY4" fmla="*/ 155 h 1322631"/>
                <a:gd name="connsiteX0" fmla="*/ 329952 w 1198075"/>
                <a:gd name="connsiteY0" fmla="*/ 155 h 1322631"/>
                <a:gd name="connsiteX1" fmla="*/ 0 w 1198075"/>
                <a:gd name="connsiteY1" fmla="*/ 1136049 h 1322631"/>
                <a:gd name="connsiteX2" fmla="*/ 1065213 w 1198075"/>
                <a:gd name="connsiteY2" fmla="*/ 1322631 h 1322631"/>
                <a:gd name="connsiteX3" fmla="*/ 1198034 w 1198075"/>
                <a:gd name="connsiteY3" fmla="*/ 6779 h 1322631"/>
                <a:gd name="connsiteX4" fmla="*/ 329952 w 1198075"/>
                <a:gd name="connsiteY4" fmla="*/ 155 h 1322631"/>
                <a:gd name="connsiteX0" fmla="*/ 329952 w 1198075"/>
                <a:gd name="connsiteY0" fmla="*/ 155 h 1322631"/>
                <a:gd name="connsiteX1" fmla="*/ 0 w 1198075"/>
                <a:gd name="connsiteY1" fmla="*/ 1136049 h 1322631"/>
                <a:gd name="connsiteX2" fmla="*/ 1065213 w 1198075"/>
                <a:gd name="connsiteY2" fmla="*/ 1322631 h 1322631"/>
                <a:gd name="connsiteX3" fmla="*/ 1198034 w 1198075"/>
                <a:gd name="connsiteY3" fmla="*/ 6779 h 1322631"/>
                <a:gd name="connsiteX4" fmla="*/ 329952 w 1198075"/>
                <a:gd name="connsiteY4" fmla="*/ 155 h 1322631"/>
                <a:gd name="connsiteX0" fmla="*/ 329952 w 1198058"/>
                <a:gd name="connsiteY0" fmla="*/ 155 h 1230266"/>
                <a:gd name="connsiteX1" fmla="*/ 0 w 1198058"/>
                <a:gd name="connsiteY1" fmla="*/ 1136049 h 1230266"/>
                <a:gd name="connsiteX2" fmla="*/ 967847 w 1198058"/>
                <a:gd name="connsiteY2" fmla="*/ 1230266 h 1230266"/>
                <a:gd name="connsiteX3" fmla="*/ 1198034 w 1198058"/>
                <a:gd name="connsiteY3" fmla="*/ 6779 h 1230266"/>
                <a:gd name="connsiteX4" fmla="*/ 329952 w 1198058"/>
                <a:gd name="connsiteY4" fmla="*/ 155 h 1230266"/>
                <a:gd name="connsiteX0" fmla="*/ 395674 w 1263780"/>
                <a:gd name="connsiteY0" fmla="*/ 155 h 1230266"/>
                <a:gd name="connsiteX1" fmla="*/ 0 w 1263780"/>
                <a:gd name="connsiteY1" fmla="*/ 1087150 h 1230266"/>
                <a:gd name="connsiteX2" fmla="*/ 1033569 w 1263780"/>
                <a:gd name="connsiteY2" fmla="*/ 1230266 h 1230266"/>
                <a:gd name="connsiteX3" fmla="*/ 1263756 w 1263780"/>
                <a:gd name="connsiteY3" fmla="*/ 6779 h 1230266"/>
                <a:gd name="connsiteX4" fmla="*/ 395674 w 1263780"/>
                <a:gd name="connsiteY4" fmla="*/ 155 h 1230266"/>
                <a:gd name="connsiteX0" fmla="*/ 395674 w 1263780"/>
                <a:gd name="connsiteY0" fmla="*/ 155 h 1230266"/>
                <a:gd name="connsiteX1" fmla="*/ 0 w 1263780"/>
                <a:gd name="connsiteY1" fmla="*/ 1087150 h 1230266"/>
                <a:gd name="connsiteX2" fmla="*/ 1033569 w 1263780"/>
                <a:gd name="connsiteY2" fmla="*/ 1230266 h 1230266"/>
                <a:gd name="connsiteX3" fmla="*/ 1263756 w 1263780"/>
                <a:gd name="connsiteY3" fmla="*/ 6779 h 1230266"/>
                <a:gd name="connsiteX4" fmla="*/ 395674 w 1263780"/>
                <a:gd name="connsiteY4" fmla="*/ 155 h 1230266"/>
                <a:gd name="connsiteX0" fmla="*/ 395674 w 1263780"/>
                <a:gd name="connsiteY0" fmla="*/ 155 h 1230266"/>
                <a:gd name="connsiteX1" fmla="*/ 0 w 1263780"/>
                <a:gd name="connsiteY1" fmla="*/ 1087150 h 1230266"/>
                <a:gd name="connsiteX2" fmla="*/ 1033569 w 1263780"/>
                <a:gd name="connsiteY2" fmla="*/ 1230266 h 1230266"/>
                <a:gd name="connsiteX3" fmla="*/ 1263756 w 1263780"/>
                <a:gd name="connsiteY3" fmla="*/ 6779 h 1230266"/>
                <a:gd name="connsiteX4" fmla="*/ 395674 w 1263780"/>
                <a:gd name="connsiteY4" fmla="*/ 155 h 1230266"/>
                <a:gd name="connsiteX0" fmla="*/ 412713 w 1280819"/>
                <a:gd name="connsiteY0" fmla="*/ 155 h 1230266"/>
                <a:gd name="connsiteX1" fmla="*/ 0 w 1280819"/>
                <a:gd name="connsiteY1" fmla="*/ 1011084 h 1230266"/>
                <a:gd name="connsiteX2" fmla="*/ 1050608 w 1280819"/>
                <a:gd name="connsiteY2" fmla="*/ 1230266 h 1230266"/>
                <a:gd name="connsiteX3" fmla="*/ 1280795 w 1280819"/>
                <a:gd name="connsiteY3" fmla="*/ 6779 h 1230266"/>
                <a:gd name="connsiteX4" fmla="*/ 412713 w 1280819"/>
                <a:gd name="connsiteY4" fmla="*/ 155 h 1230266"/>
                <a:gd name="connsiteX0" fmla="*/ 412713 w 1280819"/>
                <a:gd name="connsiteY0" fmla="*/ 155 h 1230266"/>
                <a:gd name="connsiteX1" fmla="*/ 0 w 1280819"/>
                <a:gd name="connsiteY1" fmla="*/ 1011084 h 1230266"/>
                <a:gd name="connsiteX2" fmla="*/ 1050608 w 1280819"/>
                <a:gd name="connsiteY2" fmla="*/ 1230266 h 1230266"/>
                <a:gd name="connsiteX3" fmla="*/ 1280795 w 1280819"/>
                <a:gd name="connsiteY3" fmla="*/ 6779 h 1230266"/>
                <a:gd name="connsiteX4" fmla="*/ 412713 w 1280819"/>
                <a:gd name="connsiteY4" fmla="*/ 155 h 1230266"/>
                <a:gd name="connsiteX0" fmla="*/ 412713 w 1280821"/>
                <a:gd name="connsiteY0" fmla="*/ 155 h 1018370"/>
                <a:gd name="connsiteX1" fmla="*/ 0 w 1280821"/>
                <a:gd name="connsiteY1" fmla="*/ 1011084 h 1018370"/>
                <a:gd name="connsiteX2" fmla="*/ 1062779 w 1280821"/>
                <a:gd name="connsiteY2" fmla="*/ 1018370 h 1018370"/>
                <a:gd name="connsiteX3" fmla="*/ 1280795 w 1280821"/>
                <a:gd name="connsiteY3" fmla="*/ 6779 h 1018370"/>
                <a:gd name="connsiteX4" fmla="*/ 412713 w 1280821"/>
                <a:gd name="connsiteY4" fmla="*/ 155 h 1018370"/>
                <a:gd name="connsiteX0" fmla="*/ 412713 w 1188341"/>
                <a:gd name="connsiteY0" fmla="*/ 2 h 1018217"/>
                <a:gd name="connsiteX1" fmla="*/ 0 w 1188341"/>
                <a:gd name="connsiteY1" fmla="*/ 1010931 h 1018217"/>
                <a:gd name="connsiteX2" fmla="*/ 1062779 w 1188341"/>
                <a:gd name="connsiteY2" fmla="*/ 1018217 h 1018217"/>
                <a:gd name="connsiteX3" fmla="*/ 1188297 w 1188341"/>
                <a:gd name="connsiteY3" fmla="*/ 723812 h 1018217"/>
                <a:gd name="connsiteX4" fmla="*/ 412713 w 1188341"/>
                <a:gd name="connsiteY4" fmla="*/ 2 h 1018217"/>
                <a:gd name="connsiteX0" fmla="*/ 127916 w 1188341"/>
                <a:gd name="connsiteY0" fmla="*/ 23 h 333651"/>
                <a:gd name="connsiteX1" fmla="*/ 0 w 1188341"/>
                <a:gd name="connsiteY1" fmla="*/ 326365 h 333651"/>
                <a:gd name="connsiteX2" fmla="*/ 1062779 w 1188341"/>
                <a:gd name="connsiteY2" fmla="*/ 333651 h 333651"/>
                <a:gd name="connsiteX3" fmla="*/ 1188297 w 1188341"/>
                <a:gd name="connsiteY3" fmla="*/ 39246 h 333651"/>
                <a:gd name="connsiteX4" fmla="*/ 127916 w 1188341"/>
                <a:gd name="connsiteY4" fmla="*/ 23 h 333651"/>
                <a:gd name="connsiteX0" fmla="*/ 19137 w 1079562"/>
                <a:gd name="connsiteY0" fmla="*/ 23 h 333651"/>
                <a:gd name="connsiteX1" fmla="*/ 431606 w 1079562"/>
                <a:gd name="connsiteY1" fmla="*/ 331799 h 333651"/>
                <a:gd name="connsiteX2" fmla="*/ 954000 w 1079562"/>
                <a:gd name="connsiteY2" fmla="*/ 333651 h 333651"/>
                <a:gd name="connsiteX3" fmla="*/ 1079518 w 1079562"/>
                <a:gd name="connsiteY3" fmla="*/ 39246 h 333651"/>
                <a:gd name="connsiteX4" fmla="*/ 19137 w 1079562"/>
                <a:gd name="connsiteY4" fmla="*/ 23 h 333651"/>
                <a:gd name="connsiteX0" fmla="*/ 125482 w 647956"/>
                <a:gd name="connsiteY0" fmla="*/ 39 h 317367"/>
                <a:gd name="connsiteX1" fmla="*/ 0 w 647956"/>
                <a:gd name="connsiteY1" fmla="*/ 315515 h 317367"/>
                <a:gd name="connsiteX2" fmla="*/ 522394 w 647956"/>
                <a:gd name="connsiteY2" fmla="*/ 317367 h 317367"/>
                <a:gd name="connsiteX3" fmla="*/ 647912 w 647956"/>
                <a:gd name="connsiteY3" fmla="*/ 22962 h 317367"/>
                <a:gd name="connsiteX4" fmla="*/ 125482 w 647956"/>
                <a:gd name="connsiteY4" fmla="*/ 39 h 317367"/>
                <a:gd name="connsiteX0" fmla="*/ 127916 w 647956"/>
                <a:gd name="connsiteY0" fmla="*/ 78 h 306539"/>
                <a:gd name="connsiteX1" fmla="*/ 0 w 647956"/>
                <a:gd name="connsiteY1" fmla="*/ 304687 h 306539"/>
                <a:gd name="connsiteX2" fmla="*/ 522394 w 647956"/>
                <a:gd name="connsiteY2" fmla="*/ 306539 h 306539"/>
                <a:gd name="connsiteX3" fmla="*/ 647912 w 647956"/>
                <a:gd name="connsiteY3" fmla="*/ 12134 h 306539"/>
                <a:gd name="connsiteX4" fmla="*/ 127916 w 647956"/>
                <a:gd name="connsiteY4" fmla="*/ 78 h 306539"/>
                <a:gd name="connsiteX0" fmla="*/ 127916 w 647956"/>
                <a:gd name="connsiteY0" fmla="*/ 54894 h 361355"/>
                <a:gd name="connsiteX1" fmla="*/ 0 w 647956"/>
                <a:gd name="connsiteY1" fmla="*/ 359503 h 361355"/>
                <a:gd name="connsiteX2" fmla="*/ 522394 w 647956"/>
                <a:gd name="connsiteY2" fmla="*/ 361355 h 361355"/>
                <a:gd name="connsiteX3" fmla="*/ 647912 w 647956"/>
                <a:gd name="connsiteY3" fmla="*/ 66950 h 361355"/>
                <a:gd name="connsiteX4" fmla="*/ 127916 w 647956"/>
                <a:gd name="connsiteY4" fmla="*/ 54894 h 361355"/>
                <a:gd name="connsiteX0" fmla="*/ 127916 w 647956"/>
                <a:gd name="connsiteY0" fmla="*/ 78 h 306539"/>
                <a:gd name="connsiteX1" fmla="*/ 0 w 647956"/>
                <a:gd name="connsiteY1" fmla="*/ 304687 h 306539"/>
                <a:gd name="connsiteX2" fmla="*/ 522394 w 647956"/>
                <a:gd name="connsiteY2" fmla="*/ 306539 h 306539"/>
                <a:gd name="connsiteX3" fmla="*/ 647912 w 647956"/>
                <a:gd name="connsiteY3" fmla="*/ 12134 h 306539"/>
                <a:gd name="connsiteX4" fmla="*/ 127916 w 647956"/>
                <a:gd name="connsiteY4" fmla="*/ 78 h 306539"/>
                <a:gd name="connsiteX0" fmla="*/ 127916 w 648088"/>
                <a:gd name="connsiteY0" fmla="*/ 78 h 304687"/>
                <a:gd name="connsiteX1" fmla="*/ 0 w 648088"/>
                <a:gd name="connsiteY1" fmla="*/ 304687 h 304687"/>
                <a:gd name="connsiteX2" fmla="*/ 620868 w 648088"/>
                <a:gd name="connsiteY2" fmla="*/ 290239 h 304687"/>
                <a:gd name="connsiteX3" fmla="*/ 647912 w 648088"/>
                <a:gd name="connsiteY3" fmla="*/ 12134 h 304687"/>
                <a:gd name="connsiteX4" fmla="*/ 127916 w 648088"/>
                <a:gd name="connsiteY4" fmla="*/ 78 h 304687"/>
                <a:gd name="connsiteX0" fmla="*/ 127916 w 648088"/>
                <a:gd name="connsiteY0" fmla="*/ 78 h 304687"/>
                <a:gd name="connsiteX1" fmla="*/ 0 w 648088"/>
                <a:gd name="connsiteY1" fmla="*/ 304687 h 304687"/>
                <a:gd name="connsiteX2" fmla="*/ 620868 w 648088"/>
                <a:gd name="connsiteY2" fmla="*/ 290239 h 304687"/>
                <a:gd name="connsiteX3" fmla="*/ 647912 w 648088"/>
                <a:gd name="connsiteY3" fmla="*/ 12134 h 304687"/>
                <a:gd name="connsiteX4" fmla="*/ 127916 w 648088"/>
                <a:gd name="connsiteY4" fmla="*/ 78 h 304687"/>
                <a:gd name="connsiteX0" fmla="*/ 126603 w 648088"/>
                <a:gd name="connsiteY0" fmla="*/ 10191 h 293067"/>
                <a:gd name="connsiteX1" fmla="*/ 0 w 648088"/>
                <a:gd name="connsiteY1" fmla="*/ 293067 h 293067"/>
                <a:gd name="connsiteX2" fmla="*/ 620868 w 648088"/>
                <a:gd name="connsiteY2" fmla="*/ 278619 h 293067"/>
                <a:gd name="connsiteX3" fmla="*/ 647912 w 648088"/>
                <a:gd name="connsiteY3" fmla="*/ 514 h 293067"/>
                <a:gd name="connsiteX4" fmla="*/ 126603 w 648088"/>
                <a:gd name="connsiteY4" fmla="*/ 10191 h 293067"/>
                <a:gd name="connsiteX0" fmla="*/ 126603 w 648088"/>
                <a:gd name="connsiteY0" fmla="*/ 10483 h 293359"/>
                <a:gd name="connsiteX1" fmla="*/ 0 w 648088"/>
                <a:gd name="connsiteY1" fmla="*/ 293359 h 293359"/>
                <a:gd name="connsiteX2" fmla="*/ 620868 w 648088"/>
                <a:gd name="connsiteY2" fmla="*/ 278911 h 293359"/>
                <a:gd name="connsiteX3" fmla="*/ 647912 w 648088"/>
                <a:gd name="connsiteY3" fmla="*/ 806 h 293359"/>
                <a:gd name="connsiteX4" fmla="*/ 126603 w 648088"/>
                <a:gd name="connsiteY4" fmla="*/ 10483 h 293359"/>
                <a:gd name="connsiteX0" fmla="*/ 126603 w 648088"/>
                <a:gd name="connsiteY0" fmla="*/ 10483 h 293359"/>
                <a:gd name="connsiteX1" fmla="*/ 0 w 648088"/>
                <a:gd name="connsiteY1" fmla="*/ 293359 h 293359"/>
                <a:gd name="connsiteX2" fmla="*/ 620868 w 648088"/>
                <a:gd name="connsiteY2" fmla="*/ 278911 h 293359"/>
                <a:gd name="connsiteX3" fmla="*/ 647912 w 648088"/>
                <a:gd name="connsiteY3" fmla="*/ 806 h 293359"/>
                <a:gd name="connsiteX4" fmla="*/ 126603 w 648088"/>
                <a:gd name="connsiteY4" fmla="*/ 10483 h 293359"/>
                <a:gd name="connsiteX0" fmla="*/ 76053 w 597538"/>
                <a:gd name="connsiteY0" fmla="*/ 10483 h 282493"/>
                <a:gd name="connsiteX1" fmla="*/ 0 w 597538"/>
                <a:gd name="connsiteY1" fmla="*/ 282493 h 282493"/>
                <a:gd name="connsiteX2" fmla="*/ 570318 w 597538"/>
                <a:gd name="connsiteY2" fmla="*/ 278911 h 282493"/>
                <a:gd name="connsiteX3" fmla="*/ 597362 w 597538"/>
                <a:gd name="connsiteY3" fmla="*/ 806 h 282493"/>
                <a:gd name="connsiteX4" fmla="*/ 76053 w 597538"/>
                <a:gd name="connsiteY4" fmla="*/ 10483 h 282493"/>
                <a:gd name="connsiteX0" fmla="*/ 76053 w 597538"/>
                <a:gd name="connsiteY0" fmla="*/ 10483 h 282493"/>
                <a:gd name="connsiteX1" fmla="*/ 0 w 597538"/>
                <a:gd name="connsiteY1" fmla="*/ 282493 h 282493"/>
                <a:gd name="connsiteX2" fmla="*/ 570318 w 597538"/>
                <a:gd name="connsiteY2" fmla="*/ 278911 h 282493"/>
                <a:gd name="connsiteX3" fmla="*/ 597362 w 597538"/>
                <a:gd name="connsiteY3" fmla="*/ 806 h 282493"/>
                <a:gd name="connsiteX4" fmla="*/ 76053 w 597538"/>
                <a:gd name="connsiteY4" fmla="*/ 10483 h 282493"/>
                <a:gd name="connsiteX0" fmla="*/ 74740 w 597538"/>
                <a:gd name="connsiteY0" fmla="*/ 10483 h 282493"/>
                <a:gd name="connsiteX1" fmla="*/ 0 w 597538"/>
                <a:gd name="connsiteY1" fmla="*/ 282493 h 282493"/>
                <a:gd name="connsiteX2" fmla="*/ 570318 w 597538"/>
                <a:gd name="connsiteY2" fmla="*/ 278911 h 282493"/>
                <a:gd name="connsiteX3" fmla="*/ 597362 w 597538"/>
                <a:gd name="connsiteY3" fmla="*/ 806 h 282493"/>
                <a:gd name="connsiteX4" fmla="*/ 74740 w 597538"/>
                <a:gd name="connsiteY4" fmla="*/ 10483 h 282493"/>
                <a:gd name="connsiteX0" fmla="*/ 74740 w 597538"/>
                <a:gd name="connsiteY0" fmla="*/ 10483 h 282493"/>
                <a:gd name="connsiteX1" fmla="*/ 0 w 597538"/>
                <a:gd name="connsiteY1" fmla="*/ 282493 h 282493"/>
                <a:gd name="connsiteX2" fmla="*/ 570318 w 597538"/>
                <a:gd name="connsiteY2" fmla="*/ 278911 h 282493"/>
                <a:gd name="connsiteX3" fmla="*/ 597362 w 597538"/>
                <a:gd name="connsiteY3" fmla="*/ 806 h 282493"/>
                <a:gd name="connsiteX4" fmla="*/ 74740 w 597538"/>
                <a:gd name="connsiteY4" fmla="*/ 10483 h 282493"/>
                <a:gd name="connsiteX0" fmla="*/ 74740 w 597538"/>
                <a:gd name="connsiteY0" fmla="*/ 10483 h 295211"/>
                <a:gd name="connsiteX1" fmla="*/ 0 w 597538"/>
                <a:gd name="connsiteY1" fmla="*/ 282493 h 295211"/>
                <a:gd name="connsiteX2" fmla="*/ 570318 w 597538"/>
                <a:gd name="connsiteY2" fmla="*/ 295211 h 295211"/>
                <a:gd name="connsiteX3" fmla="*/ 597362 w 597538"/>
                <a:gd name="connsiteY3" fmla="*/ 806 h 295211"/>
                <a:gd name="connsiteX4" fmla="*/ 74740 w 597538"/>
                <a:gd name="connsiteY4" fmla="*/ 10483 h 295211"/>
                <a:gd name="connsiteX0" fmla="*/ 74740 w 597538"/>
                <a:gd name="connsiteY0" fmla="*/ 10483 h 295211"/>
                <a:gd name="connsiteX1" fmla="*/ 0 w 597538"/>
                <a:gd name="connsiteY1" fmla="*/ 282493 h 295211"/>
                <a:gd name="connsiteX2" fmla="*/ 570318 w 597538"/>
                <a:gd name="connsiteY2" fmla="*/ 295211 h 295211"/>
                <a:gd name="connsiteX3" fmla="*/ 597362 w 597538"/>
                <a:gd name="connsiteY3" fmla="*/ 806 h 295211"/>
                <a:gd name="connsiteX4" fmla="*/ 74740 w 597538"/>
                <a:gd name="connsiteY4" fmla="*/ 10483 h 295211"/>
                <a:gd name="connsiteX0" fmla="*/ 74740 w 597538"/>
                <a:gd name="connsiteY0" fmla="*/ 10483 h 295211"/>
                <a:gd name="connsiteX1" fmla="*/ 0 w 597538"/>
                <a:gd name="connsiteY1" fmla="*/ 282493 h 295211"/>
                <a:gd name="connsiteX2" fmla="*/ 570318 w 597538"/>
                <a:gd name="connsiteY2" fmla="*/ 295211 h 295211"/>
                <a:gd name="connsiteX3" fmla="*/ 597362 w 597538"/>
                <a:gd name="connsiteY3" fmla="*/ 806 h 295211"/>
                <a:gd name="connsiteX4" fmla="*/ 74740 w 597538"/>
                <a:gd name="connsiteY4" fmla="*/ 10483 h 29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538" h="295211">
                  <a:moveTo>
                    <a:pt x="74740" y="10483"/>
                  </a:moveTo>
                  <a:cubicBezTo>
                    <a:pt x="35911" y="148838"/>
                    <a:pt x="29848" y="190010"/>
                    <a:pt x="0" y="282493"/>
                  </a:cubicBezTo>
                  <a:lnTo>
                    <a:pt x="570318" y="295211"/>
                  </a:lnTo>
                  <a:cubicBezTo>
                    <a:pt x="568907" y="290978"/>
                    <a:pt x="600150" y="4291"/>
                    <a:pt x="597362" y="806"/>
                  </a:cubicBezTo>
                  <a:cubicBezTo>
                    <a:pt x="594902" y="-2269"/>
                    <a:pt x="118786" y="3992"/>
                    <a:pt x="74740" y="1048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5541454" y="1426401"/>
              <a:ext cx="2316685" cy="142955"/>
              <a:chOff x="4965699" y="2135766"/>
              <a:chExt cx="2794000" cy="228602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4965699" y="2135766"/>
                <a:ext cx="2794000" cy="228602"/>
                <a:chOff x="1943100" y="1015998"/>
                <a:chExt cx="2794000" cy="228602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 flipV="1">
                  <a:off x="1943100" y="1022350"/>
                  <a:ext cx="2794000" cy="635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2201325" y="1028700"/>
                  <a:ext cx="0" cy="21590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2446863" y="1022350"/>
                  <a:ext cx="0" cy="21590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2717800" y="1028700"/>
                  <a:ext cx="0" cy="21590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2997202" y="1022350"/>
                  <a:ext cx="0" cy="21590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3289300" y="1022348"/>
                  <a:ext cx="0" cy="21590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3594100" y="1020231"/>
                  <a:ext cx="0" cy="21590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3898901" y="1018115"/>
                  <a:ext cx="0" cy="21590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216400" y="1015998"/>
                  <a:ext cx="0" cy="21590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3" name="Straight Connector 102"/>
              <p:cNvCxnSpPr/>
              <p:nvPr/>
            </p:nvCxnSpPr>
            <p:spPr>
              <a:xfrm>
                <a:off x="7488765" y="2142118"/>
                <a:ext cx="0" cy="21590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4969956" y="2144247"/>
                <a:ext cx="0" cy="21590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7755488" y="2139999"/>
                <a:ext cx="0" cy="21590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5885456" y="1239587"/>
              <a:ext cx="2316685" cy="89950"/>
              <a:chOff x="4965699" y="2135766"/>
              <a:chExt cx="2794000" cy="228602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965699" y="2135766"/>
                <a:ext cx="2794000" cy="228602"/>
                <a:chOff x="1943100" y="1015998"/>
                <a:chExt cx="2794000" cy="228602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 flipV="1">
                  <a:off x="1943100" y="1022350"/>
                  <a:ext cx="2794000" cy="635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2201325" y="1028700"/>
                  <a:ext cx="0" cy="21590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2446863" y="1022350"/>
                  <a:ext cx="0" cy="21590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2717800" y="1028700"/>
                  <a:ext cx="0" cy="21590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2997202" y="1022350"/>
                  <a:ext cx="0" cy="21590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3289300" y="1022348"/>
                  <a:ext cx="0" cy="21590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3594100" y="1020231"/>
                  <a:ext cx="0" cy="21590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3898901" y="1018115"/>
                  <a:ext cx="0" cy="21590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4216400" y="1015998"/>
                  <a:ext cx="0" cy="21590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Straight Connector 89"/>
              <p:cNvCxnSpPr/>
              <p:nvPr/>
            </p:nvCxnSpPr>
            <p:spPr>
              <a:xfrm>
                <a:off x="7488765" y="2142118"/>
                <a:ext cx="0" cy="21590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969956" y="2144247"/>
                <a:ext cx="0" cy="21590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755488" y="2139999"/>
                <a:ext cx="0" cy="21590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4797148" y="1207294"/>
              <a:ext cx="744306" cy="275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NE 45</a:t>
              </a:r>
              <a:r>
                <a:rPr lang="en-US" i="1" baseline="30000" dirty="0" smtClean="0"/>
                <a:t>th</a:t>
              </a:r>
              <a:endParaRPr lang="en-US" i="1" baseline="30000" dirty="0"/>
            </a:p>
          </p:txBody>
        </p:sp>
        <p:sp>
          <p:nvSpPr>
            <p:cNvPr id="81" name="TextBox 80"/>
            <p:cNvSpPr txBox="1"/>
            <p:nvPr/>
          </p:nvSpPr>
          <p:spPr>
            <a:xfrm rot="18928850">
              <a:off x="6883026" y="1911253"/>
              <a:ext cx="495316" cy="344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chemeClr val="bg1"/>
                  </a:solidFill>
                  <a:latin typeface="Times"/>
                  <a:cs typeface="Times"/>
                </a:rPr>
                <a:t>I</a:t>
              </a:r>
              <a:r>
                <a:rPr lang="en-US" sz="2400" i="1" dirty="0" smtClean="0">
                  <a:solidFill>
                    <a:schemeClr val="bg1"/>
                  </a:solidFill>
                </a:rPr>
                <a:t>-5</a:t>
              </a:r>
              <a:endParaRPr lang="en-US" sz="2400" i="1" baseline="30000" dirty="0">
                <a:solidFill>
                  <a:schemeClr val="bg1"/>
                </a:solidFill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7251595" y="1270794"/>
              <a:ext cx="104599" cy="243727"/>
              <a:chOff x="1134559" y="4941358"/>
              <a:chExt cx="84657" cy="256091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1193817" y="4995333"/>
                <a:ext cx="0" cy="109525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1134559" y="5104858"/>
                <a:ext cx="59258" cy="92591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193817" y="5104858"/>
                <a:ext cx="25383" cy="92591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1134559" y="5012267"/>
                <a:ext cx="59258" cy="92591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193817" y="5012267"/>
                <a:ext cx="25383" cy="92591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1173497" y="4941358"/>
                <a:ext cx="45719" cy="53975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5472715" y="2172640"/>
              <a:ext cx="1792960" cy="1301165"/>
              <a:chOff x="4645709" y="1455762"/>
              <a:chExt cx="1792960" cy="1301165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5753110" y="1455762"/>
                <a:ext cx="685559" cy="510630"/>
                <a:chOff x="5411542" y="1735064"/>
                <a:chExt cx="685559" cy="51063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V="1">
                  <a:off x="5411542" y="1940894"/>
                  <a:ext cx="416127" cy="304800"/>
                </a:xfrm>
                <a:prstGeom prst="straightConnector1">
                  <a:avLst/>
                </a:prstGeom>
                <a:ln w="57150" cmpd="sng">
                  <a:solidFill>
                    <a:srgbClr val="000000"/>
                  </a:solidFill>
                  <a:headEnd type="non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/>
                <p:cNvSpPr txBox="1"/>
                <p:nvPr/>
              </p:nvSpPr>
              <p:spPr>
                <a:xfrm rot="19442187">
                  <a:off x="5753049" y="1735064"/>
                  <a:ext cx="34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 smtClean="0"/>
                    <a:t>v</a:t>
                  </a:r>
                  <a:endParaRPr lang="en-US" i="1" dirty="0"/>
                </a:p>
              </p:txBody>
            </p:sp>
          </p:grpSp>
          <p:grpSp>
            <p:nvGrpSpPr>
              <p:cNvPr id="144" name="Group 143"/>
              <p:cNvGrpSpPr/>
              <p:nvPr/>
            </p:nvGrpSpPr>
            <p:grpSpPr>
              <a:xfrm>
                <a:off x="4645709" y="2134964"/>
                <a:ext cx="1079540" cy="621963"/>
                <a:chOff x="4645709" y="2134964"/>
                <a:chExt cx="1079540" cy="621963"/>
              </a:xfrm>
            </p:grpSpPr>
            <p:sp>
              <p:nvSpPr>
                <p:cNvPr id="7" name="Freeform 6"/>
                <p:cNvSpPr/>
                <p:nvPr/>
              </p:nvSpPr>
              <p:spPr>
                <a:xfrm rot="20322567" flipH="1">
                  <a:off x="4645709" y="2134964"/>
                  <a:ext cx="1079540" cy="509425"/>
                </a:xfrm>
                <a:custGeom>
                  <a:avLst/>
                  <a:gdLst>
                    <a:gd name="connsiteX0" fmla="*/ 88900 w 306626"/>
                    <a:gd name="connsiteY0" fmla="*/ 77842 h 210651"/>
                    <a:gd name="connsiteX1" fmla="*/ 127000 w 306626"/>
                    <a:gd name="connsiteY1" fmla="*/ 14342 h 210651"/>
                    <a:gd name="connsiteX2" fmla="*/ 241300 w 306626"/>
                    <a:gd name="connsiteY2" fmla="*/ 14342 h 210651"/>
                    <a:gd name="connsiteX3" fmla="*/ 266700 w 306626"/>
                    <a:gd name="connsiteY3" fmla="*/ 52442 h 210651"/>
                    <a:gd name="connsiteX4" fmla="*/ 304800 w 306626"/>
                    <a:gd name="connsiteY4" fmla="*/ 204842 h 210651"/>
                    <a:gd name="connsiteX5" fmla="*/ 241300 w 306626"/>
                    <a:gd name="connsiteY5" fmla="*/ 192142 h 210651"/>
                    <a:gd name="connsiteX6" fmla="*/ 63500 w 306626"/>
                    <a:gd name="connsiteY6" fmla="*/ 141342 h 210651"/>
                    <a:gd name="connsiteX7" fmla="*/ 25400 w 306626"/>
                    <a:gd name="connsiteY7" fmla="*/ 128642 h 210651"/>
                    <a:gd name="connsiteX8" fmla="*/ 0 w 306626"/>
                    <a:gd name="connsiteY8" fmla="*/ 103242 h 210651"/>
                    <a:gd name="connsiteX0" fmla="*/ 88900 w 306626"/>
                    <a:gd name="connsiteY0" fmla="*/ 77842 h 210651"/>
                    <a:gd name="connsiteX1" fmla="*/ 127000 w 306626"/>
                    <a:gd name="connsiteY1" fmla="*/ 14342 h 210651"/>
                    <a:gd name="connsiteX2" fmla="*/ 241300 w 306626"/>
                    <a:gd name="connsiteY2" fmla="*/ 14342 h 210651"/>
                    <a:gd name="connsiteX3" fmla="*/ 266700 w 306626"/>
                    <a:gd name="connsiteY3" fmla="*/ 52442 h 210651"/>
                    <a:gd name="connsiteX4" fmla="*/ 304800 w 306626"/>
                    <a:gd name="connsiteY4" fmla="*/ 204842 h 210651"/>
                    <a:gd name="connsiteX5" fmla="*/ 241300 w 306626"/>
                    <a:gd name="connsiteY5" fmla="*/ 192142 h 210651"/>
                    <a:gd name="connsiteX6" fmla="*/ 63500 w 306626"/>
                    <a:gd name="connsiteY6" fmla="*/ 141342 h 210651"/>
                    <a:gd name="connsiteX7" fmla="*/ 0 w 306626"/>
                    <a:gd name="connsiteY7" fmla="*/ 103242 h 210651"/>
                    <a:gd name="connsiteX0" fmla="*/ 88900 w 308065"/>
                    <a:gd name="connsiteY0" fmla="*/ 64390 h 197199"/>
                    <a:gd name="connsiteX1" fmla="*/ 127000 w 308065"/>
                    <a:gd name="connsiteY1" fmla="*/ 890 h 197199"/>
                    <a:gd name="connsiteX2" fmla="*/ 266700 w 308065"/>
                    <a:gd name="connsiteY2" fmla="*/ 38990 h 197199"/>
                    <a:gd name="connsiteX3" fmla="*/ 304800 w 308065"/>
                    <a:gd name="connsiteY3" fmla="*/ 191390 h 197199"/>
                    <a:gd name="connsiteX4" fmla="*/ 241300 w 308065"/>
                    <a:gd name="connsiteY4" fmla="*/ 178690 h 197199"/>
                    <a:gd name="connsiteX5" fmla="*/ 63500 w 308065"/>
                    <a:gd name="connsiteY5" fmla="*/ 127890 h 197199"/>
                    <a:gd name="connsiteX6" fmla="*/ 0 w 308065"/>
                    <a:gd name="connsiteY6" fmla="*/ 89790 h 197199"/>
                    <a:gd name="connsiteX0" fmla="*/ 88900 w 317326"/>
                    <a:gd name="connsiteY0" fmla="*/ 64390 h 193676"/>
                    <a:gd name="connsiteX1" fmla="*/ 127000 w 317326"/>
                    <a:gd name="connsiteY1" fmla="*/ 890 h 193676"/>
                    <a:gd name="connsiteX2" fmla="*/ 266700 w 317326"/>
                    <a:gd name="connsiteY2" fmla="*/ 38990 h 193676"/>
                    <a:gd name="connsiteX3" fmla="*/ 304800 w 317326"/>
                    <a:gd name="connsiteY3" fmla="*/ 191390 h 193676"/>
                    <a:gd name="connsiteX4" fmla="*/ 63500 w 317326"/>
                    <a:gd name="connsiteY4" fmla="*/ 127890 h 193676"/>
                    <a:gd name="connsiteX5" fmla="*/ 0 w 317326"/>
                    <a:gd name="connsiteY5" fmla="*/ 89790 h 193676"/>
                    <a:gd name="connsiteX0" fmla="*/ 38100 w 317326"/>
                    <a:gd name="connsiteY0" fmla="*/ 76200 h 192786"/>
                    <a:gd name="connsiteX1" fmla="*/ 127000 w 317326"/>
                    <a:gd name="connsiteY1" fmla="*/ 0 h 192786"/>
                    <a:gd name="connsiteX2" fmla="*/ 266700 w 317326"/>
                    <a:gd name="connsiteY2" fmla="*/ 38100 h 192786"/>
                    <a:gd name="connsiteX3" fmla="*/ 304800 w 317326"/>
                    <a:gd name="connsiteY3" fmla="*/ 190500 h 192786"/>
                    <a:gd name="connsiteX4" fmla="*/ 63500 w 317326"/>
                    <a:gd name="connsiteY4" fmla="*/ 127000 h 192786"/>
                    <a:gd name="connsiteX5" fmla="*/ 0 w 317326"/>
                    <a:gd name="connsiteY5" fmla="*/ 88900 h 192786"/>
                    <a:gd name="connsiteX0" fmla="*/ 38100 w 317326"/>
                    <a:gd name="connsiteY0" fmla="*/ 76200 h 192786"/>
                    <a:gd name="connsiteX1" fmla="*/ 127000 w 317326"/>
                    <a:gd name="connsiteY1" fmla="*/ 0 h 192786"/>
                    <a:gd name="connsiteX2" fmla="*/ 266700 w 317326"/>
                    <a:gd name="connsiteY2" fmla="*/ 38100 h 192786"/>
                    <a:gd name="connsiteX3" fmla="*/ 304800 w 317326"/>
                    <a:gd name="connsiteY3" fmla="*/ 190500 h 192786"/>
                    <a:gd name="connsiteX4" fmla="*/ 63500 w 317326"/>
                    <a:gd name="connsiteY4" fmla="*/ 127000 h 192786"/>
                    <a:gd name="connsiteX5" fmla="*/ 0 w 317326"/>
                    <a:gd name="connsiteY5" fmla="*/ 88900 h 192786"/>
                    <a:gd name="connsiteX6" fmla="*/ 38100 w 317326"/>
                    <a:gd name="connsiteY6" fmla="*/ 76200 h 192786"/>
                    <a:gd name="connsiteX0" fmla="*/ 50800 w 317326"/>
                    <a:gd name="connsiteY0" fmla="*/ 51105 h 193091"/>
                    <a:gd name="connsiteX1" fmla="*/ 127000 w 317326"/>
                    <a:gd name="connsiteY1" fmla="*/ 305 h 193091"/>
                    <a:gd name="connsiteX2" fmla="*/ 266700 w 317326"/>
                    <a:gd name="connsiteY2" fmla="*/ 38405 h 193091"/>
                    <a:gd name="connsiteX3" fmla="*/ 304800 w 317326"/>
                    <a:gd name="connsiteY3" fmla="*/ 190805 h 193091"/>
                    <a:gd name="connsiteX4" fmla="*/ 63500 w 317326"/>
                    <a:gd name="connsiteY4" fmla="*/ 127305 h 193091"/>
                    <a:gd name="connsiteX5" fmla="*/ 0 w 317326"/>
                    <a:gd name="connsiteY5" fmla="*/ 89205 h 193091"/>
                    <a:gd name="connsiteX6" fmla="*/ 50800 w 317326"/>
                    <a:gd name="connsiteY6" fmla="*/ 51105 h 193091"/>
                    <a:gd name="connsiteX0" fmla="*/ 50800 w 521051"/>
                    <a:gd name="connsiteY0" fmla="*/ 52506 h 288544"/>
                    <a:gd name="connsiteX1" fmla="*/ 127000 w 521051"/>
                    <a:gd name="connsiteY1" fmla="*/ 1706 h 288544"/>
                    <a:gd name="connsiteX2" fmla="*/ 266700 w 521051"/>
                    <a:gd name="connsiteY2" fmla="*/ 39806 h 288544"/>
                    <a:gd name="connsiteX3" fmla="*/ 517525 w 521051"/>
                    <a:gd name="connsiteY3" fmla="*/ 287456 h 288544"/>
                    <a:gd name="connsiteX4" fmla="*/ 63500 w 521051"/>
                    <a:gd name="connsiteY4" fmla="*/ 128706 h 288544"/>
                    <a:gd name="connsiteX5" fmla="*/ 0 w 521051"/>
                    <a:gd name="connsiteY5" fmla="*/ 90606 h 288544"/>
                    <a:gd name="connsiteX6" fmla="*/ 50800 w 521051"/>
                    <a:gd name="connsiteY6" fmla="*/ 52506 h 288544"/>
                    <a:gd name="connsiteX0" fmla="*/ 50800 w 521051"/>
                    <a:gd name="connsiteY0" fmla="*/ 52506 h 288544"/>
                    <a:gd name="connsiteX1" fmla="*/ 127000 w 521051"/>
                    <a:gd name="connsiteY1" fmla="*/ 1706 h 288544"/>
                    <a:gd name="connsiteX2" fmla="*/ 266700 w 521051"/>
                    <a:gd name="connsiteY2" fmla="*/ 39806 h 288544"/>
                    <a:gd name="connsiteX3" fmla="*/ 517525 w 521051"/>
                    <a:gd name="connsiteY3" fmla="*/ 287456 h 288544"/>
                    <a:gd name="connsiteX4" fmla="*/ 63500 w 521051"/>
                    <a:gd name="connsiteY4" fmla="*/ 128706 h 288544"/>
                    <a:gd name="connsiteX5" fmla="*/ 0 w 521051"/>
                    <a:gd name="connsiteY5" fmla="*/ 90606 h 288544"/>
                    <a:gd name="connsiteX6" fmla="*/ 50800 w 521051"/>
                    <a:gd name="connsiteY6" fmla="*/ 52506 h 288544"/>
                    <a:gd name="connsiteX0" fmla="*/ 50800 w 521051"/>
                    <a:gd name="connsiteY0" fmla="*/ 52506 h 288544"/>
                    <a:gd name="connsiteX1" fmla="*/ 127000 w 521051"/>
                    <a:gd name="connsiteY1" fmla="*/ 1706 h 288544"/>
                    <a:gd name="connsiteX2" fmla="*/ 266700 w 521051"/>
                    <a:gd name="connsiteY2" fmla="*/ 39806 h 288544"/>
                    <a:gd name="connsiteX3" fmla="*/ 517525 w 521051"/>
                    <a:gd name="connsiteY3" fmla="*/ 287456 h 288544"/>
                    <a:gd name="connsiteX4" fmla="*/ 63500 w 521051"/>
                    <a:gd name="connsiteY4" fmla="*/ 128706 h 288544"/>
                    <a:gd name="connsiteX5" fmla="*/ 0 w 521051"/>
                    <a:gd name="connsiteY5" fmla="*/ 90606 h 288544"/>
                    <a:gd name="connsiteX6" fmla="*/ 50800 w 521051"/>
                    <a:gd name="connsiteY6" fmla="*/ 52506 h 288544"/>
                    <a:gd name="connsiteX0" fmla="*/ 50800 w 517525"/>
                    <a:gd name="connsiteY0" fmla="*/ 52506 h 288544"/>
                    <a:gd name="connsiteX1" fmla="*/ 127000 w 517525"/>
                    <a:gd name="connsiteY1" fmla="*/ 1706 h 288544"/>
                    <a:gd name="connsiteX2" fmla="*/ 266700 w 517525"/>
                    <a:gd name="connsiteY2" fmla="*/ 39806 h 288544"/>
                    <a:gd name="connsiteX3" fmla="*/ 517525 w 517525"/>
                    <a:gd name="connsiteY3" fmla="*/ 287456 h 288544"/>
                    <a:gd name="connsiteX4" fmla="*/ 63500 w 517525"/>
                    <a:gd name="connsiteY4" fmla="*/ 128706 h 288544"/>
                    <a:gd name="connsiteX5" fmla="*/ 0 w 517525"/>
                    <a:gd name="connsiteY5" fmla="*/ 90606 h 288544"/>
                    <a:gd name="connsiteX6" fmla="*/ 50800 w 517525"/>
                    <a:gd name="connsiteY6" fmla="*/ 52506 h 288544"/>
                    <a:gd name="connsiteX0" fmla="*/ 50800 w 517525"/>
                    <a:gd name="connsiteY0" fmla="*/ 52506 h 287456"/>
                    <a:gd name="connsiteX1" fmla="*/ 127000 w 517525"/>
                    <a:gd name="connsiteY1" fmla="*/ 1706 h 287456"/>
                    <a:gd name="connsiteX2" fmla="*/ 266700 w 517525"/>
                    <a:gd name="connsiteY2" fmla="*/ 39806 h 287456"/>
                    <a:gd name="connsiteX3" fmla="*/ 517525 w 517525"/>
                    <a:gd name="connsiteY3" fmla="*/ 287456 h 287456"/>
                    <a:gd name="connsiteX4" fmla="*/ 63500 w 517525"/>
                    <a:gd name="connsiteY4" fmla="*/ 128706 h 287456"/>
                    <a:gd name="connsiteX5" fmla="*/ 0 w 517525"/>
                    <a:gd name="connsiteY5" fmla="*/ 90606 h 287456"/>
                    <a:gd name="connsiteX6" fmla="*/ 50800 w 517525"/>
                    <a:gd name="connsiteY6" fmla="*/ 52506 h 287456"/>
                    <a:gd name="connsiteX0" fmla="*/ 50800 w 517525"/>
                    <a:gd name="connsiteY0" fmla="*/ 52506 h 287768"/>
                    <a:gd name="connsiteX1" fmla="*/ 127000 w 517525"/>
                    <a:gd name="connsiteY1" fmla="*/ 1706 h 287768"/>
                    <a:gd name="connsiteX2" fmla="*/ 266700 w 517525"/>
                    <a:gd name="connsiteY2" fmla="*/ 39806 h 287768"/>
                    <a:gd name="connsiteX3" fmla="*/ 517525 w 517525"/>
                    <a:gd name="connsiteY3" fmla="*/ 287456 h 287768"/>
                    <a:gd name="connsiteX4" fmla="*/ 0 w 517525"/>
                    <a:gd name="connsiteY4" fmla="*/ 90606 h 287768"/>
                    <a:gd name="connsiteX5" fmla="*/ 50800 w 517525"/>
                    <a:gd name="connsiteY5" fmla="*/ 52506 h 287768"/>
                    <a:gd name="connsiteX0" fmla="*/ 63500 w 530225"/>
                    <a:gd name="connsiteY0" fmla="*/ 52506 h 287786"/>
                    <a:gd name="connsiteX1" fmla="*/ 139700 w 530225"/>
                    <a:gd name="connsiteY1" fmla="*/ 1706 h 287786"/>
                    <a:gd name="connsiteX2" fmla="*/ 279400 w 530225"/>
                    <a:gd name="connsiteY2" fmla="*/ 39806 h 287786"/>
                    <a:gd name="connsiteX3" fmla="*/ 530225 w 530225"/>
                    <a:gd name="connsiteY3" fmla="*/ 287456 h 287786"/>
                    <a:gd name="connsiteX4" fmla="*/ 0 w 530225"/>
                    <a:gd name="connsiteY4" fmla="*/ 100131 h 287786"/>
                    <a:gd name="connsiteX5" fmla="*/ 63500 w 530225"/>
                    <a:gd name="connsiteY5" fmla="*/ 52506 h 287786"/>
                    <a:gd name="connsiteX0" fmla="*/ 63500 w 530225"/>
                    <a:gd name="connsiteY0" fmla="*/ 52506 h 287829"/>
                    <a:gd name="connsiteX1" fmla="*/ 139700 w 530225"/>
                    <a:gd name="connsiteY1" fmla="*/ 1706 h 287829"/>
                    <a:gd name="connsiteX2" fmla="*/ 279400 w 530225"/>
                    <a:gd name="connsiteY2" fmla="*/ 39806 h 287829"/>
                    <a:gd name="connsiteX3" fmla="*/ 530225 w 530225"/>
                    <a:gd name="connsiteY3" fmla="*/ 287456 h 287829"/>
                    <a:gd name="connsiteX4" fmla="*/ 0 w 530225"/>
                    <a:gd name="connsiteY4" fmla="*/ 100131 h 287829"/>
                    <a:gd name="connsiteX5" fmla="*/ 63500 w 530225"/>
                    <a:gd name="connsiteY5" fmla="*/ 52506 h 287829"/>
                    <a:gd name="connsiteX0" fmla="*/ 63500 w 530225"/>
                    <a:gd name="connsiteY0" fmla="*/ 52506 h 287829"/>
                    <a:gd name="connsiteX1" fmla="*/ 139700 w 530225"/>
                    <a:gd name="connsiteY1" fmla="*/ 1706 h 287829"/>
                    <a:gd name="connsiteX2" fmla="*/ 279400 w 530225"/>
                    <a:gd name="connsiteY2" fmla="*/ 39806 h 287829"/>
                    <a:gd name="connsiteX3" fmla="*/ 530225 w 530225"/>
                    <a:gd name="connsiteY3" fmla="*/ 287456 h 287829"/>
                    <a:gd name="connsiteX4" fmla="*/ 0 w 530225"/>
                    <a:gd name="connsiteY4" fmla="*/ 100131 h 287829"/>
                    <a:gd name="connsiteX5" fmla="*/ 63500 w 530225"/>
                    <a:gd name="connsiteY5" fmla="*/ 52506 h 287829"/>
                    <a:gd name="connsiteX0" fmla="*/ 63500 w 530225"/>
                    <a:gd name="connsiteY0" fmla="*/ 52831 h 288154"/>
                    <a:gd name="connsiteX1" fmla="*/ 139700 w 530225"/>
                    <a:gd name="connsiteY1" fmla="*/ 2031 h 288154"/>
                    <a:gd name="connsiteX2" fmla="*/ 419100 w 530225"/>
                    <a:gd name="connsiteY2" fmla="*/ 122681 h 288154"/>
                    <a:gd name="connsiteX3" fmla="*/ 530225 w 530225"/>
                    <a:gd name="connsiteY3" fmla="*/ 287781 h 288154"/>
                    <a:gd name="connsiteX4" fmla="*/ 0 w 530225"/>
                    <a:gd name="connsiteY4" fmla="*/ 100456 h 288154"/>
                    <a:gd name="connsiteX5" fmla="*/ 63500 w 530225"/>
                    <a:gd name="connsiteY5" fmla="*/ 52831 h 288154"/>
                    <a:gd name="connsiteX0" fmla="*/ 63500 w 530225"/>
                    <a:gd name="connsiteY0" fmla="*/ 21638 h 256961"/>
                    <a:gd name="connsiteX1" fmla="*/ 234950 w 530225"/>
                    <a:gd name="connsiteY1" fmla="*/ 5763 h 256961"/>
                    <a:gd name="connsiteX2" fmla="*/ 419100 w 530225"/>
                    <a:gd name="connsiteY2" fmla="*/ 91488 h 256961"/>
                    <a:gd name="connsiteX3" fmla="*/ 530225 w 530225"/>
                    <a:gd name="connsiteY3" fmla="*/ 256588 h 256961"/>
                    <a:gd name="connsiteX4" fmla="*/ 0 w 530225"/>
                    <a:gd name="connsiteY4" fmla="*/ 69263 h 256961"/>
                    <a:gd name="connsiteX5" fmla="*/ 63500 w 530225"/>
                    <a:gd name="connsiteY5" fmla="*/ 21638 h 256961"/>
                    <a:gd name="connsiteX0" fmla="*/ 85725 w 530225"/>
                    <a:gd name="connsiteY0" fmla="*/ 16135 h 260983"/>
                    <a:gd name="connsiteX1" fmla="*/ 234950 w 530225"/>
                    <a:gd name="connsiteY1" fmla="*/ 9785 h 260983"/>
                    <a:gd name="connsiteX2" fmla="*/ 419100 w 530225"/>
                    <a:gd name="connsiteY2" fmla="*/ 95510 h 260983"/>
                    <a:gd name="connsiteX3" fmla="*/ 530225 w 530225"/>
                    <a:gd name="connsiteY3" fmla="*/ 260610 h 260983"/>
                    <a:gd name="connsiteX4" fmla="*/ 0 w 530225"/>
                    <a:gd name="connsiteY4" fmla="*/ 73285 h 260983"/>
                    <a:gd name="connsiteX5" fmla="*/ 85725 w 530225"/>
                    <a:gd name="connsiteY5" fmla="*/ 16135 h 260983"/>
                    <a:gd name="connsiteX0" fmla="*/ 85725 w 530225"/>
                    <a:gd name="connsiteY0" fmla="*/ 16135 h 260610"/>
                    <a:gd name="connsiteX1" fmla="*/ 234950 w 530225"/>
                    <a:gd name="connsiteY1" fmla="*/ 9785 h 260610"/>
                    <a:gd name="connsiteX2" fmla="*/ 419100 w 530225"/>
                    <a:gd name="connsiteY2" fmla="*/ 95510 h 260610"/>
                    <a:gd name="connsiteX3" fmla="*/ 530225 w 530225"/>
                    <a:gd name="connsiteY3" fmla="*/ 260610 h 260610"/>
                    <a:gd name="connsiteX4" fmla="*/ 0 w 530225"/>
                    <a:gd name="connsiteY4" fmla="*/ 73285 h 260610"/>
                    <a:gd name="connsiteX5" fmla="*/ 85725 w 530225"/>
                    <a:gd name="connsiteY5" fmla="*/ 16135 h 260610"/>
                    <a:gd name="connsiteX0" fmla="*/ 85725 w 530225"/>
                    <a:gd name="connsiteY0" fmla="*/ 14090 h 258565"/>
                    <a:gd name="connsiteX1" fmla="*/ 234950 w 530225"/>
                    <a:gd name="connsiteY1" fmla="*/ 7740 h 258565"/>
                    <a:gd name="connsiteX2" fmla="*/ 444500 w 530225"/>
                    <a:gd name="connsiteY2" fmla="*/ 61715 h 258565"/>
                    <a:gd name="connsiteX3" fmla="*/ 530225 w 530225"/>
                    <a:gd name="connsiteY3" fmla="*/ 258565 h 258565"/>
                    <a:gd name="connsiteX4" fmla="*/ 0 w 530225"/>
                    <a:gd name="connsiteY4" fmla="*/ 71240 h 258565"/>
                    <a:gd name="connsiteX5" fmla="*/ 85725 w 530225"/>
                    <a:gd name="connsiteY5" fmla="*/ 14090 h 258565"/>
                    <a:gd name="connsiteX0" fmla="*/ 85725 w 530225"/>
                    <a:gd name="connsiteY0" fmla="*/ 7049 h 251524"/>
                    <a:gd name="connsiteX1" fmla="*/ 219074 w 530225"/>
                    <a:gd name="connsiteY1" fmla="*/ 22925 h 251524"/>
                    <a:gd name="connsiteX2" fmla="*/ 234950 w 530225"/>
                    <a:gd name="connsiteY2" fmla="*/ 699 h 251524"/>
                    <a:gd name="connsiteX3" fmla="*/ 444500 w 530225"/>
                    <a:gd name="connsiteY3" fmla="*/ 54674 h 251524"/>
                    <a:gd name="connsiteX4" fmla="*/ 530225 w 530225"/>
                    <a:gd name="connsiteY4" fmla="*/ 251524 h 251524"/>
                    <a:gd name="connsiteX5" fmla="*/ 0 w 530225"/>
                    <a:gd name="connsiteY5" fmla="*/ 64199 h 251524"/>
                    <a:gd name="connsiteX6" fmla="*/ 85725 w 530225"/>
                    <a:gd name="connsiteY6" fmla="*/ 7049 h 251524"/>
                    <a:gd name="connsiteX0" fmla="*/ 85725 w 530225"/>
                    <a:gd name="connsiteY0" fmla="*/ 7049 h 251524"/>
                    <a:gd name="connsiteX1" fmla="*/ 193674 w 530225"/>
                    <a:gd name="connsiteY1" fmla="*/ 22925 h 251524"/>
                    <a:gd name="connsiteX2" fmla="*/ 234950 w 530225"/>
                    <a:gd name="connsiteY2" fmla="*/ 699 h 251524"/>
                    <a:gd name="connsiteX3" fmla="*/ 444500 w 530225"/>
                    <a:gd name="connsiteY3" fmla="*/ 54674 h 251524"/>
                    <a:gd name="connsiteX4" fmla="*/ 530225 w 530225"/>
                    <a:gd name="connsiteY4" fmla="*/ 251524 h 251524"/>
                    <a:gd name="connsiteX5" fmla="*/ 0 w 530225"/>
                    <a:gd name="connsiteY5" fmla="*/ 64199 h 251524"/>
                    <a:gd name="connsiteX6" fmla="*/ 85725 w 530225"/>
                    <a:gd name="connsiteY6" fmla="*/ 7049 h 251524"/>
                    <a:gd name="connsiteX0" fmla="*/ 85725 w 530225"/>
                    <a:gd name="connsiteY0" fmla="*/ 10620 h 255095"/>
                    <a:gd name="connsiteX1" fmla="*/ 234950 w 530225"/>
                    <a:gd name="connsiteY1" fmla="*/ 4270 h 255095"/>
                    <a:gd name="connsiteX2" fmla="*/ 444500 w 530225"/>
                    <a:gd name="connsiteY2" fmla="*/ 58245 h 255095"/>
                    <a:gd name="connsiteX3" fmla="*/ 530225 w 530225"/>
                    <a:gd name="connsiteY3" fmla="*/ 255095 h 255095"/>
                    <a:gd name="connsiteX4" fmla="*/ 0 w 530225"/>
                    <a:gd name="connsiteY4" fmla="*/ 67770 h 255095"/>
                    <a:gd name="connsiteX5" fmla="*/ 85725 w 530225"/>
                    <a:gd name="connsiteY5" fmla="*/ 10620 h 255095"/>
                    <a:gd name="connsiteX0" fmla="*/ 85725 w 530225"/>
                    <a:gd name="connsiteY0" fmla="*/ 2005 h 246480"/>
                    <a:gd name="connsiteX1" fmla="*/ 263525 w 530225"/>
                    <a:gd name="connsiteY1" fmla="*/ 33755 h 246480"/>
                    <a:gd name="connsiteX2" fmla="*/ 444500 w 530225"/>
                    <a:gd name="connsiteY2" fmla="*/ 49630 h 246480"/>
                    <a:gd name="connsiteX3" fmla="*/ 530225 w 530225"/>
                    <a:gd name="connsiteY3" fmla="*/ 246480 h 246480"/>
                    <a:gd name="connsiteX4" fmla="*/ 0 w 530225"/>
                    <a:gd name="connsiteY4" fmla="*/ 59155 h 246480"/>
                    <a:gd name="connsiteX5" fmla="*/ 85725 w 530225"/>
                    <a:gd name="connsiteY5" fmla="*/ 2005 h 246480"/>
                    <a:gd name="connsiteX0" fmla="*/ 85725 w 530225"/>
                    <a:gd name="connsiteY0" fmla="*/ 2005 h 246480"/>
                    <a:gd name="connsiteX1" fmla="*/ 263525 w 530225"/>
                    <a:gd name="connsiteY1" fmla="*/ 33755 h 246480"/>
                    <a:gd name="connsiteX2" fmla="*/ 444500 w 530225"/>
                    <a:gd name="connsiteY2" fmla="*/ 49630 h 246480"/>
                    <a:gd name="connsiteX3" fmla="*/ 530225 w 530225"/>
                    <a:gd name="connsiteY3" fmla="*/ 246480 h 246480"/>
                    <a:gd name="connsiteX4" fmla="*/ 0 w 530225"/>
                    <a:gd name="connsiteY4" fmla="*/ 59155 h 246480"/>
                    <a:gd name="connsiteX5" fmla="*/ 85725 w 530225"/>
                    <a:gd name="connsiteY5" fmla="*/ 2005 h 246480"/>
                    <a:gd name="connsiteX0" fmla="*/ 88520 w 533020"/>
                    <a:gd name="connsiteY0" fmla="*/ 2005 h 246480"/>
                    <a:gd name="connsiteX1" fmla="*/ 266320 w 533020"/>
                    <a:gd name="connsiteY1" fmla="*/ 33755 h 246480"/>
                    <a:gd name="connsiteX2" fmla="*/ 447295 w 533020"/>
                    <a:gd name="connsiteY2" fmla="*/ 49630 h 246480"/>
                    <a:gd name="connsiteX3" fmla="*/ 533020 w 533020"/>
                    <a:gd name="connsiteY3" fmla="*/ 246480 h 246480"/>
                    <a:gd name="connsiteX4" fmla="*/ 0 w 533020"/>
                    <a:gd name="connsiteY4" fmla="*/ 62565 h 246480"/>
                    <a:gd name="connsiteX5" fmla="*/ 88520 w 533020"/>
                    <a:gd name="connsiteY5" fmla="*/ 2005 h 246480"/>
                    <a:gd name="connsiteX0" fmla="*/ 88520 w 566010"/>
                    <a:gd name="connsiteY0" fmla="*/ 2005 h 247750"/>
                    <a:gd name="connsiteX1" fmla="*/ 266320 w 566010"/>
                    <a:gd name="connsiteY1" fmla="*/ 33755 h 247750"/>
                    <a:gd name="connsiteX2" fmla="*/ 447295 w 566010"/>
                    <a:gd name="connsiteY2" fmla="*/ 49630 h 247750"/>
                    <a:gd name="connsiteX3" fmla="*/ 502184 w 566010"/>
                    <a:gd name="connsiteY3" fmla="*/ 139293 h 247750"/>
                    <a:gd name="connsiteX4" fmla="*/ 533020 w 566010"/>
                    <a:gd name="connsiteY4" fmla="*/ 246480 h 247750"/>
                    <a:gd name="connsiteX5" fmla="*/ 0 w 566010"/>
                    <a:gd name="connsiteY5" fmla="*/ 62565 h 247750"/>
                    <a:gd name="connsiteX6" fmla="*/ 88520 w 566010"/>
                    <a:gd name="connsiteY6" fmla="*/ 2005 h 247750"/>
                    <a:gd name="connsiteX0" fmla="*/ 88520 w 536270"/>
                    <a:gd name="connsiteY0" fmla="*/ 2005 h 246480"/>
                    <a:gd name="connsiteX1" fmla="*/ 266320 w 536270"/>
                    <a:gd name="connsiteY1" fmla="*/ 33755 h 246480"/>
                    <a:gd name="connsiteX2" fmla="*/ 447295 w 536270"/>
                    <a:gd name="connsiteY2" fmla="*/ 49630 h 246480"/>
                    <a:gd name="connsiteX3" fmla="*/ 502184 w 536270"/>
                    <a:gd name="connsiteY3" fmla="*/ 139293 h 246480"/>
                    <a:gd name="connsiteX4" fmla="*/ 533020 w 536270"/>
                    <a:gd name="connsiteY4" fmla="*/ 246480 h 246480"/>
                    <a:gd name="connsiteX5" fmla="*/ 0 w 536270"/>
                    <a:gd name="connsiteY5" fmla="*/ 62565 h 246480"/>
                    <a:gd name="connsiteX6" fmla="*/ 88520 w 536270"/>
                    <a:gd name="connsiteY6" fmla="*/ 2005 h 246480"/>
                    <a:gd name="connsiteX0" fmla="*/ 88520 w 535350"/>
                    <a:gd name="connsiteY0" fmla="*/ 2005 h 246480"/>
                    <a:gd name="connsiteX1" fmla="*/ 266320 w 535350"/>
                    <a:gd name="connsiteY1" fmla="*/ 33755 h 246480"/>
                    <a:gd name="connsiteX2" fmla="*/ 447295 w 535350"/>
                    <a:gd name="connsiteY2" fmla="*/ 49630 h 246480"/>
                    <a:gd name="connsiteX3" fmla="*/ 486289 w 535350"/>
                    <a:gd name="connsiteY3" fmla="*/ 151096 h 246480"/>
                    <a:gd name="connsiteX4" fmla="*/ 533020 w 535350"/>
                    <a:gd name="connsiteY4" fmla="*/ 246480 h 246480"/>
                    <a:gd name="connsiteX5" fmla="*/ 0 w 535350"/>
                    <a:gd name="connsiteY5" fmla="*/ 62565 h 246480"/>
                    <a:gd name="connsiteX6" fmla="*/ 88520 w 535350"/>
                    <a:gd name="connsiteY6" fmla="*/ 2005 h 246480"/>
                    <a:gd name="connsiteX0" fmla="*/ 88520 w 535350"/>
                    <a:gd name="connsiteY0" fmla="*/ 2022 h 246497"/>
                    <a:gd name="connsiteX1" fmla="*/ 266320 w 535350"/>
                    <a:gd name="connsiteY1" fmla="*/ 33772 h 246497"/>
                    <a:gd name="connsiteX2" fmla="*/ 424878 w 535350"/>
                    <a:gd name="connsiteY2" fmla="*/ 52055 h 246497"/>
                    <a:gd name="connsiteX3" fmla="*/ 486289 w 535350"/>
                    <a:gd name="connsiteY3" fmla="*/ 151113 h 246497"/>
                    <a:gd name="connsiteX4" fmla="*/ 533020 w 535350"/>
                    <a:gd name="connsiteY4" fmla="*/ 246497 h 246497"/>
                    <a:gd name="connsiteX5" fmla="*/ 0 w 535350"/>
                    <a:gd name="connsiteY5" fmla="*/ 62582 h 246497"/>
                    <a:gd name="connsiteX6" fmla="*/ 88520 w 535350"/>
                    <a:gd name="connsiteY6" fmla="*/ 2022 h 246497"/>
                    <a:gd name="connsiteX0" fmla="*/ 25753 w 472583"/>
                    <a:gd name="connsiteY0" fmla="*/ 2022 h 246497"/>
                    <a:gd name="connsiteX1" fmla="*/ 203553 w 472583"/>
                    <a:gd name="connsiteY1" fmla="*/ 33772 h 246497"/>
                    <a:gd name="connsiteX2" fmla="*/ 362111 w 472583"/>
                    <a:gd name="connsiteY2" fmla="*/ 52055 h 246497"/>
                    <a:gd name="connsiteX3" fmla="*/ 423522 w 472583"/>
                    <a:gd name="connsiteY3" fmla="*/ 151113 h 246497"/>
                    <a:gd name="connsiteX4" fmla="*/ 470253 w 472583"/>
                    <a:gd name="connsiteY4" fmla="*/ 246497 h 246497"/>
                    <a:gd name="connsiteX5" fmla="*/ 0 w 472583"/>
                    <a:gd name="connsiteY5" fmla="*/ 83599 h 246497"/>
                    <a:gd name="connsiteX6" fmla="*/ 25753 w 472583"/>
                    <a:gd name="connsiteY6" fmla="*/ 2022 h 246497"/>
                    <a:gd name="connsiteX0" fmla="*/ 25753 w 472583"/>
                    <a:gd name="connsiteY0" fmla="*/ 13929 h 258404"/>
                    <a:gd name="connsiteX1" fmla="*/ 54312 w 472583"/>
                    <a:gd name="connsiteY1" fmla="*/ 2951 h 258404"/>
                    <a:gd name="connsiteX2" fmla="*/ 203553 w 472583"/>
                    <a:gd name="connsiteY2" fmla="*/ 45679 h 258404"/>
                    <a:gd name="connsiteX3" fmla="*/ 362111 w 472583"/>
                    <a:gd name="connsiteY3" fmla="*/ 63962 h 258404"/>
                    <a:gd name="connsiteX4" fmla="*/ 423522 w 472583"/>
                    <a:gd name="connsiteY4" fmla="*/ 163020 h 258404"/>
                    <a:gd name="connsiteX5" fmla="*/ 470253 w 472583"/>
                    <a:gd name="connsiteY5" fmla="*/ 258404 h 258404"/>
                    <a:gd name="connsiteX6" fmla="*/ 0 w 472583"/>
                    <a:gd name="connsiteY6" fmla="*/ 95506 h 258404"/>
                    <a:gd name="connsiteX7" fmla="*/ 25753 w 472583"/>
                    <a:gd name="connsiteY7" fmla="*/ 13929 h 258404"/>
                    <a:gd name="connsiteX0" fmla="*/ 25753 w 472583"/>
                    <a:gd name="connsiteY0" fmla="*/ 13929 h 258404"/>
                    <a:gd name="connsiteX1" fmla="*/ 54312 w 472583"/>
                    <a:gd name="connsiteY1" fmla="*/ 2951 h 258404"/>
                    <a:gd name="connsiteX2" fmla="*/ 203553 w 472583"/>
                    <a:gd name="connsiteY2" fmla="*/ 45679 h 258404"/>
                    <a:gd name="connsiteX3" fmla="*/ 362111 w 472583"/>
                    <a:gd name="connsiteY3" fmla="*/ 63962 h 258404"/>
                    <a:gd name="connsiteX4" fmla="*/ 423522 w 472583"/>
                    <a:gd name="connsiteY4" fmla="*/ 163020 h 258404"/>
                    <a:gd name="connsiteX5" fmla="*/ 470253 w 472583"/>
                    <a:gd name="connsiteY5" fmla="*/ 258404 h 258404"/>
                    <a:gd name="connsiteX6" fmla="*/ 0 w 472583"/>
                    <a:gd name="connsiteY6" fmla="*/ 95506 h 258404"/>
                    <a:gd name="connsiteX7" fmla="*/ 25753 w 472583"/>
                    <a:gd name="connsiteY7" fmla="*/ 13929 h 258404"/>
                    <a:gd name="connsiteX0" fmla="*/ 25753 w 472583"/>
                    <a:gd name="connsiteY0" fmla="*/ 4655 h 249130"/>
                    <a:gd name="connsiteX1" fmla="*/ 111897 w 472583"/>
                    <a:gd name="connsiteY1" fmla="*/ 22102 h 249130"/>
                    <a:gd name="connsiteX2" fmla="*/ 203553 w 472583"/>
                    <a:gd name="connsiteY2" fmla="*/ 36405 h 249130"/>
                    <a:gd name="connsiteX3" fmla="*/ 362111 w 472583"/>
                    <a:gd name="connsiteY3" fmla="*/ 54688 h 249130"/>
                    <a:gd name="connsiteX4" fmla="*/ 423522 w 472583"/>
                    <a:gd name="connsiteY4" fmla="*/ 153746 h 249130"/>
                    <a:gd name="connsiteX5" fmla="*/ 470253 w 472583"/>
                    <a:gd name="connsiteY5" fmla="*/ 249130 h 249130"/>
                    <a:gd name="connsiteX6" fmla="*/ 0 w 472583"/>
                    <a:gd name="connsiteY6" fmla="*/ 86232 h 249130"/>
                    <a:gd name="connsiteX7" fmla="*/ 25753 w 472583"/>
                    <a:gd name="connsiteY7" fmla="*/ 4655 h 249130"/>
                    <a:gd name="connsiteX0" fmla="*/ 25753 w 472150"/>
                    <a:gd name="connsiteY0" fmla="*/ 4655 h 249130"/>
                    <a:gd name="connsiteX1" fmla="*/ 111897 w 472150"/>
                    <a:gd name="connsiteY1" fmla="*/ 22102 h 249130"/>
                    <a:gd name="connsiteX2" fmla="*/ 203553 w 472150"/>
                    <a:gd name="connsiteY2" fmla="*/ 36405 h 249130"/>
                    <a:gd name="connsiteX3" fmla="*/ 362111 w 472150"/>
                    <a:gd name="connsiteY3" fmla="*/ 54688 h 249130"/>
                    <a:gd name="connsiteX4" fmla="*/ 410829 w 472150"/>
                    <a:gd name="connsiteY4" fmla="*/ 145375 h 249130"/>
                    <a:gd name="connsiteX5" fmla="*/ 470253 w 472150"/>
                    <a:gd name="connsiteY5" fmla="*/ 249130 h 249130"/>
                    <a:gd name="connsiteX6" fmla="*/ 0 w 472150"/>
                    <a:gd name="connsiteY6" fmla="*/ 86232 h 249130"/>
                    <a:gd name="connsiteX7" fmla="*/ 25753 w 472150"/>
                    <a:gd name="connsiteY7" fmla="*/ 4655 h 249130"/>
                    <a:gd name="connsiteX0" fmla="*/ 25753 w 472663"/>
                    <a:gd name="connsiteY0" fmla="*/ 4655 h 249130"/>
                    <a:gd name="connsiteX1" fmla="*/ 111897 w 472663"/>
                    <a:gd name="connsiteY1" fmla="*/ 22102 h 249130"/>
                    <a:gd name="connsiteX2" fmla="*/ 203553 w 472663"/>
                    <a:gd name="connsiteY2" fmla="*/ 36405 h 249130"/>
                    <a:gd name="connsiteX3" fmla="*/ 362111 w 472663"/>
                    <a:gd name="connsiteY3" fmla="*/ 54688 h 249130"/>
                    <a:gd name="connsiteX4" fmla="*/ 410829 w 472663"/>
                    <a:gd name="connsiteY4" fmla="*/ 145375 h 249130"/>
                    <a:gd name="connsiteX5" fmla="*/ 470253 w 472663"/>
                    <a:gd name="connsiteY5" fmla="*/ 249130 h 249130"/>
                    <a:gd name="connsiteX6" fmla="*/ 0 w 472663"/>
                    <a:gd name="connsiteY6" fmla="*/ 86232 h 249130"/>
                    <a:gd name="connsiteX7" fmla="*/ 25753 w 472663"/>
                    <a:gd name="connsiteY7" fmla="*/ 4655 h 249130"/>
                    <a:gd name="connsiteX0" fmla="*/ 25753 w 472663"/>
                    <a:gd name="connsiteY0" fmla="*/ 4655 h 249130"/>
                    <a:gd name="connsiteX1" fmla="*/ 111897 w 472663"/>
                    <a:gd name="connsiteY1" fmla="*/ 22102 h 249130"/>
                    <a:gd name="connsiteX2" fmla="*/ 203553 w 472663"/>
                    <a:gd name="connsiteY2" fmla="*/ 36405 h 249130"/>
                    <a:gd name="connsiteX3" fmla="*/ 337423 w 472663"/>
                    <a:gd name="connsiteY3" fmla="*/ 58783 h 249130"/>
                    <a:gd name="connsiteX4" fmla="*/ 410829 w 472663"/>
                    <a:gd name="connsiteY4" fmla="*/ 145375 h 249130"/>
                    <a:gd name="connsiteX5" fmla="*/ 470253 w 472663"/>
                    <a:gd name="connsiteY5" fmla="*/ 249130 h 249130"/>
                    <a:gd name="connsiteX6" fmla="*/ 0 w 472663"/>
                    <a:gd name="connsiteY6" fmla="*/ 86232 h 249130"/>
                    <a:gd name="connsiteX7" fmla="*/ 25753 w 472663"/>
                    <a:gd name="connsiteY7" fmla="*/ 4655 h 249130"/>
                    <a:gd name="connsiteX0" fmla="*/ 25753 w 472663"/>
                    <a:gd name="connsiteY0" fmla="*/ 4655 h 249130"/>
                    <a:gd name="connsiteX1" fmla="*/ 111897 w 472663"/>
                    <a:gd name="connsiteY1" fmla="*/ 22102 h 249130"/>
                    <a:gd name="connsiteX2" fmla="*/ 203553 w 472663"/>
                    <a:gd name="connsiteY2" fmla="*/ 36405 h 249130"/>
                    <a:gd name="connsiteX3" fmla="*/ 337423 w 472663"/>
                    <a:gd name="connsiteY3" fmla="*/ 58783 h 249130"/>
                    <a:gd name="connsiteX4" fmla="*/ 410829 w 472663"/>
                    <a:gd name="connsiteY4" fmla="*/ 145375 h 249130"/>
                    <a:gd name="connsiteX5" fmla="*/ 470253 w 472663"/>
                    <a:gd name="connsiteY5" fmla="*/ 249130 h 249130"/>
                    <a:gd name="connsiteX6" fmla="*/ 0 w 472663"/>
                    <a:gd name="connsiteY6" fmla="*/ 86232 h 249130"/>
                    <a:gd name="connsiteX7" fmla="*/ 25753 w 472663"/>
                    <a:gd name="connsiteY7" fmla="*/ 4655 h 249130"/>
                    <a:gd name="connsiteX0" fmla="*/ 25753 w 472663"/>
                    <a:gd name="connsiteY0" fmla="*/ 4655 h 249130"/>
                    <a:gd name="connsiteX1" fmla="*/ 111897 w 472663"/>
                    <a:gd name="connsiteY1" fmla="*/ 22102 h 249130"/>
                    <a:gd name="connsiteX2" fmla="*/ 203553 w 472663"/>
                    <a:gd name="connsiteY2" fmla="*/ 36405 h 249130"/>
                    <a:gd name="connsiteX3" fmla="*/ 343012 w 472663"/>
                    <a:gd name="connsiteY3" fmla="*/ 86665 h 249130"/>
                    <a:gd name="connsiteX4" fmla="*/ 410829 w 472663"/>
                    <a:gd name="connsiteY4" fmla="*/ 145375 h 249130"/>
                    <a:gd name="connsiteX5" fmla="*/ 470253 w 472663"/>
                    <a:gd name="connsiteY5" fmla="*/ 249130 h 249130"/>
                    <a:gd name="connsiteX6" fmla="*/ 0 w 472663"/>
                    <a:gd name="connsiteY6" fmla="*/ 86232 h 249130"/>
                    <a:gd name="connsiteX7" fmla="*/ 25753 w 472663"/>
                    <a:gd name="connsiteY7" fmla="*/ 4655 h 249130"/>
                    <a:gd name="connsiteX0" fmla="*/ 34545 w 472663"/>
                    <a:gd name="connsiteY0" fmla="*/ 5779 h 242546"/>
                    <a:gd name="connsiteX1" fmla="*/ 111897 w 472663"/>
                    <a:gd name="connsiteY1" fmla="*/ 15518 h 242546"/>
                    <a:gd name="connsiteX2" fmla="*/ 203553 w 472663"/>
                    <a:gd name="connsiteY2" fmla="*/ 29821 h 242546"/>
                    <a:gd name="connsiteX3" fmla="*/ 343012 w 472663"/>
                    <a:gd name="connsiteY3" fmla="*/ 80081 h 242546"/>
                    <a:gd name="connsiteX4" fmla="*/ 410829 w 472663"/>
                    <a:gd name="connsiteY4" fmla="*/ 138791 h 242546"/>
                    <a:gd name="connsiteX5" fmla="*/ 470253 w 472663"/>
                    <a:gd name="connsiteY5" fmla="*/ 242546 h 242546"/>
                    <a:gd name="connsiteX6" fmla="*/ 0 w 472663"/>
                    <a:gd name="connsiteY6" fmla="*/ 79648 h 242546"/>
                    <a:gd name="connsiteX7" fmla="*/ 34545 w 472663"/>
                    <a:gd name="connsiteY7" fmla="*/ 5779 h 242546"/>
                    <a:gd name="connsiteX0" fmla="*/ 34545 w 472663"/>
                    <a:gd name="connsiteY0" fmla="*/ 0 h 236767"/>
                    <a:gd name="connsiteX1" fmla="*/ 111897 w 472663"/>
                    <a:gd name="connsiteY1" fmla="*/ 9739 h 236767"/>
                    <a:gd name="connsiteX2" fmla="*/ 203553 w 472663"/>
                    <a:gd name="connsiteY2" fmla="*/ 24042 h 236767"/>
                    <a:gd name="connsiteX3" fmla="*/ 343012 w 472663"/>
                    <a:gd name="connsiteY3" fmla="*/ 74302 h 236767"/>
                    <a:gd name="connsiteX4" fmla="*/ 410829 w 472663"/>
                    <a:gd name="connsiteY4" fmla="*/ 133012 h 236767"/>
                    <a:gd name="connsiteX5" fmla="*/ 470253 w 472663"/>
                    <a:gd name="connsiteY5" fmla="*/ 236767 h 236767"/>
                    <a:gd name="connsiteX6" fmla="*/ 0 w 472663"/>
                    <a:gd name="connsiteY6" fmla="*/ 73869 h 236767"/>
                    <a:gd name="connsiteX7" fmla="*/ 34545 w 472663"/>
                    <a:gd name="connsiteY7" fmla="*/ 0 h 236767"/>
                    <a:gd name="connsiteX0" fmla="*/ 44036 w 472663"/>
                    <a:gd name="connsiteY0" fmla="*/ 19243 h 227465"/>
                    <a:gd name="connsiteX1" fmla="*/ 111897 w 472663"/>
                    <a:gd name="connsiteY1" fmla="*/ 437 h 227465"/>
                    <a:gd name="connsiteX2" fmla="*/ 203553 w 472663"/>
                    <a:gd name="connsiteY2" fmla="*/ 14740 h 227465"/>
                    <a:gd name="connsiteX3" fmla="*/ 343012 w 472663"/>
                    <a:gd name="connsiteY3" fmla="*/ 65000 h 227465"/>
                    <a:gd name="connsiteX4" fmla="*/ 410829 w 472663"/>
                    <a:gd name="connsiteY4" fmla="*/ 123710 h 227465"/>
                    <a:gd name="connsiteX5" fmla="*/ 470253 w 472663"/>
                    <a:gd name="connsiteY5" fmla="*/ 227465 h 227465"/>
                    <a:gd name="connsiteX6" fmla="*/ 0 w 472663"/>
                    <a:gd name="connsiteY6" fmla="*/ 64567 h 227465"/>
                    <a:gd name="connsiteX7" fmla="*/ 44036 w 472663"/>
                    <a:gd name="connsiteY7" fmla="*/ 19243 h 227465"/>
                    <a:gd name="connsiteX0" fmla="*/ 44036 w 472663"/>
                    <a:gd name="connsiteY0" fmla="*/ 19509 h 227731"/>
                    <a:gd name="connsiteX1" fmla="*/ 111897 w 472663"/>
                    <a:gd name="connsiteY1" fmla="*/ 703 h 227731"/>
                    <a:gd name="connsiteX2" fmla="*/ 203553 w 472663"/>
                    <a:gd name="connsiteY2" fmla="*/ 15006 h 227731"/>
                    <a:gd name="connsiteX3" fmla="*/ 343012 w 472663"/>
                    <a:gd name="connsiteY3" fmla="*/ 65266 h 227731"/>
                    <a:gd name="connsiteX4" fmla="*/ 410829 w 472663"/>
                    <a:gd name="connsiteY4" fmla="*/ 123976 h 227731"/>
                    <a:gd name="connsiteX5" fmla="*/ 470253 w 472663"/>
                    <a:gd name="connsiteY5" fmla="*/ 227731 h 227731"/>
                    <a:gd name="connsiteX6" fmla="*/ 0 w 472663"/>
                    <a:gd name="connsiteY6" fmla="*/ 64833 h 227731"/>
                    <a:gd name="connsiteX7" fmla="*/ 44036 w 472663"/>
                    <a:gd name="connsiteY7" fmla="*/ 19509 h 227731"/>
                    <a:gd name="connsiteX0" fmla="*/ 44036 w 472663"/>
                    <a:gd name="connsiteY0" fmla="*/ 11414 h 219636"/>
                    <a:gd name="connsiteX1" fmla="*/ 124590 w 472663"/>
                    <a:gd name="connsiteY1" fmla="*/ 978 h 219636"/>
                    <a:gd name="connsiteX2" fmla="*/ 203553 w 472663"/>
                    <a:gd name="connsiteY2" fmla="*/ 6911 h 219636"/>
                    <a:gd name="connsiteX3" fmla="*/ 343012 w 472663"/>
                    <a:gd name="connsiteY3" fmla="*/ 57171 h 219636"/>
                    <a:gd name="connsiteX4" fmla="*/ 410829 w 472663"/>
                    <a:gd name="connsiteY4" fmla="*/ 115881 h 219636"/>
                    <a:gd name="connsiteX5" fmla="*/ 470253 w 472663"/>
                    <a:gd name="connsiteY5" fmla="*/ 219636 h 219636"/>
                    <a:gd name="connsiteX6" fmla="*/ 0 w 472663"/>
                    <a:gd name="connsiteY6" fmla="*/ 56738 h 219636"/>
                    <a:gd name="connsiteX7" fmla="*/ 44036 w 472663"/>
                    <a:gd name="connsiteY7" fmla="*/ 11414 h 219636"/>
                    <a:gd name="connsiteX0" fmla="*/ 44036 w 472663"/>
                    <a:gd name="connsiteY0" fmla="*/ 11414 h 219636"/>
                    <a:gd name="connsiteX1" fmla="*/ 124590 w 472663"/>
                    <a:gd name="connsiteY1" fmla="*/ 978 h 219636"/>
                    <a:gd name="connsiteX2" fmla="*/ 203553 w 472663"/>
                    <a:gd name="connsiteY2" fmla="*/ 6911 h 219636"/>
                    <a:gd name="connsiteX3" fmla="*/ 331309 w 472663"/>
                    <a:gd name="connsiteY3" fmla="*/ 55184 h 219636"/>
                    <a:gd name="connsiteX4" fmla="*/ 410829 w 472663"/>
                    <a:gd name="connsiteY4" fmla="*/ 115881 h 219636"/>
                    <a:gd name="connsiteX5" fmla="*/ 470253 w 472663"/>
                    <a:gd name="connsiteY5" fmla="*/ 219636 h 219636"/>
                    <a:gd name="connsiteX6" fmla="*/ 0 w 472663"/>
                    <a:gd name="connsiteY6" fmla="*/ 56738 h 219636"/>
                    <a:gd name="connsiteX7" fmla="*/ 44036 w 472663"/>
                    <a:gd name="connsiteY7" fmla="*/ 11414 h 219636"/>
                    <a:gd name="connsiteX0" fmla="*/ 44036 w 472663"/>
                    <a:gd name="connsiteY0" fmla="*/ 11414 h 219636"/>
                    <a:gd name="connsiteX1" fmla="*/ 124590 w 472663"/>
                    <a:gd name="connsiteY1" fmla="*/ 978 h 219636"/>
                    <a:gd name="connsiteX2" fmla="*/ 203553 w 472663"/>
                    <a:gd name="connsiteY2" fmla="*/ 6911 h 219636"/>
                    <a:gd name="connsiteX3" fmla="*/ 331309 w 472663"/>
                    <a:gd name="connsiteY3" fmla="*/ 55184 h 219636"/>
                    <a:gd name="connsiteX4" fmla="*/ 410829 w 472663"/>
                    <a:gd name="connsiteY4" fmla="*/ 115881 h 219636"/>
                    <a:gd name="connsiteX5" fmla="*/ 470253 w 472663"/>
                    <a:gd name="connsiteY5" fmla="*/ 219636 h 219636"/>
                    <a:gd name="connsiteX6" fmla="*/ 0 w 472663"/>
                    <a:gd name="connsiteY6" fmla="*/ 56738 h 219636"/>
                    <a:gd name="connsiteX7" fmla="*/ 44036 w 472663"/>
                    <a:gd name="connsiteY7" fmla="*/ 11414 h 219636"/>
                    <a:gd name="connsiteX0" fmla="*/ 44036 w 472663"/>
                    <a:gd name="connsiteY0" fmla="*/ 11414 h 219636"/>
                    <a:gd name="connsiteX1" fmla="*/ 124590 w 472663"/>
                    <a:gd name="connsiteY1" fmla="*/ 978 h 219636"/>
                    <a:gd name="connsiteX2" fmla="*/ 217236 w 472663"/>
                    <a:gd name="connsiteY2" fmla="*/ 21665 h 219636"/>
                    <a:gd name="connsiteX3" fmla="*/ 331309 w 472663"/>
                    <a:gd name="connsiteY3" fmla="*/ 55184 h 219636"/>
                    <a:gd name="connsiteX4" fmla="*/ 410829 w 472663"/>
                    <a:gd name="connsiteY4" fmla="*/ 115881 h 219636"/>
                    <a:gd name="connsiteX5" fmla="*/ 470253 w 472663"/>
                    <a:gd name="connsiteY5" fmla="*/ 219636 h 219636"/>
                    <a:gd name="connsiteX6" fmla="*/ 0 w 472663"/>
                    <a:gd name="connsiteY6" fmla="*/ 56738 h 219636"/>
                    <a:gd name="connsiteX7" fmla="*/ 44036 w 472663"/>
                    <a:gd name="connsiteY7" fmla="*/ 11414 h 219636"/>
                    <a:gd name="connsiteX0" fmla="*/ 44036 w 502750"/>
                    <a:gd name="connsiteY0" fmla="*/ 11414 h 222445"/>
                    <a:gd name="connsiteX1" fmla="*/ 124590 w 502750"/>
                    <a:gd name="connsiteY1" fmla="*/ 978 h 222445"/>
                    <a:gd name="connsiteX2" fmla="*/ 217236 w 502750"/>
                    <a:gd name="connsiteY2" fmla="*/ 21665 h 222445"/>
                    <a:gd name="connsiteX3" fmla="*/ 331309 w 502750"/>
                    <a:gd name="connsiteY3" fmla="*/ 55184 h 222445"/>
                    <a:gd name="connsiteX4" fmla="*/ 410829 w 502750"/>
                    <a:gd name="connsiteY4" fmla="*/ 115881 h 222445"/>
                    <a:gd name="connsiteX5" fmla="*/ 456418 w 502750"/>
                    <a:gd name="connsiteY5" fmla="*/ 156771 h 222445"/>
                    <a:gd name="connsiteX6" fmla="*/ 470253 w 502750"/>
                    <a:gd name="connsiteY6" fmla="*/ 219636 h 222445"/>
                    <a:gd name="connsiteX7" fmla="*/ 0 w 502750"/>
                    <a:gd name="connsiteY7" fmla="*/ 56738 h 222445"/>
                    <a:gd name="connsiteX8" fmla="*/ 44036 w 502750"/>
                    <a:gd name="connsiteY8" fmla="*/ 11414 h 222445"/>
                    <a:gd name="connsiteX0" fmla="*/ 44036 w 499935"/>
                    <a:gd name="connsiteY0" fmla="*/ 11414 h 222692"/>
                    <a:gd name="connsiteX1" fmla="*/ 124590 w 499935"/>
                    <a:gd name="connsiteY1" fmla="*/ 978 h 222692"/>
                    <a:gd name="connsiteX2" fmla="*/ 217236 w 499935"/>
                    <a:gd name="connsiteY2" fmla="*/ 21665 h 222692"/>
                    <a:gd name="connsiteX3" fmla="*/ 331309 w 499935"/>
                    <a:gd name="connsiteY3" fmla="*/ 55184 h 222692"/>
                    <a:gd name="connsiteX4" fmla="*/ 410829 w 499935"/>
                    <a:gd name="connsiteY4" fmla="*/ 115881 h 222692"/>
                    <a:gd name="connsiteX5" fmla="*/ 443434 w 499935"/>
                    <a:gd name="connsiteY5" fmla="*/ 162853 h 222692"/>
                    <a:gd name="connsiteX6" fmla="*/ 470253 w 499935"/>
                    <a:gd name="connsiteY6" fmla="*/ 219636 h 222692"/>
                    <a:gd name="connsiteX7" fmla="*/ 0 w 499935"/>
                    <a:gd name="connsiteY7" fmla="*/ 56738 h 222692"/>
                    <a:gd name="connsiteX8" fmla="*/ 44036 w 499935"/>
                    <a:gd name="connsiteY8" fmla="*/ 11414 h 222692"/>
                    <a:gd name="connsiteX0" fmla="*/ 44036 w 471357"/>
                    <a:gd name="connsiteY0" fmla="*/ 11414 h 219636"/>
                    <a:gd name="connsiteX1" fmla="*/ 124590 w 471357"/>
                    <a:gd name="connsiteY1" fmla="*/ 978 h 219636"/>
                    <a:gd name="connsiteX2" fmla="*/ 217236 w 471357"/>
                    <a:gd name="connsiteY2" fmla="*/ 21665 h 219636"/>
                    <a:gd name="connsiteX3" fmla="*/ 331309 w 471357"/>
                    <a:gd name="connsiteY3" fmla="*/ 55184 h 219636"/>
                    <a:gd name="connsiteX4" fmla="*/ 410829 w 471357"/>
                    <a:gd name="connsiteY4" fmla="*/ 115881 h 219636"/>
                    <a:gd name="connsiteX5" fmla="*/ 443434 w 471357"/>
                    <a:gd name="connsiteY5" fmla="*/ 162853 h 219636"/>
                    <a:gd name="connsiteX6" fmla="*/ 470253 w 471357"/>
                    <a:gd name="connsiteY6" fmla="*/ 219636 h 219636"/>
                    <a:gd name="connsiteX7" fmla="*/ 0 w 471357"/>
                    <a:gd name="connsiteY7" fmla="*/ 56738 h 219636"/>
                    <a:gd name="connsiteX8" fmla="*/ 44036 w 471357"/>
                    <a:gd name="connsiteY8" fmla="*/ 11414 h 219636"/>
                    <a:gd name="connsiteX0" fmla="*/ 44036 w 471357"/>
                    <a:gd name="connsiteY0" fmla="*/ 11414 h 219636"/>
                    <a:gd name="connsiteX1" fmla="*/ 124590 w 471357"/>
                    <a:gd name="connsiteY1" fmla="*/ 978 h 219636"/>
                    <a:gd name="connsiteX2" fmla="*/ 217236 w 471357"/>
                    <a:gd name="connsiteY2" fmla="*/ 21665 h 219636"/>
                    <a:gd name="connsiteX3" fmla="*/ 331309 w 471357"/>
                    <a:gd name="connsiteY3" fmla="*/ 55184 h 219636"/>
                    <a:gd name="connsiteX4" fmla="*/ 401659 w 471357"/>
                    <a:gd name="connsiteY4" fmla="*/ 102670 h 219636"/>
                    <a:gd name="connsiteX5" fmla="*/ 443434 w 471357"/>
                    <a:gd name="connsiteY5" fmla="*/ 162853 h 219636"/>
                    <a:gd name="connsiteX6" fmla="*/ 470253 w 471357"/>
                    <a:gd name="connsiteY6" fmla="*/ 219636 h 219636"/>
                    <a:gd name="connsiteX7" fmla="*/ 0 w 471357"/>
                    <a:gd name="connsiteY7" fmla="*/ 56738 h 219636"/>
                    <a:gd name="connsiteX8" fmla="*/ 44036 w 471357"/>
                    <a:gd name="connsiteY8" fmla="*/ 11414 h 219636"/>
                    <a:gd name="connsiteX0" fmla="*/ 44036 w 471357"/>
                    <a:gd name="connsiteY0" fmla="*/ 11414 h 219636"/>
                    <a:gd name="connsiteX1" fmla="*/ 124590 w 471357"/>
                    <a:gd name="connsiteY1" fmla="*/ 978 h 219636"/>
                    <a:gd name="connsiteX2" fmla="*/ 217236 w 471357"/>
                    <a:gd name="connsiteY2" fmla="*/ 21665 h 219636"/>
                    <a:gd name="connsiteX3" fmla="*/ 331309 w 471357"/>
                    <a:gd name="connsiteY3" fmla="*/ 55184 h 219636"/>
                    <a:gd name="connsiteX4" fmla="*/ 401659 w 471357"/>
                    <a:gd name="connsiteY4" fmla="*/ 102670 h 219636"/>
                    <a:gd name="connsiteX5" fmla="*/ 443434 w 471357"/>
                    <a:gd name="connsiteY5" fmla="*/ 162853 h 219636"/>
                    <a:gd name="connsiteX6" fmla="*/ 470253 w 471357"/>
                    <a:gd name="connsiteY6" fmla="*/ 219636 h 219636"/>
                    <a:gd name="connsiteX7" fmla="*/ 0 w 471357"/>
                    <a:gd name="connsiteY7" fmla="*/ 56738 h 219636"/>
                    <a:gd name="connsiteX8" fmla="*/ 44036 w 471357"/>
                    <a:gd name="connsiteY8" fmla="*/ 11414 h 219636"/>
                    <a:gd name="connsiteX0" fmla="*/ 44036 w 471357"/>
                    <a:gd name="connsiteY0" fmla="*/ 11414 h 219636"/>
                    <a:gd name="connsiteX1" fmla="*/ 124590 w 471357"/>
                    <a:gd name="connsiteY1" fmla="*/ 978 h 219636"/>
                    <a:gd name="connsiteX2" fmla="*/ 217236 w 471357"/>
                    <a:gd name="connsiteY2" fmla="*/ 21665 h 219636"/>
                    <a:gd name="connsiteX3" fmla="*/ 331309 w 471357"/>
                    <a:gd name="connsiteY3" fmla="*/ 55184 h 219636"/>
                    <a:gd name="connsiteX4" fmla="*/ 401659 w 471357"/>
                    <a:gd name="connsiteY4" fmla="*/ 102670 h 219636"/>
                    <a:gd name="connsiteX5" fmla="*/ 443434 w 471357"/>
                    <a:gd name="connsiteY5" fmla="*/ 162853 h 219636"/>
                    <a:gd name="connsiteX6" fmla="*/ 470253 w 471357"/>
                    <a:gd name="connsiteY6" fmla="*/ 219636 h 219636"/>
                    <a:gd name="connsiteX7" fmla="*/ 0 w 471357"/>
                    <a:gd name="connsiteY7" fmla="*/ 56738 h 219636"/>
                    <a:gd name="connsiteX8" fmla="*/ 44036 w 471357"/>
                    <a:gd name="connsiteY8" fmla="*/ 11414 h 219636"/>
                    <a:gd name="connsiteX0" fmla="*/ 44036 w 472417"/>
                    <a:gd name="connsiteY0" fmla="*/ 11414 h 219636"/>
                    <a:gd name="connsiteX1" fmla="*/ 124590 w 472417"/>
                    <a:gd name="connsiteY1" fmla="*/ 978 h 219636"/>
                    <a:gd name="connsiteX2" fmla="*/ 217236 w 472417"/>
                    <a:gd name="connsiteY2" fmla="*/ 21665 h 219636"/>
                    <a:gd name="connsiteX3" fmla="*/ 331309 w 472417"/>
                    <a:gd name="connsiteY3" fmla="*/ 55184 h 219636"/>
                    <a:gd name="connsiteX4" fmla="*/ 401659 w 472417"/>
                    <a:gd name="connsiteY4" fmla="*/ 102670 h 219636"/>
                    <a:gd name="connsiteX5" fmla="*/ 443434 w 472417"/>
                    <a:gd name="connsiteY5" fmla="*/ 162853 h 219636"/>
                    <a:gd name="connsiteX6" fmla="*/ 470253 w 472417"/>
                    <a:gd name="connsiteY6" fmla="*/ 219636 h 219636"/>
                    <a:gd name="connsiteX7" fmla="*/ 0 w 472417"/>
                    <a:gd name="connsiteY7" fmla="*/ 56738 h 219636"/>
                    <a:gd name="connsiteX8" fmla="*/ 44036 w 472417"/>
                    <a:gd name="connsiteY8" fmla="*/ 11414 h 219636"/>
                    <a:gd name="connsiteX0" fmla="*/ 44036 w 472417"/>
                    <a:gd name="connsiteY0" fmla="*/ 11414 h 219636"/>
                    <a:gd name="connsiteX1" fmla="*/ 124590 w 472417"/>
                    <a:gd name="connsiteY1" fmla="*/ 978 h 219636"/>
                    <a:gd name="connsiteX2" fmla="*/ 217236 w 472417"/>
                    <a:gd name="connsiteY2" fmla="*/ 21665 h 219636"/>
                    <a:gd name="connsiteX3" fmla="*/ 331069 w 472417"/>
                    <a:gd name="connsiteY3" fmla="*/ 56697 h 219636"/>
                    <a:gd name="connsiteX4" fmla="*/ 401659 w 472417"/>
                    <a:gd name="connsiteY4" fmla="*/ 102670 h 219636"/>
                    <a:gd name="connsiteX5" fmla="*/ 443434 w 472417"/>
                    <a:gd name="connsiteY5" fmla="*/ 162853 h 219636"/>
                    <a:gd name="connsiteX6" fmla="*/ 470253 w 472417"/>
                    <a:gd name="connsiteY6" fmla="*/ 219636 h 219636"/>
                    <a:gd name="connsiteX7" fmla="*/ 0 w 472417"/>
                    <a:gd name="connsiteY7" fmla="*/ 56738 h 219636"/>
                    <a:gd name="connsiteX8" fmla="*/ 44036 w 472417"/>
                    <a:gd name="connsiteY8" fmla="*/ 11414 h 219636"/>
                    <a:gd name="connsiteX0" fmla="*/ 44036 w 472417"/>
                    <a:gd name="connsiteY0" fmla="*/ 11414 h 219636"/>
                    <a:gd name="connsiteX1" fmla="*/ 124590 w 472417"/>
                    <a:gd name="connsiteY1" fmla="*/ 978 h 219636"/>
                    <a:gd name="connsiteX2" fmla="*/ 217236 w 472417"/>
                    <a:gd name="connsiteY2" fmla="*/ 21665 h 219636"/>
                    <a:gd name="connsiteX3" fmla="*/ 331069 w 472417"/>
                    <a:gd name="connsiteY3" fmla="*/ 56697 h 219636"/>
                    <a:gd name="connsiteX4" fmla="*/ 401659 w 472417"/>
                    <a:gd name="connsiteY4" fmla="*/ 102670 h 219636"/>
                    <a:gd name="connsiteX5" fmla="*/ 443434 w 472417"/>
                    <a:gd name="connsiteY5" fmla="*/ 162853 h 219636"/>
                    <a:gd name="connsiteX6" fmla="*/ 470253 w 472417"/>
                    <a:gd name="connsiteY6" fmla="*/ 219636 h 219636"/>
                    <a:gd name="connsiteX7" fmla="*/ 0 w 472417"/>
                    <a:gd name="connsiteY7" fmla="*/ 56738 h 219636"/>
                    <a:gd name="connsiteX8" fmla="*/ 44036 w 472417"/>
                    <a:gd name="connsiteY8" fmla="*/ 11414 h 219636"/>
                    <a:gd name="connsiteX0" fmla="*/ 44036 w 472417"/>
                    <a:gd name="connsiteY0" fmla="*/ 11414 h 219636"/>
                    <a:gd name="connsiteX1" fmla="*/ 124590 w 472417"/>
                    <a:gd name="connsiteY1" fmla="*/ 978 h 219636"/>
                    <a:gd name="connsiteX2" fmla="*/ 217236 w 472417"/>
                    <a:gd name="connsiteY2" fmla="*/ 21665 h 219636"/>
                    <a:gd name="connsiteX3" fmla="*/ 331069 w 472417"/>
                    <a:gd name="connsiteY3" fmla="*/ 56697 h 219636"/>
                    <a:gd name="connsiteX4" fmla="*/ 401659 w 472417"/>
                    <a:gd name="connsiteY4" fmla="*/ 102670 h 219636"/>
                    <a:gd name="connsiteX5" fmla="*/ 443434 w 472417"/>
                    <a:gd name="connsiteY5" fmla="*/ 162853 h 219636"/>
                    <a:gd name="connsiteX6" fmla="*/ 470253 w 472417"/>
                    <a:gd name="connsiteY6" fmla="*/ 219636 h 219636"/>
                    <a:gd name="connsiteX7" fmla="*/ 0 w 472417"/>
                    <a:gd name="connsiteY7" fmla="*/ 56738 h 219636"/>
                    <a:gd name="connsiteX8" fmla="*/ 44036 w 472417"/>
                    <a:gd name="connsiteY8" fmla="*/ 11414 h 219636"/>
                    <a:gd name="connsiteX0" fmla="*/ 44036 w 472417"/>
                    <a:gd name="connsiteY0" fmla="*/ 11414 h 219636"/>
                    <a:gd name="connsiteX1" fmla="*/ 124590 w 472417"/>
                    <a:gd name="connsiteY1" fmla="*/ 978 h 219636"/>
                    <a:gd name="connsiteX2" fmla="*/ 217236 w 472417"/>
                    <a:gd name="connsiteY2" fmla="*/ 21665 h 219636"/>
                    <a:gd name="connsiteX3" fmla="*/ 331069 w 472417"/>
                    <a:gd name="connsiteY3" fmla="*/ 56697 h 219636"/>
                    <a:gd name="connsiteX4" fmla="*/ 401659 w 472417"/>
                    <a:gd name="connsiteY4" fmla="*/ 102670 h 219636"/>
                    <a:gd name="connsiteX5" fmla="*/ 443434 w 472417"/>
                    <a:gd name="connsiteY5" fmla="*/ 162853 h 219636"/>
                    <a:gd name="connsiteX6" fmla="*/ 470253 w 472417"/>
                    <a:gd name="connsiteY6" fmla="*/ 219636 h 219636"/>
                    <a:gd name="connsiteX7" fmla="*/ 0 w 472417"/>
                    <a:gd name="connsiteY7" fmla="*/ 56738 h 219636"/>
                    <a:gd name="connsiteX8" fmla="*/ 44036 w 472417"/>
                    <a:gd name="connsiteY8" fmla="*/ 11414 h 219636"/>
                    <a:gd name="connsiteX0" fmla="*/ 44036 w 472417"/>
                    <a:gd name="connsiteY0" fmla="*/ 11414 h 219636"/>
                    <a:gd name="connsiteX1" fmla="*/ 124590 w 472417"/>
                    <a:gd name="connsiteY1" fmla="*/ 978 h 219636"/>
                    <a:gd name="connsiteX2" fmla="*/ 217236 w 472417"/>
                    <a:gd name="connsiteY2" fmla="*/ 21665 h 219636"/>
                    <a:gd name="connsiteX3" fmla="*/ 331069 w 472417"/>
                    <a:gd name="connsiteY3" fmla="*/ 56697 h 219636"/>
                    <a:gd name="connsiteX4" fmla="*/ 401659 w 472417"/>
                    <a:gd name="connsiteY4" fmla="*/ 102670 h 219636"/>
                    <a:gd name="connsiteX5" fmla="*/ 443434 w 472417"/>
                    <a:gd name="connsiteY5" fmla="*/ 162853 h 219636"/>
                    <a:gd name="connsiteX6" fmla="*/ 470253 w 472417"/>
                    <a:gd name="connsiteY6" fmla="*/ 219636 h 219636"/>
                    <a:gd name="connsiteX7" fmla="*/ 0 w 472417"/>
                    <a:gd name="connsiteY7" fmla="*/ 56738 h 219636"/>
                    <a:gd name="connsiteX8" fmla="*/ 44036 w 472417"/>
                    <a:gd name="connsiteY8" fmla="*/ 11414 h 219636"/>
                    <a:gd name="connsiteX0" fmla="*/ 44036 w 472417"/>
                    <a:gd name="connsiteY0" fmla="*/ 11414 h 219636"/>
                    <a:gd name="connsiteX1" fmla="*/ 124590 w 472417"/>
                    <a:gd name="connsiteY1" fmla="*/ 978 h 219636"/>
                    <a:gd name="connsiteX2" fmla="*/ 217236 w 472417"/>
                    <a:gd name="connsiteY2" fmla="*/ 21665 h 219636"/>
                    <a:gd name="connsiteX3" fmla="*/ 331069 w 472417"/>
                    <a:gd name="connsiteY3" fmla="*/ 56697 h 219636"/>
                    <a:gd name="connsiteX4" fmla="*/ 401659 w 472417"/>
                    <a:gd name="connsiteY4" fmla="*/ 102670 h 219636"/>
                    <a:gd name="connsiteX5" fmla="*/ 443434 w 472417"/>
                    <a:gd name="connsiteY5" fmla="*/ 162853 h 219636"/>
                    <a:gd name="connsiteX6" fmla="*/ 470253 w 472417"/>
                    <a:gd name="connsiteY6" fmla="*/ 219636 h 219636"/>
                    <a:gd name="connsiteX7" fmla="*/ 0 w 472417"/>
                    <a:gd name="connsiteY7" fmla="*/ 56738 h 219636"/>
                    <a:gd name="connsiteX8" fmla="*/ 44036 w 472417"/>
                    <a:gd name="connsiteY8" fmla="*/ 11414 h 219636"/>
                    <a:gd name="connsiteX0" fmla="*/ 44036 w 472417"/>
                    <a:gd name="connsiteY0" fmla="*/ 11414 h 219636"/>
                    <a:gd name="connsiteX1" fmla="*/ 124590 w 472417"/>
                    <a:gd name="connsiteY1" fmla="*/ 978 h 219636"/>
                    <a:gd name="connsiteX2" fmla="*/ 217236 w 472417"/>
                    <a:gd name="connsiteY2" fmla="*/ 21665 h 219636"/>
                    <a:gd name="connsiteX3" fmla="*/ 331069 w 472417"/>
                    <a:gd name="connsiteY3" fmla="*/ 56697 h 219636"/>
                    <a:gd name="connsiteX4" fmla="*/ 401659 w 472417"/>
                    <a:gd name="connsiteY4" fmla="*/ 102670 h 219636"/>
                    <a:gd name="connsiteX5" fmla="*/ 443434 w 472417"/>
                    <a:gd name="connsiteY5" fmla="*/ 162853 h 219636"/>
                    <a:gd name="connsiteX6" fmla="*/ 470253 w 472417"/>
                    <a:gd name="connsiteY6" fmla="*/ 219636 h 219636"/>
                    <a:gd name="connsiteX7" fmla="*/ 0 w 472417"/>
                    <a:gd name="connsiteY7" fmla="*/ 56738 h 219636"/>
                    <a:gd name="connsiteX8" fmla="*/ 44036 w 472417"/>
                    <a:gd name="connsiteY8" fmla="*/ 11414 h 219636"/>
                    <a:gd name="connsiteX0" fmla="*/ 44036 w 466802"/>
                    <a:gd name="connsiteY0" fmla="*/ 11414 h 215368"/>
                    <a:gd name="connsiteX1" fmla="*/ 124590 w 466802"/>
                    <a:gd name="connsiteY1" fmla="*/ 978 h 215368"/>
                    <a:gd name="connsiteX2" fmla="*/ 217236 w 466802"/>
                    <a:gd name="connsiteY2" fmla="*/ 21665 h 215368"/>
                    <a:gd name="connsiteX3" fmla="*/ 331069 w 466802"/>
                    <a:gd name="connsiteY3" fmla="*/ 56697 h 215368"/>
                    <a:gd name="connsiteX4" fmla="*/ 401659 w 466802"/>
                    <a:gd name="connsiteY4" fmla="*/ 102670 h 215368"/>
                    <a:gd name="connsiteX5" fmla="*/ 443434 w 466802"/>
                    <a:gd name="connsiteY5" fmla="*/ 162853 h 215368"/>
                    <a:gd name="connsiteX6" fmla="*/ 463419 w 466802"/>
                    <a:gd name="connsiteY6" fmla="*/ 215368 h 215368"/>
                    <a:gd name="connsiteX7" fmla="*/ 0 w 466802"/>
                    <a:gd name="connsiteY7" fmla="*/ 56738 h 215368"/>
                    <a:gd name="connsiteX8" fmla="*/ 44036 w 466802"/>
                    <a:gd name="connsiteY8" fmla="*/ 11414 h 215368"/>
                    <a:gd name="connsiteX0" fmla="*/ 44036 w 466802"/>
                    <a:gd name="connsiteY0" fmla="*/ 11414 h 215368"/>
                    <a:gd name="connsiteX1" fmla="*/ 124590 w 466802"/>
                    <a:gd name="connsiteY1" fmla="*/ 978 h 215368"/>
                    <a:gd name="connsiteX2" fmla="*/ 248328 w 466802"/>
                    <a:gd name="connsiteY2" fmla="*/ 29275 h 215368"/>
                    <a:gd name="connsiteX3" fmla="*/ 331069 w 466802"/>
                    <a:gd name="connsiteY3" fmla="*/ 56697 h 215368"/>
                    <a:gd name="connsiteX4" fmla="*/ 401659 w 466802"/>
                    <a:gd name="connsiteY4" fmla="*/ 102670 h 215368"/>
                    <a:gd name="connsiteX5" fmla="*/ 443434 w 466802"/>
                    <a:gd name="connsiteY5" fmla="*/ 162853 h 215368"/>
                    <a:gd name="connsiteX6" fmla="*/ 463419 w 466802"/>
                    <a:gd name="connsiteY6" fmla="*/ 215368 h 215368"/>
                    <a:gd name="connsiteX7" fmla="*/ 0 w 466802"/>
                    <a:gd name="connsiteY7" fmla="*/ 56738 h 215368"/>
                    <a:gd name="connsiteX8" fmla="*/ 44036 w 466802"/>
                    <a:gd name="connsiteY8" fmla="*/ 11414 h 215368"/>
                    <a:gd name="connsiteX0" fmla="*/ 44036 w 466802"/>
                    <a:gd name="connsiteY0" fmla="*/ 4770 h 208724"/>
                    <a:gd name="connsiteX1" fmla="*/ 143739 w 466802"/>
                    <a:gd name="connsiteY1" fmla="*/ 1470 h 208724"/>
                    <a:gd name="connsiteX2" fmla="*/ 248328 w 466802"/>
                    <a:gd name="connsiteY2" fmla="*/ 22631 h 208724"/>
                    <a:gd name="connsiteX3" fmla="*/ 331069 w 466802"/>
                    <a:gd name="connsiteY3" fmla="*/ 50053 h 208724"/>
                    <a:gd name="connsiteX4" fmla="*/ 401659 w 466802"/>
                    <a:gd name="connsiteY4" fmla="*/ 96026 h 208724"/>
                    <a:gd name="connsiteX5" fmla="*/ 443434 w 466802"/>
                    <a:gd name="connsiteY5" fmla="*/ 156209 h 208724"/>
                    <a:gd name="connsiteX6" fmla="*/ 463419 w 466802"/>
                    <a:gd name="connsiteY6" fmla="*/ 208724 h 208724"/>
                    <a:gd name="connsiteX7" fmla="*/ 0 w 466802"/>
                    <a:gd name="connsiteY7" fmla="*/ 50094 h 208724"/>
                    <a:gd name="connsiteX8" fmla="*/ 44036 w 466802"/>
                    <a:gd name="connsiteY8" fmla="*/ 4770 h 208724"/>
                    <a:gd name="connsiteX0" fmla="*/ 44036 w 466802"/>
                    <a:gd name="connsiteY0" fmla="*/ 3300 h 207254"/>
                    <a:gd name="connsiteX1" fmla="*/ 143739 w 466802"/>
                    <a:gd name="connsiteY1" fmla="*/ 0 h 207254"/>
                    <a:gd name="connsiteX2" fmla="*/ 248328 w 466802"/>
                    <a:gd name="connsiteY2" fmla="*/ 21161 h 207254"/>
                    <a:gd name="connsiteX3" fmla="*/ 331069 w 466802"/>
                    <a:gd name="connsiteY3" fmla="*/ 48583 h 207254"/>
                    <a:gd name="connsiteX4" fmla="*/ 401659 w 466802"/>
                    <a:gd name="connsiteY4" fmla="*/ 94556 h 207254"/>
                    <a:gd name="connsiteX5" fmla="*/ 443434 w 466802"/>
                    <a:gd name="connsiteY5" fmla="*/ 154739 h 207254"/>
                    <a:gd name="connsiteX6" fmla="*/ 463419 w 466802"/>
                    <a:gd name="connsiteY6" fmla="*/ 207254 h 207254"/>
                    <a:gd name="connsiteX7" fmla="*/ 0 w 466802"/>
                    <a:gd name="connsiteY7" fmla="*/ 48624 h 207254"/>
                    <a:gd name="connsiteX8" fmla="*/ 44036 w 466802"/>
                    <a:gd name="connsiteY8" fmla="*/ 3300 h 207254"/>
                    <a:gd name="connsiteX0" fmla="*/ 101395 w 466802"/>
                    <a:gd name="connsiteY0" fmla="*/ 39455 h 207254"/>
                    <a:gd name="connsiteX1" fmla="*/ 143739 w 466802"/>
                    <a:gd name="connsiteY1" fmla="*/ 0 h 207254"/>
                    <a:gd name="connsiteX2" fmla="*/ 248328 w 466802"/>
                    <a:gd name="connsiteY2" fmla="*/ 21161 h 207254"/>
                    <a:gd name="connsiteX3" fmla="*/ 331069 w 466802"/>
                    <a:gd name="connsiteY3" fmla="*/ 48583 h 207254"/>
                    <a:gd name="connsiteX4" fmla="*/ 401659 w 466802"/>
                    <a:gd name="connsiteY4" fmla="*/ 94556 h 207254"/>
                    <a:gd name="connsiteX5" fmla="*/ 443434 w 466802"/>
                    <a:gd name="connsiteY5" fmla="*/ 154739 h 207254"/>
                    <a:gd name="connsiteX6" fmla="*/ 463419 w 466802"/>
                    <a:gd name="connsiteY6" fmla="*/ 207254 h 207254"/>
                    <a:gd name="connsiteX7" fmla="*/ 0 w 466802"/>
                    <a:gd name="connsiteY7" fmla="*/ 48624 h 207254"/>
                    <a:gd name="connsiteX8" fmla="*/ 101395 w 466802"/>
                    <a:gd name="connsiteY8" fmla="*/ 39455 h 207254"/>
                    <a:gd name="connsiteX0" fmla="*/ 107880 w 466802"/>
                    <a:gd name="connsiteY0" fmla="*/ 50656 h 207254"/>
                    <a:gd name="connsiteX1" fmla="*/ 143739 w 466802"/>
                    <a:gd name="connsiteY1" fmla="*/ 0 h 207254"/>
                    <a:gd name="connsiteX2" fmla="*/ 248328 w 466802"/>
                    <a:gd name="connsiteY2" fmla="*/ 21161 h 207254"/>
                    <a:gd name="connsiteX3" fmla="*/ 331069 w 466802"/>
                    <a:gd name="connsiteY3" fmla="*/ 48583 h 207254"/>
                    <a:gd name="connsiteX4" fmla="*/ 401659 w 466802"/>
                    <a:gd name="connsiteY4" fmla="*/ 94556 h 207254"/>
                    <a:gd name="connsiteX5" fmla="*/ 443434 w 466802"/>
                    <a:gd name="connsiteY5" fmla="*/ 154739 h 207254"/>
                    <a:gd name="connsiteX6" fmla="*/ 463419 w 466802"/>
                    <a:gd name="connsiteY6" fmla="*/ 207254 h 207254"/>
                    <a:gd name="connsiteX7" fmla="*/ 0 w 466802"/>
                    <a:gd name="connsiteY7" fmla="*/ 48624 h 207254"/>
                    <a:gd name="connsiteX8" fmla="*/ 107880 w 466802"/>
                    <a:gd name="connsiteY8" fmla="*/ 50656 h 207254"/>
                    <a:gd name="connsiteX0" fmla="*/ 107880 w 466802"/>
                    <a:gd name="connsiteY0" fmla="*/ 50656 h 207254"/>
                    <a:gd name="connsiteX1" fmla="*/ 143739 w 466802"/>
                    <a:gd name="connsiteY1" fmla="*/ 0 h 207254"/>
                    <a:gd name="connsiteX2" fmla="*/ 248328 w 466802"/>
                    <a:gd name="connsiteY2" fmla="*/ 21161 h 207254"/>
                    <a:gd name="connsiteX3" fmla="*/ 331069 w 466802"/>
                    <a:gd name="connsiteY3" fmla="*/ 48583 h 207254"/>
                    <a:gd name="connsiteX4" fmla="*/ 401659 w 466802"/>
                    <a:gd name="connsiteY4" fmla="*/ 94556 h 207254"/>
                    <a:gd name="connsiteX5" fmla="*/ 443434 w 466802"/>
                    <a:gd name="connsiteY5" fmla="*/ 154739 h 207254"/>
                    <a:gd name="connsiteX6" fmla="*/ 463419 w 466802"/>
                    <a:gd name="connsiteY6" fmla="*/ 207254 h 207254"/>
                    <a:gd name="connsiteX7" fmla="*/ 0 w 466802"/>
                    <a:gd name="connsiteY7" fmla="*/ 48624 h 207254"/>
                    <a:gd name="connsiteX8" fmla="*/ 107880 w 466802"/>
                    <a:gd name="connsiteY8" fmla="*/ 50656 h 207254"/>
                    <a:gd name="connsiteX0" fmla="*/ 17878 w 376800"/>
                    <a:gd name="connsiteY0" fmla="*/ 50656 h 207254"/>
                    <a:gd name="connsiteX1" fmla="*/ 53737 w 376800"/>
                    <a:gd name="connsiteY1" fmla="*/ 0 h 207254"/>
                    <a:gd name="connsiteX2" fmla="*/ 158326 w 376800"/>
                    <a:gd name="connsiteY2" fmla="*/ 21161 h 207254"/>
                    <a:gd name="connsiteX3" fmla="*/ 241067 w 376800"/>
                    <a:gd name="connsiteY3" fmla="*/ 48583 h 207254"/>
                    <a:gd name="connsiteX4" fmla="*/ 311657 w 376800"/>
                    <a:gd name="connsiteY4" fmla="*/ 94556 h 207254"/>
                    <a:gd name="connsiteX5" fmla="*/ 353432 w 376800"/>
                    <a:gd name="connsiteY5" fmla="*/ 154739 h 207254"/>
                    <a:gd name="connsiteX6" fmla="*/ 373417 w 376800"/>
                    <a:gd name="connsiteY6" fmla="*/ 207254 h 207254"/>
                    <a:gd name="connsiteX7" fmla="*/ 0 w 376800"/>
                    <a:gd name="connsiteY7" fmla="*/ 77892 h 207254"/>
                    <a:gd name="connsiteX8" fmla="*/ 17878 w 376800"/>
                    <a:gd name="connsiteY8" fmla="*/ 50656 h 207254"/>
                    <a:gd name="connsiteX0" fmla="*/ 9581 w 368503"/>
                    <a:gd name="connsiteY0" fmla="*/ 50656 h 207254"/>
                    <a:gd name="connsiteX1" fmla="*/ 45440 w 368503"/>
                    <a:gd name="connsiteY1" fmla="*/ 0 h 207254"/>
                    <a:gd name="connsiteX2" fmla="*/ 150029 w 368503"/>
                    <a:gd name="connsiteY2" fmla="*/ 21161 h 207254"/>
                    <a:gd name="connsiteX3" fmla="*/ 232770 w 368503"/>
                    <a:gd name="connsiteY3" fmla="*/ 48583 h 207254"/>
                    <a:gd name="connsiteX4" fmla="*/ 303360 w 368503"/>
                    <a:gd name="connsiteY4" fmla="*/ 94556 h 207254"/>
                    <a:gd name="connsiteX5" fmla="*/ 345135 w 368503"/>
                    <a:gd name="connsiteY5" fmla="*/ 154739 h 207254"/>
                    <a:gd name="connsiteX6" fmla="*/ 365120 w 368503"/>
                    <a:gd name="connsiteY6" fmla="*/ 207254 h 207254"/>
                    <a:gd name="connsiteX7" fmla="*/ 0 w 368503"/>
                    <a:gd name="connsiteY7" fmla="*/ 82408 h 207254"/>
                    <a:gd name="connsiteX8" fmla="*/ 9581 w 368503"/>
                    <a:gd name="connsiteY8" fmla="*/ 50656 h 207254"/>
                    <a:gd name="connsiteX0" fmla="*/ 9581 w 368503"/>
                    <a:gd name="connsiteY0" fmla="*/ 50656 h 207254"/>
                    <a:gd name="connsiteX1" fmla="*/ 45440 w 368503"/>
                    <a:gd name="connsiteY1" fmla="*/ 0 h 207254"/>
                    <a:gd name="connsiteX2" fmla="*/ 150029 w 368503"/>
                    <a:gd name="connsiteY2" fmla="*/ 21161 h 207254"/>
                    <a:gd name="connsiteX3" fmla="*/ 232770 w 368503"/>
                    <a:gd name="connsiteY3" fmla="*/ 48583 h 207254"/>
                    <a:gd name="connsiteX4" fmla="*/ 303360 w 368503"/>
                    <a:gd name="connsiteY4" fmla="*/ 94556 h 207254"/>
                    <a:gd name="connsiteX5" fmla="*/ 345135 w 368503"/>
                    <a:gd name="connsiteY5" fmla="*/ 154739 h 207254"/>
                    <a:gd name="connsiteX6" fmla="*/ 365120 w 368503"/>
                    <a:gd name="connsiteY6" fmla="*/ 207254 h 207254"/>
                    <a:gd name="connsiteX7" fmla="*/ 0 w 368503"/>
                    <a:gd name="connsiteY7" fmla="*/ 82408 h 207254"/>
                    <a:gd name="connsiteX8" fmla="*/ 9581 w 368503"/>
                    <a:gd name="connsiteY8" fmla="*/ 50656 h 207254"/>
                    <a:gd name="connsiteX0" fmla="*/ 9581 w 368503"/>
                    <a:gd name="connsiteY0" fmla="*/ 50656 h 207254"/>
                    <a:gd name="connsiteX1" fmla="*/ 45440 w 368503"/>
                    <a:gd name="connsiteY1" fmla="*/ 0 h 207254"/>
                    <a:gd name="connsiteX2" fmla="*/ 150029 w 368503"/>
                    <a:gd name="connsiteY2" fmla="*/ 21161 h 207254"/>
                    <a:gd name="connsiteX3" fmla="*/ 232770 w 368503"/>
                    <a:gd name="connsiteY3" fmla="*/ 48583 h 207254"/>
                    <a:gd name="connsiteX4" fmla="*/ 303360 w 368503"/>
                    <a:gd name="connsiteY4" fmla="*/ 94556 h 207254"/>
                    <a:gd name="connsiteX5" fmla="*/ 345135 w 368503"/>
                    <a:gd name="connsiteY5" fmla="*/ 154739 h 207254"/>
                    <a:gd name="connsiteX6" fmla="*/ 365120 w 368503"/>
                    <a:gd name="connsiteY6" fmla="*/ 207254 h 207254"/>
                    <a:gd name="connsiteX7" fmla="*/ 0 w 368503"/>
                    <a:gd name="connsiteY7" fmla="*/ 82408 h 207254"/>
                    <a:gd name="connsiteX8" fmla="*/ 9581 w 368503"/>
                    <a:gd name="connsiteY8" fmla="*/ 50656 h 207254"/>
                    <a:gd name="connsiteX0" fmla="*/ 9581 w 368503"/>
                    <a:gd name="connsiteY0" fmla="*/ 50656 h 207254"/>
                    <a:gd name="connsiteX1" fmla="*/ 45440 w 368503"/>
                    <a:gd name="connsiteY1" fmla="*/ 0 h 207254"/>
                    <a:gd name="connsiteX2" fmla="*/ 150029 w 368503"/>
                    <a:gd name="connsiteY2" fmla="*/ 21161 h 207254"/>
                    <a:gd name="connsiteX3" fmla="*/ 232770 w 368503"/>
                    <a:gd name="connsiteY3" fmla="*/ 48583 h 207254"/>
                    <a:gd name="connsiteX4" fmla="*/ 303360 w 368503"/>
                    <a:gd name="connsiteY4" fmla="*/ 94556 h 207254"/>
                    <a:gd name="connsiteX5" fmla="*/ 345135 w 368503"/>
                    <a:gd name="connsiteY5" fmla="*/ 154739 h 207254"/>
                    <a:gd name="connsiteX6" fmla="*/ 365120 w 368503"/>
                    <a:gd name="connsiteY6" fmla="*/ 207254 h 207254"/>
                    <a:gd name="connsiteX7" fmla="*/ 0 w 368503"/>
                    <a:gd name="connsiteY7" fmla="*/ 82408 h 207254"/>
                    <a:gd name="connsiteX8" fmla="*/ 9581 w 368503"/>
                    <a:gd name="connsiteY8" fmla="*/ 50656 h 207254"/>
                    <a:gd name="connsiteX0" fmla="*/ 9581 w 368503"/>
                    <a:gd name="connsiteY0" fmla="*/ 50656 h 207254"/>
                    <a:gd name="connsiteX1" fmla="*/ 45440 w 368503"/>
                    <a:gd name="connsiteY1" fmla="*/ 0 h 207254"/>
                    <a:gd name="connsiteX2" fmla="*/ 150029 w 368503"/>
                    <a:gd name="connsiteY2" fmla="*/ 21161 h 207254"/>
                    <a:gd name="connsiteX3" fmla="*/ 232770 w 368503"/>
                    <a:gd name="connsiteY3" fmla="*/ 48583 h 207254"/>
                    <a:gd name="connsiteX4" fmla="*/ 303360 w 368503"/>
                    <a:gd name="connsiteY4" fmla="*/ 94556 h 207254"/>
                    <a:gd name="connsiteX5" fmla="*/ 345135 w 368503"/>
                    <a:gd name="connsiteY5" fmla="*/ 154739 h 207254"/>
                    <a:gd name="connsiteX6" fmla="*/ 365120 w 368503"/>
                    <a:gd name="connsiteY6" fmla="*/ 207254 h 207254"/>
                    <a:gd name="connsiteX7" fmla="*/ 0 w 368503"/>
                    <a:gd name="connsiteY7" fmla="*/ 82408 h 207254"/>
                    <a:gd name="connsiteX8" fmla="*/ 9581 w 368503"/>
                    <a:gd name="connsiteY8" fmla="*/ 50656 h 207254"/>
                    <a:gd name="connsiteX0" fmla="*/ 9581 w 368503"/>
                    <a:gd name="connsiteY0" fmla="*/ 50656 h 207254"/>
                    <a:gd name="connsiteX1" fmla="*/ 45440 w 368503"/>
                    <a:gd name="connsiteY1" fmla="*/ 0 h 207254"/>
                    <a:gd name="connsiteX2" fmla="*/ 150029 w 368503"/>
                    <a:gd name="connsiteY2" fmla="*/ 21161 h 207254"/>
                    <a:gd name="connsiteX3" fmla="*/ 232770 w 368503"/>
                    <a:gd name="connsiteY3" fmla="*/ 48583 h 207254"/>
                    <a:gd name="connsiteX4" fmla="*/ 303360 w 368503"/>
                    <a:gd name="connsiteY4" fmla="*/ 94556 h 207254"/>
                    <a:gd name="connsiteX5" fmla="*/ 311109 w 368503"/>
                    <a:gd name="connsiteY5" fmla="*/ 126172 h 207254"/>
                    <a:gd name="connsiteX6" fmla="*/ 345135 w 368503"/>
                    <a:gd name="connsiteY6" fmla="*/ 154739 h 207254"/>
                    <a:gd name="connsiteX7" fmla="*/ 365120 w 368503"/>
                    <a:gd name="connsiteY7" fmla="*/ 207254 h 207254"/>
                    <a:gd name="connsiteX8" fmla="*/ 0 w 368503"/>
                    <a:gd name="connsiteY8" fmla="*/ 82408 h 207254"/>
                    <a:gd name="connsiteX9" fmla="*/ 9581 w 368503"/>
                    <a:gd name="connsiteY9" fmla="*/ 50656 h 207254"/>
                    <a:gd name="connsiteX0" fmla="*/ 9581 w 368503"/>
                    <a:gd name="connsiteY0" fmla="*/ 50656 h 207254"/>
                    <a:gd name="connsiteX1" fmla="*/ 45440 w 368503"/>
                    <a:gd name="connsiteY1" fmla="*/ 0 h 207254"/>
                    <a:gd name="connsiteX2" fmla="*/ 150029 w 368503"/>
                    <a:gd name="connsiteY2" fmla="*/ 21161 h 207254"/>
                    <a:gd name="connsiteX3" fmla="*/ 230346 w 368503"/>
                    <a:gd name="connsiteY3" fmla="*/ 54387 h 207254"/>
                    <a:gd name="connsiteX4" fmla="*/ 303360 w 368503"/>
                    <a:gd name="connsiteY4" fmla="*/ 94556 h 207254"/>
                    <a:gd name="connsiteX5" fmla="*/ 311109 w 368503"/>
                    <a:gd name="connsiteY5" fmla="*/ 126172 h 207254"/>
                    <a:gd name="connsiteX6" fmla="*/ 345135 w 368503"/>
                    <a:gd name="connsiteY6" fmla="*/ 154739 h 207254"/>
                    <a:gd name="connsiteX7" fmla="*/ 365120 w 368503"/>
                    <a:gd name="connsiteY7" fmla="*/ 207254 h 207254"/>
                    <a:gd name="connsiteX8" fmla="*/ 0 w 368503"/>
                    <a:gd name="connsiteY8" fmla="*/ 82408 h 207254"/>
                    <a:gd name="connsiteX9" fmla="*/ 9581 w 368503"/>
                    <a:gd name="connsiteY9" fmla="*/ 50656 h 207254"/>
                    <a:gd name="connsiteX0" fmla="*/ 9581 w 368503"/>
                    <a:gd name="connsiteY0" fmla="*/ 50656 h 207254"/>
                    <a:gd name="connsiteX1" fmla="*/ 45440 w 368503"/>
                    <a:gd name="connsiteY1" fmla="*/ 0 h 207254"/>
                    <a:gd name="connsiteX2" fmla="*/ 149069 w 368503"/>
                    <a:gd name="connsiteY2" fmla="*/ 27213 h 207254"/>
                    <a:gd name="connsiteX3" fmla="*/ 230346 w 368503"/>
                    <a:gd name="connsiteY3" fmla="*/ 54387 h 207254"/>
                    <a:gd name="connsiteX4" fmla="*/ 303360 w 368503"/>
                    <a:gd name="connsiteY4" fmla="*/ 94556 h 207254"/>
                    <a:gd name="connsiteX5" fmla="*/ 311109 w 368503"/>
                    <a:gd name="connsiteY5" fmla="*/ 126172 h 207254"/>
                    <a:gd name="connsiteX6" fmla="*/ 345135 w 368503"/>
                    <a:gd name="connsiteY6" fmla="*/ 154739 h 207254"/>
                    <a:gd name="connsiteX7" fmla="*/ 365120 w 368503"/>
                    <a:gd name="connsiteY7" fmla="*/ 207254 h 207254"/>
                    <a:gd name="connsiteX8" fmla="*/ 0 w 368503"/>
                    <a:gd name="connsiteY8" fmla="*/ 82408 h 207254"/>
                    <a:gd name="connsiteX9" fmla="*/ 9581 w 368503"/>
                    <a:gd name="connsiteY9" fmla="*/ 50656 h 207254"/>
                    <a:gd name="connsiteX0" fmla="*/ 9581 w 368503"/>
                    <a:gd name="connsiteY0" fmla="*/ 23541 h 180139"/>
                    <a:gd name="connsiteX1" fmla="*/ 78323 w 368503"/>
                    <a:gd name="connsiteY1" fmla="*/ 16537 h 180139"/>
                    <a:gd name="connsiteX2" fmla="*/ 149069 w 368503"/>
                    <a:gd name="connsiteY2" fmla="*/ 98 h 180139"/>
                    <a:gd name="connsiteX3" fmla="*/ 230346 w 368503"/>
                    <a:gd name="connsiteY3" fmla="*/ 27272 h 180139"/>
                    <a:gd name="connsiteX4" fmla="*/ 303360 w 368503"/>
                    <a:gd name="connsiteY4" fmla="*/ 67441 h 180139"/>
                    <a:gd name="connsiteX5" fmla="*/ 311109 w 368503"/>
                    <a:gd name="connsiteY5" fmla="*/ 99057 h 180139"/>
                    <a:gd name="connsiteX6" fmla="*/ 345135 w 368503"/>
                    <a:gd name="connsiteY6" fmla="*/ 127624 h 180139"/>
                    <a:gd name="connsiteX7" fmla="*/ 365120 w 368503"/>
                    <a:gd name="connsiteY7" fmla="*/ 180139 h 180139"/>
                    <a:gd name="connsiteX8" fmla="*/ 0 w 368503"/>
                    <a:gd name="connsiteY8" fmla="*/ 55293 h 180139"/>
                    <a:gd name="connsiteX9" fmla="*/ 9581 w 368503"/>
                    <a:gd name="connsiteY9" fmla="*/ 23541 h 180139"/>
                    <a:gd name="connsiteX0" fmla="*/ 9581 w 368503"/>
                    <a:gd name="connsiteY0" fmla="*/ 23585 h 180183"/>
                    <a:gd name="connsiteX1" fmla="*/ 78323 w 368503"/>
                    <a:gd name="connsiteY1" fmla="*/ 16581 h 180183"/>
                    <a:gd name="connsiteX2" fmla="*/ 149069 w 368503"/>
                    <a:gd name="connsiteY2" fmla="*/ 142 h 180183"/>
                    <a:gd name="connsiteX3" fmla="*/ 230346 w 368503"/>
                    <a:gd name="connsiteY3" fmla="*/ 27316 h 180183"/>
                    <a:gd name="connsiteX4" fmla="*/ 303360 w 368503"/>
                    <a:gd name="connsiteY4" fmla="*/ 67485 h 180183"/>
                    <a:gd name="connsiteX5" fmla="*/ 311109 w 368503"/>
                    <a:gd name="connsiteY5" fmla="*/ 99101 h 180183"/>
                    <a:gd name="connsiteX6" fmla="*/ 345135 w 368503"/>
                    <a:gd name="connsiteY6" fmla="*/ 127668 h 180183"/>
                    <a:gd name="connsiteX7" fmla="*/ 365120 w 368503"/>
                    <a:gd name="connsiteY7" fmla="*/ 180183 h 180183"/>
                    <a:gd name="connsiteX8" fmla="*/ 0 w 368503"/>
                    <a:gd name="connsiteY8" fmla="*/ 55337 h 180183"/>
                    <a:gd name="connsiteX9" fmla="*/ 9581 w 368503"/>
                    <a:gd name="connsiteY9" fmla="*/ 23585 h 180183"/>
                    <a:gd name="connsiteX0" fmla="*/ 9581 w 368503"/>
                    <a:gd name="connsiteY0" fmla="*/ 23585 h 180183"/>
                    <a:gd name="connsiteX1" fmla="*/ 78323 w 368503"/>
                    <a:gd name="connsiteY1" fmla="*/ 16581 h 180183"/>
                    <a:gd name="connsiteX2" fmla="*/ 149069 w 368503"/>
                    <a:gd name="connsiteY2" fmla="*/ 142 h 180183"/>
                    <a:gd name="connsiteX3" fmla="*/ 230346 w 368503"/>
                    <a:gd name="connsiteY3" fmla="*/ 27316 h 180183"/>
                    <a:gd name="connsiteX4" fmla="*/ 303360 w 368503"/>
                    <a:gd name="connsiteY4" fmla="*/ 67485 h 180183"/>
                    <a:gd name="connsiteX5" fmla="*/ 311109 w 368503"/>
                    <a:gd name="connsiteY5" fmla="*/ 99101 h 180183"/>
                    <a:gd name="connsiteX6" fmla="*/ 345135 w 368503"/>
                    <a:gd name="connsiteY6" fmla="*/ 127668 h 180183"/>
                    <a:gd name="connsiteX7" fmla="*/ 365120 w 368503"/>
                    <a:gd name="connsiteY7" fmla="*/ 180183 h 180183"/>
                    <a:gd name="connsiteX8" fmla="*/ 0 w 368503"/>
                    <a:gd name="connsiteY8" fmla="*/ 55337 h 180183"/>
                    <a:gd name="connsiteX9" fmla="*/ 9581 w 368503"/>
                    <a:gd name="connsiteY9" fmla="*/ 23585 h 180183"/>
                    <a:gd name="connsiteX0" fmla="*/ 9581 w 368503"/>
                    <a:gd name="connsiteY0" fmla="*/ 23462 h 180060"/>
                    <a:gd name="connsiteX1" fmla="*/ 82013 w 368503"/>
                    <a:gd name="connsiteY1" fmla="*/ 31069 h 180060"/>
                    <a:gd name="connsiteX2" fmla="*/ 149069 w 368503"/>
                    <a:gd name="connsiteY2" fmla="*/ 19 h 180060"/>
                    <a:gd name="connsiteX3" fmla="*/ 230346 w 368503"/>
                    <a:gd name="connsiteY3" fmla="*/ 27193 h 180060"/>
                    <a:gd name="connsiteX4" fmla="*/ 303360 w 368503"/>
                    <a:gd name="connsiteY4" fmla="*/ 67362 h 180060"/>
                    <a:gd name="connsiteX5" fmla="*/ 311109 w 368503"/>
                    <a:gd name="connsiteY5" fmla="*/ 98978 h 180060"/>
                    <a:gd name="connsiteX6" fmla="*/ 345135 w 368503"/>
                    <a:gd name="connsiteY6" fmla="*/ 127545 h 180060"/>
                    <a:gd name="connsiteX7" fmla="*/ 365120 w 368503"/>
                    <a:gd name="connsiteY7" fmla="*/ 180060 h 180060"/>
                    <a:gd name="connsiteX8" fmla="*/ 0 w 368503"/>
                    <a:gd name="connsiteY8" fmla="*/ 55214 h 180060"/>
                    <a:gd name="connsiteX9" fmla="*/ 9581 w 368503"/>
                    <a:gd name="connsiteY9" fmla="*/ 23462 h 180060"/>
                    <a:gd name="connsiteX0" fmla="*/ 9581 w 368503"/>
                    <a:gd name="connsiteY0" fmla="*/ 23462 h 180060"/>
                    <a:gd name="connsiteX1" fmla="*/ 82013 w 368503"/>
                    <a:gd name="connsiteY1" fmla="*/ 31069 h 180060"/>
                    <a:gd name="connsiteX2" fmla="*/ 149069 w 368503"/>
                    <a:gd name="connsiteY2" fmla="*/ 19 h 180060"/>
                    <a:gd name="connsiteX3" fmla="*/ 230346 w 368503"/>
                    <a:gd name="connsiteY3" fmla="*/ 27193 h 180060"/>
                    <a:gd name="connsiteX4" fmla="*/ 303360 w 368503"/>
                    <a:gd name="connsiteY4" fmla="*/ 67362 h 180060"/>
                    <a:gd name="connsiteX5" fmla="*/ 311109 w 368503"/>
                    <a:gd name="connsiteY5" fmla="*/ 98978 h 180060"/>
                    <a:gd name="connsiteX6" fmla="*/ 345135 w 368503"/>
                    <a:gd name="connsiteY6" fmla="*/ 127545 h 180060"/>
                    <a:gd name="connsiteX7" fmla="*/ 365120 w 368503"/>
                    <a:gd name="connsiteY7" fmla="*/ 180060 h 180060"/>
                    <a:gd name="connsiteX8" fmla="*/ 0 w 368503"/>
                    <a:gd name="connsiteY8" fmla="*/ 55214 h 180060"/>
                    <a:gd name="connsiteX9" fmla="*/ 9581 w 368503"/>
                    <a:gd name="connsiteY9" fmla="*/ 23462 h 180060"/>
                    <a:gd name="connsiteX0" fmla="*/ 9581 w 368503"/>
                    <a:gd name="connsiteY0" fmla="*/ 23462 h 180060"/>
                    <a:gd name="connsiteX1" fmla="*/ 82013 w 368503"/>
                    <a:gd name="connsiteY1" fmla="*/ 31069 h 180060"/>
                    <a:gd name="connsiteX2" fmla="*/ 149069 w 368503"/>
                    <a:gd name="connsiteY2" fmla="*/ 19 h 180060"/>
                    <a:gd name="connsiteX3" fmla="*/ 230346 w 368503"/>
                    <a:gd name="connsiteY3" fmla="*/ 27193 h 180060"/>
                    <a:gd name="connsiteX4" fmla="*/ 303360 w 368503"/>
                    <a:gd name="connsiteY4" fmla="*/ 67362 h 180060"/>
                    <a:gd name="connsiteX5" fmla="*/ 311109 w 368503"/>
                    <a:gd name="connsiteY5" fmla="*/ 98978 h 180060"/>
                    <a:gd name="connsiteX6" fmla="*/ 345135 w 368503"/>
                    <a:gd name="connsiteY6" fmla="*/ 127545 h 180060"/>
                    <a:gd name="connsiteX7" fmla="*/ 365120 w 368503"/>
                    <a:gd name="connsiteY7" fmla="*/ 180060 h 180060"/>
                    <a:gd name="connsiteX8" fmla="*/ 0 w 368503"/>
                    <a:gd name="connsiteY8" fmla="*/ 55214 h 180060"/>
                    <a:gd name="connsiteX9" fmla="*/ 9581 w 368503"/>
                    <a:gd name="connsiteY9" fmla="*/ 23462 h 180060"/>
                    <a:gd name="connsiteX0" fmla="*/ 9581 w 370549"/>
                    <a:gd name="connsiteY0" fmla="*/ 23462 h 180060"/>
                    <a:gd name="connsiteX1" fmla="*/ 82013 w 370549"/>
                    <a:gd name="connsiteY1" fmla="*/ 31069 h 180060"/>
                    <a:gd name="connsiteX2" fmla="*/ 149069 w 370549"/>
                    <a:gd name="connsiteY2" fmla="*/ 19 h 180060"/>
                    <a:gd name="connsiteX3" fmla="*/ 230346 w 370549"/>
                    <a:gd name="connsiteY3" fmla="*/ 27193 h 180060"/>
                    <a:gd name="connsiteX4" fmla="*/ 303360 w 370549"/>
                    <a:gd name="connsiteY4" fmla="*/ 67362 h 180060"/>
                    <a:gd name="connsiteX5" fmla="*/ 311109 w 370549"/>
                    <a:gd name="connsiteY5" fmla="*/ 98978 h 180060"/>
                    <a:gd name="connsiteX6" fmla="*/ 345135 w 370549"/>
                    <a:gd name="connsiteY6" fmla="*/ 127545 h 180060"/>
                    <a:gd name="connsiteX7" fmla="*/ 365120 w 370549"/>
                    <a:gd name="connsiteY7" fmla="*/ 180060 h 180060"/>
                    <a:gd name="connsiteX8" fmla="*/ 0 w 370549"/>
                    <a:gd name="connsiteY8" fmla="*/ 55214 h 180060"/>
                    <a:gd name="connsiteX9" fmla="*/ 9581 w 370549"/>
                    <a:gd name="connsiteY9" fmla="*/ 23462 h 180060"/>
                    <a:gd name="connsiteX0" fmla="*/ 9581 w 369176"/>
                    <a:gd name="connsiteY0" fmla="*/ 23462 h 180060"/>
                    <a:gd name="connsiteX1" fmla="*/ 82013 w 369176"/>
                    <a:gd name="connsiteY1" fmla="*/ 31069 h 180060"/>
                    <a:gd name="connsiteX2" fmla="*/ 149069 w 369176"/>
                    <a:gd name="connsiteY2" fmla="*/ 19 h 180060"/>
                    <a:gd name="connsiteX3" fmla="*/ 230346 w 369176"/>
                    <a:gd name="connsiteY3" fmla="*/ 27193 h 180060"/>
                    <a:gd name="connsiteX4" fmla="*/ 303360 w 369176"/>
                    <a:gd name="connsiteY4" fmla="*/ 67362 h 180060"/>
                    <a:gd name="connsiteX5" fmla="*/ 311109 w 369176"/>
                    <a:gd name="connsiteY5" fmla="*/ 98978 h 180060"/>
                    <a:gd name="connsiteX6" fmla="*/ 338192 w 369176"/>
                    <a:gd name="connsiteY6" fmla="*/ 128697 h 180060"/>
                    <a:gd name="connsiteX7" fmla="*/ 365120 w 369176"/>
                    <a:gd name="connsiteY7" fmla="*/ 180060 h 180060"/>
                    <a:gd name="connsiteX8" fmla="*/ 0 w 369176"/>
                    <a:gd name="connsiteY8" fmla="*/ 55214 h 180060"/>
                    <a:gd name="connsiteX9" fmla="*/ 9581 w 369176"/>
                    <a:gd name="connsiteY9" fmla="*/ 23462 h 180060"/>
                    <a:gd name="connsiteX0" fmla="*/ 9581 w 368676"/>
                    <a:gd name="connsiteY0" fmla="*/ 23462 h 180060"/>
                    <a:gd name="connsiteX1" fmla="*/ 82013 w 368676"/>
                    <a:gd name="connsiteY1" fmla="*/ 31069 h 180060"/>
                    <a:gd name="connsiteX2" fmla="*/ 149069 w 368676"/>
                    <a:gd name="connsiteY2" fmla="*/ 19 h 180060"/>
                    <a:gd name="connsiteX3" fmla="*/ 230346 w 368676"/>
                    <a:gd name="connsiteY3" fmla="*/ 27193 h 180060"/>
                    <a:gd name="connsiteX4" fmla="*/ 303360 w 368676"/>
                    <a:gd name="connsiteY4" fmla="*/ 67362 h 180060"/>
                    <a:gd name="connsiteX5" fmla="*/ 311109 w 368676"/>
                    <a:gd name="connsiteY5" fmla="*/ 98978 h 180060"/>
                    <a:gd name="connsiteX6" fmla="*/ 338192 w 368676"/>
                    <a:gd name="connsiteY6" fmla="*/ 128697 h 180060"/>
                    <a:gd name="connsiteX7" fmla="*/ 365120 w 368676"/>
                    <a:gd name="connsiteY7" fmla="*/ 180060 h 180060"/>
                    <a:gd name="connsiteX8" fmla="*/ 0 w 368676"/>
                    <a:gd name="connsiteY8" fmla="*/ 55214 h 180060"/>
                    <a:gd name="connsiteX9" fmla="*/ 9581 w 368676"/>
                    <a:gd name="connsiteY9" fmla="*/ 23462 h 180060"/>
                    <a:gd name="connsiteX0" fmla="*/ 9581 w 368676"/>
                    <a:gd name="connsiteY0" fmla="*/ 5731 h 162329"/>
                    <a:gd name="connsiteX1" fmla="*/ 82013 w 368676"/>
                    <a:gd name="connsiteY1" fmla="*/ 13338 h 162329"/>
                    <a:gd name="connsiteX2" fmla="*/ 153632 w 368676"/>
                    <a:gd name="connsiteY2" fmla="*/ 5594 h 162329"/>
                    <a:gd name="connsiteX3" fmla="*/ 230346 w 368676"/>
                    <a:gd name="connsiteY3" fmla="*/ 9462 h 162329"/>
                    <a:gd name="connsiteX4" fmla="*/ 303360 w 368676"/>
                    <a:gd name="connsiteY4" fmla="*/ 49631 h 162329"/>
                    <a:gd name="connsiteX5" fmla="*/ 311109 w 368676"/>
                    <a:gd name="connsiteY5" fmla="*/ 81247 h 162329"/>
                    <a:gd name="connsiteX6" fmla="*/ 338192 w 368676"/>
                    <a:gd name="connsiteY6" fmla="*/ 110966 h 162329"/>
                    <a:gd name="connsiteX7" fmla="*/ 365120 w 368676"/>
                    <a:gd name="connsiteY7" fmla="*/ 162329 h 162329"/>
                    <a:gd name="connsiteX8" fmla="*/ 0 w 368676"/>
                    <a:gd name="connsiteY8" fmla="*/ 37483 h 162329"/>
                    <a:gd name="connsiteX9" fmla="*/ 9581 w 368676"/>
                    <a:gd name="connsiteY9" fmla="*/ 5731 h 162329"/>
                    <a:gd name="connsiteX0" fmla="*/ 9581 w 368676"/>
                    <a:gd name="connsiteY0" fmla="*/ 17367 h 173965"/>
                    <a:gd name="connsiteX1" fmla="*/ 82013 w 368676"/>
                    <a:gd name="connsiteY1" fmla="*/ 24974 h 173965"/>
                    <a:gd name="connsiteX2" fmla="*/ 153632 w 368676"/>
                    <a:gd name="connsiteY2" fmla="*/ 17230 h 173965"/>
                    <a:gd name="connsiteX3" fmla="*/ 148572 w 368676"/>
                    <a:gd name="connsiteY3" fmla="*/ 22 h 173965"/>
                    <a:gd name="connsiteX4" fmla="*/ 230346 w 368676"/>
                    <a:gd name="connsiteY4" fmla="*/ 21098 h 173965"/>
                    <a:gd name="connsiteX5" fmla="*/ 303360 w 368676"/>
                    <a:gd name="connsiteY5" fmla="*/ 61267 h 173965"/>
                    <a:gd name="connsiteX6" fmla="*/ 311109 w 368676"/>
                    <a:gd name="connsiteY6" fmla="*/ 92883 h 173965"/>
                    <a:gd name="connsiteX7" fmla="*/ 338192 w 368676"/>
                    <a:gd name="connsiteY7" fmla="*/ 122602 h 173965"/>
                    <a:gd name="connsiteX8" fmla="*/ 365120 w 368676"/>
                    <a:gd name="connsiteY8" fmla="*/ 173965 h 173965"/>
                    <a:gd name="connsiteX9" fmla="*/ 0 w 368676"/>
                    <a:gd name="connsiteY9" fmla="*/ 49119 h 173965"/>
                    <a:gd name="connsiteX10" fmla="*/ 9581 w 368676"/>
                    <a:gd name="connsiteY10" fmla="*/ 17367 h 173965"/>
                    <a:gd name="connsiteX0" fmla="*/ 9581 w 368676"/>
                    <a:gd name="connsiteY0" fmla="*/ 17377 h 173975"/>
                    <a:gd name="connsiteX1" fmla="*/ 82013 w 368676"/>
                    <a:gd name="connsiteY1" fmla="*/ 24984 h 173975"/>
                    <a:gd name="connsiteX2" fmla="*/ 131077 w 368676"/>
                    <a:gd name="connsiteY2" fmla="*/ 12633 h 173975"/>
                    <a:gd name="connsiteX3" fmla="*/ 148572 w 368676"/>
                    <a:gd name="connsiteY3" fmla="*/ 32 h 173975"/>
                    <a:gd name="connsiteX4" fmla="*/ 230346 w 368676"/>
                    <a:gd name="connsiteY4" fmla="*/ 21108 h 173975"/>
                    <a:gd name="connsiteX5" fmla="*/ 303360 w 368676"/>
                    <a:gd name="connsiteY5" fmla="*/ 61277 h 173975"/>
                    <a:gd name="connsiteX6" fmla="*/ 311109 w 368676"/>
                    <a:gd name="connsiteY6" fmla="*/ 92893 h 173975"/>
                    <a:gd name="connsiteX7" fmla="*/ 338192 w 368676"/>
                    <a:gd name="connsiteY7" fmla="*/ 122612 h 173975"/>
                    <a:gd name="connsiteX8" fmla="*/ 365120 w 368676"/>
                    <a:gd name="connsiteY8" fmla="*/ 173975 h 173975"/>
                    <a:gd name="connsiteX9" fmla="*/ 0 w 368676"/>
                    <a:gd name="connsiteY9" fmla="*/ 49129 h 173975"/>
                    <a:gd name="connsiteX10" fmla="*/ 9581 w 368676"/>
                    <a:gd name="connsiteY10" fmla="*/ 17377 h 173975"/>
                    <a:gd name="connsiteX0" fmla="*/ 9581 w 368676"/>
                    <a:gd name="connsiteY0" fmla="*/ 17361 h 173959"/>
                    <a:gd name="connsiteX1" fmla="*/ 82013 w 368676"/>
                    <a:gd name="connsiteY1" fmla="*/ 24968 h 173959"/>
                    <a:gd name="connsiteX2" fmla="*/ 117452 w 368676"/>
                    <a:gd name="connsiteY2" fmla="*/ 22734 h 173959"/>
                    <a:gd name="connsiteX3" fmla="*/ 148572 w 368676"/>
                    <a:gd name="connsiteY3" fmla="*/ 16 h 173959"/>
                    <a:gd name="connsiteX4" fmla="*/ 230346 w 368676"/>
                    <a:gd name="connsiteY4" fmla="*/ 21092 h 173959"/>
                    <a:gd name="connsiteX5" fmla="*/ 303360 w 368676"/>
                    <a:gd name="connsiteY5" fmla="*/ 61261 h 173959"/>
                    <a:gd name="connsiteX6" fmla="*/ 311109 w 368676"/>
                    <a:gd name="connsiteY6" fmla="*/ 92877 h 173959"/>
                    <a:gd name="connsiteX7" fmla="*/ 338192 w 368676"/>
                    <a:gd name="connsiteY7" fmla="*/ 122596 h 173959"/>
                    <a:gd name="connsiteX8" fmla="*/ 365120 w 368676"/>
                    <a:gd name="connsiteY8" fmla="*/ 173959 h 173959"/>
                    <a:gd name="connsiteX9" fmla="*/ 0 w 368676"/>
                    <a:gd name="connsiteY9" fmla="*/ 49113 h 173959"/>
                    <a:gd name="connsiteX10" fmla="*/ 9581 w 368676"/>
                    <a:gd name="connsiteY10" fmla="*/ 17361 h 173959"/>
                    <a:gd name="connsiteX0" fmla="*/ 9581 w 368676"/>
                    <a:gd name="connsiteY0" fmla="*/ 17361 h 173959"/>
                    <a:gd name="connsiteX1" fmla="*/ 82013 w 368676"/>
                    <a:gd name="connsiteY1" fmla="*/ 24968 h 173959"/>
                    <a:gd name="connsiteX2" fmla="*/ 117452 w 368676"/>
                    <a:gd name="connsiteY2" fmla="*/ 22734 h 173959"/>
                    <a:gd name="connsiteX3" fmla="*/ 148572 w 368676"/>
                    <a:gd name="connsiteY3" fmla="*/ 16 h 173959"/>
                    <a:gd name="connsiteX4" fmla="*/ 230346 w 368676"/>
                    <a:gd name="connsiteY4" fmla="*/ 21092 h 173959"/>
                    <a:gd name="connsiteX5" fmla="*/ 303360 w 368676"/>
                    <a:gd name="connsiteY5" fmla="*/ 61261 h 173959"/>
                    <a:gd name="connsiteX6" fmla="*/ 311109 w 368676"/>
                    <a:gd name="connsiteY6" fmla="*/ 92877 h 173959"/>
                    <a:gd name="connsiteX7" fmla="*/ 338192 w 368676"/>
                    <a:gd name="connsiteY7" fmla="*/ 122596 h 173959"/>
                    <a:gd name="connsiteX8" fmla="*/ 365120 w 368676"/>
                    <a:gd name="connsiteY8" fmla="*/ 173959 h 173959"/>
                    <a:gd name="connsiteX9" fmla="*/ 0 w 368676"/>
                    <a:gd name="connsiteY9" fmla="*/ 49113 h 173959"/>
                    <a:gd name="connsiteX10" fmla="*/ 9581 w 368676"/>
                    <a:gd name="connsiteY10" fmla="*/ 17361 h 173959"/>
                    <a:gd name="connsiteX0" fmla="*/ 17507 w 368676"/>
                    <a:gd name="connsiteY0" fmla="*/ 19484 h 173959"/>
                    <a:gd name="connsiteX1" fmla="*/ 82013 w 368676"/>
                    <a:gd name="connsiteY1" fmla="*/ 24968 h 173959"/>
                    <a:gd name="connsiteX2" fmla="*/ 117452 w 368676"/>
                    <a:gd name="connsiteY2" fmla="*/ 22734 h 173959"/>
                    <a:gd name="connsiteX3" fmla="*/ 148572 w 368676"/>
                    <a:gd name="connsiteY3" fmla="*/ 16 h 173959"/>
                    <a:gd name="connsiteX4" fmla="*/ 230346 w 368676"/>
                    <a:gd name="connsiteY4" fmla="*/ 21092 h 173959"/>
                    <a:gd name="connsiteX5" fmla="*/ 303360 w 368676"/>
                    <a:gd name="connsiteY5" fmla="*/ 61261 h 173959"/>
                    <a:gd name="connsiteX6" fmla="*/ 311109 w 368676"/>
                    <a:gd name="connsiteY6" fmla="*/ 92877 h 173959"/>
                    <a:gd name="connsiteX7" fmla="*/ 338192 w 368676"/>
                    <a:gd name="connsiteY7" fmla="*/ 122596 h 173959"/>
                    <a:gd name="connsiteX8" fmla="*/ 365120 w 368676"/>
                    <a:gd name="connsiteY8" fmla="*/ 173959 h 173959"/>
                    <a:gd name="connsiteX9" fmla="*/ 0 w 368676"/>
                    <a:gd name="connsiteY9" fmla="*/ 49113 h 173959"/>
                    <a:gd name="connsiteX10" fmla="*/ 17507 w 368676"/>
                    <a:gd name="connsiteY10" fmla="*/ 19484 h 173959"/>
                    <a:gd name="connsiteX0" fmla="*/ 17507 w 368676"/>
                    <a:gd name="connsiteY0" fmla="*/ 19484 h 173959"/>
                    <a:gd name="connsiteX1" fmla="*/ 82013 w 368676"/>
                    <a:gd name="connsiteY1" fmla="*/ 24968 h 173959"/>
                    <a:gd name="connsiteX2" fmla="*/ 117452 w 368676"/>
                    <a:gd name="connsiteY2" fmla="*/ 22734 h 173959"/>
                    <a:gd name="connsiteX3" fmla="*/ 148572 w 368676"/>
                    <a:gd name="connsiteY3" fmla="*/ 16 h 173959"/>
                    <a:gd name="connsiteX4" fmla="*/ 230346 w 368676"/>
                    <a:gd name="connsiteY4" fmla="*/ 21092 h 173959"/>
                    <a:gd name="connsiteX5" fmla="*/ 303360 w 368676"/>
                    <a:gd name="connsiteY5" fmla="*/ 61261 h 173959"/>
                    <a:gd name="connsiteX6" fmla="*/ 311109 w 368676"/>
                    <a:gd name="connsiteY6" fmla="*/ 92877 h 173959"/>
                    <a:gd name="connsiteX7" fmla="*/ 338192 w 368676"/>
                    <a:gd name="connsiteY7" fmla="*/ 122596 h 173959"/>
                    <a:gd name="connsiteX8" fmla="*/ 365120 w 368676"/>
                    <a:gd name="connsiteY8" fmla="*/ 173959 h 173959"/>
                    <a:gd name="connsiteX9" fmla="*/ 0 w 368676"/>
                    <a:gd name="connsiteY9" fmla="*/ 49113 h 173959"/>
                    <a:gd name="connsiteX10" fmla="*/ 17507 w 368676"/>
                    <a:gd name="connsiteY10" fmla="*/ 19484 h 173959"/>
                    <a:gd name="connsiteX0" fmla="*/ 17507 w 368676"/>
                    <a:gd name="connsiteY0" fmla="*/ 19484 h 173959"/>
                    <a:gd name="connsiteX1" fmla="*/ 82013 w 368676"/>
                    <a:gd name="connsiteY1" fmla="*/ 24968 h 173959"/>
                    <a:gd name="connsiteX2" fmla="*/ 117452 w 368676"/>
                    <a:gd name="connsiteY2" fmla="*/ 22734 h 173959"/>
                    <a:gd name="connsiteX3" fmla="*/ 148572 w 368676"/>
                    <a:gd name="connsiteY3" fmla="*/ 16 h 173959"/>
                    <a:gd name="connsiteX4" fmla="*/ 230346 w 368676"/>
                    <a:gd name="connsiteY4" fmla="*/ 21092 h 173959"/>
                    <a:gd name="connsiteX5" fmla="*/ 303360 w 368676"/>
                    <a:gd name="connsiteY5" fmla="*/ 61261 h 173959"/>
                    <a:gd name="connsiteX6" fmla="*/ 311109 w 368676"/>
                    <a:gd name="connsiteY6" fmla="*/ 92877 h 173959"/>
                    <a:gd name="connsiteX7" fmla="*/ 338192 w 368676"/>
                    <a:gd name="connsiteY7" fmla="*/ 122596 h 173959"/>
                    <a:gd name="connsiteX8" fmla="*/ 365120 w 368676"/>
                    <a:gd name="connsiteY8" fmla="*/ 173959 h 173959"/>
                    <a:gd name="connsiteX9" fmla="*/ 0 w 368676"/>
                    <a:gd name="connsiteY9" fmla="*/ 49113 h 173959"/>
                    <a:gd name="connsiteX10" fmla="*/ 17507 w 368676"/>
                    <a:gd name="connsiteY10" fmla="*/ 19484 h 173959"/>
                    <a:gd name="connsiteX0" fmla="*/ 17507 w 368676"/>
                    <a:gd name="connsiteY0" fmla="*/ 19484 h 173959"/>
                    <a:gd name="connsiteX1" fmla="*/ 82013 w 368676"/>
                    <a:gd name="connsiteY1" fmla="*/ 24968 h 173959"/>
                    <a:gd name="connsiteX2" fmla="*/ 117452 w 368676"/>
                    <a:gd name="connsiteY2" fmla="*/ 22734 h 173959"/>
                    <a:gd name="connsiteX3" fmla="*/ 148572 w 368676"/>
                    <a:gd name="connsiteY3" fmla="*/ 16 h 173959"/>
                    <a:gd name="connsiteX4" fmla="*/ 230346 w 368676"/>
                    <a:gd name="connsiteY4" fmla="*/ 21092 h 173959"/>
                    <a:gd name="connsiteX5" fmla="*/ 303360 w 368676"/>
                    <a:gd name="connsiteY5" fmla="*/ 61261 h 173959"/>
                    <a:gd name="connsiteX6" fmla="*/ 311109 w 368676"/>
                    <a:gd name="connsiteY6" fmla="*/ 92877 h 173959"/>
                    <a:gd name="connsiteX7" fmla="*/ 338192 w 368676"/>
                    <a:gd name="connsiteY7" fmla="*/ 122596 h 173959"/>
                    <a:gd name="connsiteX8" fmla="*/ 365120 w 368676"/>
                    <a:gd name="connsiteY8" fmla="*/ 173959 h 173959"/>
                    <a:gd name="connsiteX9" fmla="*/ 0 w 368676"/>
                    <a:gd name="connsiteY9" fmla="*/ 49113 h 173959"/>
                    <a:gd name="connsiteX10" fmla="*/ 17507 w 368676"/>
                    <a:gd name="connsiteY10" fmla="*/ 19484 h 173959"/>
                    <a:gd name="connsiteX0" fmla="*/ 8957 w 360126"/>
                    <a:gd name="connsiteY0" fmla="*/ 19484 h 173959"/>
                    <a:gd name="connsiteX1" fmla="*/ 73463 w 360126"/>
                    <a:gd name="connsiteY1" fmla="*/ 24968 h 173959"/>
                    <a:gd name="connsiteX2" fmla="*/ 108902 w 360126"/>
                    <a:gd name="connsiteY2" fmla="*/ 22734 h 173959"/>
                    <a:gd name="connsiteX3" fmla="*/ 140022 w 360126"/>
                    <a:gd name="connsiteY3" fmla="*/ 16 h 173959"/>
                    <a:gd name="connsiteX4" fmla="*/ 221796 w 360126"/>
                    <a:gd name="connsiteY4" fmla="*/ 21092 h 173959"/>
                    <a:gd name="connsiteX5" fmla="*/ 294810 w 360126"/>
                    <a:gd name="connsiteY5" fmla="*/ 61261 h 173959"/>
                    <a:gd name="connsiteX6" fmla="*/ 302559 w 360126"/>
                    <a:gd name="connsiteY6" fmla="*/ 92877 h 173959"/>
                    <a:gd name="connsiteX7" fmla="*/ 329642 w 360126"/>
                    <a:gd name="connsiteY7" fmla="*/ 122596 h 173959"/>
                    <a:gd name="connsiteX8" fmla="*/ 356570 w 360126"/>
                    <a:gd name="connsiteY8" fmla="*/ 173959 h 173959"/>
                    <a:gd name="connsiteX9" fmla="*/ 3694 w 360126"/>
                    <a:gd name="connsiteY9" fmla="*/ 54597 h 173959"/>
                    <a:gd name="connsiteX10" fmla="*/ 8957 w 360126"/>
                    <a:gd name="connsiteY10" fmla="*/ 19484 h 173959"/>
                    <a:gd name="connsiteX0" fmla="*/ 20431 w 356432"/>
                    <a:gd name="connsiteY0" fmla="*/ 23772 h 173959"/>
                    <a:gd name="connsiteX1" fmla="*/ 69769 w 356432"/>
                    <a:gd name="connsiteY1" fmla="*/ 24968 h 173959"/>
                    <a:gd name="connsiteX2" fmla="*/ 105208 w 356432"/>
                    <a:gd name="connsiteY2" fmla="*/ 22734 h 173959"/>
                    <a:gd name="connsiteX3" fmla="*/ 136328 w 356432"/>
                    <a:gd name="connsiteY3" fmla="*/ 16 h 173959"/>
                    <a:gd name="connsiteX4" fmla="*/ 218102 w 356432"/>
                    <a:gd name="connsiteY4" fmla="*/ 21092 h 173959"/>
                    <a:gd name="connsiteX5" fmla="*/ 291116 w 356432"/>
                    <a:gd name="connsiteY5" fmla="*/ 61261 h 173959"/>
                    <a:gd name="connsiteX6" fmla="*/ 298865 w 356432"/>
                    <a:gd name="connsiteY6" fmla="*/ 92877 h 173959"/>
                    <a:gd name="connsiteX7" fmla="*/ 325948 w 356432"/>
                    <a:gd name="connsiteY7" fmla="*/ 122596 h 173959"/>
                    <a:gd name="connsiteX8" fmla="*/ 352876 w 356432"/>
                    <a:gd name="connsiteY8" fmla="*/ 173959 h 173959"/>
                    <a:gd name="connsiteX9" fmla="*/ 0 w 356432"/>
                    <a:gd name="connsiteY9" fmla="*/ 54597 h 173959"/>
                    <a:gd name="connsiteX10" fmla="*/ 20431 w 356432"/>
                    <a:gd name="connsiteY10" fmla="*/ 23772 h 173959"/>
                    <a:gd name="connsiteX0" fmla="*/ 20431 w 356432"/>
                    <a:gd name="connsiteY0" fmla="*/ 23772 h 173959"/>
                    <a:gd name="connsiteX1" fmla="*/ 69769 w 356432"/>
                    <a:gd name="connsiteY1" fmla="*/ 24968 h 173959"/>
                    <a:gd name="connsiteX2" fmla="*/ 105208 w 356432"/>
                    <a:gd name="connsiteY2" fmla="*/ 22734 h 173959"/>
                    <a:gd name="connsiteX3" fmla="*/ 136328 w 356432"/>
                    <a:gd name="connsiteY3" fmla="*/ 16 h 173959"/>
                    <a:gd name="connsiteX4" fmla="*/ 218102 w 356432"/>
                    <a:gd name="connsiteY4" fmla="*/ 21092 h 173959"/>
                    <a:gd name="connsiteX5" fmla="*/ 291116 w 356432"/>
                    <a:gd name="connsiteY5" fmla="*/ 61261 h 173959"/>
                    <a:gd name="connsiteX6" fmla="*/ 298865 w 356432"/>
                    <a:gd name="connsiteY6" fmla="*/ 92877 h 173959"/>
                    <a:gd name="connsiteX7" fmla="*/ 325948 w 356432"/>
                    <a:gd name="connsiteY7" fmla="*/ 122596 h 173959"/>
                    <a:gd name="connsiteX8" fmla="*/ 352876 w 356432"/>
                    <a:gd name="connsiteY8" fmla="*/ 173959 h 173959"/>
                    <a:gd name="connsiteX9" fmla="*/ 0 w 356432"/>
                    <a:gd name="connsiteY9" fmla="*/ 54597 h 173959"/>
                    <a:gd name="connsiteX10" fmla="*/ 20431 w 356432"/>
                    <a:gd name="connsiteY10" fmla="*/ 23772 h 173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6432" h="173959">
                      <a:moveTo>
                        <a:pt x="20431" y="23772"/>
                      </a:moveTo>
                      <a:cubicBezTo>
                        <a:pt x="36779" y="21847"/>
                        <a:pt x="39655" y="22702"/>
                        <a:pt x="69769" y="24968"/>
                      </a:cubicBezTo>
                      <a:cubicBezTo>
                        <a:pt x="93420" y="25359"/>
                        <a:pt x="94115" y="26893"/>
                        <a:pt x="105208" y="22734"/>
                      </a:cubicBezTo>
                      <a:cubicBezTo>
                        <a:pt x="116301" y="18575"/>
                        <a:pt x="123542" y="-629"/>
                        <a:pt x="136328" y="16"/>
                      </a:cubicBezTo>
                      <a:cubicBezTo>
                        <a:pt x="149114" y="661"/>
                        <a:pt x="192304" y="10884"/>
                        <a:pt x="218102" y="21092"/>
                      </a:cubicBezTo>
                      <a:cubicBezTo>
                        <a:pt x="243900" y="31300"/>
                        <a:pt x="277656" y="49297"/>
                        <a:pt x="291116" y="61261"/>
                      </a:cubicBezTo>
                      <a:cubicBezTo>
                        <a:pt x="304576" y="73225"/>
                        <a:pt x="291903" y="82847"/>
                        <a:pt x="298865" y="92877"/>
                      </a:cubicBezTo>
                      <a:cubicBezTo>
                        <a:pt x="305828" y="102908"/>
                        <a:pt x="309985" y="111138"/>
                        <a:pt x="325948" y="122596"/>
                      </a:cubicBezTo>
                      <a:cubicBezTo>
                        <a:pt x="347664" y="136455"/>
                        <a:pt x="363916" y="139707"/>
                        <a:pt x="352876" y="173959"/>
                      </a:cubicBezTo>
                      <a:lnTo>
                        <a:pt x="0" y="54597"/>
                      </a:lnTo>
                      <a:cubicBezTo>
                        <a:pt x="8195" y="41681"/>
                        <a:pt x="-736" y="39647"/>
                        <a:pt x="20431" y="23772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 rot="14884298">
                  <a:off x="4918842" y="2597221"/>
                  <a:ext cx="161457" cy="157955"/>
                </a:xfrm>
                <a:prstGeom prst="ellipse">
                  <a:avLst/>
                </a:prstGeom>
                <a:solidFill>
                  <a:schemeClr val="tx1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Freeform 130"/>
                <p:cNvSpPr/>
                <p:nvPr/>
              </p:nvSpPr>
              <p:spPr>
                <a:xfrm rot="20408701" flipH="1">
                  <a:off x="5117523" y="2140278"/>
                  <a:ext cx="182839" cy="115529"/>
                </a:xfrm>
                <a:custGeom>
                  <a:avLst/>
                  <a:gdLst>
                    <a:gd name="connsiteX0" fmla="*/ 88900 w 306626"/>
                    <a:gd name="connsiteY0" fmla="*/ 77842 h 210651"/>
                    <a:gd name="connsiteX1" fmla="*/ 127000 w 306626"/>
                    <a:gd name="connsiteY1" fmla="*/ 14342 h 210651"/>
                    <a:gd name="connsiteX2" fmla="*/ 241300 w 306626"/>
                    <a:gd name="connsiteY2" fmla="*/ 14342 h 210651"/>
                    <a:gd name="connsiteX3" fmla="*/ 266700 w 306626"/>
                    <a:gd name="connsiteY3" fmla="*/ 52442 h 210651"/>
                    <a:gd name="connsiteX4" fmla="*/ 304800 w 306626"/>
                    <a:gd name="connsiteY4" fmla="*/ 204842 h 210651"/>
                    <a:gd name="connsiteX5" fmla="*/ 241300 w 306626"/>
                    <a:gd name="connsiteY5" fmla="*/ 192142 h 210651"/>
                    <a:gd name="connsiteX6" fmla="*/ 63500 w 306626"/>
                    <a:gd name="connsiteY6" fmla="*/ 141342 h 210651"/>
                    <a:gd name="connsiteX7" fmla="*/ 25400 w 306626"/>
                    <a:gd name="connsiteY7" fmla="*/ 128642 h 210651"/>
                    <a:gd name="connsiteX8" fmla="*/ 0 w 306626"/>
                    <a:gd name="connsiteY8" fmla="*/ 103242 h 210651"/>
                    <a:gd name="connsiteX0" fmla="*/ 88900 w 306626"/>
                    <a:gd name="connsiteY0" fmla="*/ 77842 h 210651"/>
                    <a:gd name="connsiteX1" fmla="*/ 127000 w 306626"/>
                    <a:gd name="connsiteY1" fmla="*/ 14342 h 210651"/>
                    <a:gd name="connsiteX2" fmla="*/ 241300 w 306626"/>
                    <a:gd name="connsiteY2" fmla="*/ 14342 h 210651"/>
                    <a:gd name="connsiteX3" fmla="*/ 266700 w 306626"/>
                    <a:gd name="connsiteY3" fmla="*/ 52442 h 210651"/>
                    <a:gd name="connsiteX4" fmla="*/ 304800 w 306626"/>
                    <a:gd name="connsiteY4" fmla="*/ 204842 h 210651"/>
                    <a:gd name="connsiteX5" fmla="*/ 241300 w 306626"/>
                    <a:gd name="connsiteY5" fmla="*/ 192142 h 210651"/>
                    <a:gd name="connsiteX6" fmla="*/ 63500 w 306626"/>
                    <a:gd name="connsiteY6" fmla="*/ 141342 h 210651"/>
                    <a:gd name="connsiteX7" fmla="*/ 0 w 306626"/>
                    <a:gd name="connsiteY7" fmla="*/ 103242 h 210651"/>
                    <a:gd name="connsiteX0" fmla="*/ 88900 w 308065"/>
                    <a:gd name="connsiteY0" fmla="*/ 64390 h 197199"/>
                    <a:gd name="connsiteX1" fmla="*/ 127000 w 308065"/>
                    <a:gd name="connsiteY1" fmla="*/ 890 h 197199"/>
                    <a:gd name="connsiteX2" fmla="*/ 266700 w 308065"/>
                    <a:gd name="connsiteY2" fmla="*/ 38990 h 197199"/>
                    <a:gd name="connsiteX3" fmla="*/ 304800 w 308065"/>
                    <a:gd name="connsiteY3" fmla="*/ 191390 h 197199"/>
                    <a:gd name="connsiteX4" fmla="*/ 241300 w 308065"/>
                    <a:gd name="connsiteY4" fmla="*/ 178690 h 197199"/>
                    <a:gd name="connsiteX5" fmla="*/ 63500 w 308065"/>
                    <a:gd name="connsiteY5" fmla="*/ 127890 h 197199"/>
                    <a:gd name="connsiteX6" fmla="*/ 0 w 308065"/>
                    <a:gd name="connsiteY6" fmla="*/ 89790 h 197199"/>
                    <a:gd name="connsiteX0" fmla="*/ 88900 w 317326"/>
                    <a:gd name="connsiteY0" fmla="*/ 64390 h 193676"/>
                    <a:gd name="connsiteX1" fmla="*/ 127000 w 317326"/>
                    <a:gd name="connsiteY1" fmla="*/ 890 h 193676"/>
                    <a:gd name="connsiteX2" fmla="*/ 266700 w 317326"/>
                    <a:gd name="connsiteY2" fmla="*/ 38990 h 193676"/>
                    <a:gd name="connsiteX3" fmla="*/ 304800 w 317326"/>
                    <a:gd name="connsiteY3" fmla="*/ 191390 h 193676"/>
                    <a:gd name="connsiteX4" fmla="*/ 63500 w 317326"/>
                    <a:gd name="connsiteY4" fmla="*/ 127890 h 193676"/>
                    <a:gd name="connsiteX5" fmla="*/ 0 w 317326"/>
                    <a:gd name="connsiteY5" fmla="*/ 89790 h 193676"/>
                    <a:gd name="connsiteX0" fmla="*/ 38100 w 317326"/>
                    <a:gd name="connsiteY0" fmla="*/ 76200 h 192786"/>
                    <a:gd name="connsiteX1" fmla="*/ 127000 w 317326"/>
                    <a:gd name="connsiteY1" fmla="*/ 0 h 192786"/>
                    <a:gd name="connsiteX2" fmla="*/ 266700 w 317326"/>
                    <a:gd name="connsiteY2" fmla="*/ 38100 h 192786"/>
                    <a:gd name="connsiteX3" fmla="*/ 304800 w 317326"/>
                    <a:gd name="connsiteY3" fmla="*/ 190500 h 192786"/>
                    <a:gd name="connsiteX4" fmla="*/ 63500 w 317326"/>
                    <a:gd name="connsiteY4" fmla="*/ 127000 h 192786"/>
                    <a:gd name="connsiteX5" fmla="*/ 0 w 317326"/>
                    <a:gd name="connsiteY5" fmla="*/ 88900 h 192786"/>
                    <a:gd name="connsiteX0" fmla="*/ 38100 w 317326"/>
                    <a:gd name="connsiteY0" fmla="*/ 76200 h 192786"/>
                    <a:gd name="connsiteX1" fmla="*/ 127000 w 317326"/>
                    <a:gd name="connsiteY1" fmla="*/ 0 h 192786"/>
                    <a:gd name="connsiteX2" fmla="*/ 266700 w 317326"/>
                    <a:gd name="connsiteY2" fmla="*/ 38100 h 192786"/>
                    <a:gd name="connsiteX3" fmla="*/ 304800 w 317326"/>
                    <a:gd name="connsiteY3" fmla="*/ 190500 h 192786"/>
                    <a:gd name="connsiteX4" fmla="*/ 63500 w 317326"/>
                    <a:gd name="connsiteY4" fmla="*/ 127000 h 192786"/>
                    <a:gd name="connsiteX5" fmla="*/ 0 w 317326"/>
                    <a:gd name="connsiteY5" fmla="*/ 88900 h 192786"/>
                    <a:gd name="connsiteX6" fmla="*/ 38100 w 317326"/>
                    <a:gd name="connsiteY6" fmla="*/ 76200 h 192786"/>
                    <a:gd name="connsiteX0" fmla="*/ 50800 w 317326"/>
                    <a:gd name="connsiteY0" fmla="*/ 51105 h 193091"/>
                    <a:gd name="connsiteX1" fmla="*/ 127000 w 317326"/>
                    <a:gd name="connsiteY1" fmla="*/ 305 h 193091"/>
                    <a:gd name="connsiteX2" fmla="*/ 266700 w 317326"/>
                    <a:gd name="connsiteY2" fmla="*/ 38405 h 193091"/>
                    <a:gd name="connsiteX3" fmla="*/ 304800 w 317326"/>
                    <a:gd name="connsiteY3" fmla="*/ 190805 h 193091"/>
                    <a:gd name="connsiteX4" fmla="*/ 63500 w 317326"/>
                    <a:gd name="connsiteY4" fmla="*/ 127305 h 193091"/>
                    <a:gd name="connsiteX5" fmla="*/ 0 w 317326"/>
                    <a:gd name="connsiteY5" fmla="*/ 89205 h 193091"/>
                    <a:gd name="connsiteX6" fmla="*/ 50800 w 317326"/>
                    <a:gd name="connsiteY6" fmla="*/ 51105 h 193091"/>
                    <a:gd name="connsiteX0" fmla="*/ 50800 w 521051"/>
                    <a:gd name="connsiteY0" fmla="*/ 52506 h 288544"/>
                    <a:gd name="connsiteX1" fmla="*/ 127000 w 521051"/>
                    <a:gd name="connsiteY1" fmla="*/ 1706 h 288544"/>
                    <a:gd name="connsiteX2" fmla="*/ 266700 w 521051"/>
                    <a:gd name="connsiteY2" fmla="*/ 39806 h 288544"/>
                    <a:gd name="connsiteX3" fmla="*/ 517525 w 521051"/>
                    <a:gd name="connsiteY3" fmla="*/ 287456 h 288544"/>
                    <a:gd name="connsiteX4" fmla="*/ 63500 w 521051"/>
                    <a:gd name="connsiteY4" fmla="*/ 128706 h 288544"/>
                    <a:gd name="connsiteX5" fmla="*/ 0 w 521051"/>
                    <a:gd name="connsiteY5" fmla="*/ 90606 h 288544"/>
                    <a:gd name="connsiteX6" fmla="*/ 50800 w 521051"/>
                    <a:gd name="connsiteY6" fmla="*/ 52506 h 288544"/>
                    <a:gd name="connsiteX0" fmla="*/ 50800 w 521051"/>
                    <a:gd name="connsiteY0" fmla="*/ 52506 h 288544"/>
                    <a:gd name="connsiteX1" fmla="*/ 127000 w 521051"/>
                    <a:gd name="connsiteY1" fmla="*/ 1706 h 288544"/>
                    <a:gd name="connsiteX2" fmla="*/ 266700 w 521051"/>
                    <a:gd name="connsiteY2" fmla="*/ 39806 h 288544"/>
                    <a:gd name="connsiteX3" fmla="*/ 517525 w 521051"/>
                    <a:gd name="connsiteY3" fmla="*/ 287456 h 288544"/>
                    <a:gd name="connsiteX4" fmla="*/ 63500 w 521051"/>
                    <a:gd name="connsiteY4" fmla="*/ 128706 h 288544"/>
                    <a:gd name="connsiteX5" fmla="*/ 0 w 521051"/>
                    <a:gd name="connsiteY5" fmla="*/ 90606 h 288544"/>
                    <a:gd name="connsiteX6" fmla="*/ 50800 w 521051"/>
                    <a:gd name="connsiteY6" fmla="*/ 52506 h 288544"/>
                    <a:gd name="connsiteX0" fmla="*/ 50800 w 521051"/>
                    <a:gd name="connsiteY0" fmla="*/ 52506 h 288544"/>
                    <a:gd name="connsiteX1" fmla="*/ 127000 w 521051"/>
                    <a:gd name="connsiteY1" fmla="*/ 1706 h 288544"/>
                    <a:gd name="connsiteX2" fmla="*/ 266700 w 521051"/>
                    <a:gd name="connsiteY2" fmla="*/ 39806 h 288544"/>
                    <a:gd name="connsiteX3" fmla="*/ 517525 w 521051"/>
                    <a:gd name="connsiteY3" fmla="*/ 287456 h 288544"/>
                    <a:gd name="connsiteX4" fmla="*/ 63500 w 521051"/>
                    <a:gd name="connsiteY4" fmla="*/ 128706 h 288544"/>
                    <a:gd name="connsiteX5" fmla="*/ 0 w 521051"/>
                    <a:gd name="connsiteY5" fmla="*/ 90606 h 288544"/>
                    <a:gd name="connsiteX6" fmla="*/ 50800 w 521051"/>
                    <a:gd name="connsiteY6" fmla="*/ 52506 h 288544"/>
                    <a:gd name="connsiteX0" fmla="*/ 50800 w 517525"/>
                    <a:gd name="connsiteY0" fmla="*/ 52506 h 288544"/>
                    <a:gd name="connsiteX1" fmla="*/ 127000 w 517525"/>
                    <a:gd name="connsiteY1" fmla="*/ 1706 h 288544"/>
                    <a:gd name="connsiteX2" fmla="*/ 266700 w 517525"/>
                    <a:gd name="connsiteY2" fmla="*/ 39806 h 288544"/>
                    <a:gd name="connsiteX3" fmla="*/ 517525 w 517525"/>
                    <a:gd name="connsiteY3" fmla="*/ 287456 h 288544"/>
                    <a:gd name="connsiteX4" fmla="*/ 63500 w 517525"/>
                    <a:gd name="connsiteY4" fmla="*/ 128706 h 288544"/>
                    <a:gd name="connsiteX5" fmla="*/ 0 w 517525"/>
                    <a:gd name="connsiteY5" fmla="*/ 90606 h 288544"/>
                    <a:gd name="connsiteX6" fmla="*/ 50800 w 517525"/>
                    <a:gd name="connsiteY6" fmla="*/ 52506 h 288544"/>
                    <a:gd name="connsiteX0" fmla="*/ 50800 w 517525"/>
                    <a:gd name="connsiteY0" fmla="*/ 52506 h 287456"/>
                    <a:gd name="connsiteX1" fmla="*/ 127000 w 517525"/>
                    <a:gd name="connsiteY1" fmla="*/ 1706 h 287456"/>
                    <a:gd name="connsiteX2" fmla="*/ 266700 w 517525"/>
                    <a:gd name="connsiteY2" fmla="*/ 39806 h 287456"/>
                    <a:gd name="connsiteX3" fmla="*/ 517525 w 517525"/>
                    <a:gd name="connsiteY3" fmla="*/ 287456 h 287456"/>
                    <a:gd name="connsiteX4" fmla="*/ 63500 w 517525"/>
                    <a:gd name="connsiteY4" fmla="*/ 128706 h 287456"/>
                    <a:gd name="connsiteX5" fmla="*/ 0 w 517525"/>
                    <a:gd name="connsiteY5" fmla="*/ 90606 h 287456"/>
                    <a:gd name="connsiteX6" fmla="*/ 50800 w 517525"/>
                    <a:gd name="connsiteY6" fmla="*/ 52506 h 287456"/>
                    <a:gd name="connsiteX0" fmla="*/ 50800 w 517525"/>
                    <a:gd name="connsiteY0" fmla="*/ 52506 h 287768"/>
                    <a:gd name="connsiteX1" fmla="*/ 127000 w 517525"/>
                    <a:gd name="connsiteY1" fmla="*/ 1706 h 287768"/>
                    <a:gd name="connsiteX2" fmla="*/ 266700 w 517525"/>
                    <a:gd name="connsiteY2" fmla="*/ 39806 h 287768"/>
                    <a:gd name="connsiteX3" fmla="*/ 517525 w 517525"/>
                    <a:gd name="connsiteY3" fmla="*/ 287456 h 287768"/>
                    <a:gd name="connsiteX4" fmla="*/ 0 w 517525"/>
                    <a:gd name="connsiteY4" fmla="*/ 90606 h 287768"/>
                    <a:gd name="connsiteX5" fmla="*/ 50800 w 517525"/>
                    <a:gd name="connsiteY5" fmla="*/ 52506 h 287768"/>
                    <a:gd name="connsiteX0" fmla="*/ 63500 w 530225"/>
                    <a:gd name="connsiteY0" fmla="*/ 52506 h 287786"/>
                    <a:gd name="connsiteX1" fmla="*/ 139700 w 530225"/>
                    <a:gd name="connsiteY1" fmla="*/ 1706 h 287786"/>
                    <a:gd name="connsiteX2" fmla="*/ 279400 w 530225"/>
                    <a:gd name="connsiteY2" fmla="*/ 39806 h 287786"/>
                    <a:gd name="connsiteX3" fmla="*/ 530225 w 530225"/>
                    <a:gd name="connsiteY3" fmla="*/ 287456 h 287786"/>
                    <a:gd name="connsiteX4" fmla="*/ 0 w 530225"/>
                    <a:gd name="connsiteY4" fmla="*/ 100131 h 287786"/>
                    <a:gd name="connsiteX5" fmla="*/ 63500 w 530225"/>
                    <a:gd name="connsiteY5" fmla="*/ 52506 h 287786"/>
                    <a:gd name="connsiteX0" fmla="*/ 63500 w 530225"/>
                    <a:gd name="connsiteY0" fmla="*/ 52506 h 287829"/>
                    <a:gd name="connsiteX1" fmla="*/ 139700 w 530225"/>
                    <a:gd name="connsiteY1" fmla="*/ 1706 h 287829"/>
                    <a:gd name="connsiteX2" fmla="*/ 279400 w 530225"/>
                    <a:gd name="connsiteY2" fmla="*/ 39806 h 287829"/>
                    <a:gd name="connsiteX3" fmla="*/ 530225 w 530225"/>
                    <a:gd name="connsiteY3" fmla="*/ 287456 h 287829"/>
                    <a:gd name="connsiteX4" fmla="*/ 0 w 530225"/>
                    <a:gd name="connsiteY4" fmla="*/ 100131 h 287829"/>
                    <a:gd name="connsiteX5" fmla="*/ 63500 w 530225"/>
                    <a:gd name="connsiteY5" fmla="*/ 52506 h 287829"/>
                    <a:gd name="connsiteX0" fmla="*/ 63500 w 530225"/>
                    <a:gd name="connsiteY0" fmla="*/ 52506 h 287829"/>
                    <a:gd name="connsiteX1" fmla="*/ 139700 w 530225"/>
                    <a:gd name="connsiteY1" fmla="*/ 1706 h 287829"/>
                    <a:gd name="connsiteX2" fmla="*/ 279400 w 530225"/>
                    <a:gd name="connsiteY2" fmla="*/ 39806 h 287829"/>
                    <a:gd name="connsiteX3" fmla="*/ 530225 w 530225"/>
                    <a:gd name="connsiteY3" fmla="*/ 287456 h 287829"/>
                    <a:gd name="connsiteX4" fmla="*/ 0 w 530225"/>
                    <a:gd name="connsiteY4" fmla="*/ 100131 h 287829"/>
                    <a:gd name="connsiteX5" fmla="*/ 63500 w 530225"/>
                    <a:gd name="connsiteY5" fmla="*/ 52506 h 287829"/>
                    <a:gd name="connsiteX0" fmla="*/ 63500 w 530225"/>
                    <a:gd name="connsiteY0" fmla="*/ 52831 h 288154"/>
                    <a:gd name="connsiteX1" fmla="*/ 139700 w 530225"/>
                    <a:gd name="connsiteY1" fmla="*/ 2031 h 288154"/>
                    <a:gd name="connsiteX2" fmla="*/ 419100 w 530225"/>
                    <a:gd name="connsiteY2" fmla="*/ 122681 h 288154"/>
                    <a:gd name="connsiteX3" fmla="*/ 530225 w 530225"/>
                    <a:gd name="connsiteY3" fmla="*/ 287781 h 288154"/>
                    <a:gd name="connsiteX4" fmla="*/ 0 w 530225"/>
                    <a:gd name="connsiteY4" fmla="*/ 100456 h 288154"/>
                    <a:gd name="connsiteX5" fmla="*/ 63500 w 530225"/>
                    <a:gd name="connsiteY5" fmla="*/ 52831 h 288154"/>
                    <a:gd name="connsiteX0" fmla="*/ 63500 w 530225"/>
                    <a:gd name="connsiteY0" fmla="*/ 21638 h 256961"/>
                    <a:gd name="connsiteX1" fmla="*/ 234950 w 530225"/>
                    <a:gd name="connsiteY1" fmla="*/ 5763 h 256961"/>
                    <a:gd name="connsiteX2" fmla="*/ 419100 w 530225"/>
                    <a:gd name="connsiteY2" fmla="*/ 91488 h 256961"/>
                    <a:gd name="connsiteX3" fmla="*/ 530225 w 530225"/>
                    <a:gd name="connsiteY3" fmla="*/ 256588 h 256961"/>
                    <a:gd name="connsiteX4" fmla="*/ 0 w 530225"/>
                    <a:gd name="connsiteY4" fmla="*/ 69263 h 256961"/>
                    <a:gd name="connsiteX5" fmla="*/ 63500 w 530225"/>
                    <a:gd name="connsiteY5" fmla="*/ 21638 h 256961"/>
                    <a:gd name="connsiteX0" fmla="*/ 85725 w 530225"/>
                    <a:gd name="connsiteY0" fmla="*/ 16135 h 260983"/>
                    <a:gd name="connsiteX1" fmla="*/ 234950 w 530225"/>
                    <a:gd name="connsiteY1" fmla="*/ 9785 h 260983"/>
                    <a:gd name="connsiteX2" fmla="*/ 419100 w 530225"/>
                    <a:gd name="connsiteY2" fmla="*/ 95510 h 260983"/>
                    <a:gd name="connsiteX3" fmla="*/ 530225 w 530225"/>
                    <a:gd name="connsiteY3" fmla="*/ 260610 h 260983"/>
                    <a:gd name="connsiteX4" fmla="*/ 0 w 530225"/>
                    <a:gd name="connsiteY4" fmla="*/ 73285 h 260983"/>
                    <a:gd name="connsiteX5" fmla="*/ 85725 w 530225"/>
                    <a:gd name="connsiteY5" fmla="*/ 16135 h 260983"/>
                    <a:gd name="connsiteX0" fmla="*/ 85725 w 530225"/>
                    <a:gd name="connsiteY0" fmla="*/ 16135 h 260610"/>
                    <a:gd name="connsiteX1" fmla="*/ 234950 w 530225"/>
                    <a:gd name="connsiteY1" fmla="*/ 9785 h 260610"/>
                    <a:gd name="connsiteX2" fmla="*/ 419100 w 530225"/>
                    <a:gd name="connsiteY2" fmla="*/ 95510 h 260610"/>
                    <a:gd name="connsiteX3" fmla="*/ 530225 w 530225"/>
                    <a:gd name="connsiteY3" fmla="*/ 260610 h 260610"/>
                    <a:gd name="connsiteX4" fmla="*/ 0 w 530225"/>
                    <a:gd name="connsiteY4" fmla="*/ 73285 h 260610"/>
                    <a:gd name="connsiteX5" fmla="*/ 85725 w 530225"/>
                    <a:gd name="connsiteY5" fmla="*/ 16135 h 260610"/>
                    <a:gd name="connsiteX0" fmla="*/ 85725 w 530225"/>
                    <a:gd name="connsiteY0" fmla="*/ 14090 h 258565"/>
                    <a:gd name="connsiteX1" fmla="*/ 234950 w 530225"/>
                    <a:gd name="connsiteY1" fmla="*/ 7740 h 258565"/>
                    <a:gd name="connsiteX2" fmla="*/ 444500 w 530225"/>
                    <a:gd name="connsiteY2" fmla="*/ 61715 h 258565"/>
                    <a:gd name="connsiteX3" fmla="*/ 530225 w 530225"/>
                    <a:gd name="connsiteY3" fmla="*/ 258565 h 258565"/>
                    <a:gd name="connsiteX4" fmla="*/ 0 w 530225"/>
                    <a:gd name="connsiteY4" fmla="*/ 71240 h 258565"/>
                    <a:gd name="connsiteX5" fmla="*/ 85725 w 530225"/>
                    <a:gd name="connsiteY5" fmla="*/ 14090 h 258565"/>
                    <a:gd name="connsiteX0" fmla="*/ 85725 w 530225"/>
                    <a:gd name="connsiteY0" fmla="*/ 7049 h 251524"/>
                    <a:gd name="connsiteX1" fmla="*/ 219074 w 530225"/>
                    <a:gd name="connsiteY1" fmla="*/ 22925 h 251524"/>
                    <a:gd name="connsiteX2" fmla="*/ 234950 w 530225"/>
                    <a:gd name="connsiteY2" fmla="*/ 699 h 251524"/>
                    <a:gd name="connsiteX3" fmla="*/ 444500 w 530225"/>
                    <a:gd name="connsiteY3" fmla="*/ 54674 h 251524"/>
                    <a:gd name="connsiteX4" fmla="*/ 530225 w 530225"/>
                    <a:gd name="connsiteY4" fmla="*/ 251524 h 251524"/>
                    <a:gd name="connsiteX5" fmla="*/ 0 w 530225"/>
                    <a:gd name="connsiteY5" fmla="*/ 64199 h 251524"/>
                    <a:gd name="connsiteX6" fmla="*/ 85725 w 530225"/>
                    <a:gd name="connsiteY6" fmla="*/ 7049 h 251524"/>
                    <a:gd name="connsiteX0" fmla="*/ 85725 w 530225"/>
                    <a:gd name="connsiteY0" fmla="*/ 7049 h 251524"/>
                    <a:gd name="connsiteX1" fmla="*/ 193674 w 530225"/>
                    <a:gd name="connsiteY1" fmla="*/ 22925 h 251524"/>
                    <a:gd name="connsiteX2" fmla="*/ 234950 w 530225"/>
                    <a:gd name="connsiteY2" fmla="*/ 699 h 251524"/>
                    <a:gd name="connsiteX3" fmla="*/ 444500 w 530225"/>
                    <a:gd name="connsiteY3" fmla="*/ 54674 h 251524"/>
                    <a:gd name="connsiteX4" fmla="*/ 530225 w 530225"/>
                    <a:gd name="connsiteY4" fmla="*/ 251524 h 251524"/>
                    <a:gd name="connsiteX5" fmla="*/ 0 w 530225"/>
                    <a:gd name="connsiteY5" fmla="*/ 64199 h 251524"/>
                    <a:gd name="connsiteX6" fmla="*/ 85725 w 530225"/>
                    <a:gd name="connsiteY6" fmla="*/ 7049 h 251524"/>
                    <a:gd name="connsiteX0" fmla="*/ 85725 w 530225"/>
                    <a:gd name="connsiteY0" fmla="*/ 10620 h 255095"/>
                    <a:gd name="connsiteX1" fmla="*/ 234950 w 530225"/>
                    <a:gd name="connsiteY1" fmla="*/ 4270 h 255095"/>
                    <a:gd name="connsiteX2" fmla="*/ 444500 w 530225"/>
                    <a:gd name="connsiteY2" fmla="*/ 58245 h 255095"/>
                    <a:gd name="connsiteX3" fmla="*/ 530225 w 530225"/>
                    <a:gd name="connsiteY3" fmla="*/ 255095 h 255095"/>
                    <a:gd name="connsiteX4" fmla="*/ 0 w 530225"/>
                    <a:gd name="connsiteY4" fmla="*/ 67770 h 255095"/>
                    <a:gd name="connsiteX5" fmla="*/ 85725 w 530225"/>
                    <a:gd name="connsiteY5" fmla="*/ 10620 h 255095"/>
                    <a:gd name="connsiteX0" fmla="*/ 85725 w 530225"/>
                    <a:gd name="connsiteY0" fmla="*/ 2005 h 246480"/>
                    <a:gd name="connsiteX1" fmla="*/ 263525 w 530225"/>
                    <a:gd name="connsiteY1" fmla="*/ 33755 h 246480"/>
                    <a:gd name="connsiteX2" fmla="*/ 444500 w 530225"/>
                    <a:gd name="connsiteY2" fmla="*/ 49630 h 246480"/>
                    <a:gd name="connsiteX3" fmla="*/ 530225 w 530225"/>
                    <a:gd name="connsiteY3" fmla="*/ 246480 h 246480"/>
                    <a:gd name="connsiteX4" fmla="*/ 0 w 530225"/>
                    <a:gd name="connsiteY4" fmla="*/ 59155 h 246480"/>
                    <a:gd name="connsiteX5" fmla="*/ 85725 w 530225"/>
                    <a:gd name="connsiteY5" fmla="*/ 2005 h 246480"/>
                    <a:gd name="connsiteX0" fmla="*/ 85725 w 530225"/>
                    <a:gd name="connsiteY0" fmla="*/ 2005 h 246480"/>
                    <a:gd name="connsiteX1" fmla="*/ 263525 w 530225"/>
                    <a:gd name="connsiteY1" fmla="*/ 33755 h 246480"/>
                    <a:gd name="connsiteX2" fmla="*/ 444500 w 530225"/>
                    <a:gd name="connsiteY2" fmla="*/ 49630 h 246480"/>
                    <a:gd name="connsiteX3" fmla="*/ 530225 w 530225"/>
                    <a:gd name="connsiteY3" fmla="*/ 246480 h 246480"/>
                    <a:gd name="connsiteX4" fmla="*/ 0 w 530225"/>
                    <a:gd name="connsiteY4" fmla="*/ 59155 h 246480"/>
                    <a:gd name="connsiteX5" fmla="*/ 85725 w 530225"/>
                    <a:gd name="connsiteY5" fmla="*/ 2005 h 246480"/>
                    <a:gd name="connsiteX0" fmla="*/ 88520 w 533020"/>
                    <a:gd name="connsiteY0" fmla="*/ 2005 h 246480"/>
                    <a:gd name="connsiteX1" fmla="*/ 266320 w 533020"/>
                    <a:gd name="connsiteY1" fmla="*/ 33755 h 246480"/>
                    <a:gd name="connsiteX2" fmla="*/ 447295 w 533020"/>
                    <a:gd name="connsiteY2" fmla="*/ 49630 h 246480"/>
                    <a:gd name="connsiteX3" fmla="*/ 533020 w 533020"/>
                    <a:gd name="connsiteY3" fmla="*/ 246480 h 246480"/>
                    <a:gd name="connsiteX4" fmla="*/ 0 w 533020"/>
                    <a:gd name="connsiteY4" fmla="*/ 62565 h 246480"/>
                    <a:gd name="connsiteX5" fmla="*/ 88520 w 533020"/>
                    <a:gd name="connsiteY5" fmla="*/ 2005 h 246480"/>
                    <a:gd name="connsiteX0" fmla="*/ 88520 w 566010"/>
                    <a:gd name="connsiteY0" fmla="*/ 2005 h 247750"/>
                    <a:gd name="connsiteX1" fmla="*/ 266320 w 566010"/>
                    <a:gd name="connsiteY1" fmla="*/ 33755 h 247750"/>
                    <a:gd name="connsiteX2" fmla="*/ 447295 w 566010"/>
                    <a:gd name="connsiteY2" fmla="*/ 49630 h 247750"/>
                    <a:gd name="connsiteX3" fmla="*/ 502184 w 566010"/>
                    <a:gd name="connsiteY3" fmla="*/ 139293 h 247750"/>
                    <a:gd name="connsiteX4" fmla="*/ 533020 w 566010"/>
                    <a:gd name="connsiteY4" fmla="*/ 246480 h 247750"/>
                    <a:gd name="connsiteX5" fmla="*/ 0 w 566010"/>
                    <a:gd name="connsiteY5" fmla="*/ 62565 h 247750"/>
                    <a:gd name="connsiteX6" fmla="*/ 88520 w 566010"/>
                    <a:gd name="connsiteY6" fmla="*/ 2005 h 247750"/>
                    <a:gd name="connsiteX0" fmla="*/ 88520 w 536270"/>
                    <a:gd name="connsiteY0" fmla="*/ 2005 h 246480"/>
                    <a:gd name="connsiteX1" fmla="*/ 266320 w 536270"/>
                    <a:gd name="connsiteY1" fmla="*/ 33755 h 246480"/>
                    <a:gd name="connsiteX2" fmla="*/ 447295 w 536270"/>
                    <a:gd name="connsiteY2" fmla="*/ 49630 h 246480"/>
                    <a:gd name="connsiteX3" fmla="*/ 502184 w 536270"/>
                    <a:gd name="connsiteY3" fmla="*/ 139293 h 246480"/>
                    <a:gd name="connsiteX4" fmla="*/ 533020 w 536270"/>
                    <a:gd name="connsiteY4" fmla="*/ 246480 h 246480"/>
                    <a:gd name="connsiteX5" fmla="*/ 0 w 536270"/>
                    <a:gd name="connsiteY5" fmla="*/ 62565 h 246480"/>
                    <a:gd name="connsiteX6" fmla="*/ 88520 w 536270"/>
                    <a:gd name="connsiteY6" fmla="*/ 2005 h 246480"/>
                    <a:gd name="connsiteX0" fmla="*/ 88520 w 535350"/>
                    <a:gd name="connsiteY0" fmla="*/ 2005 h 246480"/>
                    <a:gd name="connsiteX1" fmla="*/ 266320 w 535350"/>
                    <a:gd name="connsiteY1" fmla="*/ 33755 h 246480"/>
                    <a:gd name="connsiteX2" fmla="*/ 447295 w 535350"/>
                    <a:gd name="connsiteY2" fmla="*/ 49630 h 246480"/>
                    <a:gd name="connsiteX3" fmla="*/ 486289 w 535350"/>
                    <a:gd name="connsiteY3" fmla="*/ 151096 h 246480"/>
                    <a:gd name="connsiteX4" fmla="*/ 533020 w 535350"/>
                    <a:gd name="connsiteY4" fmla="*/ 246480 h 246480"/>
                    <a:gd name="connsiteX5" fmla="*/ 0 w 535350"/>
                    <a:gd name="connsiteY5" fmla="*/ 62565 h 246480"/>
                    <a:gd name="connsiteX6" fmla="*/ 88520 w 535350"/>
                    <a:gd name="connsiteY6" fmla="*/ 2005 h 246480"/>
                    <a:gd name="connsiteX0" fmla="*/ 88520 w 535350"/>
                    <a:gd name="connsiteY0" fmla="*/ 2022 h 246497"/>
                    <a:gd name="connsiteX1" fmla="*/ 266320 w 535350"/>
                    <a:gd name="connsiteY1" fmla="*/ 33772 h 246497"/>
                    <a:gd name="connsiteX2" fmla="*/ 424878 w 535350"/>
                    <a:gd name="connsiteY2" fmla="*/ 52055 h 246497"/>
                    <a:gd name="connsiteX3" fmla="*/ 486289 w 535350"/>
                    <a:gd name="connsiteY3" fmla="*/ 151113 h 246497"/>
                    <a:gd name="connsiteX4" fmla="*/ 533020 w 535350"/>
                    <a:gd name="connsiteY4" fmla="*/ 246497 h 246497"/>
                    <a:gd name="connsiteX5" fmla="*/ 0 w 535350"/>
                    <a:gd name="connsiteY5" fmla="*/ 62582 h 246497"/>
                    <a:gd name="connsiteX6" fmla="*/ 88520 w 535350"/>
                    <a:gd name="connsiteY6" fmla="*/ 2022 h 246497"/>
                    <a:gd name="connsiteX0" fmla="*/ 25753 w 472583"/>
                    <a:gd name="connsiteY0" fmla="*/ 2022 h 246497"/>
                    <a:gd name="connsiteX1" fmla="*/ 203553 w 472583"/>
                    <a:gd name="connsiteY1" fmla="*/ 33772 h 246497"/>
                    <a:gd name="connsiteX2" fmla="*/ 362111 w 472583"/>
                    <a:gd name="connsiteY2" fmla="*/ 52055 h 246497"/>
                    <a:gd name="connsiteX3" fmla="*/ 423522 w 472583"/>
                    <a:gd name="connsiteY3" fmla="*/ 151113 h 246497"/>
                    <a:gd name="connsiteX4" fmla="*/ 470253 w 472583"/>
                    <a:gd name="connsiteY4" fmla="*/ 246497 h 246497"/>
                    <a:gd name="connsiteX5" fmla="*/ 0 w 472583"/>
                    <a:gd name="connsiteY5" fmla="*/ 83599 h 246497"/>
                    <a:gd name="connsiteX6" fmla="*/ 25753 w 472583"/>
                    <a:gd name="connsiteY6" fmla="*/ 2022 h 246497"/>
                    <a:gd name="connsiteX0" fmla="*/ 25753 w 472583"/>
                    <a:gd name="connsiteY0" fmla="*/ 13929 h 258404"/>
                    <a:gd name="connsiteX1" fmla="*/ 54312 w 472583"/>
                    <a:gd name="connsiteY1" fmla="*/ 2951 h 258404"/>
                    <a:gd name="connsiteX2" fmla="*/ 203553 w 472583"/>
                    <a:gd name="connsiteY2" fmla="*/ 45679 h 258404"/>
                    <a:gd name="connsiteX3" fmla="*/ 362111 w 472583"/>
                    <a:gd name="connsiteY3" fmla="*/ 63962 h 258404"/>
                    <a:gd name="connsiteX4" fmla="*/ 423522 w 472583"/>
                    <a:gd name="connsiteY4" fmla="*/ 163020 h 258404"/>
                    <a:gd name="connsiteX5" fmla="*/ 470253 w 472583"/>
                    <a:gd name="connsiteY5" fmla="*/ 258404 h 258404"/>
                    <a:gd name="connsiteX6" fmla="*/ 0 w 472583"/>
                    <a:gd name="connsiteY6" fmla="*/ 95506 h 258404"/>
                    <a:gd name="connsiteX7" fmla="*/ 25753 w 472583"/>
                    <a:gd name="connsiteY7" fmla="*/ 13929 h 258404"/>
                    <a:gd name="connsiteX0" fmla="*/ 25753 w 472583"/>
                    <a:gd name="connsiteY0" fmla="*/ 13929 h 258404"/>
                    <a:gd name="connsiteX1" fmla="*/ 54312 w 472583"/>
                    <a:gd name="connsiteY1" fmla="*/ 2951 h 258404"/>
                    <a:gd name="connsiteX2" fmla="*/ 203553 w 472583"/>
                    <a:gd name="connsiteY2" fmla="*/ 45679 h 258404"/>
                    <a:gd name="connsiteX3" fmla="*/ 362111 w 472583"/>
                    <a:gd name="connsiteY3" fmla="*/ 63962 h 258404"/>
                    <a:gd name="connsiteX4" fmla="*/ 423522 w 472583"/>
                    <a:gd name="connsiteY4" fmla="*/ 163020 h 258404"/>
                    <a:gd name="connsiteX5" fmla="*/ 470253 w 472583"/>
                    <a:gd name="connsiteY5" fmla="*/ 258404 h 258404"/>
                    <a:gd name="connsiteX6" fmla="*/ 0 w 472583"/>
                    <a:gd name="connsiteY6" fmla="*/ 95506 h 258404"/>
                    <a:gd name="connsiteX7" fmla="*/ 25753 w 472583"/>
                    <a:gd name="connsiteY7" fmla="*/ 13929 h 258404"/>
                    <a:gd name="connsiteX0" fmla="*/ 25753 w 472583"/>
                    <a:gd name="connsiteY0" fmla="*/ 4655 h 249130"/>
                    <a:gd name="connsiteX1" fmla="*/ 111897 w 472583"/>
                    <a:gd name="connsiteY1" fmla="*/ 22102 h 249130"/>
                    <a:gd name="connsiteX2" fmla="*/ 203553 w 472583"/>
                    <a:gd name="connsiteY2" fmla="*/ 36405 h 249130"/>
                    <a:gd name="connsiteX3" fmla="*/ 362111 w 472583"/>
                    <a:gd name="connsiteY3" fmla="*/ 54688 h 249130"/>
                    <a:gd name="connsiteX4" fmla="*/ 423522 w 472583"/>
                    <a:gd name="connsiteY4" fmla="*/ 153746 h 249130"/>
                    <a:gd name="connsiteX5" fmla="*/ 470253 w 472583"/>
                    <a:gd name="connsiteY5" fmla="*/ 249130 h 249130"/>
                    <a:gd name="connsiteX6" fmla="*/ 0 w 472583"/>
                    <a:gd name="connsiteY6" fmla="*/ 86232 h 249130"/>
                    <a:gd name="connsiteX7" fmla="*/ 25753 w 472583"/>
                    <a:gd name="connsiteY7" fmla="*/ 4655 h 249130"/>
                    <a:gd name="connsiteX0" fmla="*/ 25753 w 472150"/>
                    <a:gd name="connsiteY0" fmla="*/ 4655 h 249130"/>
                    <a:gd name="connsiteX1" fmla="*/ 111897 w 472150"/>
                    <a:gd name="connsiteY1" fmla="*/ 22102 h 249130"/>
                    <a:gd name="connsiteX2" fmla="*/ 203553 w 472150"/>
                    <a:gd name="connsiteY2" fmla="*/ 36405 h 249130"/>
                    <a:gd name="connsiteX3" fmla="*/ 362111 w 472150"/>
                    <a:gd name="connsiteY3" fmla="*/ 54688 h 249130"/>
                    <a:gd name="connsiteX4" fmla="*/ 410829 w 472150"/>
                    <a:gd name="connsiteY4" fmla="*/ 145375 h 249130"/>
                    <a:gd name="connsiteX5" fmla="*/ 470253 w 472150"/>
                    <a:gd name="connsiteY5" fmla="*/ 249130 h 249130"/>
                    <a:gd name="connsiteX6" fmla="*/ 0 w 472150"/>
                    <a:gd name="connsiteY6" fmla="*/ 86232 h 249130"/>
                    <a:gd name="connsiteX7" fmla="*/ 25753 w 472150"/>
                    <a:gd name="connsiteY7" fmla="*/ 4655 h 249130"/>
                    <a:gd name="connsiteX0" fmla="*/ 25753 w 472663"/>
                    <a:gd name="connsiteY0" fmla="*/ 4655 h 249130"/>
                    <a:gd name="connsiteX1" fmla="*/ 111897 w 472663"/>
                    <a:gd name="connsiteY1" fmla="*/ 22102 h 249130"/>
                    <a:gd name="connsiteX2" fmla="*/ 203553 w 472663"/>
                    <a:gd name="connsiteY2" fmla="*/ 36405 h 249130"/>
                    <a:gd name="connsiteX3" fmla="*/ 362111 w 472663"/>
                    <a:gd name="connsiteY3" fmla="*/ 54688 h 249130"/>
                    <a:gd name="connsiteX4" fmla="*/ 410829 w 472663"/>
                    <a:gd name="connsiteY4" fmla="*/ 145375 h 249130"/>
                    <a:gd name="connsiteX5" fmla="*/ 470253 w 472663"/>
                    <a:gd name="connsiteY5" fmla="*/ 249130 h 249130"/>
                    <a:gd name="connsiteX6" fmla="*/ 0 w 472663"/>
                    <a:gd name="connsiteY6" fmla="*/ 86232 h 249130"/>
                    <a:gd name="connsiteX7" fmla="*/ 25753 w 472663"/>
                    <a:gd name="connsiteY7" fmla="*/ 4655 h 249130"/>
                    <a:gd name="connsiteX0" fmla="*/ 25753 w 472663"/>
                    <a:gd name="connsiteY0" fmla="*/ 4655 h 249130"/>
                    <a:gd name="connsiteX1" fmla="*/ 111897 w 472663"/>
                    <a:gd name="connsiteY1" fmla="*/ 22102 h 249130"/>
                    <a:gd name="connsiteX2" fmla="*/ 203553 w 472663"/>
                    <a:gd name="connsiteY2" fmla="*/ 36405 h 249130"/>
                    <a:gd name="connsiteX3" fmla="*/ 337423 w 472663"/>
                    <a:gd name="connsiteY3" fmla="*/ 58783 h 249130"/>
                    <a:gd name="connsiteX4" fmla="*/ 410829 w 472663"/>
                    <a:gd name="connsiteY4" fmla="*/ 145375 h 249130"/>
                    <a:gd name="connsiteX5" fmla="*/ 470253 w 472663"/>
                    <a:gd name="connsiteY5" fmla="*/ 249130 h 249130"/>
                    <a:gd name="connsiteX6" fmla="*/ 0 w 472663"/>
                    <a:gd name="connsiteY6" fmla="*/ 86232 h 249130"/>
                    <a:gd name="connsiteX7" fmla="*/ 25753 w 472663"/>
                    <a:gd name="connsiteY7" fmla="*/ 4655 h 249130"/>
                    <a:gd name="connsiteX0" fmla="*/ 25753 w 472663"/>
                    <a:gd name="connsiteY0" fmla="*/ 4655 h 249130"/>
                    <a:gd name="connsiteX1" fmla="*/ 111897 w 472663"/>
                    <a:gd name="connsiteY1" fmla="*/ 22102 h 249130"/>
                    <a:gd name="connsiteX2" fmla="*/ 203553 w 472663"/>
                    <a:gd name="connsiteY2" fmla="*/ 36405 h 249130"/>
                    <a:gd name="connsiteX3" fmla="*/ 337423 w 472663"/>
                    <a:gd name="connsiteY3" fmla="*/ 58783 h 249130"/>
                    <a:gd name="connsiteX4" fmla="*/ 410829 w 472663"/>
                    <a:gd name="connsiteY4" fmla="*/ 145375 h 249130"/>
                    <a:gd name="connsiteX5" fmla="*/ 470253 w 472663"/>
                    <a:gd name="connsiteY5" fmla="*/ 249130 h 249130"/>
                    <a:gd name="connsiteX6" fmla="*/ 0 w 472663"/>
                    <a:gd name="connsiteY6" fmla="*/ 86232 h 249130"/>
                    <a:gd name="connsiteX7" fmla="*/ 25753 w 472663"/>
                    <a:gd name="connsiteY7" fmla="*/ 4655 h 249130"/>
                    <a:gd name="connsiteX0" fmla="*/ 25753 w 472663"/>
                    <a:gd name="connsiteY0" fmla="*/ 4655 h 249130"/>
                    <a:gd name="connsiteX1" fmla="*/ 111897 w 472663"/>
                    <a:gd name="connsiteY1" fmla="*/ 22102 h 249130"/>
                    <a:gd name="connsiteX2" fmla="*/ 203553 w 472663"/>
                    <a:gd name="connsiteY2" fmla="*/ 36405 h 249130"/>
                    <a:gd name="connsiteX3" fmla="*/ 343012 w 472663"/>
                    <a:gd name="connsiteY3" fmla="*/ 86665 h 249130"/>
                    <a:gd name="connsiteX4" fmla="*/ 410829 w 472663"/>
                    <a:gd name="connsiteY4" fmla="*/ 145375 h 249130"/>
                    <a:gd name="connsiteX5" fmla="*/ 470253 w 472663"/>
                    <a:gd name="connsiteY5" fmla="*/ 249130 h 249130"/>
                    <a:gd name="connsiteX6" fmla="*/ 0 w 472663"/>
                    <a:gd name="connsiteY6" fmla="*/ 86232 h 249130"/>
                    <a:gd name="connsiteX7" fmla="*/ 25753 w 472663"/>
                    <a:gd name="connsiteY7" fmla="*/ 4655 h 249130"/>
                    <a:gd name="connsiteX0" fmla="*/ 34545 w 472663"/>
                    <a:gd name="connsiteY0" fmla="*/ 5779 h 242546"/>
                    <a:gd name="connsiteX1" fmla="*/ 111897 w 472663"/>
                    <a:gd name="connsiteY1" fmla="*/ 15518 h 242546"/>
                    <a:gd name="connsiteX2" fmla="*/ 203553 w 472663"/>
                    <a:gd name="connsiteY2" fmla="*/ 29821 h 242546"/>
                    <a:gd name="connsiteX3" fmla="*/ 343012 w 472663"/>
                    <a:gd name="connsiteY3" fmla="*/ 80081 h 242546"/>
                    <a:gd name="connsiteX4" fmla="*/ 410829 w 472663"/>
                    <a:gd name="connsiteY4" fmla="*/ 138791 h 242546"/>
                    <a:gd name="connsiteX5" fmla="*/ 470253 w 472663"/>
                    <a:gd name="connsiteY5" fmla="*/ 242546 h 242546"/>
                    <a:gd name="connsiteX6" fmla="*/ 0 w 472663"/>
                    <a:gd name="connsiteY6" fmla="*/ 79648 h 242546"/>
                    <a:gd name="connsiteX7" fmla="*/ 34545 w 472663"/>
                    <a:gd name="connsiteY7" fmla="*/ 5779 h 242546"/>
                    <a:gd name="connsiteX0" fmla="*/ 34545 w 472663"/>
                    <a:gd name="connsiteY0" fmla="*/ 0 h 236767"/>
                    <a:gd name="connsiteX1" fmla="*/ 111897 w 472663"/>
                    <a:gd name="connsiteY1" fmla="*/ 9739 h 236767"/>
                    <a:gd name="connsiteX2" fmla="*/ 203553 w 472663"/>
                    <a:gd name="connsiteY2" fmla="*/ 24042 h 236767"/>
                    <a:gd name="connsiteX3" fmla="*/ 343012 w 472663"/>
                    <a:gd name="connsiteY3" fmla="*/ 74302 h 236767"/>
                    <a:gd name="connsiteX4" fmla="*/ 410829 w 472663"/>
                    <a:gd name="connsiteY4" fmla="*/ 133012 h 236767"/>
                    <a:gd name="connsiteX5" fmla="*/ 470253 w 472663"/>
                    <a:gd name="connsiteY5" fmla="*/ 236767 h 236767"/>
                    <a:gd name="connsiteX6" fmla="*/ 0 w 472663"/>
                    <a:gd name="connsiteY6" fmla="*/ 73869 h 236767"/>
                    <a:gd name="connsiteX7" fmla="*/ 34545 w 472663"/>
                    <a:gd name="connsiteY7" fmla="*/ 0 h 236767"/>
                    <a:gd name="connsiteX0" fmla="*/ 44036 w 472663"/>
                    <a:gd name="connsiteY0" fmla="*/ 19243 h 227465"/>
                    <a:gd name="connsiteX1" fmla="*/ 111897 w 472663"/>
                    <a:gd name="connsiteY1" fmla="*/ 437 h 227465"/>
                    <a:gd name="connsiteX2" fmla="*/ 203553 w 472663"/>
                    <a:gd name="connsiteY2" fmla="*/ 14740 h 227465"/>
                    <a:gd name="connsiteX3" fmla="*/ 343012 w 472663"/>
                    <a:gd name="connsiteY3" fmla="*/ 65000 h 227465"/>
                    <a:gd name="connsiteX4" fmla="*/ 410829 w 472663"/>
                    <a:gd name="connsiteY4" fmla="*/ 123710 h 227465"/>
                    <a:gd name="connsiteX5" fmla="*/ 470253 w 472663"/>
                    <a:gd name="connsiteY5" fmla="*/ 227465 h 227465"/>
                    <a:gd name="connsiteX6" fmla="*/ 0 w 472663"/>
                    <a:gd name="connsiteY6" fmla="*/ 64567 h 227465"/>
                    <a:gd name="connsiteX7" fmla="*/ 44036 w 472663"/>
                    <a:gd name="connsiteY7" fmla="*/ 19243 h 227465"/>
                    <a:gd name="connsiteX0" fmla="*/ 44036 w 472663"/>
                    <a:gd name="connsiteY0" fmla="*/ 19509 h 227731"/>
                    <a:gd name="connsiteX1" fmla="*/ 111897 w 472663"/>
                    <a:gd name="connsiteY1" fmla="*/ 703 h 227731"/>
                    <a:gd name="connsiteX2" fmla="*/ 203553 w 472663"/>
                    <a:gd name="connsiteY2" fmla="*/ 15006 h 227731"/>
                    <a:gd name="connsiteX3" fmla="*/ 343012 w 472663"/>
                    <a:gd name="connsiteY3" fmla="*/ 65266 h 227731"/>
                    <a:gd name="connsiteX4" fmla="*/ 410829 w 472663"/>
                    <a:gd name="connsiteY4" fmla="*/ 123976 h 227731"/>
                    <a:gd name="connsiteX5" fmla="*/ 470253 w 472663"/>
                    <a:gd name="connsiteY5" fmla="*/ 227731 h 227731"/>
                    <a:gd name="connsiteX6" fmla="*/ 0 w 472663"/>
                    <a:gd name="connsiteY6" fmla="*/ 64833 h 227731"/>
                    <a:gd name="connsiteX7" fmla="*/ 44036 w 472663"/>
                    <a:gd name="connsiteY7" fmla="*/ 19509 h 227731"/>
                    <a:gd name="connsiteX0" fmla="*/ 44036 w 472663"/>
                    <a:gd name="connsiteY0" fmla="*/ 11414 h 219636"/>
                    <a:gd name="connsiteX1" fmla="*/ 124590 w 472663"/>
                    <a:gd name="connsiteY1" fmla="*/ 978 h 219636"/>
                    <a:gd name="connsiteX2" fmla="*/ 203553 w 472663"/>
                    <a:gd name="connsiteY2" fmla="*/ 6911 h 219636"/>
                    <a:gd name="connsiteX3" fmla="*/ 343012 w 472663"/>
                    <a:gd name="connsiteY3" fmla="*/ 57171 h 219636"/>
                    <a:gd name="connsiteX4" fmla="*/ 410829 w 472663"/>
                    <a:gd name="connsiteY4" fmla="*/ 115881 h 219636"/>
                    <a:gd name="connsiteX5" fmla="*/ 470253 w 472663"/>
                    <a:gd name="connsiteY5" fmla="*/ 219636 h 219636"/>
                    <a:gd name="connsiteX6" fmla="*/ 0 w 472663"/>
                    <a:gd name="connsiteY6" fmla="*/ 56738 h 219636"/>
                    <a:gd name="connsiteX7" fmla="*/ 44036 w 472663"/>
                    <a:gd name="connsiteY7" fmla="*/ 11414 h 219636"/>
                    <a:gd name="connsiteX0" fmla="*/ 44036 w 472663"/>
                    <a:gd name="connsiteY0" fmla="*/ 11414 h 219636"/>
                    <a:gd name="connsiteX1" fmla="*/ 124590 w 472663"/>
                    <a:gd name="connsiteY1" fmla="*/ 978 h 219636"/>
                    <a:gd name="connsiteX2" fmla="*/ 203553 w 472663"/>
                    <a:gd name="connsiteY2" fmla="*/ 6911 h 219636"/>
                    <a:gd name="connsiteX3" fmla="*/ 331309 w 472663"/>
                    <a:gd name="connsiteY3" fmla="*/ 55184 h 219636"/>
                    <a:gd name="connsiteX4" fmla="*/ 410829 w 472663"/>
                    <a:gd name="connsiteY4" fmla="*/ 115881 h 219636"/>
                    <a:gd name="connsiteX5" fmla="*/ 470253 w 472663"/>
                    <a:gd name="connsiteY5" fmla="*/ 219636 h 219636"/>
                    <a:gd name="connsiteX6" fmla="*/ 0 w 472663"/>
                    <a:gd name="connsiteY6" fmla="*/ 56738 h 219636"/>
                    <a:gd name="connsiteX7" fmla="*/ 44036 w 472663"/>
                    <a:gd name="connsiteY7" fmla="*/ 11414 h 219636"/>
                    <a:gd name="connsiteX0" fmla="*/ 44036 w 472663"/>
                    <a:gd name="connsiteY0" fmla="*/ 11414 h 219636"/>
                    <a:gd name="connsiteX1" fmla="*/ 124590 w 472663"/>
                    <a:gd name="connsiteY1" fmla="*/ 978 h 219636"/>
                    <a:gd name="connsiteX2" fmla="*/ 203553 w 472663"/>
                    <a:gd name="connsiteY2" fmla="*/ 6911 h 219636"/>
                    <a:gd name="connsiteX3" fmla="*/ 331309 w 472663"/>
                    <a:gd name="connsiteY3" fmla="*/ 55184 h 219636"/>
                    <a:gd name="connsiteX4" fmla="*/ 410829 w 472663"/>
                    <a:gd name="connsiteY4" fmla="*/ 115881 h 219636"/>
                    <a:gd name="connsiteX5" fmla="*/ 470253 w 472663"/>
                    <a:gd name="connsiteY5" fmla="*/ 219636 h 219636"/>
                    <a:gd name="connsiteX6" fmla="*/ 0 w 472663"/>
                    <a:gd name="connsiteY6" fmla="*/ 56738 h 219636"/>
                    <a:gd name="connsiteX7" fmla="*/ 44036 w 472663"/>
                    <a:gd name="connsiteY7" fmla="*/ 11414 h 219636"/>
                    <a:gd name="connsiteX0" fmla="*/ 44036 w 472663"/>
                    <a:gd name="connsiteY0" fmla="*/ 11414 h 219636"/>
                    <a:gd name="connsiteX1" fmla="*/ 124590 w 472663"/>
                    <a:gd name="connsiteY1" fmla="*/ 978 h 219636"/>
                    <a:gd name="connsiteX2" fmla="*/ 217236 w 472663"/>
                    <a:gd name="connsiteY2" fmla="*/ 21665 h 219636"/>
                    <a:gd name="connsiteX3" fmla="*/ 331309 w 472663"/>
                    <a:gd name="connsiteY3" fmla="*/ 55184 h 219636"/>
                    <a:gd name="connsiteX4" fmla="*/ 410829 w 472663"/>
                    <a:gd name="connsiteY4" fmla="*/ 115881 h 219636"/>
                    <a:gd name="connsiteX5" fmla="*/ 470253 w 472663"/>
                    <a:gd name="connsiteY5" fmla="*/ 219636 h 219636"/>
                    <a:gd name="connsiteX6" fmla="*/ 0 w 472663"/>
                    <a:gd name="connsiteY6" fmla="*/ 56738 h 219636"/>
                    <a:gd name="connsiteX7" fmla="*/ 44036 w 472663"/>
                    <a:gd name="connsiteY7" fmla="*/ 11414 h 219636"/>
                    <a:gd name="connsiteX0" fmla="*/ 44036 w 502750"/>
                    <a:gd name="connsiteY0" fmla="*/ 11414 h 222445"/>
                    <a:gd name="connsiteX1" fmla="*/ 124590 w 502750"/>
                    <a:gd name="connsiteY1" fmla="*/ 978 h 222445"/>
                    <a:gd name="connsiteX2" fmla="*/ 217236 w 502750"/>
                    <a:gd name="connsiteY2" fmla="*/ 21665 h 222445"/>
                    <a:gd name="connsiteX3" fmla="*/ 331309 w 502750"/>
                    <a:gd name="connsiteY3" fmla="*/ 55184 h 222445"/>
                    <a:gd name="connsiteX4" fmla="*/ 410829 w 502750"/>
                    <a:gd name="connsiteY4" fmla="*/ 115881 h 222445"/>
                    <a:gd name="connsiteX5" fmla="*/ 456418 w 502750"/>
                    <a:gd name="connsiteY5" fmla="*/ 156771 h 222445"/>
                    <a:gd name="connsiteX6" fmla="*/ 470253 w 502750"/>
                    <a:gd name="connsiteY6" fmla="*/ 219636 h 222445"/>
                    <a:gd name="connsiteX7" fmla="*/ 0 w 502750"/>
                    <a:gd name="connsiteY7" fmla="*/ 56738 h 222445"/>
                    <a:gd name="connsiteX8" fmla="*/ 44036 w 502750"/>
                    <a:gd name="connsiteY8" fmla="*/ 11414 h 222445"/>
                    <a:gd name="connsiteX0" fmla="*/ 44036 w 499935"/>
                    <a:gd name="connsiteY0" fmla="*/ 11414 h 222692"/>
                    <a:gd name="connsiteX1" fmla="*/ 124590 w 499935"/>
                    <a:gd name="connsiteY1" fmla="*/ 978 h 222692"/>
                    <a:gd name="connsiteX2" fmla="*/ 217236 w 499935"/>
                    <a:gd name="connsiteY2" fmla="*/ 21665 h 222692"/>
                    <a:gd name="connsiteX3" fmla="*/ 331309 w 499935"/>
                    <a:gd name="connsiteY3" fmla="*/ 55184 h 222692"/>
                    <a:gd name="connsiteX4" fmla="*/ 410829 w 499935"/>
                    <a:gd name="connsiteY4" fmla="*/ 115881 h 222692"/>
                    <a:gd name="connsiteX5" fmla="*/ 443434 w 499935"/>
                    <a:gd name="connsiteY5" fmla="*/ 162853 h 222692"/>
                    <a:gd name="connsiteX6" fmla="*/ 470253 w 499935"/>
                    <a:gd name="connsiteY6" fmla="*/ 219636 h 222692"/>
                    <a:gd name="connsiteX7" fmla="*/ 0 w 499935"/>
                    <a:gd name="connsiteY7" fmla="*/ 56738 h 222692"/>
                    <a:gd name="connsiteX8" fmla="*/ 44036 w 499935"/>
                    <a:gd name="connsiteY8" fmla="*/ 11414 h 222692"/>
                    <a:gd name="connsiteX0" fmla="*/ 44036 w 471357"/>
                    <a:gd name="connsiteY0" fmla="*/ 11414 h 219636"/>
                    <a:gd name="connsiteX1" fmla="*/ 124590 w 471357"/>
                    <a:gd name="connsiteY1" fmla="*/ 978 h 219636"/>
                    <a:gd name="connsiteX2" fmla="*/ 217236 w 471357"/>
                    <a:gd name="connsiteY2" fmla="*/ 21665 h 219636"/>
                    <a:gd name="connsiteX3" fmla="*/ 331309 w 471357"/>
                    <a:gd name="connsiteY3" fmla="*/ 55184 h 219636"/>
                    <a:gd name="connsiteX4" fmla="*/ 410829 w 471357"/>
                    <a:gd name="connsiteY4" fmla="*/ 115881 h 219636"/>
                    <a:gd name="connsiteX5" fmla="*/ 443434 w 471357"/>
                    <a:gd name="connsiteY5" fmla="*/ 162853 h 219636"/>
                    <a:gd name="connsiteX6" fmla="*/ 470253 w 471357"/>
                    <a:gd name="connsiteY6" fmla="*/ 219636 h 219636"/>
                    <a:gd name="connsiteX7" fmla="*/ 0 w 471357"/>
                    <a:gd name="connsiteY7" fmla="*/ 56738 h 219636"/>
                    <a:gd name="connsiteX8" fmla="*/ 44036 w 471357"/>
                    <a:gd name="connsiteY8" fmla="*/ 11414 h 219636"/>
                    <a:gd name="connsiteX0" fmla="*/ 44036 w 471357"/>
                    <a:gd name="connsiteY0" fmla="*/ 11414 h 219636"/>
                    <a:gd name="connsiteX1" fmla="*/ 124590 w 471357"/>
                    <a:gd name="connsiteY1" fmla="*/ 978 h 219636"/>
                    <a:gd name="connsiteX2" fmla="*/ 217236 w 471357"/>
                    <a:gd name="connsiteY2" fmla="*/ 21665 h 219636"/>
                    <a:gd name="connsiteX3" fmla="*/ 331309 w 471357"/>
                    <a:gd name="connsiteY3" fmla="*/ 55184 h 219636"/>
                    <a:gd name="connsiteX4" fmla="*/ 401659 w 471357"/>
                    <a:gd name="connsiteY4" fmla="*/ 102670 h 219636"/>
                    <a:gd name="connsiteX5" fmla="*/ 443434 w 471357"/>
                    <a:gd name="connsiteY5" fmla="*/ 162853 h 219636"/>
                    <a:gd name="connsiteX6" fmla="*/ 470253 w 471357"/>
                    <a:gd name="connsiteY6" fmla="*/ 219636 h 219636"/>
                    <a:gd name="connsiteX7" fmla="*/ 0 w 471357"/>
                    <a:gd name="connsiteY7" fmla="*/ 56738 h 219636"/>
                    <a:gd name="connsiteX8" fmla="*/ 44036 w 471357"/>
                    <a:gd name="connsiteY8" fmla="*/ 11414 h 219636"/>
                    <a:gd name="connsiteX0" fmla="*/ 44036 w 471357"/>
                    <a:gd name="connsiteY0" fmla="*/ 11414 h 219636"/>
                    <a:gd name="connsiteX1" fmla="*/ 124590 w 471357"/>
                    <a:gd name="connsiteY1" fmla="*/ 978 h 219636"/>
                    <a:gd name="connsiteX2" fmla="*/ 217236 w 471357"/>
                    <a:gd name="connsiteY2" fmla="*/ 21665 h 219636"/>
                    <a:gd name="connsiteX3" fmla="*/ 331309 w 471357"/>
                    <a:gd name="connsiteY3" fmla="*/ 55184 h 219636"/>
                    <a:gd name="connsiteX4" fmla="*/ 401659 w 471357"/>
                    <a:gd name="connsiteY4" fmla="*/ 102670 h 219636"/>
                    <a:gd name="connsiteX5" fmla="*/ 443434 w 471357"/>
                    <a:gd name="connsiteY5" fmla="*/ 162853 h 219636"/>
                    <a:gd name="connsiteX6" fmla="*/ 470253 w 471357"/>
                    <a:gd name="connsiteY6" fmla="*/ 219636 h 219636"/>
                    <a:gd name="connsiteX7" fmla="*/ 0 w 471357"/>
                    <a:gd name="connsiteY7" fmla="*/ 56738 h 219636"/>
                    <a:gd name="connsiteX8" fmla="*/ 44036 w 471357"/>
                    <a:gd name="connsiteY8" fmla="*/ 11414 h 219636"/>
                    <a:gd name="connsiteX0" fmla="*/ 44036 w 471357"/>
                    <a:gd name="connsiteY0" fmla="*/ 11414 h 219636"/>
                    <a:gd name="connsiteX1" fmla="*/ 124590 w 471357"/>
                    <a:gd name="connsiteY1" fmla="*/ 978 h 219636"/>
                    <a:gd name="connsiteX2" fmla="*/ 217236 w 471357"/>
                    <a:gd name="connsiteY2" fmla="*/ 21665 h 219636"/>
                    <a:gd name="connsiteX3" fmla="*/ 331309 w 471357"/>
                    <a:gd name="connsiteY3" fmla="*/ 55184 h 219636"/>
                    <a:gd name="connsiteX4" fmla="*/ 401659 w 471357"/>
                    <a:gd name="connsiteY4" fmla="*/ 102670 h 219636"/>
                    <a:gd name="connsiteX5" fmla="*/ 443434 w 471357"/>
                    <a:gd name="connsiteY5" fmla="*/ 162853 h 219636"/>
                    <a:gd name="connsiteX6" fmla="*/ 470253 w 471357"/>
                    <a:gd name="connsiteY6" fmla="*/ 219636 h 219636"/>
                    <a:gd name="connsiteX7" fmla="*/ 0 w 471357"/>
                    <a:gd name="connsiteY7" fmla="*/ 56738 h 219636"/>
                    <a:gd name="connsiteX8" fmla="*/ 44036 w 471357"/>
                    <a:gd name="connsiteY8" fmla="*/ 11414 h 219636"/>
                    <a:gd name="connsiteX0" fmla="*/ 44036 w 472417"/>
                    <a:gd name="connsiteY0" fmla="*/ 11414 h 219636"/>
                    <a:gd name="connsiteX1" fmla="*/ 124590 w 472417"/>
                    <a:gd name="connsiteY1" fmla="*/ 978 h 219636"/>
                    <a:gd name="connsiteX2" fmla="*/ 217236 w 472417"/>
                    <a:gd name="connsiteY2" fmla="*/ 21665 h 219636"/>
                    <a:gd name="connsiteX3" fmla="*/ 331309 w 472417"/>
                    <a:gd name="connsiteY3" fmla="*/ 55184 h 219636"/>
                    <a:gd name="connsiteX4" fmla="*/ 401659 w 472417"/>
                    <a:gd name="connsiteY4" fmla="*/ 102670 h 219636"/>
                    <a:gd name="connsiteX5" fmla="*/ 443434 w 472417"/>
                    <a:gd name="connsiteY5" fmla="*/ 162853 h 219636"/>
                    <a:gd name="connsiteX6" fmla="*/ 470253 w 472417"/>
                    <a:gd name="connsiteY6" fmla="*/ 219636 h 219636"/>
                    <a:gd name="connsiteX7" fmla="*/ 0 w 472417"/>
                    <a:gd name="connsiteY7" fmla="*/ 56738 h 219636"/>
                    <a:gd name="connsiteX8" fmla="*/ 44036 w 472417"/>
                    <a:gd name="connsiteY8" fmla="*/ 11414 h 219636"/>
                    <a:gd name="connsiteX0" fmla="*/ 44036 w 472417"/>
                    <a:gd name="connsiteY0" fmla="*/ 11414 h 219636"/>
                    <a:gd name="connsiteX1" fmla="*/ 124590 w 472417"/>
                    <a:gd name="connsiteY1" fmla="*/ 978 h 219636"/>
                    <a:gd name="connsiteX2" fmla="*/ 217236 w 472417"/>
                    <a:gd name="connsiteY2" fmla="*/ 21665 h 219636"/>
                    <a:gd name="connsiteX3" fmla="*/ 331069 w 472417"/>
                    <a:gd name="connsiteY3" fmla="*/ 56697 h 219636"/>
                    <a:gd name="connsiteX4" fmla="*/ 401659 w 472417"/>
                    <a:gd name="connsiteY4" fmla="*/ 102670 h 219636"/>
                    <a:gd name="connsiteX5" fmla="*/ 443434 w 472417"/>
                    <a:gd name="connsiteY5" fmla="*/ 162853 h 219636"/>
                    <a:gd name="connsiteX6" fmla="*/ 470253 w 472417"/>
                    <a:gd name="connsiteY6" fmla="*/ 219636 h 219636"/>
                    <a:gd name="connsiteX7" fmla="*/ 0 w 472417"/>
                    <a:gd name="connsiteY7" fmla="*/ 56738 h 219636"/>
                    <a:gd name="connsiteX8" fmla="*/ 44036 w 472417"/>
                    <a:gd name="connsiteY8" fmla="*/ 11414 h 219636"/>
                    <a:gd name="connsiteX0" fmla="*/ 44036 w 472417"/>
                    <a:gd name="connsiteY0" fmla="*/ 11414 h 219636"/>
                    <a:gd name="connsiteX1" fmla="*/ 124590 w 472417"/>
                    <a:gd name="connsiteY1" fmla="*/ 978 h 219636"/>
                    <a:gd name="connsiteX2" fmla="*/ 217236 w 472417"/>
                    <a:gd name="connsiteY2" fmla="*/ 21665 h 219636"/>
                    <a:gd name="connsiteX3" fmla="*/ 331069 w 472417"/>
                    <a:gd name="connsiteY3" fmla="*/ 56697 h 219636"/>
                    <a:gd name="connsiteX4" fmla="*/ 401659 w 472417"/>
                    <a:gd name="connsiteY4" fmla="*/ 102670 h 219636"/>
                    <a:gd name="connsiteX5" fmla="*/ 443434 w 472417"/>
                    <a:gd name="connsiteY5" fmla="*/ 162853 h 219636"/>
                    <a:gd name="connsiteX6" fmla="*/ 470253 w 472417"/>
                    <a:gd name="connsiteY6" fmla="*/ 219636 h 219636"/>
                    <a:gd name="connsiteX7" fmla="*/ 0 w 472417"/>
                    <a:gd name="connsiteY7" fmla="*/ 56738 h 219636"/>
                    <a:gd name="connsiteX8" fmla="*/ 44036 w 472417"/>
                    <a:gd name="connsiteY8" fmla="*/ 11414 h 219636"/>
                    <a:gd name="connsiteX0" fmla="*/ 44036 w 472417"/>
                    <a:gd name="connsiteY0" fmla="*/ 11414 h 219636"/>
                    <a:gd name="connsiteX1" fmla="*/ 124590 w 472417"/>
                    <a:gd name="connsiteY1" fmla="*/ 978 h 219636"/>
                    <a:gd name="connsiteX2" fmla="*/ 217236 w 472417"/>
                    <a:gd name="connsiteY2" fmla="*/ 21665 h 219636"/>
                    <a:gd name="connsiteX3" fmla="*/ 331069 w 472417"/>
                    <a:gd name="connsiteY3" fmla="*/ 56697 h 219636"/>
                    <a:gd name="connsiteX4" fmla="*/ 401659 w 472417"/>
                    <a:gd name="connsiteY4" fmla="*/ 102670 h 219636"/>
                    <a:gd name="connsiteX5" fmla="*/ 443434 w 472417"/>
                    <a:gd name="connsiteY5" fmla="*/ 162853 h 219636"/>
                    <a:gd name="connsiteX6" fmla="*/ 470253 w 472417"/>
                    <a:gd name="connsiteY6" fmla="*/ 219636 h 219636"/>
                    <a:gd name="connsiteX7" fmla="*/ 0 w 472417"/>
                    <a:gd name="connsiteY7" fmla="*/ 56738 h 219636"/>
                    <a:gd name="connsiteX8" fmla="*/ 44036 w 472417"/>
                    <a:gd name="connsiteY8" fmla="*/ 11414 h 219636"/>
                    <a:gd name="connsiteX0" fmla="*/ 44036 w 472417"/>
                    <a:gd name="connsiteY0" fmla="*/ 11414 h 219636"/>
                    <a:gd name="connsiteX1" fmla="*/ 124590 w 472417"/>
                    <a:gd name="connsiteY1" fmla="*/ 978 h 219636"/>
                    <a:gd name="connsiteX2" fmla="*/ 217236 w 472417"/>
                    <a:gd name="connsiteY2" fmla="*/ 21665 h 219636"/>
                    <a:gd name="connsiteX3" fmla="*/ 331069 w 472417"/>
                    <a:gd name="connsiteY3" fmla="*/ 56697 h 219636"/>
                    <a:gd name="connsiteX4" fmla="*/ 401659 w 472417"/>
                    <a:gd name="connsiteY4" fmla="*/ 102670 h 219636"/>
                    <a:gd name="connsiteX5" fmla="*/ 443434 w 472417"/>
                    <a:gd name="connsiteY5" fmla="*/ 162853 h 219636"/>
                    <a:gd name="connsiteX6" fmla="*/ 470253 w 472417"/>
                    <a:gd name="connsiteY6" fmla="*/ 219636 h 219636"/>
                    <a:gd name="connsiteX7" fmla="*/ 0 w 472417"/>
                    <a:gd name="connsiteY7" fmla="*/ 56738 h 219636"/>
                    <a:gd name="connsiteX8" fmla="*/ 44036 w 472417"/>
                    <a:gd name="connsiteY8" fmla="*/ 11414 h 219636"/>
                    <a:gd name="connsiteX0" fmla="*/ 44036 w 472417"/>
                    <a:gd name="connsiteY0" fmla="*/ 11414 h 219636"/>
                    <a:gd name="connsiteX1" fmla="*/ 124590 w 472417"/>
                    <a:gd name="connsiteY1" fmla="*/ 978 h 219636"/>
                    <a:gd name="connsiteX2" fmla="*/ 217236 w 472417"/>
                    <a:gd name="connsiteY2" fmla="*/ 21665 h 219636"/>
                    <a:gd name="connsiteX3" fmla="*/ 331069 w 472417"/>
                    <a:gd name="connsiteY3" fmla="*/ 56697 h 219636"/>
                    <a:gd name="connsiteX4" fmla="*/ 401659 w 472417"/>
                    <a:gd name="connsiteY4" fmla="*/ 102670 h 219636"/>
                    <a:gd name="connsiteX5" fmla="*/ 443434 w 472417"/>
                    <a:gd name="connsiteY5" fmla="*/ 162853 h 219636"/>
                    <a:gd name="connsiteX6" fmla="*/ 470253 w 472417"/>
                    <a:gd name="connsiteY6" fmla="*/ 219636 h 219636"/>
                    <a:gd name="connsiteX7" fmla="*/ 0 w 472417"/>
                    <a:gd name="connsiteY7" fmla="*/ 56738 h 219636"/>
                    <a:gd name="connsiteX8" fmla="*/ 44036 w 472417"/>
                    <a:gd name="connsiteY8" fmla="*/ 11414 h 219636"/>
                    <a:gd name="connsiteX0" fmla="*/ 44036 w 472417"/>
                    <a:gd name="connsiteY0" fmla="*/ 11414 h 219636"/>
                    <a:gd name="connsiteX1" fmla="*/ 124590 w 472417"/>
                    <a:gd name="connsiteY1" fmla="*/ 978 h 219636"/>
                    <a:gd name="connsiteX2" fmla="*/ 217236 w 472417"/>
                    <a:gd name="connsiteY2" fmla="*/ 21665 h 219636"/>
                    <a:gd name="connsiteX3" fmla="*/ 331069 w 472417"/>
                    <a:gd name="connsiteY3" fmla="*/ 56697 h 219636"/>
                    <a:gd name="connsiteX4" fmla="*/ 401659 w 472417"/>
                    <a:gd name="connsiteY4" fmla="*/ 102670 h 219636"/>
                    <a:gd name="connsiteX5" fmla="*/ 443434 w 472417"/>
                    <a:gd name="connsiteY5" fmla="*/ 162853 h 219636"/>
                    <a:gd name="connsiteX6" fmla="*/ 470253 w 472417"/>
                    <a:gd name="connsiteY6" fmla="*/ 219636 h 219636"/>
                    <a:gd name="connsiteX7" fmla="*/ 0 w 472417"/>
                    <a:gd name="connsiteY7" fmla="*/ 56738 h 219636"/>
                    <a:gd name="connsiteX8" fmla="*/ 44036 w 472417"/>
                    <a:gd name="connsiteY8" fmla="*/ 11414 h 219636"/>
                    <a:gd name="connsiteX0" fmla="*/ 44036 w 472417"/>
                    <a:gd name="connsiteY0" fmla="*/ 11414 h 219636"/>
                    <a:gd name="connsiteX1" fmla="*/ 124590 w 472417"/>
                    <a:gd name="connsiteY1" fmla="*/ 978 h 219636"/>
                    <a:gd name="connsiteX2" fmla="*/ 217236 w 472417"/>
                    <a:gd name="connsiteY2" fmla="*/ 21665 h 219636"/>
                    <a:gd name="connsiteX3" fmla="*/ 331069 w 472417"/>
                    <a:gd name="connsiteY3" fmla="*/ 56697 h 219636"/>
                    <a:gd name="connsiteX4" fmla="*/ 401659 w 472417"/>
                    <a:gd name="connsiteY4" fmla="*/ 102670 h 219636"/>
                    <a:gd name="connsiteX5" fmla="*/ 443434 w 472417"/>
                    <a:gd name="connsiteY5" fmla="*/ 162853 h 219636"/>
                    <a:gd name="connsiteX6" fmla="*/ 470253 w 472417"/>
                    <a:gd name="connsiteY6" fmla="*/ 219636 h 219636"/>
                    <a:gd name="connsiteX7" fmla="*/ 0 w 472417"/>
                    <a:gd name="connsiteY7" fmla="*/ 56738 h 219636"/>
                    <a:gd name="connsiteX8" fmla="*/ 44036 w 472417"/>
                    <a:gd name="connsiteY8" fmla="*/ 11414 h 219636"/>
                    <a:gd name="connsiteX0" fmla="*/ 44036 w 466802"/>
                    <a:gd name="connsiteY0" fmla="*/ 11414 h 215368"/>
                    <a:gd name="connsiteX1" fmla="*/ 124590 w 466802"/>
                    <a:gd name="connsiteY1" fmla="*/ 978 h 215368"/>
                    <a:gd name="connsiteX2" fmla="*/ 217236 w 466802"/>
                    <a:gd name="connsiteY2" fmla="*/ 21665 h 215368"/>
                    <a:gd name="connsiteX3" fmla="*/ 331069 w 466802"/>
                    <a:gd name="connsiteY3" fmla="*/ 56697 h 215368"/>
                    <a:gd name="connsiteX4" fmla="*/ 401659 w 466802"/>
                    <a:gd name="connsiteY4" fmla="*/ 102670 h 215368"/>
                    <a:gd name="connsiteX5" fmla="*/ 443434 w 466802"/>
                    <a:gd name="connsiteY5" fmla="*/ 162853 h 215368"/>
                    <a:gd name="connsiteX6" fmla="*/ 463419 w 466802"/>
                    <a:gd name="connsiteY6" fmla="*/ 215368 h 215368"/>
                    <a:gd name="connsiteX7" fmla="*/ 0 w 466802"/>
                    <a:gd name="connsiteY7" fmla="*/ 56738 h 215368"/>
                    <a:gd name="connsiteX8" fmla="*/ 44036 w 466802"/>
                    <a:gd name="connsiteY8" fmla="*/ 11414 h 215368"/>
                    <a:gd name="connsiteX0" fmla="*/ 44036 w 466802"/>
                    <a:gd name="connsiteY0" fmla="*/ 11414 h 215368"/>
                    <a:gd name="connsiteX1" fmla="*/ 124590 w 466802"/>
                    <a:gd name="connsiteY1" fmla="*/ 978 h 215368"/>
                    <a:gd name="connsiteX2" fmla="*/ 248328 w 466802"/>
                    <a:gd name="connsiteY2" fmla="*/ 29275 h 215368"/>
                    <a:gd name="connsiteX3" fmla="*/ 331069 w 466802"/>
                    <a:gd name="connsiteY3" fmla="*/ 56697 h 215368"/>
                    <a:gd name="connsiteX4" fmla="*/ 401659 w 466802"/>
                    <a:gd name="connsiteY4" fmla="*/ 102670 h 215368"/>
                    <a:gd name="connsiteX5" fmla="*/ 443434 w 466802"/>
                    <a:gd name="connsiteY5" fmla="*/ 162853 h 215368"/>
                    <a:gd name="connsiteX6" fmla="*/ 463419 w 466802"/>
                    <a:gd name="connsiteY6" fmla="*/ 215368 h 215368"/>
                    <a:gd name="connsiteX7" fmla="*/ 0 w 466802"/>
                    <a:gd name="connsiteY7" fmla="*/ 56738 h 215368"/>
                    <a:gd name="connsiteX8" fmla="*/ 44036 w 466802"/>
                    <a:gd name="connsiteY8" fmla="*/ 11414 h 215368"/>
                    <a:gd name="connsiteX0" fmla="*/ 44036 w 466802"/>
                    <a:gd name="connsiteY0" fmla="*/ 4770 h 208724"/>
                    <a:gd name="connsiteX1" fmla="*/ 143739 w 466802"/>
                    <a:gd name="connsiteY1" fmla="*/ 1470 h 208724"/>
                    <a:gd name="connsiteX2" fmla="*/ 248328 w 466802"/>
                    <a:gd name="connsiteY2" fmla="*/ 22631 h 208724"/>
                    <a:gd name="connsiteX3" fmla="*/ 331069 w 466802"/>
                    <a:gd name="connsiteY3" fmla="*/ 50053 h 208724"/>
                    <a:gd name="connsiteX4" fmla="*/ 401659 w 466802"/>
                    <a:gd name="connsiteY4" fmla="*/ 96026 h 208724"/>
                    <a:gd name="connsiteX5" fmla="*/ 443434 w 466802"/>
                    <a:gd name="connsiteY5" fmla="*/ 156209 h 208724"/>
                    <a:gd name="connsiteX6" fmla="*/ 463419 w 466802"/>
                    <a:gd name="connsiteY6" fmla="*/ 208724 h 208724"/>
                    <a:gd name="connsiteX7" fmla="*/ 0 w 466802"/>
                    <a:gd name="connsiteY7" fmla="*/ 50094 h 208724"/>
                    <a:gd name="connsiteX8" fmla="*/ 44036 w 466802"/>
                    <a:gd name="connsiteY8" fmla="*/ 4770 h 208724"/>
                    <a:gd name="connsiteX0" fmla="*/ 44036 w 466802"/>
                    <a:gd name="connsiteY0" fmla="*/ 3300 h 207254"/>
                    <a:gd name="connsiteX1" fmla="*/ 143739 w 466802"/>
                    <a:gd name="connsiteY1" fmla="*/ 0 h 207254"/>
                    <a:gd name="connsiteX2" fmla="*/ 248328 w 466802"/>
                    <a:gd name="connsiteY2" fmla="*/ 21161 h 207254"/>
                    <a:gd name="connsiteX3" fmla="*/ 331069 w 466802"/>
                    <a:gd name="connsiteY3" fmla="*/ 48583 h 207254"/>
                    <a:gd name="connsiteX4" fmla="*/ 401659 w 466802"/>
                    <a:gd name="connsiteY4" fmla="*/ 94556 h 207254"/>
                    <a:gd name="connsiteX5" fmla="*/ 443434 w 466802"/>
                    <a:gd name="connsiteY5" fmla="*/ 154739 h 207254"/>
                    <a:gd name="connsiteX6" fmla="*/ 463419 w 466802"/>
                    <a:gd name="connsiteY6" fmla="*/ 207254 h 207254"/>
                    <a:gd name="connsiteX7" fmla="*/ 0 w 466802"/>
                    <a:gd name="connsiteY7" fmla="*/ 48624 h 207254"/>
                    <a:gd name="connsiteX8" fmla="*/ 44036 w 466802"/>
                    <a:gd name="connsiteY8" fmla="*/ 3300 h 207254"/>
                    <a:gd name="connsiteX0" fmla="*/ 101395 w 466802"/>
                    <a:gd name="connsiteY0" fmla="*/ 39455 h 207254"/>
                    <a:gd name="connsiteX1" fmla="*/ 143739 w 466802"/>
                    <a:gd name="connsiteY1" fmla="*/ 0 h 207254"/>
                    <a:gd name="connsiteX2" fmla="*/ 248328 w 466802"/>
                    <a:gd name="connsiteY2" fmla="*/ 21161 h 207254"/>
                    <a:gd name="connsiteX3" fmla="*/ 331069 w 466802"/>
                    <a:gd name="connsiteY3" fmla="*/ 48583 h 207254"/>
                    <a:gd name="connsiteX4" fmla="*/ 401659 w 466802"/>
                    <a:gd name="connsiteY4" fmla="*/ 94556 h 207254"/>
                    <a:gd name="connsiteX5" fmla="*/ 443434 w 466802"/>
                    <a:gd name="connsiteY5" fmla="*/ 154739 h 207254"/>
                    <a:gd name="connsiteX6" fmla="*/ 463419 w 466802"/>
                    <a:gd name="connsiteY6" fmla="*/ 207254 h 207254"/>
                    <a:gd name="connsiteX7" fmla="*/ 0 w 466802"/>
                    <a:gd name="connsiteY7" fmla="*/ 48624 h 207254"/>
                    <a:gd name="connsiteX8" fmla="*/ 101395 w 466802"/>
                    <a:gd name="connsiteY8" fmla="*/ 39455 h 207254"/>
                    <a:gd name="connsiteX0" fmla="*/ 107880 w 466802"/>
                    <a:gd name="connsiteY0" fmla="*/ 50656 h 207254"/>
                    <a:gd name="connsiteX1" fmla="*/ 143739 w 466802"/>
                    <a:gd name="connsiteY1" fmla="*/ 0 h 207254"/>
                    <a:gd name="connsiteX2" fmla="*/ 248328 w 466802"/>
                    <a:gd name="connsiteY2" fmla="*/ 21161 h 207254"/>
                    <a:gd name="connsiteX3" fmla="*/ 331069 w 466802"/>
                    <a:gd name="connsiteY3" fmla="*/ 48583 h 207254"/>
                    <a:gd name="connsiteX4" fmla="*/ 401659 w 466802"/>
                    <a:gd name="connsiteY4" fmla="*/ 94556 h 207254"/>
                    <a:gd name="connsiteX5" fmla="*/ 443434 w 466802"/>
                    <a:gd name="connsiteY5" fmla="*/ 154739 h 207254"/>
                    <a:gd name="connsiteX6" fmla="*/ 463419 w 466802"/>
                    <a:gd name="connsiteY6" fmla="*/ 207254 h 207254"/>
                    <a:gd name="connsiteX7" fmla="*/ 0 w 466802"/>
                    <a:gd name="connsiteY7" fmla="*/ 48624 h 207254"/>
                    <a:gd name="connsiteX8" fmla="*/ 107880 w 466802"/>
                    <a:gd name="connsiteY8" fmla="*/ 50656 h 207254"/>
                    <a:gd name="connsiteX0" fmla="*/ 107880 w 466802"/>
                    <a:gd name="connsiteY0" fmla="*/ 50656 h 207254"/>
                    <a:gd name="connsiteX1" fmla="*/ 143739 w 466802"/>
                    <a:gd name="connsiteY1" fmla="*/ 0 h 207254"/>
                    <a:gd name="connsiteX2" fmla="*/ 248328 w 466802"/>
                    <a:gd name="connsiteY2" fmla="*/ 21161 h 207254"/>
                    <a:gd name="connsiteX3" fmla="*/ 331069 w 466802"/>
                    <a:gd name="connsiteY3" fmla="*/ 48583 h 207254"/>
                    <a:gd name="connsiteX4" fmla="*/ 401659 w 466802"/>
                    <a:gd name="connsiteY4" fmla="*/ 94556 h 207254"/>
                    <a:gd name="connsiteX5" fmla="*/ 443434 w 466802"/>
                    <a:gd name="connsiteY5" fmla="*/ 154739 h 207254"/>
                    <a:gd name="connsiteX6" fmla="*/ 463419 w 466802"/>
                    <a:gd name="connsiteY6" fmla="*/ 207254 h 207254"/>
                    <a:gd name="connsiteX7" fmla="*/ 0 w 466802"/>
                    <a:gd name="connsiteY7" fmla="*/ 48624 h 207254"/>
                    <a:gd name="connsiteX8" fmla="*/ 107880 w 466802"/>
                    <a:gd name="connsiteY8" fmla="*/ 50656 h 207254"/>
                    <a:gd name="connsiteX0" fmla="*/ 17878 w 376800"/>
                    <a:gd name="connsiteY0" fmla="*/ 50656 h 207254"/>
                    <a:gd name="connsiteX1" fmla="*/ 53737 w 376800"/>
                    <a:gd name="connsiteY1" fmla="*/ 0 h 207254"/>
                    <a:gd name="connsiteX2" fmla="*/ 158326 w 376800"/>
                    <a:gd name="connsiteY2" fmla="*/ 21161 h 207254"/>
                    <a:gd name="connsiteX3" fmla="*/ 241067 w 376800"/>
                    <a:gd name="connsiteY3" fmla="*/ 48583 h 207254"/>
                    <a:gd name="connsiteX4" fmla="*/ 311657 w 376800"/>
                    <a:gd name="connsiteY4" fmla="*/ 94556 h 207254"/>
                    <a:gd name="connsiteX5" fmla="*/ 353432 w 376800"/>
                    <a:gd name="connsiteY5" fmla="*/ 154739 h 207254"/>
                    <a:gd name="connsiteX6" fmla="*/ 373417 w 376800"/>
                    <a:gd name="connsiteY6" fmla="*/ 207254 h 207254"/>
                    <a:gd name="connsiteX7" fmla="*/ 0 w 376800"/>
                    <a:gd name="connsiteY7" fmla="*/ 77892 h 207254"/>
                    <a:gd name="connsiteX8" fmla="*/ 17878 w 376800"/>
                    <a:gd name="connsiteY8" fmla="*/ 50656 h 207254"/>
                    <a:gd name="connsiteX0" fmla="*/ 9581 w 368503"/>
                    <a:gd name="connsiteY0" fmla="*/ 50656 h 207254"/>
                    <a:gd name="connsiteX1" fmla="*/ 45440 w 368503"/>
                    <a:gd name="connsiteY1" fmla="*/ 0 h 207254"/>
                    <a:gd name="connsiteX2" fmla="*/ 150029 w 368503"/>
                    <a:gd name="connsiteY2" fmla="*/ 21161 h 207254"/>
                    <a:gd name="connsiteX3" fmla="*/ 232770 w 368503"/>
                    <a:gd name="connsiteY3" fmla="*/ 48583 h 207254"/>
                    <a:gd name="connsiteX4" fmla="*/ 303360 w 368503"/>
                    <a:gd name="connsiteY4" fmla="*/ 94556 h 207254"/>
                    <a:gd name="connsiteX5" fmla="*/ 345135 w 368503"/>
                    <a:gd name="connsiteY5" fmla="*/ 154739 h 207254"/>
                    <a:gd name="connsiteX6" fmla="*/ 365120 w 368503"/>
                    <a:gd name="connsiteY6" fmla="*/ 207254 h 207254"/>
                    <a:gd name="connsiteX7" fmla="*/ 0 w 368503"/>
                    <a:gd name="connsiteY7" fmla="*/ 82408 h 207254"/>
                    <a:gd name="connsiteX8" fmla="*/ 9581 w 368503"/>
                    <a:gd name="connsiteY8" fmla="*/ 50656 h 207254"/>
                    <a:gd name="connsiteX0" fmla="*/ 9581 w 368503"/>
                    <a:gd name="connsiteY0" fmla="*/ 50656 h 207254"/>
                    <a:gd name="connsiteX1" fmla="*/ 45440 w 368503"/>
                    <a:gd name="connsiteY1" fmla="*/ 0 h 207254"/>
                    <a:gd name="connsiteX2" fmla="*/ 150029 w 368503"/>
                    <a:gd name="connsiteY2" fmla="*/ 21161 h 207254"/>
                    <a:gd name="connsiteX3" fmla="*/ 232770 w 368503"/>
                    <a:gd name="connsiteY3" fmla="*/ 48583 h 207254"/>
                    <a:gd name="connsiteX4" fmla="*/ 303360 w 368503"/>
                    <a:gd name="connsiteY4" fmla="*/ 94556 h 207254"/>
                    <a:gd name="connsiteX5" fmla="*/ 345135 w 368503"/>
                    <a:gd name="connsiteY5" fmla="*/ 154739 h 207254"/>
                    <a:gd name="connsiteX6" fmla="*/ 365120 w 368503"/>
                    <a:gd name="connsiteY6" fmla="*/ 207254 h 207254"/>
                    <a:gd name="connsiteX7" fmla="*/ 0 w 368503"/>
                    <a:gd name="connsiteY7" fmla="*/ 82408 h 207254"/>
                    <a:gd name="connsiteX8" fmla="*/ 9581 w 368503"/>
                    <a:gd name="connsiteY8" fmla="*/ 50656 h 207254"/>
                    <a:gd name="connsiteX0" fmla="*/ 9581 w 368503"/>
                    <a:gd name="connsiteY0" fmla="*/ 50656 h 207254"/>
                    <a:gd name="connsiteX1" fmla="*/ 45440 w 368503"/>
                    <a:gd name="connsiteY1" fmla="*/ 0 h 207254"/>
                    <a:gd name="connsiteX2" fmla="*/ 150029 w 368503"/>
                    <a:gd name="connsiteY2" fmla="*/ 21161 h 207254"/>
                    <a:gd name="connsiteX3" fmla="*/ 232770 w 368503"/>
                    <a:gd name="connsiteY3" fmla="*/ 48583 h 207254"/>
                    <a:gd name="connsiteX4" fmla="*/ 303360 w 368503"/>
                    <a:gd name="connsiteY4" fmla="*/ 94556 h 207254"/>
                    <a:gd name="connsiteX5" fmla="*/ 345135 w 368503"/>
                    <a:gd name="connsiteY5" fmla="*/ 154739 h 207254"/>
                    <a:gd name="connsiteX6" fmla="*/ 365120 w 368503"/>
                    <a:gd name="connsiteY6" fmla="*/ 207254 h 207254"/>
                    <a:gd name="connsiteX7" fmla="*/ 0 w 368503"/>
                    <a:gd name="connsiteY7" fmla="*/ 82408 h 207254"/>
                    <a:gd name="connsiteX8" fmla="*/ 9581 w 368503"/>
                    <a:gd name="connsiteY8" fmla="*/ 50656 h 207254"/>
                    <a:gd name="connsiteX0" fmla="*/ 9581 w 368503"/>
                    <a:gd name="connsiteY0" fmla="*/ 50656 h 207254"/>
                    <a:gd name="connsiteX1" fmla="*/ 45440 w 368503"/>
                    <a:gd name="connsiteY1" fmla="*/ 0 h 207254"/>
                    <a:gd name="connsiteX2" fmla="*/ 150029 w 368503"/>
                    <a:gd name="connsiteY2" fmla="*/ 21161 h 207254"/>
                    <a:gd name="connsiteX3" fmla="*/ 232770 w 368503"/>
                    <a:gd name="connsiteY3" fmla="*/ 48583 h 207254"/>
                    <a:gd name="connsiteX4" fmla="*/ 303360 w 368503"/>
                    <a:gd name="connsiteY4" fmla="*/ 94556 h 207254"/>
                    <a:gd name="connsiteX5" fmla="*/ 345135 w 368503"/>
                    <a:gd name="connsiteY5" fmla="*/ 154739 h 207254"/>
                    <a:gd name="connsiteX6" fmla="*/ 365120 w 368503"/>
                    <a:gd name="connsiteY6" fmla="*/ 207254 h 207254"/>
                    <a:gd name="connsiteX7" fmla="*/ 0 w 368503"/>
                    <a:gd name="connsiteY7" fmla="*/ 82408 h 207254"/>
                    <a:gd name="connsiteX8" fmla="*/ 9581 w 368503"/>
                    <a:gd name="connsiteY8" fmla="*/ 50656 h 207254"/>
                    <a:gd name="connsiteX0" fmla="*/ 9581 w 368503"/>
                    <a:gd name="connsiteY0" fmla="*/ 50656 h 207254"/>
                    <a:gd name="connsiteX1" fmla="*/ 45440 w 368503"/>
                    <a:gd name="connsiteY1" fmla="*/ 0 h 207254"/>
                    <a:gd name="connsiteX2" fmla="*/ 150029 w 368503"/>
                    <a:gd name="connsiteY2" fmla="*/ 21161 h 207254"/>
                    <a:gd name="connsiteX3" fmla="*/ 232770 w 368503"/>
                    <a:gd name="connsiteY3" fmla="*/ 48583 h 207254"/>
                    <a:gd name="connsiteX4" fmla="*/ 303360 w 368503"/>
                    <a:gd name="connsiteY4" fmla="*/ 94556 h 207254"/>
                    <a:gd name="connsiteX5" fmla="*/ 345135 w 368503"/>
                    <a:gd name="connsiteY5" fmla="*/ 154739 h 207254"/>
                    <a:gd name="connsiteX6" fmla="*/ 365120 w 368503"/>
                    <a:gd name="connsiteY6" fmla="*/ 207254 h 207254"/>
                    <a:gd name="connsiteX7" fmla="*/ 0 w 368503"/>
                    <a:gd name="connsiteY7" fmla="*/ 82408 h 207254"/>
                    <a:gd name="connsiteX8" fmla="*/ 9581 w 368503"/>
                    <a:gd name="connsiteY8" fmla="*/ 50656 h 207254"/>
                    <a:gd name="connsiteX0" fmla="*/ 9581 w 368503"/>
                    <a:gd name="connsiteY0" fmla="*/ 50656 h 207254"/>
                    <a:gd name="connsiteX1" fmla="*/ 45440 w 368503"/>
                    <a:gd name="connsiteY1" fmla="*/ 0 h 207254"/>
                    <a:gd name="connsiteX2" fmla="*/ 150029 w 368503"/>
                    <a:gd name="connsiteY2" fmla="*/ 21161 h 207254"/>
                    <a:gd name="connsiteX3" fmla="*/ 232770 w 368503"/>
                    <a:gd name="connsiteY3" fmla="*/ 48583 h 207254"/>
                    <a:gd name="connsiteX4" fmla="*/ 303360 w 368503"/>
                    <a:gd name="connsiteY4" fmla="*/ 94556 h 207254"/>
                    <a:gd name="connsiteX5" fmla="*/ 311109 w 368503"/>
                    <a:gd name="connsiteY5" fmla="*/ 126172 h 207254"/>
                    <a:gd name="connsiteX6" fmla="*/ 345135 w 368503"/>
                    <a:gd name="connsiteY6" fmla="*/ 154739 h 207254"/>
                    <a:gd name="connsiteX7" fmla="*/ 365120 w 368503"/>
                    <a:gd name="connsiteY7" fmla="*/ 207254 h 207254"/>
                    <a:gd name="connsiteX8" fmla="*/ 0 w 368503"/>
                    <a:gd name="connsiteY8" fmla="*/ 82408 h 207254"/>
                    <a:gd name="connsiteX9" fmla="*/ 9581 w 368503"/>
                    <a:gd name="connsiteY9" fmla="*/ 50656 h 207254"/>
                    <a:gd name="connsiteX0" fmla="*/ 9581 w 368503"/>
                    <a:gd name="connsiteY0" fmla="*/ 50656 h 207254"/>
                    <a:gd name="connsiteX1" fmla="*/ 45440 w 368503"/>
                    <a:gd name="connsiteY1" fmla="*/ 0 h 207254"/>
                    <a:gd name="connsiteX2" fmla="*/ 150029 w 368503"/>
                    <a:gd name="connsiteY2" fmla="*/ 21161 h 207254"/>
                    <a:gd name="connsiteX3" fmla="*/ 230346 w 368503"/>
                    <a:gd name="connsiteY3" fmla="*/ 54387 h 207254"/>
                    <a:gd name="connsiteX4" fmla="*/ 303360 w 368503"/>
                    <a:gd name="connsiteY4" fmla="*/ 94556 h 207254"/>
                    <a:gd name="connsiteX5" fmla="*/ 311109 w 368503"/>
                    <a:gd name="connsiteY5" fmla="*/ 126172 h 207254"/>
                    <a:gd name="connsiteX6" fmla="*/ 345135 w 368503"/>
                    <a:gd name="connsiteY6" fmla="*/ 154739 h 207254"/>
                    <a:gd name="connsiteX7" fmla="*/ 365120 w 368503"/>
                    <a:gd name="connsiteY7" fmla="*/ 207254 h 207254"/>
                    <a:gd name="connsiteX8" fmla="*/ 0 w 368503"/>
                    <a:gd name="connsiteY8" fmla="*/ 82408 h 207254"/>
                    <a:gd name="connsiteX9" fmla="*/ 9581 w 368503"/>
                    <a:gd name="connsiteY9" fmla="*/ 50656 h 207254"/>
                    <a:gd name="connsiteX0" fmla="*/ 9581 w 368503"/>
                    <a:gd name="connsiteY0" fmla="*/ 50656 h 207254"/>
                    <a:gd name="connsiteX1" fmla="*/ 45440 w 368503"/>
                    <a:gd name="connsiteY1" fmla="*/ 0 h 207254"/>
                    <a:gd name="connsiteX2" fmla="*/ 149069 w 368503"/>
                    <a:gd name="connsiteY2" fmla="*/ 27213 h 207254"/>
                    <a:gd name="connsiteX3" fmla="*/ 230346 w 368503"/>
                    <a:gd name="connsiteY3" fmla="*/ 54387 h 207254"/>
                    <a:gd name="connsiteX4" fmla="*/ 303360 w 368503"/>
                    <a:gd name="connsiteY4" fmla="*/ 94556 h 207254"/>
                    <a:gd name="connsiteX5" fmla="*/ 311109 w 368503"/>
                    <a:gd name="connsiteY5" fmla="*/ 126172 h 207254"/>
                    <a:gd name="connsiteX6" fmla="*/ 345135 w 368503"/>
                    <a:gd name="connsiteY6" fmla="*/ 154739 h 207254"/>
                    <a:gd name="connsiteX7" fmla="*/ 365120 w 368503"/>
                    <a:gd name="connsiteY7" fmla="*/ 207254 h 207254"/>
                    <a:gd name="connsiteX8" fmla="*/ 0 w 368503"/>
                    <a:gd name="connsiteY8" fmla="*/ 82408 h 207254"/>
                    <a:gd name="connsiteX9" fmla="*/ 9581 w 368503"/>
                    <a:gd name="connsiteY9" fmla="*/ 50656 h 207254"/>
                    <a:gd name="connsiteX0" fmla="*/ 9581 w 368503"/>
                    <a:gd name="connsiteY0" fmla="*/ 23541 h 180139"/>
                    <a:gd name="connsiteX1" fmla="*/ 78323 w 368503"/>
                    <a:gd name="connsiteY1" fmla="*/ 16537 h 180139"/>
                    <a:gd name="connsiteX2" fmla="*/ 149069 w 368503"/>
                    <a:gd name="connsiteY2" fmla="*/ 98 h 180139"/>
                    <a:gd name="connsiteX3" fmla="*/ 230346 w 368503"/>
                    <a:gd name="connsiteY3" fmla="*/ 27272 h 180139"/>
                    <a:gd name="connsiteX4" fmla="*/ 303360 w 368503"/>
                    <a:gd name="connsiteY4" fmla="*/ 67441 h 180139"/>
                    <a:gd name="connsiteX5" fmla="*/ 311109 w 368503"/>
                    <a:gd name="connsiteY5" fmla="*/ 99057 h 180139"/>
                    <a:gd name="connsiteX6" fmla="*/ 345135 w 368503"/>
                    <a:gd name="connsiteY6" fmla="*/ 127624 h 180139"/>
                    <a:gd name="connsiteX7" fmla="*/ 365120 w 368503"/>
                    <a:gd name="connsiteY7" fmla="*/ 180139 h 180139"/>
                    <a:gd name="connsiteX8" fmla="*/ 0 w 368503"/>
                    <a:gd name="connsiteY8" fmla="*/ 55293 h 180139"/>
                    <a:gd name="connsiteX9" fmla="*/ 9581 w 368503"/>
                    <a:gd name="connsiteY9" fmla="*/ 23541 h 180139"/>
                    <a:gd name="connsiteX0" fmla="*/ 9581 w 368503"/>
                    <a:gd name="connsiteY0" fmla="*/ 23585 h 180183"/>
                    <a:gd name="connsiteX1" fmla="*/ 78323 w 368503"/>
                    <a:gd name="connsiteY1" fmla="*/ 16581 h 180183"/>
                    <a:gd name="connsiteX2" fmla="*/ 149069 w 368503"/>
                    <a:gd name="connsiteY2" fmla="*/ 142 h 180183"/>
                    <a:gd name="connsiteX3" fmla="*/ 230346 w 368503"/>
                    <a:gd name="connsiteY3" fmla="*/ 27316 h 180183"/>
                    <a:gd name="connsiteX4" fmla="*/ 303360 w 368503"/>
                    <a:gd name="connsiteY4" fmla="*/ 67485 h 180183"/>
                    <a:gd name="connsiteX5" fmla="*/ 311109 w 368503"/>
                    <a:gd name="connsiteY5" fmla="*/ 99101 h 180183"/>
                    <a:gd name="connsiteX6" fmla="*/ 345135 w 368503"/>
                    <a:gd name="connsiteY6" fmla="*/ 127668 h 180183"/>
                    <a:gd name="connsiteX7" fmla="*/ 365120 w 368503"/>
                    <a:gd name="connsiteY7" fmla="*/ 180183 h 180183"/>
                    <a:gd name="connsiteX8" fmla="*/ 0 w 368503"/>
                    <a:gd name="connsiteY8" fmla="*/ 55337 h 180183"/>
                    <a:gd name="connsiteX9" fmla="*/ 9581 w 368503"/>
                    <a:gd name="connsiteY9" fmla="*/ 23585 h 180183"/>
                    <a:gd name="connsiteX0" fmla="*/ 9581 w 368503"/>
                    <a:gd name="connsiteY0" fmla="*/ 23585 h 180183"/>
                    <a:gd name="connsiteX1" fmla="*/ 78323 w 368503"/>
                    <a:gd name="connsiteY1" fmla="*/ 16581 h 180183"/>
                    <a:gd name="connsiteX2" fmla="*/ 149069 w 368503"/>
                    <a:gd name="connsiteY2" fmla="*/ 142 h 180183"/>
                    <a:gd name="connsiteX3" fmla="*/ 230346 w 368503"/>
                    <a:gd name="connsiteY3" fmla="*/ 27316 h 180183"/>
                    <a:gd name="connsiteX4" fmla="*/ 303360 w 368503"/>
                    <a:gd name="connsiteY4" fmla="*/ 67485 h 180183"/>
                    <a:gd name="connsiteX5" fmla="*/ 311109 w 368503"/>
                    <a:gd name="connsiteY5" fmla="*/ 99101 h 180183"/>
                    <a:gd name="connsiteX6" fmla="*/ 345135 w 368503"/>
                    <a:gd name="connsiteY6" fmla="*/ 127668 h 180183"/>
                    <a:gd name="connsiteX7" fmla="*/ 365120 w 368503"/>
                    <a:gd name="connsiteY7" fmla="*/ 180183 h 180183"/>
                    <a:gd name="connsiteX8" fmla="*/ 0 w 368503"/>
                    <a:gd name="connsiteY8" fmla="*/ 55337 h 180183"/>
                    <a:gd name="connsiteX9" fmla="*/ 9581 w 368503"/>
                    <a:gd name="connsiteY9" fmla="*/ 23585 h 180183"/>
                    <a:gd name="connsiteX0" fmla="*/ 9581 w 368503"/>
                    <a:gd name="connsiteY0" fmla="*/ 23462 h 180060"/>
                    <a:gd name="connsiteX1" fmla="*/ 82013 w 368503"/>
                    <a:gd name="connsiteY1" fmla="*/ 31069 h 180060"/>
                    <a:gd name="connsiteX2" fmla="*/ 149069 w 368503"/>
                    <a:gd name="connsiteY2" fmla="*/ 19 h 180060"/>
                    <a:gd name="connsiteX3" fmla="*/ 230346 w 368503"/>
                    <a:gd name="connsiteY3" fmla="*/ 27193 h 180060"/>
                    <a:gd name="connsiteX4" fmla="*/ 303360 w 368503"/>
                    <a:gd name="connsiteY4" fmla="*/ 67362 h 180060"/>
                    <a:gd name="connsiteX5" fmla="*/ 311109 w 368503"/>
                    <a:gd name="connsiteY5" fmla="*/ 98978 h 180060"/>
                    <a:gd name="connsiteX6" fmla="*/ 345135 w 368503"/>
                    <a:gd name="connsiteY6" fmla="*/ 127545 h 180060"/>
                    <a:gd name="connsiteX7" fmla="*/ 365120 w 368503"/>
                    <a:gd name="connsiteY7" fmla="*/ 180060 h 180060"/>
                    <a:gd name="connsiteX8" fmla="*/ 0 w 368503"/>
                    <a:gd name="connsiteY8" fmla="*/ 55214 h 180060"/>
                    <a:gd name="connsiteX9" fmla="*/ 9581 w 368503"/>
                    <a:gd name="connsiteY9" fmla="*/ 23462 h 180060"/>
                    <a:gd name="connsiteX0" fmla="*/ 9581 w 368503"/>
                    <a:gd name="connsiteY0" fmla="*/ 23462 h 180060"/>
                    <a:gd name="connsiteX1" fmla="*/ 82013 w 368503"/>
                    <a:gd name="connsiteY1" fmla="*/ 31069 h 180060"/>
                    <a:gd name="connsiteX2" fmla="*/ 149069 w 368503"/>
                    <a:gd name="connsiteY2" fmla="*/ 19 h 180060"/>
                    <a:gd name="connsiteX3" fmla="*/ 230346 w 368503"/>
                    <a:gd name="connsiteY3" fmla="*/ 27193 h 180060"/>
                    <a:gd name="connsiteX4" fmla="*/ 303360 w 368503"/>
                    <a:gd name="connsiteY4" fmla="*/ 67362 h 180060"/>
                    <a:gd name="connsiteX5" fmla="*/ 311109 w 368503"/>
                    <a:gd name="connsiteY5" fmla="*/ 98978 h 180060"/>
                    <a:gd name="connsiteX6" fmla="*/ 345135 w 368503"/>
                    <a:gd name="connsiteY6" fmla="*/ 127545 h 180060"/>
                    <a:gd name="connsiteX7" fmla="*/ 365120 w 368503"/>
                    <a:gd name="connsiteY7" fmla="*/ 180060 h 180060"/>
                    <a:gd name="connsiteX8" fmla="*/ 0 w 368503"/>
                    <a:gd name="connsiteY8" fmla="*/ 55214 h 180060"/>
                    <a:gd name="connsiteX9" fmla="*/ 9581 w 368503"/>
                    <a:gd name="connsiteY9" fmla="*/ 23462 h 180060"/>
                    <a:gd name="connsiteX0" fmla="*/ 9581 w 368503"/>
                    <a:gd name="connsiteY0" fmla="*/ 23462 h 180060"/>
                    <a:gd name="connsiteX1" fmla="*/ 82013 w 368503"/>
                    <a:gd name="connsiteY1" fmla="*/ 31069 h 180060"/>
                    <a:gd name="connsiteX2" fmla="*/ 149069 w 368503"/>
                    <a:gd name="connsiteY2" fmla="*/ 19 h 180060"/>
                    <a:gd name="connsiteX3" fmla="*/ 230346 w 368503"/>
                    <a:gd name="connsiteY3" fmla="*/ 27193 h 180060"/>
                    <a:gd name="connsiteX4" fmla="*/ 303360 w 368503"/>
                    <a:gd name="connsiteY4" fmla="*/ 67362 h 180060"/>
                    <a:gd name="connsiteX5" fmla="*/ 311109 w 368503"/>
                    <a:gd name="connsiteY5" fmla="*/ 98978 h 180060"/>
                    <a:gd name="connsiteX6" fmla="*/ 345135 w 368503"/>
                    <a:gd name="connsiteY6" fmla="*/ 127545 h 180060"/>
                    <a:gd name="connsiteX7" fmla="*/ 365120 w 368503"/>
                    <a:gd name="connsiteY7" fmla="*/ 180060 h 180060"/>
                    <a:gd name="connsiteX8" fmla="*/ 0 w 368503"/>
                    <a:gd name="connsiteY8" fmla="*/ 55214 h 180060"/>
                    <a:gd name="connsiteX9" fmla="*/ 9581 w 368503"/>
                    <a:gd name="connsiteY9" fmla="*/ 23462 h 180060"/>
                    <a:gd name="connsiteX0" fmla="*/ 9581 w 370549"/>
                    <a:gd name="connsiteY0" fmla="*/ 23462 h 180060"/>
                    <a:gd name="connsiteX1" fmla="*/ 82013 w 370549"/>
                    <a:gd name="connsiteY1" fmla="*/ 31069 h 180060"/>
                    <a:gd name="connsiteX2" fmla="*/ 149069 w 370549"/>
                    <a:gd name="connsiteY2" fmla="*/ 19 h 180060"/>
                    <a:gd name="connsiteX3" fmla="*/ 230346 w 370549"/>
                    <a:gd name="connsiteY3" fmla="*/ 27193 h 180060"/>
                    <a:gd name="connsiteX4" fmla="*/ 303360 w 370549"/>
                    <a:gd name="connsiteY4" fmla="*/ 67362 h 180060"/>
                    <a:gd name="connsiteX5" fmla="*/ 311109 w 370549"/>
                    <a:gd name="connsiteY5" fmla="*/ 98978 h 180060"/>
                    <a:gd name="connsiteX6" fmla="*/ 345135 w 370549"/>
                    <a:gd name="connsiteY6" fmla="*/ 127545 h 180060"/>
                    <a:gd name="connsiteX7" fmla="*/ 365120 w 370549"/>
                    <a:gd name="connsiteY7" fmla="*/ 180060 h 180060"/>
                    <a:gd name="connsiteX8" fmla="*/ 0 w 370549"/>
                    <a:gd name="connsiteY8" fmla="*/ 55214 h 180060"/>
                    <a:gd name="connsiteX9" fmla="*/ 9581 w 370549"/>
                    <a:gd name="connsiteY9" fmla="*/ 23462 h 180060"/>
                    <a:gd name="connsiteX0" fmla="*/ 9581 w 369176"/>
                    <a:gd name="connsiteY0" fmla="*/ 23462 h 180060"/>
                    <a:gd name="connsiteX1" fmla="*/ 82013 w 369176"/>
                    <a:gd name="connsiteY1" fmla="*/ 31069 h 180060"/>
                    <a:gd name="connsiteX2" fmla="*/ 149069 w 369176"/>
                    <a:gd name="connsiteY2" fmla="*/ 19 h 180060"/>
                    <a:gd name="connsiteX3" fmla="*/ 230346 w 369176"/>
                    <a:gd name="connsiteY3" fmla="*/ 27193 h 180060"/>
                    <a:gd name="connsiteX4" fmla="*/ 303360 w 369176"/>
                    <a:gd name="connsiteY4" fmla="*/ 67362 h 180060"/>
                    <a:gd name="connsiteX5" fmla="*/ 311109 w 369176"/>
                    <a:gd name="connsiteY5" fmla="*/ 98978 h 180060"/>
                    <a:gd name="connsiteX6" fmla="*/ 338192 w 369176"/>
                    <a:gd name="connsiteY6" fmla="*/ 128697 h 180060"/>
                    <a:gd name="connsiteX7" fmla="*/ 365120 w 369176"/>
                    <a:gd name="connsiteY7" fmla="*/ 180060 h 180060"/>
                    <a:gd name="connsiteX8" fmla="*/ 0 w 369176"/>
                    <a:gd name="connsiteY8" fmla="*/ 55214 h 180060"/>
                    <a:gd name="connsiteX9" fmla="*/ 9581 w 369176"/>
                    <a:gd name="connsiteY9" fmla="*/ 23462 h 180060"/>
                    <a:gd name="connsiteX0" fmla="*/ 9581 w 368676"/>
                    <a:gd name="connsiteY0" fmla="*/ 23462 h 180060"/>
                    <a:gd name="connsiteX1" fmla="*/ 82013 w 368676"/>
                    <a:gd name="connsiteY1" fmla="*/ 31069 h 180060"/>
                    <a:gd name="connsiteX2" fmla="*/ 149069 w 368676"/>
                    <a:gd name="connsiteY2" fmla="*/ 19 h 180060"/>
                    <a:gd name="connsiteX3" fmla="*/ 230346 w 368676"/>
                    <a:gd name="connsiteY3" fmla="*/ 27193 h 180060"/>
                    <a:gd name="connsiteX4" fmla="*/ 303360 w 368676"/>
                    <a:gd name="connsiteY4" fmla="*/ 67362 h 180060"/>
                    <a:gd name="connsiteX5" fmla="*/ 311109 w 368676"/>
                    <a:gd name="connsiteY5" fmla="*/ 98978 h 180060"/>
                    <a:gd name="connsiteX6" fmla="*/ 338192 w 368676"/>
                    <a:gd name="connsiteY6" fmla="*/ 128697 h 180060"/>
                    <a:gd name="connsiteX7" fmla="*/ 365120 w 368676"/>
                    <a:gd name="connsiteY7" fmla="*/ 180060 h 180060"/>
                    <a:gd name="connsiteX8" fmla="*/ 0 w 368676"/>
                    <a:gd name="connsiteY8" fmla="*/ 55214 h 180060"/>
                    <a:gd name="connsiteX9" fmla="*/ 9581 w 368676"/>
                    <a:gd name="connsiteY9" fmla="*/ 23462 h 180060"/>
                    <a:gd name="connsiteX0" fmla="*/ 9581 w 368676"/>
                    <a:gd name="connsiteY0" fmla="*/ 5731 h 162329"/>
                    <a:gd name="connsiteX1" fmla="*/ 82013 w 368676"/>
                    <a:gd name="connsiteY1" fmla="*/ 13338 h 162329"/>
                    <a:gd name="connsiteX2" fmla="*/ 153632 w 368676"/>
                    <a:gd name="connsiteY2" fmla="*/ 5594 h 162329"/>
                    <a:gd name="connsiteX3" fmla="*/ 230346 w 368676"/>
                    <a:gd name="connsiteY3" fmla="*/ 9462 h 162329"/>
                    <a:gd name="connsiteX4" fmla="*/ 303360 w 368676"/>
                    <a:gd name="connsiteY4" fmla="*/ 49631 h 162329"/>
                    <a:gd name="connsiteX5" fmla="*/ 311109 w 368676"/>
                    <a:gd name="connsiteY5" fmla="*/ 81247 h 162329"/>
                    <a:gd name="connsiteX6" fmla="*/ 338192 w 368676"/>
                    <a:gd name="connsiteY6" fmla="*/ 110966 h 162329"/>
                    <a:gd name="connsiteX7" fmla="*/ 365120 w 368676"/>
                    <a:gd name="connsiteY7" fmla="*/ 162329 h 162329"/>
                    <a:gd name="connsiteX8" fmla="*/ 0 w 368676"/>
                    <a:gd name="connsiteY8" fmla="*/ 37483 h 162329"/>
                    <a:gd name="connsiteX9" fmla="*/ 9581 w 368676"/>
                    <a:gd name="connsiteY9" fmla="*/ 5731 h 162329"/>
                    <a:gd name="connsiteX0" fmla="*/ 9581 w 368676"/>
                    <a:gd name="connsiteY0" fmla="*/ 17367 h 173965"/>
                    <a:gd name="connsiteX1" fmla="*/ 82013 w 368676"/>
                    <a:gd name="connsiteY1" fmla="*/ 24974 h 173965"/>
                    <a:gd name="connsiteX2" fmla="*/ 153632 w 368676"/>
                    <a:gd name="connsiteY2" fmla="*/ 17230 h 173965"/>
                    <a:gd name="connsiteX3" fmla="*/ 148572 w 368676"/>
                    <a:gd name="connsiteY3" fmla="*/ 22 h 173965"/>
                    <a:gd name="connsiteX4" fmla="*/ 230346 w 368676"/>
                    <a:gd name="connsiteY4" fmla="*/ 21098 h 173965"/>
                    <a:gd name="connsiteX5" fmla="*/ 303360 w 368676"/>
                    <a:gd name="connsiteY5" fmla="*/ 61267 h 173965"/>
                    <a:gd name="connsiteX6" fmla="*/ 311109 w 368676"/>
                    <a:gd name="connsiteY6" fmla="*/ 92883 h 173965"/>
                    <a:gd name="connsiteX7" fmla="*/ 338192 w 368676"/>
                    <a:gd name="connsiteY7" fmla="*/ 122602 h 173965"/>
                    <a:gd name="connsiteX8" fmla="*/ 365120 w 368676"/>
                    <a:gd name="connsiteY8" fmla="*/ 173965 h 173965"/>
                    <a:gd name="connsiteX9" fmla="*/ 0 w 368676"/>
                    <a:gd name="connsiteY9" fmla="*/ 49119 h 173965"/>
                    <a:gd name="connsiteX10" fmla="*/ 9581 w 368676"/>
                    <a:gd name="connsiteY10" fmla="*/ 17367 h 173965"/>
                    <a:gd name="connsiteX0" fmla="*/ 9581 w 368676"/>
                    <a:gd name="connsiteY0" fmla="*/ 17377 h 173975"/>
                    <a:gd name="connsiteX1" fmla="*/ 82013 w 368676"/>
                    <a:gd name="connsiteY1" fmla="*/ 24984 h 173975"/>
                    <a:gd name="connsiteX2" fmla="*/ 131077 w 368676"/>
                    <a:gd name="connsiteY2" fmla="*/ 12633 h 173975"/>
                    <a:gd name="connsiteX3" fmla="*/ 148572 w 368676"/>
                    <a:gd name="connsiteY3" fmla="*/ 32 h 173975"/>
                    <a:gd name="connsiteX4" fmla="*/ 230346 w 368676"/>
                    <a:gd name="connsiteY4" fmla="*/ 21108 h 173975"/>
                    <a:gd name="connsiteX5" fmla="*/ 303360 w 368676"/>
                    <a:gd name="connsiteY5" fmla="*/ 61277 h 173975"/>
                    <a:gd name="connsiteX6" fmla="*/ 311109 w 368676"/>
                    <a:gd name="connsiteY6" fmla="*/ 92893 h 173975"/>
                    <a:gd name="connsiteX7" fmla="*/ 338192 w 368676"/>
                    <a:gd name="connsiteY7" fmla="*/ 122612 h 173975"/>
                    <a:gd name="connsiteX8" fmla="*/ 365120 w 368676"/>
                    <a:gd name="connsiteY8" fmla="*/ 173975 h 173975"/>
                    <a:gd name="connsiteX9" fmla="*/ 0 w 368676"/>
                    <a:gd name="connsiteY9" fmla="*/ 49129 h 173975"/>
                    <a:gd name="connsiteX10" fmla="*/ 9581 w 368676"/>
                    <a:gd name="connsiteY10" fmla="*/ 17377 h 173975"/>
                    <a:gd name="connsiteX0" fmla="*/ 9581 w 368676"/>
                    <a:gd name="connsiteY0" fmla="*/ 17361 h 173959"/>
                    <a:gd name="connsiteX1" fmla="*/ 82013 w 368676"/>
                    <a:gd name="connsiteY1" fmla="*/ 24968 h 173959"/>
                    <a:gd name="connsiteX2" fmla="*/ 117452 w 368676"/>
                    <a:gd name="connsiteY2" fmla="*/ 22734 h 173959"/>
                    <a:gd name="connsiteX3" fmla="*/ 148572 w 368676"/>
                    <a:gd name="connsiteY3" fmla="*/ 16 h 173959"/>
                    <a:gd name="connsiteX4" fmla="*/ 230346 w 368676"/>
                    <a:gd name="connsiteY4" fmla="*/ 21092 h 173959"/>
                    <a:gd name="connsiteX5" fmla="*/ 303360 w 368676"/>
                    <a:gd name="connsiteY5" fmla="*/ 61261 h 173959"/>
                    <a:gd name="connsiteX6" fmla="*/ 311109 w 368676"/>
                    <a:gd name="connsiteY6" fmla="*/ 92877 h 173959"/>
                    <a:gd name="connsiteX7" fmla="*/ 338192 w 368676"/>
                    <a:gd name="connsiteY7" fmla="*/ 122596 h 173959"/>
                    <a:gd name="connsiteX8" fmla="*/ 365120 w 368676"/>
                    <a:gd name="connsiteY8" fmla="*/ 173959 h 173959"/>
                    <a:gd name="connsiteX9" fmla="*/ 0 w 368676"/>
                    <a:gd name="connsiteY9" fmla="*/ 49113 h 173959"/>
                    <a:gd name="connsiteX10" fmla="*/ 9581 w 368676"/>
                    <a:gd name="connsiteY10" fmla="*/ 17361 h 173959"/>
                    <a:gd name="connsiteX0" fmla="*/ 9581 w 368676"/>
                    <a:gd name="connsiteY0" fmla="*/ 17361 h 173959"/>
                    <a:gd name="connsiteX1" fmla="*/ 82013 w 368676"/>
                    <a:gd name="connsiteY1" fmla="*/ 24968 h 173959"/>
                    <a:gd name="connsiteX2" fmla="*/ 117452 w 368676"/>
                    <a:gd name="connsiteY2" fmla="*/ 22734 h 173959"/>
                    <a:gd name="connsiteX3" fmla="*/ 148572 w 368676"/>
                    <a:gd name="connsiteY3" fmla="*/ 16 h 173959"/>
                    <a:gd name="connsiteX4" fmla="*/ 230346 w 368676"/>
                    <a:gd name="connsiteY4" fmla="*/ 21092 h 173959"/>
                    <a:gd name="connsiteX5" fmla="*/ 303360 w 368676"/>
                    <a:gd name="connsiteY5" fmla="*/ 61261 h 173959"/>
                    <a:gd name="connsiteX6" fmla="*/ 311109 w 368676"/>
                    <a:gd name="connsiteY6" fmla="*/ 92877 h 173959"/>
                    <a:gd name="connsiteX7" fmla="*/ 338192 w 368676"/>
                    <a:gd name="connsiteY7" fmla="*/ 122596 h 173959"/>
                    <a:gd name="connsiteX8" fmla="*/ 365120 w 368676"/>
                    <a:gd name="connsiteY8" fmla="*/ 173959 h 173959"/>
                    <a:gd name="connsiteX9" fmla="*/ 0 w 368676"/>
                    <a:gd name="connsiteY9" fmla="*/ 49113 h 173959"/>
                    <a:gd name="connsiteX10" fmla="*/ 9581 w 368676"/>
                    <a:gd name="connsiteY10" fmla="*/ 17361 h 173959"/>
                    <a:gd name="connsiteX0" fmla="*/ 17507 w 368676"/>
                    <a:gd name="connsiteY0" fmla="*/ 19484 h 173959"/>
                    <a:gd name="connsiteX1" fmla="*/ 82013 w 368676"/>
                    <a:gd name="connsiteY1" fmla="*/ 24968 h 173959"/>
                    <a:gd name="connsiteX2" fmla="*/ 117452 w 368676"/>
                    <a:gd name="connsiteY2" fmla="*/ 22734 h 173959"/>
                    <a:gd name="connsiteX3" fmla="*/ 148572 w 368676"/>
                    <a:gd name="connsiteY3" fmla="*/ 16 h 173959"/>
                    <a:gd name="connsiteX4" fmla="*/ 230346 w 368676"/>
                    <a:gd name="connsiteY4" fmla="*/ 21092 h 173959"/>
                    <a:gd name="connsiteX5" fmla="*/ 303360 w 368676"/>
                    <a:gd name="connsiteY5" fmla="*/ 61261 h 173959"/>
                    <a:gd name="connsiteX6" fmla="*/ 311109 w 368676"/>
                    <a:gd name="connsiteY6" fmla="*/ 92877 h 173959"/>
                    <a:gd name="connsiteX7" fmla="*/ 338192 w 368676"/>
                    <a:gd name="connsiteY7" fmla="*/ 122596 h 173959"/>
                    <a:gd name="connsiteX8" fmla="*/ 365120 w 368676"/>
                    <a:gd name="connsiteY8" fmla="*/ 173959 h 173959"/>
                    <a:gd name="connsiteX9" fmla="*/ 0 w 368676"/>
                    <a:gd name="connsiteY9" fmla="*/ 49113 h 173959"/>
                    <a:gd name="connsiteX10" fmla="*/ 17507 w 368676"/>
                    <a:gd name="connsiteY10" fmla="*/ 19484 h 173959"/>
                    <a:gd name="connsiteX0" fmla="*/ 17507 w 368676"/>
                    <a:gd name="connsiteY0" fmla="*/ 19484 h 173959"/>
                    <a:gd name="connsiteX1" fmla="*/ 82013 w 368676"/>
                    <a:gd name="connsiteY1" fmla="*/ 24968 h 173959"/>
                    <a:gd name="connsiteX2" fmla="*/ 117452 w 368676"/>
                    <a:gd name="connsiteY2" fmla="*/ 22734 h 173959"/>
                    <a:gd name="connsiteX3" fmla="*/ 148572 w 368676"/>
                    <a:gd name="connsiteY3" fmla="*/ 16 h 173959"/>
                    <a:gd name="connsiteX4" fmla="*/ 230346 w 368676"/>
                    <a:gd name="connsiteY4" fmla="*/ 21092 h 173959"/>
                    <a:gd name="connsiteX5" fmla="*/ 303360 w 368676"/>
                    <a:gd name="connsiteY5" fmla="*/ 61261 h 173959"/>
                    <a:gd name="connsiteX6" fmla="*/ 311109 w 368676"/>
                    <a:gd name="connsiteY6" fmla="*/ 92877 h 173959"/>
                    <a:gd name="connsiteX7" fmla="*/ 338192 w 368676"/>
                    <a:gd name="connsiteY7" fmla="*/ 122596 h 173959"/>
                    <a:gd name="connsiteX8" fmla="*/ 365120 w 368676"/>
                    <a:gd name="connsiteY8" fmla="*/ 173959 h 173959"/>
                    <a:gd name="connsiteX9" fmla="*/ 0 w 368676"/>
                    <a:gd name="connsiteY9" fmla="*/ 49113 h 173959"/>
                    <a:gd name="connsiteX10" fmla="*/ 17507 w 368676"/>
                    <a:gd name="connsiteY10" fmla="*/ 19484 h 173959"/>
                    <a:gd name="connsiteX0" fmla="*/ 17507 w 368676"/>
                    <a:gd name="connsiteY0" fmla="*/ 19484 h 173959"/>
                    <a:gd name="connsiteX1" fmla="*/ 82013 w 368676"/>
                    <a:gd name="connsiteY1" fmla="*/ 24968 h 173959"/>
                    <a:gd name="connsiteX2" fmla="*/ 117452 w 368676"/>
                    <a:gd name="connsiteY2" fmla="*/ 22734 h 173959"/>
                    <a:gd name="connsiteX3" fmla="*/ 148572 w 368676"/>
                    <a:gd name="connsiteY3" fmla="*/ 16 h 173959"/>
                    <a:gd name="connsiteX4" fmla="*/ 230346 w 368676"/>
                    <a:gd name="connsiteY4" fmla="*/ 21092 h 173959"/>
                    <a:gd name="connsiteX5" fmla="*/ 303360 w 368676"/>
                    <a:gd name="connsiteY5" fmla="*/ 61261 h 173959"/>
                    <a:gd name="connsiteX6" fmla="*/ 311109 w 368676"/>
                    <a:gd name="connsiteY6" fmla="*/ 92877 h 173959"/>
                    <a:gd name="connsiteX7" fmla="*/ 338192 w 368676"/>
                    <a:gd name="connsiteY7" fmla="*/ 122596 h 173959"/>
                    <a:gd name="connsiteX8" fmla="*/ 365120 w 368676"/>
                    <a:gd name="connsiteY8" fmla="*/ 173959 h 173959"/>
                    <a:gd name="connsiteX9" fmla="*/ 0 w 368676"/>
                    <a:gd name="connsiteY9" fmla="*/ 49113 h 173959"/>
                    <a:gd name="connsiteX10" fmla="*/ 17507 w 368676"/>
                    <a:gd name="connsiteY10" fmla="*/ 19484 h 173959"/>
                    <a:gd name="connsiteX0" fmla="*/ 17507 w 368676"/>
                    <a:gd name="connsiteY0" fmla="*/ 19484 h 173959"/>
                    <a:gd name="connsiteX1" fmla="*/ 82013 w 368676"/>
                    <a:gd name="connsiteY1" fmla="*/ 24968 h 173959"/>
                    <a:gd name="connsiteX2" fmla="*/ 117452 w 368676"/>
                    <a:gd name="connsiteY2" fmla="*/ 22734 h 173959"/>
                    <a:gd name="connsiteX3" fmla="*/ 148572 w 368676"/>
                    <a:gd name="connsiteY3" fmla="*/ 16 h 173959"/>
                    <a:gd name="connsiteX4" fmla="*/ 230346 w 368676"/>
                    <a:gd name="connsiteY4" fmla="*/ 21092 h 173959"/>
                    <a:gd name="connsiteX5" fmla="*/ 303360 w 368676"/>
                    <a:gd name="connsiteY5" fmla="*/ 61261 h 173959"/>
                    <a:gd name="connsiteX6" fmla="*/ 311109 w 368676"/>
                    <a:gd name="connsiteY6" fmla="*/ 92877 h 173959"/>
                    <a:gd name="connsiteX7" fmla="*/ 338192 w 368676"/>
                    <a:gd name="connsiteY7" fmla="*/ 122596 h 173959"/>
                    <a:gd name="connsiteX8" fmla="*/ 365120 w 368676"/>
                    <a:gd name="connsiteY8" fmla="*/ 173959 h 173959"/>
                    <a:gd name="connsiteX9" fmla="*/ 0 w 368676"/>
                    <a:gd name="connsiteY9" fmla="*/ 49113 h 173959"/>
                    <a:gd name="connsiteX10" fmla="*/ 17507 w 368676"/>
                    <a:gd name="connsiteY10" fmla="*/ 19484 h 173959"/>
                    <a:gd name="connsiteX0" fmla="*/ 8957 w 360126"/>
                    <a:gd name="connsiteY0" fmla="*/ 19484 h 173959"/>
                    <a:gd name="connsiteX1" fmla="*/ 73463 w 360126"/>
                    <a:gd name="connsiteY1" fmla="*/ 24968 h 173959"/>
                    <a:gd name="connsiteX2" fmla="*/ 108902 w 360126"/>
                    <a:gd name="connsiteY2" fmla="*/ 22734 h 173959"/>
                    <a:gd name="connsiteX3" fmla="*/ 140022 w 360126"/>
                    <a:gd name="connsiteY3" fmla="*/ 16 h 173959"/>
                    <a:gd name="connsiteX4" fmla="*/ 221796 w 360126"/>
                    <a:gd name="connsiteY4" fmla="*/ 21092 h 173959"/>
                    <a:gd name="connsiteX5" fmla="*/ 294810 w 360126"/>
                    <a:gd name="connsiteY5" fmla="*/ 61261 h 173959"/>
                    <a:gd name="connsiteX6" fmla="*/ 302559 w 360126"/>
                    <a:gd name="connsiteY6" fmla="*/ 92877 h 173959"/>
                    <a:gd name="connsiteX7" fmla="*/ 329642 w 360126"/>
                    <a:gd name="connsiteY7" fmla="*/ 122596 h 173959"/>
                    <a:gd name="connsiteX8" fmla="*/ 356570 w 360126"/>
                    <a:gd name="connsiteY8" fmla="*/ 173959 h 173959"/>
                    <a:gd name="connsiteX9" fmla="*/ 3694 w 360126"/>
                    <a:gd name="connsiteY9" fmla="*/ 54597 h 173959"/>
                    <a:gd name="connsiteX10" fmla="*/ 8957 w 360126"/>
                    <a:gd name="connsiteY10" fmla="*/ 19484 h 173959"/>
                    <a:gd name="connsiteX0" fmla="*/ 20431 w 356432"/>
                    <a:gd name="connsiteY0" fmla="*/ 23772 h 173959"/>
                    <a:gd name="connsiteX1" fmla="*/ 69769 w 356432"/>
                    <a:gd name="connsiteY1" fmla="*/ 24968 h 173959"/>
                    <a:gd name="connsiteX2" fmla="*/ 105208 w 356432"/>
                    <a:gd name="connsiteY2" fmla="*/ 22734 h 173959"/>
                    <a:gd name="connsiteX3" fmla="*/ 136328 w 356432"/>
                    <a:gd name="connsiteY3" fmla="*/ 16 h 173959"/>
                    <a:gd name="connsiteX4" fmla="*/ 218102 w 356432"/>
                    <a:gd name="connsiteY4" fmla="*/ 21092 h 173959"/>
                    <a:gd name="connsiteX5" fmla="*/ 291116 w 356432"/>
                    <a:gd name="connsiteY5" fmla="*/ 61261 h 173959"/>
                    <a:gd name="connsiteX6" fmla="*/ 298865 w 356432"/>
                    <a:gd name="connsiteY6" fmla="*/ 92877 h 173959"/>
                    <a:gd name="connsiteX7" fmla="*/ 325948 w 356432"/>
                    <a:gd name="connsiteY7" fmla="*/ 122596 h 173959"/>
                    <a:gd name="connsiteX8" fmla="*/ 352876 w 356432"/>
                    <a:gd name="connsiteY8" fmla="*/ 173959 h 173959"/>
                    <a:gd name="connsiteX9" fmla="*/ 0 w 356432"/>
                    <a:gd name="connsiteY9" fmla="*/ 54597 h 173959"/>
                    <a:gd name="connsiteX10" fmla="*/ 20431 w 356432"/>
                    <a:gd name="connsiteY10" fmla="*/ 23772 h 173959"/>
                    <a:gd name="connsiteX0" fmla="*/ 20431 w 356432"/>
                    <a:gd name="connsiteY0" fmla="*/ 23772 h 173959"/>
                    <a:gd name="connsiteX1" fmla="*/ 69769 w 356432"/>
                    <a:gd name="connsiteY1" fmla="*/ 24968 h 173959"/>
                    <a:gd name="connsiteX2" fmla="*/ 105208 w 356432"/>
                    <a:gd name="connsiteY2" fmla="*/ 22734 h 173959"/>
                    <a:gd name="connsiteX3" fmla="*/ 136328 w 356432"/>
                    <a:gd name="connsiteY3" fmla="*/ 16 h 173959"/>
                    <a:gd name="connsiteX4" fmla="*/ 218102 w 356432"/>
                    <a:gd name="connsiteY4" fmla="*/ 21092 h 173959"/>
                    <a:gd name="connsiteX5" fmla="*/ 291116 w 356432"/>
                    <a:gd name="connsiteY5" fmla="*/ 61261 h 173959"/>
                    <a:gd name="connsiteX6" fmla="*/ 298865 w 356432"/>
                    <a:gd name="connsiteY6" fmla="*/ 92877 h 173959"/>
                    <a:gd name="connsiteX7" fmla="*/ 325948 w 356432"/>
                    <a:gd name="connsiteY7" fmla="*/ 122596 h 173959"/>
                    <a:gd name="connsiteX8" fmla="*/ 352876 w 356432"/>
                    <a:gd name="connsiteY8" fmla="*/ 173959 h 173959"/>
                    <a:gd name="connsiteX9" fmla="*/ 0 w 356432"/>
                    <a:gd name="connsiteY9" fmla="*/ 54597 h 173959"/>
                    <a:gd name="connsiteX10" fmla="*/ 20431 w 356432"/>
                    <a:gd name="connsiteY10" fmla="*/ 23772 h 173959"/>
                    <a:gd name="connsiteX0" fmla="*/ 20431 w 356432"/>
                    <a:gd name="connsiteY0" fmla="*/ 23772 h 173959"/>
                    <a:gd name="connsiteX1" fmla="*/ 105208 w 356432"/>
                    <a:gd name="connsiteY1" fmla="*/ 22734 h 173959"/>
                    <a:gd name="connsiteX2" fmla="*/ 136328 w 356432"/>
                    <a:gd name="connsiteY2" fmla="*/ 16 h 173959"/>
                    <a:gd name="connsiteX3" fmla="*/ 218102 w 356432"/>
                    <a:gd name="connsiteY3" fmla="*/ 21092 h 173959"/>
                    <a:gd name="connsiteX4" fmla="*/ 291116 w 356432"/>
                    <a:gd name="connsiteY4" fmla="*/ 61261 h 173959"/>
                    <a:gd name="connsiteX5" fmla="*/ 298865 w 356432"/>
                    <a:gd name="connsiteY5" fmla="*/ 92877 h 173959"/>
                    <a:gd name="connsiteX6" fmla="*/ 325948 w 356432"/>
                    <a:gd name="connsiteY6" fmla="*/ 122596 h 173959"/>
                    <a:gd name="connsiteX7" fmla="*/ 352876 w 356432"/>
                    <a:gd name="connsiteY7" fmla="*/ 173959 h 173959"/>
                    <a:gd name="connsiteX8" fmla="*/ 0 w 356432"/>
                    <a:gd name="connsiteY8" fmla="*/ 54597 h 173959"/>
                    <a:gd name="connsiteX9" fmla="*/ 20431 w 356432"/>
                    <a:gd name="connsiteY9" fmla="*/ 23772 h 173959"/>
                    <a:gd name="connsiteX0" fmla="*/ 20431 w 356432"/>
                    <a:gd name="connsiteY0" fmla="*/ 23772 h 173959"/>
                    <a:gd name="connsiteX1" fmla="*/ 105208 w 356432"/>
                    <a:gd name="connsiteY1" fmla="*/ 22734 h 173959"/>
                    <a:gd name="connsiteX2" fmla="*/ 136328 w 356432"/>
                    <a:gd name="connsiteY2" fmla="*/ 16 h 173959"/>
                    <a:gd name="connsiteX3" fmla="*/ 218102 w 356432"/>
                    <a:gd name="connsiteY3" fmla="*/ 21092 h 173959"/>
                    <a:gd name="connsiteX4" fmla="*/ 291116 w 356432"/>
                    <a:gd name="connsiteY4" fmla="*/ 61261 h 173959"/>
                    <a:gd name="connsiteX5" fmla="*/ 325948 w 356432"/>
                    <a:gd name="connsiteY5" fmla="*/ 122596 h 173959"/>
                    <a:gd name="connsiteX6" fmla="*/ 352876 w 356432"/>
                    <a:gd name="connsiteY6" fmla="*/ 173959 h 173959"/>
                    <a:gd name="connsiteX7" fmla="*/ 0 w 356432"/>
                    <a:gd name="connsiteY7" fmla="*/ 54597 h 173959"/>
                    <a:gd name="connsiteX8" fmla="*/ 20431 w 356432"/>
                    <a:gd name="connsiteY8" fmla="*/ 23772 h 173959"/>
                    <a:gd name="connsiteX0" fmla="*/ 8362 w 364794"/>
                    <a:gd name="connsiteY0" fmla="*/ 54602 h 173964"/>
                    <a:gd name="connsiteX1" fmla="*/ 113570 w 364794"/>
                    <a:gd name="connsiteY1" fmla="*/ 22739 h 173964"/>
                    <a:gd name="connsiteX2" fmla="*/ 144690 w 364794"/>
                    <a:gd name="connsiteY2" fmla="*/ 21 h 173964"/>
                    <a:gd name="connsiteX3" fmla="*/ 226464 w 364794"/>
                    <a:gd name="connsiteY3" fmla="*/ 21097 h 173964"/>
                    <a:gd name="connsiteX4" fmla="*/ 299478 w 364794"/>
                    <a:gd name="connsiteY4" fmla="*/ 61266 h 173964"/>
                    <a:gd name="connsiteX5" fmla="*/ 334310 w 364794"/>
                    <a:gd name="connsiteY5" fmla="*/ 122601 h 173964"/>
                    <a:gd name="connsiteX6" fmla="*/ 361238 w 364794"/>
                    <a:gd name="connsiteY6" fmla="*/ 173964 h 173964"/>
                    <a:gd name="connsiteX7" fmla="*/ 8362 w 364794"/>
                    <a:gd name="connsiteY7" fmla="*/ 54602 h 173964"/>
                    <a:gd name="connsiteX0" fmla="*/ 0 w 356432"/>
                    <a:gd name="connsiteY0" fmla="*/ 54602 h 173964"/>
                    <a:gd name="connsiteX1" fmla="*/ 105208 w 356432"/>
                    <a:gd name="connsiteY1" fmla="*/ 22739 h 173964"/>
                    <a:gd name="connsiteX2" fmla="*/ 136328 w 356432"/>
                    <a:gd name="connsiteY2" fmla="*/ 21 h 173964"/>
                    <a:gd name="connsiteX3" fmla="*/ 218102 w 356432"/>
                    <a:gd name="connsiteY3" fmla="*/ 21097 h 173964"/>
                    <a:gd name="connsiteX4" fmla="*/ 291116 w 356432"/>
                    <a:gd name="connsiteY4" fmla="*/ 61266 h 173964"/>
                    <a:gd name="connsiteX5" fmla="*/ 325948 w 356432"/>
                    <a:gd name="connsiteY5" fmla="*/ 122601 h 173964"/>
                    <a:gd name="connsiteX6" fmla="*/ 352876 w 356432"/>
                    <a:gd name="connsiteY6" fmla="*/ 173964 h 173964"/>
                    <a:gd name="connsiteX7" fmla="*/ 0 w 356432"/>
                    <a:gd name="connsiteY7" fmla="*/ 54602 h 173964"/>
                    <a:gd name="connsiteX0" fmla="*/ 0 w 356432"/>
                    <a:gd name="connsiteY0" fmla="*/ 54602 h 173964"/>
                    <a:gd name="connsiteX1" fmla="*/ 105208 w 356432"/>
                    <a:gd name="connsiteY1" fmla="*/ 22739 h 173964"/>
                    <a:gd name="connsiteX2" fmla="*/ 136328 w 356432"/>
                    <a:gd name="connsiteY2" fmla="*/ 21 h 173964"/>
                    <a:gd name="connsiteX3" fmla="*/ 218102 w 356432"/>
                    <a:gd name="connsiteY3" fmla="*/ 21097 h 173964"/>
                    <a:gd name="connsiteX4" fmla="*/ 291116 w 356432"/>
                    <a:gd name="connsiteY4" fmla="*/ 61266 h 173964"/>
                    <a:gd name="connsiteX5" fmla="*/ 325948 w 356432"/>
                    <a:gd name="connsiteY5" fmla="*/ 122601 h 173964"/>
                    <a:gd name="connsiteX6" fmla="*/ 352876 w 356432"/>
                    <a:gd name="connsiteY6" fmla="*/ 173964 h 173964"/>
                    <a:gd name="connsiteX7" fmla="*/ 0 w 356432"/>
                    <a:gd name="connsiteY7" fmla="*/ 54602 h 173964"/>
                    <a:gd name="connsiteX0" fmla="*/ 0 w 327156"/>
                    <a:gd name="connsiteY0" fmla="*/ 54602 h 123969"/>
                    <a:gd name="connsiteX1" fmla="*/ 105208 w 327156"/>
                    <a:gd name="connsiteY1" fmla="*/ 22739 h 123969"/>
                    <a:gd name="connsiteX2" fmla="*/ 136328 w 327156"/>
                    <a:gd name="connsiteY2" fmla="*/ 21 h 123969"/>
                    <a:gd name="connsiteX3" fmla="*/ 218102 w 327156"/>
                    <a:gd name="connsiteY3" fmla="*/ 21097 h 123969"/>
                    <a:gd name="connsiteX4" fmla="*/ 291116 w 327156"/>
                    <a:gd name="connsiteY4" fmla="*/ 61266 h 123969"/>
                    <a:gd name="connsiteX5" fmla="*/ 325948 w 327156"/>
                    <a:gd name="connsiteY5" fmla="*/ 122601 h 123969"/>
                    <a:gd name="connsiteX6" fmla="*/ 58717 w 327156"/>
                    <a:gd name="connsiteY6" fmla="*/ 73952 h 123969"/>
                    <a:gd name="connsiteX7" fmla="*/ 0 w 327156"/>
                    <a:gd name="connsiteY7" fmla="*/ 54602 h 123969"/>
                    <a:gd name="connsiteX0" fmla="*/ 0 w 327156"/>
                    <a:gd name="connsiteY0" fmla="*/ 37316 h 106683"/>
                    <a:gd name="connsiteX1" fmla="*/ 105208 w 327156"/>
                    <a:gd name="connsiteY1" fmla="*/ 5453 h 106683"/>
                    <a:gd name="connsiteX2" fmla="*/ 218102 w 327156"/>
                    <a:gd name="connsiteY2" fmla="*/ 3811 h 106683"/>
                    <a:gd name="connsiteX3" fmla="*/ 291116 w 327156"/>
                    <a:gd name="connsiteY3" fmla="*/ 43980 h 106683"/>
                    <a:gd name="connsiteX4" fmla="*/ 325948 w 327156"/>
                    <a:gd name="connsiteY4" fmla="*/ 105315 h 106683"/>
                    <a:gd name="connsiteX5" fmla="*/ 58717 w 327156"/>
                    <a:gd name="connsiteY5" fmla="*/ 56666 h 106683"/>
                    <a:gd name="connsiteX6" fmla="*/ 0 w 327156"/>
                    <a:gd name="connsiteY6" fmla="*/ 37316 h 106683"/>
                    <a:gd name="connsiteX0" fmla="*/ 0 w 296088"/>
                    <a:gd name="connsiteY0" fmla="*/ 37316 h 64791"/>
                    <a:gd name="connsiteX1" fmla="*/ 105208 w 296088"/>
                    <a:gd name="connsiteY1" fmla="*/ 5453 h 64791"/>
                    <a:gd name="connsiteX2" fmla="*/ 218102 w 296088"/>
                    <a:gd name="connsiteY2" fmla="*/ 3811 h 64791"/>
                    <a:gd name="connsiteX3" fmla="*/ 291116 w 296088"/>
                    <a:gd name="connsiteY3" fmla="*/ 43980 h 64791"/>
                    <a:gd name="connsiteX4" fmla="*/ 77325 w 296088"/>
                    <a:gd name="connsiteY4" fmla="*/ 62460 h 64791"/>
                    <a:gd name="connsiteX5" fmla="*/ 58717 w 296088"/>
                    <a:gd name="connsiteY5" fmla="*/ 56666 h 64791"/>
                    <a:gd name="connsiteX6" fmla="*/ 0 w 296088"/>
                    <a:gd name="connsiteY6" fmla="*/ 37316 h 64791"/>
                    <a:gd name="connsiteX0" fmla="*/ 0 w 291227"/>
                    <a:gd name="connsiteY0" fmla="*/ 31935 h 59410"/>
                    <a:gd name="connsiteX1" fmla="*/ 105208 w 291227"/>
                    <a:gd name="connsiteY1" fmla="*/ 72 h 59410"/>
                    <a:gd name="connsiteX2" fmla="*/ 291116 w 291227"/>
                    <a:gd name="connsiteY2" fmla="*/ 38599 h 59410"/>
                    <a:gd name="connsiteX3" fmla="*/ 77325 w 291227"/>
                    <a:gd name="connsiteY3" fmla="*/ 57079 h 59410"/>
                    <a:gd name="connsiteX4" fmla="*/ 58717 w 291227"/>
                    <a:gd name="connsiteY4" fmla="*/ 51285 h 59410"/>
                    <a:gd name="connsiteX5" fmla="*/ 0 w 291227"/>
                    <a:gd name="connsiteY5" fmla="*/ 31935 h 59410"/>
                    <a:gd name="connsiteX0" fmla="*/ 77325 w 321307"/>
                    <a:gd name="connsiteY0" fmla="*/ 57079 h 69824"/>
                    <a:gd name="connsiteX1" fmla="*/ 58717 w 321307"/>
                    <a:gd name="connsiteY1" fmla="*/ 51285 h 69824"/>
                    <a:gd name="connsiteX2" fmla="*/ 0 w 321307"/>
                    <a:gd name="connsiteY2" fmla="*/ 31935 h 69824"/>
                    <a:gd name="connsiteX3" fmla="*/ 105208 w 321307"/>
                    <a:gd name="connsiteY3" fmla="*/ 72 h 69824"/>
                    <a:gd name="connsiteX4" fmla="*/ 321307 w 321307"/>
                    <a:gd name="connsiteY4" fmla="*/ 69824 h 69824"/>
                    <a:gd name="connsiteX0" fmla="*/ 77325 w 105208"/>
                    <a:gd name="connsiteY0" fmla="*/ 57079 h 59410"/>
                    <a:gd name="connsiteX1" fmla="*/ 58717 w 105208"/>
                    <a:gd name="connsiteY1" fmla="*/ 51285 h 59410"/>
                    <a:gd name="connsiteX2" fmla="*/ 0 w 105208"/>
                    <a:gd name="connsiteY2" fmla="*/ 31935 h 59410"/>
                    <a:gd name="connsiteX3" fmla="*/ 105208 w 105208"/>
                    <a:gd name="connsiteY3" fmla="*/ 72 h 59410"/>
                    <a:gd name="connsiteX0" fmla="*/ 58717 w 105208"/>
                    <a:gd name="connsiteY0" fmla="*/ 51285 h 51285"/>
                    <a:gd name="connsiteX1" fmla="*/ 0 w 105208"/>
                    <a:gd name="connsiteY1" fmla="*/ 31935 h 51285"/>
                    <a:gd name="connsiteX2" fmla="*/ 105208 w 105208"/>
                    <a:gd name="connsiteY2" fmla="*/ 72 h 51285"/>
                    <a:gd name="connsiteX0" fmla="*/ 58717 w 60368"/>
                    <a:gd name="connsiteY0" fmla="*/ 34686 h 34686"/>
                    <a:gd name="connsiteX1" fmla="*/ 0 w 60368"/>
                    <a:gd name="connsiteY1" fmla="*/ 15336 h 34686"/>
                    <a:gd name="connsiteX2" fmla="*/ 60368 w 60368"/>
                    <a:gd name="connsiteY2" fmla="*/ 1819 h 34686"/>
                    <a:gd name="connsiteX0" fmla="*/ 58717 w 60368"/>
                    <a:gd name="connsiteY0" fmla="*/ 35180 h 35180"/>
                    <a:gd name="connsiteX1" fmla="*/ 0 w 60368"/>
                    <a:gd name="connsiteY1" fmla="*/ 15830 h 35180"/>
                    <a:gd name="connsiteX2" fmla="*/ 60368 w 60368"/>
                    <a:gd name="connsiteY2" fmla="*/ 2313 h 35180"/>
                    <a:gd name="connsiteX0" fmla="*/ 58717 w 60368"/>
                    <a:gd name="connsiteY0" fmla="*/ 39451 h 39451"/>
                    <a:gd name="connsiteX1" fmla="*/ 0 w 60368"/>
                    <a:gd name="connsiteY1" fmla="*/ 20101 h 39451"/>
                    <a:gd name="connsiteX2" fmla="*/ 60368 w 60368"/>
                    <a:gd name="connsiteY2" fmla="*/ 6584 h 394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368" h="39451">
                      <a:moveTo>
                        <a:pt x="58717" y="39451"/>
                      </a:moveTo>
                      <a:lnTo>
                        <a:pt x="0" y="20101"/>
                      </a:lnTo>
                      <a:cubicBezTo>
                        <a:pt x="21044" y="-13113"/>
                        <a:pt x="26064" y="4321"/>
                        <a:pt x="60368" y="6584"/>
                      </a:cubicBezTo>
                    </a:path>
                  </a:pathLst>
                </a:custGeom>
                <a:solidFill>
                  <a:schemeClr val="bg1"/>
                </a:solidFill>
                <a:ln w="12700" cmpd="sng"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>
                  <a:spLocks noChangeAspect="1"/>
                </p:cNvSpPr>
                <p:nvPr/>
              </p:nvSpPr>
              <p:spPr>
                <a:xfrm rot="14884298">
                  <a:off x="5397994" y="2204063"/>
                  <a:ext cx="161457" cy="157955"/>
                </a:xfrm>
                <a:prstGeom prst="ellipse">
                  <a:avLst/>
                </a:prstGeom>
                <a:solidFill>
                  <a:schemeClr val="tx1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3" name="Group 142"/>
                <p:cNvGrpSpPr/>
                <p:nvPr/>
              </p:nvGrpSpPr>
              <p:grpSpPr>
                <a:xfrm>
                  <a:off x="5144954" y="2170157"/>
                  <a:ext cx="208751" cy="217266"/>
                  <a:chOff x="4144174" y="1655984"/>
                  <a:chExt cx="208751" cy="217266"/>
                </a:xfrm>
              </p:grpSpPr>
              <p:cxnSp>
                <p:nvCxnSpPr>
                  <p:cNvPr id="124" name="Straight Connector 123"/>
                  <p:cNvCxnSpPr/>
                  <p:nvPr/>
                </p:nvCxnSpPr>
                <p:spPr>
                  <a:xfrm>
                    <a:off x="4327172" y="1787188"/>
                    <a:ext cx="25753" cy="86062"/>
                  </a:xfrm>
                  <a:prstGeom prst="line">
                    <a:avLst/>
                  </a:prstGeom>
                  <a:solidFill>
                    <a:schemeClr val="tx1"/>
                  </a:solidFill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 flipV="1">
                    <a:off x="4246285" y="1788592"/>
                    <a:ext cx="84722" cy="43061"/>
                  </a:xfrm>
                  <a:prstGeom prst="line">
                    <a:avLst/>
                  </a:prstGeom>
                  <a:solidFill>
                    <a:schemeClr val="tx1"/>
                  </a:solidFill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4194463" y="1717322"/>
                    <a:ext cx="85744" cy="71270"/>
                  </a:xfrm>
                  <a:prstGeom prst="line">
                    <a:avLst/>
                  </a:prstGeom>
                  <a:solidFill>
                    <a:schemeClr val="tx1"/>
                  </a:solidFill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4194463" y="1717322"/>
                    <a:ext cx="85744" cy="1731"/>
                  </a:xfrm>
                  <a:prstGeom prst="line">
                    <a:avLst/>
                  </a:prstGeom>
                  <a:solidFill>
                    <a:schemeClr val="tx1"/>
                  </a:solidFill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8" name="Oval 127"/>
                  <p:cNvSpPr/>
                  <p:nvPr/>
                </p:nvSpPr>
                <p:spPr>
                  <a:xfrm rot="19438747">
                    <a:off x="4144174" y="1655984"/>
                    <a:ext cx="56489" cy="513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4184985" y="1704288"/>
                    <a:ext cx="64999" cy="127365"/>
                  </a:xfrm>
                  <a:prstGeom prst="line">
                    <a:avLst/>
                  </a:prstGeom>
                  <a:solidFill>
                    <a:schemeClr val="tx1"/>
                  </a:solidFill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135" name="Straight Connector 134"/>
            <p:cNvCxnSpPr/>
            <p:nvPr/>
          </p:nvCxnSpPr>
          <p:spPr>
            <a:xfrm flipH="1">
              <a:off x="4432300" y="1713326"/>
              <a:ext cx="2748542" cy="2033174"/>
            </a:xfrm>
            <a:prstGeom prst="line">
              <a:avLst/>
            </a:prstGeom>
            <a:ln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4970727" y="1756892"/>
              <a:ext cx="2134174" cy="1649517"/>
              <a:chOff x="2563094" y="2949991"/>
              <a:chExt cx="2134174" cy="1649517"/>
            </a:xfrm>
          </p:grpSpPr>
          <p:sp>
            <p:nvSpPr>
              <p:cNvPr id="121" name="TextBox 120"/>
              <p:cNvSpPr txBox="1"/>
              <p:nvPr/>
            </p:nvSpPr>
            <p:spPr>
              <a:xfrm rot="19442187">
                <a:off x="4356146" y="2949991"/>
                <a:ext cx="3411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endParaRPr lang="en-US" i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19467385">
                <a:off x="2563094" y="3689390"/>
                <a:ext cx="5266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>
                    <a:latin typeface="Symbol" charset="2"/>
                    <a:cs typeface="Symbol" charset="2"/>
                  </a:rPr>
                  <a:t>r</a:t>
                </a:r>
                <a:r>
                  <a:rPr lang="en-US" sz="1600" dirty="0" smtClean="0"/>
                  <a:t>(</a:t>
                </a:r>
                <a:r>
                  <a:rPr lang="en-US" sz="1600" i="1" dirty="0" smtClean="0"/>
                  <a:t>x</a:t>
                </a:r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2605415" y="3295558"/>
                <a:ext cx="1902242" cy="1140484"/>
                <a:chOff x="5008389" y="4025785"/>
                <a:chExt cx="1902242" cy="1140484"/>
              </a:xfrm>
            </p:grpSpPr>
            <p:cxnSp>
              <p:nvCxnSpPr>
                <p:cNvPr id="119" name="Straight Arrow Connector 118"/>
                <p:cNvCxnSpPr/>
                <p:nvPr/>
              </p:nvCxnSpPr>
              <p:spPr>
                <a:xfrm flipV="1">
                  <a:off x="5339665" y="4025785"/>
                  <a:ext cx="1570966" cy="1140484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 flipV="1">
                  <a:off x="5008389" y="4656668"/>
                  <a:ext cx="341328" cy="504170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Freeform 128"/>
              <p:cNvSpPr/>
              <p:nvPr/>
            </p:nvSpPr>
            <p:spPr>
              <a:xfrm rot="18373620">
                <a:off x="2843822" y="3422757"/>
                <a:ext cx="1624237" cy="729265"/>
              </a:xfrm>
              <a:custGeom>
                <a:avLst/>
                <a:gdLst>
                  <a:gd name="connsiteX0" fmla="*/ 88900 w 306626"/>
                  <a:gd name="connsiteY0" fmla="*/ 77842 h 210651"/>
                  <a:gd name="connsiteX1" fmla="*/ 127000 w 306626"/>
                  <a:gd name="connsiteY1" fmla="*/ 14342 h 210651"/>
                  <a:gd name="connsiteX2" fmla="*/ 241300 w 306626"/>
                  <a:gd name="connsiteY2" fmla="*/ 14342 h 210651"/>
                  <a:gd name="connsiteX3" fmla="*/ 266700 w 306626"/>
                  <a:gd name="connsiteY3" fmla="*/ 52442 h 210651"/>
                  <a:gd name="connsiteX4" fmla="*/ 304800 w 306626"/>
                  <a:gd name="connsiteY4" fmla="*/ 204842 h 210651"/>
                  <a:gd name="connsiteX5" fmla="*/ 241300 w 306626"/>
                  <a:gd name="connsiteY5" fmla="*/ 192142 h 210651"/>
                  <a:gd name="connsiteX6" fmla="*/ 63500 w 306626"/>
                  <a:gd name="connsiteY6" fmla="*/ 141342 h 210651"/>
                  <a:gd name="connsiteX7" fmla="*/ 25400 w 306626"/>
                  <a:gd name="connsiteY7" fmla="*/ 128642 h 210651"/>
                  <a:gd name="connsiteX8" fmla="*/ 0 w 306626"/>
                  <a:gd name="connsiteY8" fmla="*/ 103242 h 210651"/>
                  <a:gd name="connsiteX0" fmla="*/ 88900 w 306626"/>
                  <a:gd name="connsiteY0" fmla="*/ 77842 h 210651"/>
                  <a:gd name="connsiteX1" fmla="*/ 127000 w 306626"/>
                  <a:gd name="connsiteY1" fmla="*/ 14342 h 210651"/>
                  <a:gd name="connsiteX2" fmla="*/ 241300 w 306626"/>
                  <a:gd name="connsiteY2" fmla="*/ 14342 h 210651"/>
                  <a:gd name="connsiteX3" fmla="*/ 266700 w 306626"/>
                  <a:gd name="connsiteY3" fmla="*/ 52442 h 210651"/>
                  <a:gd name="connsiteX4" fmla="*/ 304800 w 306626"/>
                  <a:gd name="connsiteY4" fmla="*/ 204842 h 210651"/>
                  <a:gd name="connsiteX5" fmla="*/ 241300 w 306626"/>
                  <a:gd name="connsiteY5" fmla="*/ 192142 h 210651"/>
                  <a:gd name="connsiteX6" fmla="*/ 63500 w 306626"/>
                  <a:gd name="connsiteY6" fmla="*/ 141342 h 210651"/>
                  <a:gd name="connsiteX7" fmla="*/ 0 w 306626"/>
                  <a:gd name="connsiteY7" fmla="*/ 103242 h 210651"/>
                  <a:gd name="connsiteX0" fmla="*/ 88900 w 308065"/>
                  <a:gd name="connsiteY0" fmla="*/ 64390 h 197199"/>
                  <a:gd name="connsiteX1" fmla="*/ 127000 w 308065"/>
                  <a:gd name="connsiteY1" fmla="*/ 890 h 197199"/>
                  <a:gd name="connsiteX2" fmla="*/ 266700 w 308065"/>
                  <a:gd name="connsiteY2" fmla="*/ 38990 h 197199"/>
                  <a:gd name="connsiteX3" fmla="*/ 304800 w 308065"/>
                  <a:gd name="connsiteY3" fmla="*/ 191390 h 197199"/>
                  <a:gd name="connsiteX4" fmla="*/ 241300 w 308065"/>
                  <a:gd name="connsiteY4" fmla="*/ 178690 h 197199"/>
                  <a:gd name="connsiteX5" fmla="*/ 63500 w 308065"/>
                  <a:gd name="connsiteY5" fmla="*/ 127890 h 197199"/>
                  <a:gd name="connsiteX6" fmla="*/ 0 w 308065"/>
                  <a:gd name="connsiteY6" fmla="*/ 89790 h 197199"/>
                  <a:gd name="connsiteX0" fmla="*/ 88900 w 317326"/>
                  <a:gd name="connsiteY0" fmla="*/ 64390 h 193676"/>
                  <a:gd name="connsiteX1" fmla="*/ 127000 w 317326"/>
                  <a:gd name="connsiteY1" fmla="*/ 890 h 193676"/>
                  <a:gd name="connsiteX2" fmla="*/ 266700 w 317326"/>
                  <a:gd name="connsiteY2" fmla="*/ 38990 h 193676"/>
                  <a:gd name="connsiteX3" fmla="*/ 304800 w 317326"/>
                  <a:gd name="connsiteY3" fmla="*/ 191390 h 193676"/>
                  <a:gd name="connsiteX4" fmla="*/ 63500 w 317326"/>
                  <a:gd name="connsiteY4" fmla="*/ 127890 h 193676"/>
                  <a:gd name="connsiteX5" fmla="*/ 0 w 317326"/>
                  <a:gd name="connsiteY5" fmla="*/ 89790 h 193676"/>
                  <a:gd name="connsiteX0" fmla="*/ 38100 w 317326"/>
                  <a:gd name="connsiteY0" fmla="*/ 76200 h 192786"/>
                  <a:gd name="connsiteX1" fmla="*/ 127000 w 317326"/>
                  <a:gd name="connsiteY1" fmla="*/ 0 h 192786"/>
                  <a:gd name="connsiteX2" fmla="*/ 266700 w 317326"/>
                  <a:gd name="connsiteY2" fmla="*/ 38100 h 192786"/>
                  <a:gd name="connsiteX3" fmla="*/ 304800 w 317326"/>
                  <a:gd name="connsiteY3" fmla="*/ 190500 h 192786"/>
                  <a:gd name="connsiteX4" fmla="*/ 63500 w 317326"/>
                  <a:gd name="connsiteY4" fmla="*/ 127000 h 192786"/>
                  <a:gd name="connsiteX5" fmla="*/ 0 w 317326"/>
                  <a:gd name="connsiteY5" fmla="*/ 88900 h 192786"/>
                  <a:gd name="connsiteX0" fmla="*/ 38100 w 317326"/>
                  <a:gd name="connsiteY0" fmla="*/ 76200 h 192786"/>
                  <a:gd name="connsiteX1" fmla="*/ 127000 w 317326"/>
                  <a:gd name="connsiteY1" fmla="*/ 0 h 192786"/>
                  <a:gd name="connsiteX2" fmla="*/ 266700 w 317326"/>
                  <a:gd name="connsiteY2" fmla="*/ 38100 h 192786"/>
                  <a:gd name="connsiteX3" fmla="*/ 304800 w 317326"/>
                  <a:gd name="connsiteY3" fmla="*/ 190500 h 192786"/>
                  <a:gd name="connsiteX4" fmla="*/ 63500 w 317326"/>
                  <a:gd name="connsiteY4" fmla="*/ 127000 h 192786"/>
                  <a:gd name="connsiteX5" fmla="*/ 0 w 317326"/>
                  <a:gd name="connsiteY5" fmla="*/ 88900 h 192786"/>
                  <a:gd name="connsiteX6" fmla="*/ 38100 w 317326"/>
                  <a:gd name="connsiteY6" fmla="*/ 76200 h 192786"/>
                  <a:gd name="connsiteX0" fmla="*/ 50800 w 317326"/>
                  <a:gd name="connsiteY0" fmla="*/ 51105 h 193091"/>
                  <a:gd name="connsiteX1" fmla="*/ 127000 w 317326"/>
                  <a:gd name="connsiteY1" fmla="*/ 305 h 193091"/>
                  <a:gd name="connsiteX2" fmla="*/ 266700 w 317326"/>
                  <a:gd name="connsiteY2" fmla="*/ 38405 h 193091"/>
                  <a:gd name="connsiteX3" fmla="*/ 304800 w 317326"/>
                  <a:gd name="connsiteY3" fmla="*/ 190805 h 193091"/>
                  <a:gd name="connsiteX4" fmla="*/ 63500 w 317326"/>
                  <a:gd name="connsiteY4" fmla="*/ 127305 h 193091"/>
                  <a:gd name="connsiteX5" fmla="*/ 0 w 317326"/>
                  <a:gd name="connsiteY5" fmla="*/ 89205 h 193091"/>
                  <a:gd name="connsiteX6" fmla="*/ 50800 w 317326"/>
                  <a:gd name="connsiteY6" fmla="*/ 51105 h 193091"/>
                  <a:gd name="connsiteX0" fmla="*/ 50800 w 521051"/>
                  <a:gd name="connsiteY0" fmla="*/ 52506 h 288544"/>
                  <a:gd name="connsiteX1" fmla="*/ 127000 w 521051"/>
                  <a:gd name="connsiteY1" fmla="*/ 1706 h 288544"/>
                  <a:gd name="connsiteX2" fmla="*/ 266700 w 521051"/>
                  <a:gd name="connsiteY2" fmla="*/ 39806 h 288544"/>
                  <a:gd name="connsiteX3" fmla="*/ 517525 w 521051"/>
                  <a:gd name="connsiteY3" fmla="*/ 287456 h 288544"/>
                  <a:gd name="connsiteX4" fmla="*/ 63500 w 521051"/>
                  <a:gd name="connsiteY4" fmla="*/ 128706 h 288544"/>
                  <a:gd name="connsiteX5" fmla="*/ 0 w 521051"/>
                  <a:gd name="connsiteY5" fmla="*/ 90606 h 288544"/>
                  <a:gd name="connsiteX6" fmla="*/ 50800 w 521051"/>
                  <a:gd name="connsiteY6" fmla="*/ 52506 h 288544"/>
                  <a:gd name="connsiteX0" fmla="*/ 50800 w 521051"/>
                  <a:gd name="connsiteY0" fmla="*/ 52506 h 288544"/>
                  <a:gd name="connsiteX1" fmla="*/ 127000 w 521051"/>
                  <a:gd name="connsiteY1" fmla="*/ 1706 h 288544"/>
                  <a:gd name="connsiteX2" fmla="*/ 266700 w 521051"/>
                  <a:gd name="connsiteY2" fmla="*/ 39806 h 288544"/>
                  <a:gd name="connsiteX3" fmla="*/ 517525 w 521051"/>
                  <a:gd name="connsiteY3" fmla="*/ 287456 h 288544"/>
                  <a:gd name="connsiteX4" fmla="*/ 63500 w 521051"/>
                  <a:gd name="connsiteY4" fmla="*/ 128706 h 288544"/>
                  <a:gd name="connsiteX5" fmla="*/ 0 w 521051"/>
                  <a:gd name="connsiteY5" fmla="*/ 90606 h 288544"/>
                  <a:gd name="connsiteX6" fmla="*/ 50800 w 521051"/>
                  <a:gd name="connsiteY6" fmla="*/ 52506 h 288544"/>
                  <a:gd name="connsiteX0" fmla="*/ 50800 w 521051"/>
                  <a:gd name="connsiteY0" fmla="*/ 52506 h 288544"/>
                  <a:gd name="connsiteX1" fmla="*/ 127000 w 521051"/>
                  <a:gd name="connsiteY1" fmla="*/ 1706 h 288544"/>
                  <a:gd name="connsiteX2" fmla="*/ 266700 w 521051"/>
                  <a:gd name="connsiteY2" fmla="*/ 39806 h 288544"/>
                  <a:gd name="connsiteX3" fmla="*/ 517525 w 521051"/>
                  <a:gd name="connsiteY3" fmla="*/ 287456 h 288544"/>
                  <a:gd name="connsiteX4" fmla="*/ 63500 w 521051"/>
                  <a:gd name="connsiteY4" fmla="*/ 128706 h 288544"/>
                  <a:gd name="connsiteX5" fmla="*/ 0 w 521051"/>
                  <a:gd name="connsiteY5" fmla="*/ 90606 h 288544"/>
                  <a:gd name="connsiteX6" fmla="*/ 50800 w 521051"/>
                  <a:gd name="connsiteY6" fmla="*/ 52506 h 288544"/>
                  <a:gd name="connsiteX0" fmla="*/ 50800 w 517525"/>
                  <a:gd name="connsiteY0" fmla="*/ 52506 h 288544"/>
                  <a:gd name="connsiteX1" fmla="*/ 127000 w 517525"/>
                  <a:gd name="connsiteY1" fmla="*/ 1706 h 288544"/>
                  <a:gd name="connsiteX2" fmla="*/ 266700 w 517525"/>
                  <a:gd name="connsiteY2" fmla="*/ 39806 h 288544"/>
                  <a:gd name="connsiteX3" fmla="*/ 517525 w 517525"/>
                  <a:gd name="connsiteY3" fmla="*/ 287456 h 288544"/>
                  <a:gd name="connsiteX4" fmla="*/ 63500 w 517525"/>
                  <a:gd name="connsiteY4" fmla="*/ 128706 h 288544"/>
                  <a:gd name="connsiteX5" fmla="*/ 0 w 517525"/>
                  <a:gd name="connsiteY5" fmla="*/ 90606 h 288544"/>
                  <a:gd name="connsiteX6" fmla="*/ 50800 w 517525"/>
                  <a:gd name="connsiteY6" fmla="*/ 52506 h 288544"/>
                  <a:gd name="connsiteX0" fmla="*/ 50800 w 517525"/>
                  <a:gd name="connsiteY0" fmla="*/ 52506 h 287456"/>
                  <a:gd name="connsiteX1" fmla="*/ 127000 w 517525"/>
                  <a:gd name="connsiteY1" fmla="*/ 1706 h 287456"/>
                  <a:gd name="connsiteX2" fmla="*/ 266700 w 517525"/>
                  <a:gd name="connsiteY2" fmla="*/ 39806 h 287456"/>
                  <a:gd name="connsiteX3" fmla="*/ 517525 w 517525"/>
                  <a:gd name="connsiteY3" fmla="*/ 287456 h 287456"/>
                  <a:gd name="connsiteX4" fmla="*/ 63500 w 517525"/>
                  <a:gd name="connsiteY4" fmla="*/ 128706 h 287456"/>
                  <a:gd name="connsiteX5" fmla="*/ 0 w 517525"/>
                  <a:gd name="connsiteY5" fmla="*/ 90606 h 287456"/>
                  <a:gd name="connsiteX6" fmla="*/ 50800 w 517525"/>
                  <a:gd name="connsiteY6" fmla="*/ 52506 h 287456"/>
                  <a:gd name="connsiteX0" fmla="*/ 50800 w 517525"/>
                  <a:gd name="connsiteY0" fmla="*/ 52506 h 287768"/>
                  <a:gd name="connsiteX1" fmla="*/ 127000 w 517525"/>
                  <a:gd name="connsiteY1" fmla="*/ 1706 h 287768"/>
                  <a:gd name="connsiteX2" fmla="*/ 266700 w 517525"/>
                  <a:gd name="connsiteY2" fmla="*/ 39806 h 287768"/>
                  <a:gd name="connsiteX3" fmla="*/ 517525 w 517525"/>
                  <a:gd name="connsiteY3" fmla="*/ 287456 h 287768"/>
                  <a:gd name="connsiteX4" fmla="*/ 0 w 517525"/>
                  <a:gd name="connsiteY4" fmla="*/ 90606 h 287768"/>
                  <a:gd name="connsiteX5" fmla="*/ 50800 w 517525"/>
                  <a:gd name="connsiteY5" fmla="*/ 52506 h 287768"/>
                  <a:gd name="connsiteX0" fmla="*/ 63500 w 530225"/>
                  <a:gd name="connsiteY0" fmla="*/ 52506 h 287786"/>
                  <a:gd name="connsiteX1" fmla="*/ 139700 w 530225"/>
                  <a:gd name="connsiteY1" fmla="*/ 1706 h 287786"/>
                  <a:gd name="connsiteX2" fmla="*/ 279400 w 530225"/>
                  <a:gd name="connsiteY2" fmla="*/ 39806 h 287786"/>
                  <a:gd name="connsiteX3" fmla="*/ 530225 w 530225"/>
                  <a:gd name="connsiteY3" fmla="*/ 287456 h 287786"/>
                  <a:gd name="connsiteX4" fmla="*/ 0 w 530225"/>
                  <a:gd name="connsiteY4" fmla="*/ 100131 h 287786"/>
                  <a:gd name="connsiteX5" fmla="*/ 63500 w 530225"/>
                  <a:gd name="connsiteY5" fmla="*/ 52506 h 287786"/>
                  <a:gd name="connsiteX0" fmla="*/ 63500 w 530225"/>
                  <a:gd name="connsiteY0" fmla="*/ 52506 h 287829"/>
                  <a:gd name="connsiteX1" fmla="*/ 139700 w 530225"/>
                  <a:gd name="connsiteY1" fmla="*/ 1706 h 287829"/>
                  <a:gd name="connsiteX2" fmla="*/ 279400 w 530225"/>
                  <a:gd name="connsiteY2" fmla="*/ 39806 h 287829"/>
                  <a:gd name="connsiteX3" fmla="*/ 530225 w 530225"/>
                  <a:gd name="connsiteY3" fmla="*/ 287456 h 287829"/>
                  <a:gd name="connsiteX4" fmla="*/ 0 w 530225"/>
                  <a:gd name="connsiteY4" fmla="*/ 100131 h 287829"/>
                  <a:gd name="connsiteX5" fmla="*/ 63500 w 530225"/>
                  <a:gd name="connsiteY5" fmla="*/ 52506 h 287829"/>
                  <a:gd name="connsiteX0" fmla="*/ 63500 w 530225"/>
                  <a:gd name="connsiteY0" fmla="*/ 52506 h 287829"/>
                  <a:gd name="connsiteX1" fmla="*/ 139700 w 530225"/>
                  <a:gd name="connsiteY1" fmla="*/ 1706 h 287829"/>
                  <a:gd name="connsiteX2" fmla="*/ 279400 w 530225"/>
                  <a:gd name="connsiteY2" fmla="*/ 39806 h 287829"/>
                  <a:gd name="connsiteX3" fmla="*/ 530225 w 530225"/>
                  <a:gd name="connsiteY3" fmla="*/ 287456 h 287829"/>
                  <a:gd name="connsiteX4" fmla="*/ 0 w 530225"/>
                  <a:gd name="connsiteY4" fmla="*/ 100131 h 287829"/>
                  <a:gd name="connsiteX5" fmla="*/ 63500 w 530225"/>
                  <a:gd name="connsiteY5" fmla="*/ 52506 h 287829"/>
                  <a:gd name="connsiteX0" fmla="*/ 63500 w 530225"/>
                  <a:gd name="connsiteY0" fmla="*/ 52831 h 288154"/>
                  <a:gd name="connsiteX1" fmla="*/ 139700 w 530225"/>
                  <a:gd name="connsiteY1" fmla="*/ 2031 h 288154"/>
                  <a:gd name="connsiteX2" fmla="*/ 419100 w 530225"/>
                  <a:gd name="connsiteY2" fmla="*/ 122681 h 288154"/>
                  <a:gd name="connsiteX3" fmla="*/ 530225 w 530225"/>
                  <a:gd name="connsiteY3" fmla="*/ 287781 h 288154"/>
                  <a:gd name="connsiteX4" fmla="*/ 0 w 530225"/>
                  <a:gd name="connsiteY4" fmla="*/ 100456 h 288154"/>
                  <a:gd name="connsiteX5" fmla="*/ 63500 w 530225"/>
                  <a:gd name="connsiteY5" fmla="*/ 52831 h 288154"/>
                  <a:gd name="connsiteX0" fmla="*/ 63500 w 530225"/>
                  <a:gd name="connsiteY0" fmla="*/ 21638 h 256961"/>
                  <a:gd name="connsiteX1" fmla="*/ 234950 w 530225"/>
                  <a:gd name="connsiteY1" fmla="*/ 5763 h 256961"/>
                  <a:gd name="connsiteX2" fmla="*/ 419100 w 530225"/>
                  <a:gd name="connsiteY2" fmla="*/ 91488 h 256961"/>
                  <a:gd name="connsiteX3" fmla="*/ 530225 w 530225"/>
                  <a:gd name="connsiteY3" fmla="*/ 256588 h 256961"/>
                  <a:gd name="connsiteX4" fmla="*/ 0 w 530225"/>
                  <a:gd name="connsiteY4" fmla="*/ 69263 h 256961"/>
                  <a:gd name="connsiteX5" fmla="*/ 63500 w 530225"/>
                  <a:gd name="connsiteY5" fmla="*/ 21638 h 256961"/>
                  <a:gd name="connsiteX0" fmla="*/ 85725 w 530225"/>
                  <a:gd name="connsiteY0" fmla="*/ 16135 h 260983"/>
                  <a:gd name="connsiteX1" fmla="*/ 234950 w 530225"/>
                  <a:gd name="connsiteY1" fmla="*/ 9785 h 260983"/>
                  <a:gd name="connsiteX2" fmla="*/ 419100 w 530225"/>
                  <a:gd name="connsiteY2" fmla="*/ 95510 h 260983"/>
                  <a:gd name="connsiteX3" fmla="*/ 530225 w 530225"/>
                  <a:gd name="connsiteY3" fmla="*/ 260610 h 260983"/>
                  <a:gd name="connsiteX4" fmla="*/ 0 w 530225"/>
                  <a:gd name="connsiteY4" fmla="*/ 73285 h 260983"/>
                  <a:gd name="connsiteX5" fmla="*/ 85725 w 530225"/>
                  <a:gd name="connsiteY5" fmla="*/ 16135 h 260983"/>
                  <a:gd name="connsiteX0" fmla="*/ 85725 w 530225"/>
                  <a:gd name="connsiteY0" fmla="*/ 16135 h 260610"/>
                  <a:gd name="connsiteX1" fmla="*/ 234950 w 530225"/>
                  <a:gd name="connsiteY1" fmla="*/ 9785 h 260610"/>
                  <a:gd name="connsiteX2" fmla="*/ 419100 w 530225"/>
                  <a:gd name="connsiteY2" fmla="*/ 95510 h 260610"/>
                  <a:gd name="connsiteX3" fmla="*/ 530225 w 530225"/>
                  <a:gd name="connsiteY3" fmla="*/ 260610 h 260610"/>
                  <a:gd name="connsiteX4" fmla="*/ 0 w 530225"/>
                  <a:gd name="connsiteY4" fmla="*/ 73285 h 260610"/>
                  <a:gd name="connsiteX5" fmla="*/ 85725 w 530225"/>
                  <a:gd name="connsiteY5" fmla="*/ 16135 h 260610"/>
                  <a:gd name="connsiteX0" fmla="*/ 85725 w 530225"/>
                  <a:gd name="connsiteY0" fmla="*/ 14090 h 258565"/>
                  <a:gd name="connsiteX1" fmla="*/ 234950 w 530225"/>
                  <a:gd name="connsiteY1" fmla="*/ 7740 h 258565"/>
                  <a:gd name="connsiteX2" fmla="*/ 444500 w 530225"/>
                  <a:gd name="connsiteY2" fmla="*/ 61715 h 258565"/>
                  <a:gd name="connsiteX3" fmla="*/ 530225 w 530225"/>
                  <a:gd name="connsiteY3" fmla="*/ 258565 h 258565"/>
                  <a:gd name="connsiteX4" fmla="*/ 0 w 530225"/>
                  <a:gd name="connsiteY4" fmla="*/ 71240 h 258565"/>
                  <a:gd name="connsiteX5" fmla="*/ 85725 w 530225"/>
                  <a:gd name="connsiteY5" fmla="*/ 14090 h 258565"/>
                  <a:gd name="connsiteX0" fmla="*/ 85725 w 530225"/>
                  <a:gd name="connsiteY0" fmla="*/ 7049 h 251524"/>
                  <a:gd name="connsiteX1" fmla="*/ 219074 w 530225"/>
                  <a:gd name="connsiteY1" fmla="*/ 22925 h 251524"/>
                  <a:gd name="connsiteX2" fmla="*/ 234950 w 530225"/>
                  <a:gd name="connsiteY2" fmla="*/ 699 h 251524"/>
                  <a:gd name="connsiteX3" fmla="*/ 444500 w 530225"/>
                  <a:gd name="connsiteY3" fmla="*/ 54674 h 251524"/>
                  <a:gd name="connsiteX4" fmla="*/ 530225 w 530225"/>
                  <a:gd name="connsiteY4" fmla="*/ 251524 h 251524"/>
                  <a:gd name="connsiteX5" fmla="*/ 0 w 530225"/>
                  <a:gd name="connsiteY5" fmla="*/ 64199 h 251524"/>
                  <a:gd name="connsiteX6" fmla="*/ 85725 w 530225"/>
                  <a:gd name="connsiteY6" fmla="*/ 7049 h 251524"/>
                  <a:gd name="connsiteX0" fmla="*/ 85725 w 530225"/>
                  <a:gd name="connsiteY0" fmla="*/ 7049 h 251524"/>
                  <a:gd name="connsiteX1" fmla="*/ 193674 w 530225"/>
                  <a:gd name="connsiteY1" fmla="*/ 22925 h 251524"/>
                  <a:gd name="connsiteX2" fmla="*/ 234950 w 530225"/>
                  <a:gd name="connsiteY2" fmla="*/ 699 h 251524"/>
                  <a:gd name="connsiteX3" fmla="*/ 444500 w 530225"/>
                  <a:gd name="connsiteY3" fmla="*/ 54674 h 251524"/>
                  <a:gd name="connsiteX4" fmla="*/ 530225 w 530225"/>
                  <a:gd name="connsiteY4" fmla="*/ 251524 h 251524"/>
                  <a:gd name="connsiteX5" fmla="*/ 0 w 530225"/>
                  <a:gd name="connsiteY5" fmla="*/ 64199 h 251524"/>
                  <a:gd name="connsiteX6" fmla="*/ 85725 w 530225"/>
                  <a:gd name="connsiteY6" fmla="*/ 7049 h 251524"/>
                  <a:gd name="connsiteX0" fmla="*/ 85725 w 530225"/>
                  <a:gd name="connsiteY0" fmla="*/ 10620 h 255095"/>
                  <a:gd name="connsiteX1" fmla="*/ 234950 w 530225"/>
                  <a:gd name="connsiteY1" fmla="*/ 4270 h 255095"/>
                  <a:gd name="connsiteX2" fmla="*/ 444500 w 530225"/>
                  <a:gd name="connsiteY2" fmla="*/ 58245 h 255095"/>
                  <a:gd name="connsiteX3" fmla="*/ 530225 w 530225"/>
                  <a:gd name="connsiteY3" fmla="*/ 255095 h 255095"/>
                  <a:gd name="connsiteX4" fmla="*/ 0 w 530225"/>
                  <a:gd name="connsiteY4" fmla="*/ 67770 h 255095"/>
                  <a:gd name="connsiteX5" fmla="*/ 85725 w 530225"/>
                  <a:gd name="connsiteY5" fmla="*/ 10620 h 255095"/>
                  <a:gd name="connsiteX0" fmla="*/ 85725 w 530225"/>
                  <a:gd name="connsiteY0" fmla="*/ 2005 h 246480"/>
                  <a:gd name="connsiteX1" fmla="*/ 263525 w 530225"/>
                  <a:gd name="connsiteY1" fmla="*/ 33755 h 246480"/>
                  <a:gd name="connsiteX2" fmla="*/ 444500 w 530225"/>
                  <a:gd name="connsiteY2" fmla="*/ 49630 h 246480"/>
                  <a:gd name="connsiteX3" fmla="*/ 530225 w 530225"/>
                  <a:gd name="connsiteY3" fmla="*/ 246480 h 246480"/>
                  <a:gd name="connsiteX4" fmla="*/ 0 w 530225"/>
                  <a:gd name="connsiteY4" fmla="*/ 59155 h 246480"/>
                  <a:gd name="connsiteX5" fmla="*/ 85725 w 530225"/>
                  <a:gd name="connsiteY5" fmla="*/ 2005 h 246480"/>
                  <a:gd name="connsiteX0" fmla="*/ 85725 w 530225"/>
                  <a:gd name="connsiteY0" fmla="*/ 2005 h 246480"/>
                  <a:gd name="connsiteX1" fmla="*/ 263525 w 530225"/>
                  <a:gd name="connsiteY1" fmla="*/ 33755 h 246480"/>
                  <a:gd name="connsiteX2" fmla="*/ 444500 w 530225"/>
                  <a:gd name="connsiteY2" fmla="*/ 49630 h 246480"/>
                  <a:gd name="connsiteX3" fmla="*/ 530225 w 530225"/>
                  <a:gd name="connsiteY3" fmla="*/ 246480 h 246480"/>
                  <a:gd name="connsiteX4" fmla="*/ 0 w 530225"/>
                  <a:gd name="connsiteY4" fmla="*/ 59155 h 246480"/>
                  <a:gd name="connsiteX5" fmla="*/ 85725 w 530225"/>
                  <a:gd name="connsiteY5" fmla="*/ 2005 h 246480"/>
                  <a:gd name="connsiteX0" fmla="*/ 88520 w 533020"/>
                  <a:gd name="connsiteY0" fmla="*/ 2005 h 246480"/>
                  <a:gd name="connsiteX1" fmla="*/ 266320 w 533020"/>
                  <a:gd name="connsiteY1" fmla="*/ 33755 h 246480"/>
                  <a:gd name="connsiteX2" fmla="*/ 447295 w 533020"/>
                  <a:gd name="connsiteY2" fmla="*/ 49630 h 246480"/>
                  <a:gd name="connsiteX3" fmla="*/ 533020 w 533020"/>
                  <a:gd name="connsiteY3" fmla="*/ 246480 h 246480"/>
                  <a:gd name="connsiteX4" fmla="*/ 0 w 533020"/>
                  <a:gd name="connsiteY4" fmla="*/ 62565 h 246480"/>
                  <a:gd name="connsiteX5" fmla="*/ 88520 w 533020"/>
                  <a:gd name="connsiteY5" fmla="*/ 2005 h 246480"/>
                  <a:gd name="connsiteX0" fmla="*/ 88520 w 562547"/>
                  <a:gd name="connsiteY0" fmla="*/ 2005 h 247062"/>
                  <a:gd name="connsiteX1" fmla="*/ 266320 w 562547"/>
                  <a:gd name="connsiteY1" fmla="*/ 33755 h 247062"/>
                  <a:gd name="connsiteX2" fmla="*/ 447295 w 562547"/>
                  <a:gd name="connsiteY2" fmla="*/ 49630 h 247062"/>
                  <a:gd name="connsiteX3" fmla="*/ 488782 w 562547"/>
                  <a:gd name="connsiteY3" fmla="*/ 118348 h 247062"/>
                  <a:gd name="connsiteX4" fmla="*/ 533020 w 562547"/>
                  <a:gd name="connsiteY4" fmla="*/ 246480 h 247062"/>
                  <a:gd name="connsiteX5" fmla="*/ 0 w 562547"/>
                  <a:gd name="connsiteY5" fmla="*/ 62565 h 247062"/>
                  <a:gd name="connsiteX6" fmla="*/ 88520 w 562547"/>
                  <a:gd name="connsiteY6" fmla="*/ 2005 h 247062"/>
                  <a:gd name="connsiteX0" fmla="*/ 88520 w 562547"/>
                  <a:gd name="connsiteY0" fmla="*/ 2005 h 247062"/>
                  <a:gd name="connsiteX1" fmla="*/ 266320 w 562547"/>
                  <a:gd name="connsiteY1" fmla="*/ 33755 h 247062"/>
                  <a:gd name="connsiteX2" fmla="*/ 360122 w 562547"/>
                  <a:gd name="connsiteY2" fmla="*/ 35977 h 247062"/>
                  <a:gd name="connsiteX3" fmla="*/ 447295 w 562547"/>
                  <a:gd name="connsiteY3" fmla="*/ 49630 h 247062"/>
                  <a:gd name="connsiteX4" fmla="*/ 488782 w 562547"/>
                  <a:gd name="connsiteY4" fmla="*/ 118348 h 247062"/>
                  <a:gd name="connsiteX5" fmla="*/ 533020 w 562547"/>
                  <a:gd name="connsiteY5" fmla="*/ 246480 h 247062"/>
                  <a:gd name="connsiteX6" fmla="*/ 0 w 562547"/>
                  <a:gd name="connsiteY6" fmla="*/ 62565 h 247062"/>
                  <a:gd name="connsiteX7" fmla="*/ 88520 w 562547"/>
                  <a:gd name="connsiteY7" fmla="*/ 2005 h 247062"/>
                  <a:gd name="connsiteX0" fmla="*/ 88520 w 562547"/>
                  <a:gd name="connsiteY0" fmla="*/ 1788 h 246845"/>
                  <a:gd name="connsiteX1" fmla="*/ 205852 w 562547"/>
                  <a:gd name="connsiteY1" fmla="*/ 17589 h 246845"/>
                  <a:gd name="connsiteX2" fmla="*/ 266320 w 562547"/>
                  <a:gd name="connsiteY2" fmla="*/ 33538 h 246845"/>
                  <a:gd name="connsiteX3" fmla="*/ 360122 w 562547"/>
                  <a:gd name="connsiteY3" fmla="*/ 35760 h 246845"/>
                  <a:gd name="connsiteX4" fmla="*/ 447295 w 562547"/>
                  <a:gd name="connsiteY4" fmla="*/ 49413 h 246845"/>
                  <a:gd name="connsiteX5" fmla="*/ 488782 w 562547"/>
                  <a:gd name="connsiteY5" fmla="*/ 118131 h 246845"/>
                  <a:gd name="connsiteX6" fmla="*/ 533020 w 562547"/>
                  <a:gd name="connsiteY6" fmla="*/ 246263 h 246845"/>
                  <a:gd name="connsiteX7" fmla="*/ 0 w 562547"/>
                  <a:gd name="connsiteY7" fmla="*/ 62348 h 246845"/>
                  <a:gd name="connsiteX8" fmla="*/ 88520 w 562547"/>
                  <a:gd name="connsiteY8" fmla="*/ 1788 h 246845"/>
                  <a:gd name="connsiteX0" fmla="*/ 88520 w 534162"/>
                  <a:gd name="connsiteY0" fmla="*/ 1788 h 246263"/>
                  <a:gd name="connsiteX1" fmla="*/ 205852 w 534162"/>
                  <a:gd name="connsiteY1" fmla="*/ 17589 h 246263"/>
                  <a:gd name="connsiteX2" fmla="*/ 266320 w 534162"/>
                  <a:gd name="connsiteY2" fmla="*/ 33538 h 246263"/>
                  <a:gd name="connsiteX3" fmla="*/ 360122 w 534162"/>
                  <a:gd name="connsiteY3" fmla="*/ 35760 h 246263"/>
                  <a:gd name="connsiteX4" fmla="*/ 447295 w 534162"/>
                  <a:gd name="connsiteY4" fmla="*/ 49413 h 246263"/>
                  <a:gd name="connsiteX5" fmla="*/ 488782 w 534162"/>
                  <a:gd name="connsiteY5" fmla="*/ 118131 h 246263"/>
                  <a:gd name="connsiteX6" fmla="*/ 533020 w 534162"/>
                  <a:gd name="connsiteY6" fmla="*/ 246263 h 246263"/>
                  <a:gd name="connsiteX7" fmla="*/ 0 w 534162"/>
                  <a:gd name="connsiteY7" fmla="*/ 62348 h 246263"/>
                  <a:gd name="connsiteX8" fmla="*/ 88520 w 534162"/>
                  <a:gd name="connsiteY8" fmla="*/ 1788 h 246263"/>
                  <a:gd name="connsiteX0" fmla="*/ 88520 w 565565"/>
                  <a:gd name="connsiteY0" fmla="*/ 1788 h 247423"/>
                  <a:gd name="connsiteX1" fmla="*/ 205852 w 565565"/>
                  <a:gd name="connsiteY1" fmla="*/ 17589 h 247423"/>
                  <a:gd name="connsiteX2" fmla="*/ 266320 w 565565"/>
                  <a:gd name="connsiteY2" fmla="*/ 33538 h 247423"/>
                  <a:gd name="connsiteX3" fmla="*/ 360122 w 565565"/>
                  <a:gd name="connsiteY3" fmla="*/ 35760 h 247423"/>
                  <a:gd name="connsiteX4" fmla="*/ 447295 w 565565"/>
                  <a:gd name="connsiteY4" fmla="*/ 49413 h 247423"/>
                  <a:gd name="connsiteX5" fmla="*/ 488782 w 565565"/>
                  <a:gd name="connsiteY5" fmla="*/ 118131 h 247423"/>
                  <a:gd name="connsiteX6" fmla="*/ 505005 w 565565"/>
                  <a:gd name="connsiteY6" fmla="*/ 139636 h 247423"/>
                  <a:gd name="connsiteX7" fmla="*/ 533020 w 565565"/>
                  <a:gd name="connsiteY7" fmla="*/ 246263 h 247423"/>
                  <a:gd name="connsiteX8" fmla="*/ 0 w 565565"/>
                  <a:gd name="connsiteY8" fmla="*/ 62348 h 247423"/>
                  <a:gd name="connsiteX9" fmla="*/ 88520 w 565565"/>
                  <a:gd name="connsiteY9" fmla="*/ 1788 h 247423"/>
                  <a:gd name="connsiteX0" fmla="*/ 88520 w 570941"/>
                  <a:gd name="connsiteY0" fmla="*/ 1788 h 247205"/>
                  <a:gd name="connsiteX1" fmla="*/ 205852 w 570941"/>
                  <a:gd name="connsiteY1" fmla="*/ 17589 h 247205"/>
                  <a:gd name="connsiteX2" fmla="*/ 266320 w 570941"/>
                  <a:gd name="connsiteY2" fmla="*/ 33538 h 247205"/>
                  <a:gd name="connsiteX3" fmla="*/ 360122 w 570941"/>
                  <a:gd name="connsiteY3" fmla="*/ 35760 h 247205"/>
                  <a:gd name="connsiteX4" fmla="*/ 447295 w 570941"/>
                  <a:gd name="connsiteY4" fmla="*/ 49413 h 247205"/>
                  <a:gd name="connsiteX5" fmla="*/ 488782 w 570941"/>
                  <a:gd name="connsiteY5" fmla="*/ 118131 h 247205"/>
                  <a:gd name="connsiteX6" fmla="*/ 528670 w 570941"/>
                  <a:gd name="connsiteY6" fmla="*/ 114709 h 247205"/>
                  <a:gd name="connsiteX7" fmla="*/ 533020 w 570941"/>
                  <a:gd name="connsiteY7" fmla="*/ 246263 h 247205"/>
                  <a:gd name="connsiteX8" fmla="*/ 0 w 570941"/>
                  <a:gd name="connsiteY8" fmla="*/ 62348 h 247205"/>
                  <a:gd name="connsiteX9" fmla="*/ 88520 w 570941"/>
                  <a:gd name="connsiteY9" fmla="*/ 1788 h 247205"/>
                  <a:gd name="connsiteX0" fmla="*/ 88520 w 536277"/>
                  <a:gd name="connsiteY0" fmla="*/ 1788 h 246263"/>
                  <a:gd name="connsiteX1" fmla="*/ 205852 w 536277"/>
                  <a:gd name="connsiteY1" fmla="*/ 17589 h 246263"/>
                  <a:gd name="connsiteX2" fmla="*/ 266320 w 536277"/>
                  <a:gd name="connsiteY2" fmla="*/ 33538 h 246263"/>
                  <a:gd name="connsiteX3" fmla="*/ 360122 w 536277"/>
                  <a:gd name="connsiteY3" fmla="*/ 35760 h 246263"/>
                  <a:gd name="connsiteX4" fmla="*/ 447295 w 536277"/>
                  <a:gd name="connsiteY4" fmla="*/ 49413 h 246263"/>
                  <a:gd name="connsiteX5" fmla="*/ 488782 w 536277"/>
                  <a:gd name="connsiteY5" fmla="*/ 118131 h 246263"/>
                  <a:gd name="connsiteX6" fmla="*/ 528670 w 536277"/>
                  <a:gd name="connsiteY6" fmla="*/ 114709 h 246263"/>
                  <a:gd name="connsiteX7" fmla="*/ 533020 w 536277"/>
                  <a:gd name="connsiteY7" fmla="*/ 246263 h 246263"/>
                  <a:gd name="connsiteX8" fmla="*/ 0 w 536277"/>
                  <a:gd name="connsiteY8" fmla="*/ 62348 h 246263"/>
                  <a:gd name="connsiteX9" fmla="*/ 88520 w 536277"/>
                  <a:gd name="connsiteY9" fmla="*/ 1788 h 246263"/>
                  <a:gd name="connsiteX0" fmla="*/ 88520 w 536277"/>
                  <a:gd name="connsiteY0" fmla="*/ 1788 h 246263"/>
                  <a:gd name="connsiteX1" fmla="*/ 205852 w 536277"/>
                  <a:gd name="connsiteY1" fmla="*/ 17589 h 246263"/>
                  <a:gd name="connsiteX2" fmla="*/ 266320 w 536277"/>
                  <a:gd name="connsiteY2" fmla="*/ 33538 h 246263"/>
                  <a:gd name="connsiteX3" fmla="*/ 360122 w 536277"/>
                  <a:gd name="connsiteY3" fmla="*/ 35760 h 246263"/>
                  <a:gd name="connsiteX4" fmla="*/ 447295 w 536277"/>
                  <a:gd name="connsiteY4" fmla="*/ 49413 h 246263"/>
                  <a:gd name="connsiteX5" fmla="*/ 494253 w 536277"/>
                  <a:gd name="connsiteY5" fmla="*/ 144813 h 246263"/>
                  <a:gd name="connsiteX6" fmla="*/ 528670 w 536277"/>
                  <a:gd name="connsiteY6" fmla="*/ 114709 h 246263"/>
                  <a:gd name="connsiteX7" fmla="*/ 533020 w 536277"/>
                  <a:gd name="connsiteY7" fmla="*/ 246263 h 246263"/>
                  <a:gd name="connsiteX8" fmla="*/ 0 w 536277"/>
                  <a:gd name="connsiteY8" fmla="*/ 62348 h 246263"/>
                  <a:gd name="connsiteX9" fmla="*/ 88520 w 536277"/>
                  <a:gd name="connsiteY9" fmla="*/ 1788 h 246263"/>
                  <a:gd name="connsiteX0" fmla="*/ 88520 w 536277"/>
                  <a:gd name="connsiteY0" fmla="*/ 1788 h 246263"/>
                  <a:gd name="connsiteX1" fmla="*/ 205852 w 536277"/>
                  <a:gd name="connsiteY1" fmla="*/ 17589 h 246263"/>
                  <a:gd name="connsiteX2" fmla="*/ 266320 w 536277"/>
                  <a:gd name="connsiteY2" fmla="*/ 33538 h 246263"/>
                  <a:gd name="connsiteX3" fmla="*/ 360122 w 536277"/>
                  <a:gd name="connsiteY3" fmla="*/ 35760 h 246263"/>
                  <a:gd name="connsiteX4" fmla="*/ 447295 w 536277"/>
                  <a:gd name="connsiteY4" fmla="*/ 49413 h 246263"/>
                  <a:gd name="connsiteX5" fmla="*/ 494253 w 536277"/>
                  <a:gd name="connsiteY5" fmla="*/ 144813 h 246263"/>
                  <a:gd name="connsiteX6" fmla="*/ 528670 w 536277"/>
                  <a:gd name="connsiteY6" fmla="*/ 114709 h 246263"/>
                  <a:gd name="connsiteX7" fmla="*/ 533020 w 536277"/>
                  <a:gd name="connsiteY7" fmla="*/ 246263 h 246263"/>
                  <a:gd name="connsiteX8" fmla="*/ 0 w 536277"/>
                  <a:gd name="connsiteY8" fmla="*/ 62348 h 246263"/>
                  <a:gd name="connsiteX9" fmla="*/ 88520 w 536277"/>
                  <a:gd name="connsiteY9" fmla="*/ 1788 h 246263"/>
                  <a:gd name="connsiteX0" fmla="*/ 88520 w 536277"/>
                  <a:gd name="connsiteY0" fmla="*/ 1788 h 246263"/>
                  <a:gd name="connsiteX1" fmla="*/ 205852 w 536277"/>
                  <a:gd name="connsiteY1" fmla="*/ 17589 h 246263"/>
                  <a:gd name="connsiteX2" fmla="*/ 266320 w 536277"/>
                  <a:gd name="connsiteY2" fmla="*/ 33538 h 246263"/>
                  <a:gd name="connsiteX3" fmla="*/ 360122 w 536277"/>
                  <a:gd name="connsiteY3" fmla="*/ 35760 h 246263"/>
                  <a:gd name="connsiteX4" fmla="*/ 447295 w 536277"/>
                  <a:gd name="connsiteY4" fmla="*/ 49413 h 246263"/>
                  <a:gd name="connsiteX5" fmla="*/ 494253 w 536277"/>
                  <a:gd name="connsiteY5" fmla="*/ 144813 h 246263"/>
                  <a:gd name="connsiteX6" fmla="*/ 528670 w 536277"/>
                  <a:gd name="connsiteY6" fmla="*/ 114709 h 246263"/>
                  <a:gd name="connsiteX7" fmla="*/ 533020 w 536277"/>
                  <a:gd name="connsiteY7" fmla="*/ 246263 h 246263"/>
                  <a:gd name="connsiteX8" fmla="*/ 0 w 536277"/>
                  <a:gd name="connsiteY8" fmla="*/ 62348 h 246263"/>
                  <a:gd name="connsiteX9" fmla="*/ 88520 w 536277"/>
                  <a:gd name="connsiteY9" fmla="*/ 1788 h 246263"/>
                  <a:gd name="connsiteX0" fmla="*/ 88520 w 536277"/>
                  <a:gd name="connsiteY0" fmla="*/ 1788 h 246263"/>
                  <a:gd name="connsiteX1" fmla="*/ 205852 w 536277"/>
                  <a:gd name="connsiteY1" fmla="*/ 17589 h 246263"/>
                  <a:gd name="connsiteX2" fmla="*/ 266320 w 536277"/>
                  <a:gd name="connsiteY2" fmla="*/ 33538 h 246263"/>
                  <a:gd name="connsiteX3" fmla="*/ 361886 w 536277"/>
                  <a:gd name="connsiteY3" fmla="*/ 68738 h 246263"/>
                  <a:gd name="connsiteX4" fmla="*/ 447295 w 536277"/>
                  <a:gd name="connsiteY4" fmla="*/ 49413 h 246263"/>
                  <a:gd name="connsiteX5" fmla="*/ 494253 w 536277"/>
                  <a:gd name="connsiteY5" fmla="*/ 144813 h 246263"/>
                  <a:gd name="connsiteX6" fmla="*/ 528670 w 536277"/>
                  <a:gd name="connsiteY6" fmla="*/ 114709 h 246263"/>
                  <a:gd name="connsiteX7" fmla="*/ 533020 w 536277"/>
                  <a:gd name="connsiteY7" fmla="*/ 246263 h 246263"/>
                  <a:gd name="connsiteX8" fmla="*/ 0 w 536277"/>
                  <a:gd name="connsiteY8" fmla="*/ 62348 h 246263"/>
                  <a:gd name="connsiteX9" fmla="*/ 88520 w 536277"/>
                  <a:gd name="connsiteY9" fmla="*/ 1788 h 246263"/>
                  <a:gd name="connsiteX0" fmla="*/ 88520 w 536277"/>
                  <a:gd name="connsiteY0" fmla="*/ 4555 h 249030"/>
                  <a:gd name="connsiteX1" fmla="*/ 155829 w 536277"/>
                  <a:gd name="connsiteY1" fmla="*/ 6108 h 249030"/>
                  <a:gd name="connsiteX2" fmla="*/ 205852 w 536277"/>
                  <a:gd name="connsiteY2" fmla="*/ 20356 h 249030"/>
                  <a:gd name="connsiteX3" fmla="*/ 266320 w 536277"/>
                  <a:gd name="connsiteY3" fmla="*/ 36305 h 249030"/>
                  <a:gd name="connsiteX4" fmla="*/ 361886 w 536277"/>
                  <a:gd name="connsiteY4" fmla="*/ 71505 h 249030"/>
                  <a:gd name="connsiteX5" fmla="*/ 447295 w 536277"/>
                  <a:gd name="connsiteY5" fmla="*/ 52180 h 249030"/>
                  <a:gd name="connsiteX6" fmla="*/ 494253 w 536277"/>
                  <a:gd name="connsiteY6" fmla="*/ 147580 h 249030"/>
                  <a:gd name="connsiteX7" fmla="*/ 528670 w 536277"/>
                  <a:gd name="connsiteY7" fmla="*/ 117476 h 249030"/>
                  <a:gd name="connsiteX8" fmla="*/ 533020 w 536277"/>
                  <a:gd name="connsiteY8" fmla="*/ 249030 h 249030"/>
                  <a:gd name="connsiteX9" fmla="*/ 0 w 536277"/>
                  <a:gd name="connsiteY9" fmla="*/ 65115 h 249030"/>
                  <a:gd name="connsiteX10" fmla="*/ 88520 w 536277"/>
                  <a:gd name="connsiteY10" fmla="*/ 4555 h 249030"/>
                  <a:gd name="connsiteX0" fmla="*/ 88520 w 536277"/>
                  <a:gd name="connsiteY0" fmla="*/ 4555 h 249030"/>
                  <a:gd name="connsiteX1" fmla="*/ 155829 w 536277"/>
                  <a:gd name="connsiteY1" fmla="*/ 6108 h 249030"/>
                  <a:gd name="connsiteX2" fmla="*/ 205852 w 536277"/>
                  <a:gd name="connsiteY2" fmla="*/ 20356 h 249030"/>
                  <a:gd name="connsiteX3" fmla="*/ 266320 w 536277"/>
                  <a:gd name="connsiteY3" fmla="*/ 36305 h 249030"/>
                  <a:gd name="connsiteX4" fmla="*/ 307567 w 536277"/>
                  <a:gd name="connsiteY4" fmla="*/ 52560 h 249030"/>
                  <a:gd name="connsiteX5" fmla="*/ 361886 w 536277"/>
                  <a:gd name="connsiteY5" fmla="*/ 71505 h 249030"/>
                  <a:gd name="connsiteX6" fmla="*/ 447295 w 536277"/>
                  <a:gd name="connsiteY6" fmla="*/ 52180 h 249030"/>
                  <a:gd name="connsiteX7" fmla="*/ 494253 w 536277"/>
                  <a:gd name="connsiteY7" fmla="*/ 147580 h 249030"/>
                  <a:gd name="connsiteX8" fmla="*/ 528670 w 536277"/>
                  <a:gd name="connsiteY8" fmla="*/ 117476 h 249030"/>
                  <a:gd name="connsiteX9" fmla="*/ 533020 w 536277"/>
                  <a:gd name="connsiteY9" fmla="*/ 249030 h 249030"/>
                  <a:gd name="connsiteX10" fmla="*/ 0 w 536277"/>
                  <a:gd name="connsiteY10" fmla="*/ 65115 h 249030"/>
                  <a:gd name="connsiteX11" fmla="*/ 88520 w 536277"/>
                  <a:gd name="connsiteY11" fmla="*/ 4555 h 249030"/>
                  <a:gd name="connsiteX0" fmla="*/ 88520 w 536277"/>
                  <a:gd name="connsiteY0" fmla="*/ 4555 h 249030"/>
                  <a:gd name="connsiteX1" fmla="*/ 155829 w 536277"/>
                  <a:gd name="connsiteY1" fmla="*/ 6108 h 249030"/>
                  <a:gd name="connsiteX2" fmla="*/ 205852 w 536277"/>
                  <a:gd name="connsiteY2" fmla="*/ 20356 h 249030"/>
                  <a:gd name="connsiteX3" fmla="*/ 266320 w 536277"/>
                  <a:gd name="connsiteY3" fmla="*/ 36305 h 249030"/>
                  <a:gd name="connsiteX4" fmla="*/ 315105 w 536277"/>
                  <a:gd name="connsiteY4" fmla="*/ 35400 h 249030"/>
                  <a:gd name="connsiteX5" fmla="*/ 361886 w 536277"/>
                  <a:gd name="connsiteY5" fmla="*/ 71505 h 249030"/>
                  <a:gd name="connsiteX6" fmla="*/ 447295 w 536277"/>
                  <a:gd name="connsiteY6" fmla="*/ 52180 h 249030"/>
                  <a:gd name="connsiteX7" fmla="*/ 494253 w 536277"/>
                  <a:gd name="connsiteY7" fmla="*/ 147580 h 249030"/>
                  <a:gd name="connsiteX8" fmla="*/ 528670 w 536277"/>
                  <a:gd name="connsiteY8" fmla="*/ 117476 h 249030"/>
                  <a:gd name="connsiteX9" fmla="*/ 533020 w 536277"/>
                  <a:gd name="connsiteY9" fmla="*/ 249030 h 249030"/>
                  <a:gd name="connsiteX10" fmla="*/ 0 w 536277"/>
                  <a:gd name="connsiteY10" fmla="*/ 65115 h 249030"/>
                  <a:gd name="connsiteX11" fmla="*/ 88520 w 536277"/>
                  <a:gd name="connsiteY11" fmla="*/ 4555 h 249030"/>
                  <a:gd name="connsiteX0" fmla="*/ 88520 w 536277"/>
                  <a:gd name="connsiteY0" fmla="*/ 4555 h 249030"/>
                  <a:gd name="connsiteX1" fmla="*/ 155829 w 536277"/>
                  <a:gd name="connsiteY1" fmla="*/ 6108 h 249030"/>
                  <a:gd name="connsiteX2" fmla="*/ 200215 w 536277"/>
                  <a:gd name="connsiteY2" fmla="*/ 49004 h 249030"/>
                  <a:gd name="connsiteX3" fmla="*/ 266320 w 536277"/>
                  <a:gd name="connsiteY3" fmla="*/ 36305 h 249030"/>
                  <a:gd name="connsiteX4" fmla="*/ 315105 w 536277"/>
                  <a:gd name="connsiteY4" fmla="*/ 35400 h 249030"/>
                  <a:gd name="connsiteX5" fmla="*/ 361886 w 536277"/>
                  <a:gd name="connsiteY5" fmla="*/ 71505 h 249030"/>
                  <a:gd name="connsiteX6" fmla="*/ 447295 w 536277"/>
                  <a:gd name="connsiteY6" fmla="*/ 52180 h 249030"/>
                  <a:gd name="connsiteX7" fmla="*/ 494253 w 536277"/>
                  <a:gd name="connsiteY7" fmla="*/ 147580 h 249030"/>
                  <a:gd name="connsiteX8" fmla="*/ 528670 w 536277"/>
                  <a:gd name="connsiteY8" fmla="*/ 117476 h 249030"/>
                  <a:gd name="connsiteX9" fmla="*/ 533020 w 536277"/>
                  <a:gd name="connsiteY9" fmla="*/ 249030 h 249030"/>
                  <a:gd name="connsiteX10" fmla="*/ 0 w 536277"/>
                  <a:gd name="connsiteY10" fmla="*/ 65115 h 249030"/>
                  <a:gd name="connsiteX11" fmla="*/ 88520 w 536277"/>
                  <a:gd name="connsiteY11" fmla="*/ 4555 h 249030"/>
                  <a:gd name="connsiteX0" fmla="*/ 88520 w 536277"/>
                  <a:gd name="connsiteY0" fmla="*/ 4555 h 249030"/>
                  <a:gd name="connsiteX1" fmla="*/ 155829 w 536277"/>
                  <a:gd name="connsiteY1" fmla="*/ 6108 h 249030"/>
                  <a:gd name="connsiteX2" fmla="*/ 187041 w 536277"/>
                  <a:gd name="connsiteY2" fmla="*/ 94812 h 249030"/>
                  <a:gd name="connsiteX3" fmla="*/ 266320 w 536277"/>
                  <a:gd name="connsiteY3" fmla="*/ 36305 h 249030"/>
                  <a:gd name="connsiteX4" fmla="*/ 315105 w 536277"/>
                  <a:gd name="connsiteY4" fmla="*/ 35400 h 249030"/>
                  <a:gd name="connsiteX5" fmla="*/ 361886 w 536277"/>
                  <a:gd name="connsiteY5" fmla="*/ 71505 h 249030"/>
                  <a:gd name="connsiteX6" fmla="*/ 447295 w 536277"/>
                  <a:gd name="connsiteY6" fmla="*/ 52180 h 249030"/>
                  <a:gd name="connsiteX7" fmla="*/ 494253 w 536277"/>
                  <a:gd name="connsiteY7" fmla="*/ 147580 h 249030"/>
                  <a:gd name="connsiteX8" fmla="*/ 528670 w 536277"/>
                  <a:gd name="connsiteY8" fmla="*/ 117476 h 249030"/>
                  <a:gd name="connsiteX9" fmla="*/ 533020 w 536277"/>
                  <a:gd name="connsiteY9" fmla="*/ 249030 h 249030"/>
                  <a:gd name="connsiteX10" fmla="*/ 0 w 536277"/>
                  <a:gd name="connsiteY10" fmla="*/ 65115 h 249030"/>
                  <a:gd name="connsiteX11" fmla="*/ 88520 w 536277"/>
                  <a:gd name="connsiteY11" fmla="*/ 4555 h 249030"/>
                  <a:gd name="connsiteX0" fmla="*/ 88520 w 536277"/>
                  <a:gd name="connsiteY0" fmla="*/ 4555 h 249030"/>
                  <a:gd name="connsiteX1" fmla="*/ 155829 w 536277"/>
                  <a:gd name="connsiteY1" fmla="*/ 6108 h 249030"/>
                  <a:gd name="connsiteX2" fmla="*/ 187041 w 536277"/>
                  <a:gd name="connsiteY2" fmla="*/ 94812 h 249030"/>
                  <a:gd name="connsiteX3" fmla="*/ 266320 w 536277"/>
                  <a:gd name="connsiteY3" fmla="*/ 36305 h 249030"/>
                  <a:gd name="connsiteX4" fmla="*/ 315105 w 536277"/>
                  <a:gd name="connsiteY4" fmla="*/ 35400 h 249030"/>
                  <a:gd name="connsiteX5" fmla="*/ 361886 w 536277"/>
                  <a:gd name="connsiteY5" fmla="*/ 71505 h 249030"/>
                  <a:gd name="connsiteX6" fmla="*/ 447295 w 536277"/>
                  <a:gd name="connsiteY6" fmla="*/ 52180 h 249030"/>
                  <a:gd name="connsiteX7" fmla="*/ 462121 w 536277"/>
                  <a:gd name="connsiteY7" fmla="*/ 158543 h 249030"/>
                  <a:gd name="connsiteX8" fmla="*/ 528670 w 536277"/>
                  <a:gd name="connsiteY8" fmla="*/ 117476 h 249030"/>
                  <a:gd name="connsiteX9" fmla="*/ 533020 w 536277"/>
                  <a:gd name="connsiteY9" fmla="*/ 249030 h 249030"/>
                  <a:gd name="connsiteX10" fmla="*/ 0 w 536277"/>
                  <a:gd name="connsiteY10" fmla="*/ 65115 h 249030"/>
                  <a:gd name="connsiteX11" fmla="*/ 88520 w 536277"/>
                  <a:gd name="connsiteY11" fmla="*/ 4555 h 249030"/>
                  <a:gd name="connsiteX0" fmla="*/ 88520 w 536277"/>
                  <a:gd name="connsiteY0" fmla="*/ 4555 h 249030"/>
                  <a:gd name="connsiteX1" fmla="*/ 155829 w 536277"/>
                  <a:gd name="connsiteY1" fmla="*/ 6108 h 249030"/>
                  <a:gd name="connsiteX2" fmla="*/ 187041 w 536277"/>
                  <a:gd name="connsiteY2" fmla="*/ 94812 h 249030"/>
                  <a:gd name="connsiteX3" fmla="*/ 266320 w 536277"/>
                  <a:gd name="connsiteY3" fmla="*/ 36305 h 249030"/>
                  <a:gd name="connsiteX4" fmla="*/ 315105 w 536277"/>
                  <a:gd name="connsiteY4" fmla="*/ 35400 h 249030"/>
                  <a:gd name="connsiteX5" fmla="*/ 335746 w 536277"/>
                  <a:gd name="connsiteY5" fmla="*/ 57031 h 249030"/>
                  <a:gd name="connsiteX6" fmla="*/ 361886 w 536277"/>
                  <a:gd name="connsiteY6" fmla="*/ 71505 h 249030"/>
                  <a:gd name="connsiteX7" fmla="*/ 447295 w 536277"/>
                  <a:gd name="connsiteY7" fmla="*/ 52180 h 249030"/>
                  <a:gd name="connsiteX8" fmla="*/ 462121 w 536277"/>
                  <a:gd name="connsiteY8" fmla="*/ 158543 h 249030"/>
                  <a:gd name="connsiteX9" fmla="*/ 528670 w 536277"/>
                  <a:gd name="connsiteY9" fmla="*/ 117476 h 249030"/>
                  <a:gd name="connsiteX10" fmla="*/ 533020 w 536277"/>
                  <a:gd name="connsiteY10" fmla="*/ 249030 h 249030"/>
                  <a:gd name="connsiteX11" fmla="*/ 0 w 536277"/>
                  <a:gd name="connsiteY11" fmla="*/ 65115 h 249030"/>
                  <a:gd name="connsiteX12" fmla="*/ 88520 w 536277"/>
                  <a:gd name="connsiteY12" fmla="*/ 4555 h 249030"/>
                  <a:gd name="connsiteX0" fmla="*/ 88520 w 536277"/>
                  <a:gd name="connsiteY0" fmla="*/ 4555 h 249030"/>
                  <a:gd name="connsiteX1" fmla="*/ 155829 w 536277"/>
                  <a:gd name="connsiteY1" fmla="*/ 6108 h 249030"/>
                  <a:gd name="connsiteX2" fmla="*/ 187041 w 536277"/>
                  <a:gd name="connsiteY2" fmla="*/ 94812 h 249030"/>
                  <a:gd name="connsiteX3" fmla="*/ 266320 w 536277"/>
                  <a:gd name="connsiteY3" fmla="*/ 36305 h 249030"/>
                  <a:gd name="connsiteX4" fmla="*/ 315105 w 536277"/>
                  <a:gd name="connsiteY4" fmla="*/ 35400 h 249030"/>
                  <a:gd name="connsiteX5" fmla="*/ 345460 w 536277"/>
                  <a:gd name="connsiteY5" fmla="*/ 8379 h 249030"/>
                  <a:gd name="connsiteX6" fmla="*/ 361886 w 536277"/>
                  <a:gd name="connsiteY6" fmla="*/ 71505 h 249030"/>
                  <a:gd name="connsiteX7" fmla="*/ 447295 w 536277"/>
                  <a:gd name="connsiteY7" fmla="*/ 52180 h 249030"/>
                  <a:gd name="connsiteX8" fmla="*/ 462121 w 536277"/>
                  <a:gd name="connsiteY8" fmla="*/ 158543 h 249030"/>
                  <a:gd name="connsiteX9" fmla="*/ 528670 w 536277"/>
                  <a:gd name="connsiteY9" fmla="*/ 117476 h 249030"/>
                  <a:gd name="connsiteX10" fmla="*/ 533020 w 536277"/>
                  <a:gd name="connsiteY10" fmla="*/ 249030 h 249030"/>
                  <a:gd name="connsiteX11" fmla="*/ 0 w 536277"/>
                  <a:gd name="connsiteY11" fmla="*/ 65115 h 249030"/>
                  <a:gd name="connsiteX12" fmla="*/ 88520 w 536277"/>
                  <a:gd name="connsiteY12" fmla="*/ 4555 h 249030"/>
                  <a:gd name="connsiteX0" fmla="*/ 88520 w 536277"/>
                  <a:gd name="connsiteY0" fmla="*/ 4555 h 249030"/>
                  <a:gd name="connsiteX1" fmla="*/ 155829 w 536277"/>
                  <a:gd name="connsiteY1" fmla="*/ 6108 h 249030"/>
                  <a:gd name="connsiteX2" fmla="*/ 187041 w 536277"/>
                  <a:gd name="connsiteY2" fmla="*/ 94812 h 249030"/>
                  <a:gd name="connsiteX3" fmla="*/ 266320 w 536277"/>
                  <a:gd name="connsiteY3" fmla="*/ 36305 h 249030"/>
                  <a:gd name="connsiteX4" fmla="*/ 307799 w 536277"/>
                  <a:gd name="connsiteY4" fmla="*/ 60342 h 249030"/>
                  <a:gd name="connsiteX5" fmla="*/ 345460 w 536277"/>
                  <a:gd name="connsiteY5" fmla="*/ 8379 h 249030"/>
                  <a:gd name="connsiteX6" fmla="*/ 361886 w 536277"/>
                  <a:gd name="connsiteY6" fmla="*/ 71505 h 249030"/>
                  <a:gd name="connsiteX7" fmla="*/ 447295 w 536277"/>
                  <a:gd name="connsiteY7" fmla="*/ 52180 h 249030"/>
                  <a:gd name="connsiteX8" fmla="*/ 462121 w 536277"/>
                  <a:gd name="connsiteY8" fmla="*/ 158543 h 249030"/>
                  <a:gd name="connsiteX9" fmla="*/ 528670 w 536277"/>
                  <a:gd name="connsiteY9" fmla="*/ 117476 h 249030"/>
                  <a:gd name="connsiteX10" fmla="*/ 533020 w 536277"/>
                  <a:gd name="connsiteY10" fmla="*/ 249030 h 249030"/>
                  <a:gd name="connsiteX11" fmla="*/ 0 w 536277"/>
                  <a:gd name="connsiteY11" fmla="*/ 65115 h 249030"/>
                  <a:gd name="connsiteX12" fmla="*/ 88520 w 536277"/>
                  <a:gd name="connsiteY12" fmla="*/ 4555 h 24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36277" h="249030">
                    <a:moveTo>
                      <a:pt x="88520" y="4555"/>
                    </a:moveTo>
                    <a:cubicBezTo>
                      <a:pt x="114491" y="-5279"/>
                      <a:pt x="136274" y="3475"/>
                      <a:pt x="155829" y="6108"/>
                    </a:cubicBezTo>
                    <a:cubicBezTo>
                      <a:pt x="175384" y="8742"/>
                      <a:pt x="168626" y="89779"/>
                      <a:pt x="187041" y="94812"/>
                    </a:cubicBezTo>
                    <a:cubicBezTo>
                      <a:pt x="205456" y="99845"/>
                      <a:pt x="246194" y="42050"/>
                      <a:pt x="266320" y="36305"/>
                    </a:cubicBezTo>
                    <a:cubicBezTo>
                      <a:pt x="286446" y="30560"/>
                      <a:pt x="296228" y="56888"/>
                      <a:pt x="307799" y="60342"/>
                    </a:cubicBezTo>
                    <a:cubicBezTo>
                      <a:pt x="319370" y="63796"/>
                      <a:pt x="337663" y="2362"/>
                      <a:pt x="345460" y="8379"/>
                    </a:cubicBezTo>
                    <a:cubicBezTo>
                      <a:pt x="353257" y="14396"/>
                      <a:pt x="343295" y="72313"/>
                      <a:pt x="361886" y="71505"/>
                    </a:cubicBezTo>
                    <a:cubicBezTo>
                      <a:pt x="380477" y="70697"/>
                      <a:pt x="430589" y="37674"/>
                      <a:pt x="447295" y="52180"/>
                    </a:cubicBezTo>
                    <a:cubicBezTo>
                      <a:pt x="464001" y="66686"/>
                      <a:pt x="453939" y="139432"/>
                      <a:pt x="462121" y="158543"/>
                    </a:cubicBezTo>
                    <a:cubicBezTo>
                      <a:pt x="478675" y="162347"/>
                      <a:pt x="521297" y="96121"/>
                      <a:pt x="528670" y="117476"/>
                    </a:cubicBezTo>
                    <a:cubicBezTo>
                      <a:pt x="536043" y="138831"/>
                      <a:pt x="539139" y="204781"/>
                      <a:pt x="533020" y="249030"/>
                    </a:cubicBezTo>
                    <a:lnTo>
                      <a:pt x="0" y="65115"/>
                    </a:lnTo>
                    <a:cubicBezTo>
                      <a:pt x="40217" y="36540"/>
                      <a:pt x="67353" y="20430"/>
                      <a:pt x="88520" y="4555"/>
                    </a:cubicBezTo>
                    <a:close/>
                  </a:path>
                </a:pathLst>
              </a:custGeom>
              <a:pattFill prst="wdUpDiag">
                <a:fgClr>
                  <a:schemeClr val="tx1"/>
                </a:fgClr>
                <a:bgClr>
                  <a:srgbClr val="CCFFCC"/>
                </a:bgClr>
              </a:pattFill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614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13411</TotalTime>
  <Words>950</Words>
  <Application>Microsoft Macintosh PowerPoint</Application>
  <PresentationFormat>On-screen Show (4:3)</PresentationFormat>
  <Paragraphs>125</Paragraphs>
  <Slides>33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Equation</vt:lpstr>
      <vt:lpstr>ESS 411/511 Geophysical Continuum Mechanics  Class #21</vt:lpstr>
      <vt:lpstr>Mid-term course evaluation</vt:lpstr>
      <vt:lpstr>PowerPoint Presentation</vt:lpstr>
      <vt:lpstr>ESS 411/511 Geophysical Continuum Mechanics</vt:lpstr>
      <vt:lpstr>PowerPoint Presentation</vt:lpstr>
      <vt:lpstr>Initial and Final Configurations</vt:lpstr>
      <vt:lpstr>Material and Spatial Coordinates</vt:lpstr>
      <vt:lpstr>Material and Spatial Coordinates</vt:lpstr>
      <vt:lpstr>Class-prep for Wednesday Two ESS411/511 students observe I-5 traffic</vt:lpstr>
      <vt:lpstr>PowerPoint Presentation</vt:lpstr>
      <vt:lpstr>Translation, Rotation, and Strain   ESS 411/511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 411/511 Geophysical Continuum Mechanics Class #1</dc:title>
  <dc:creator>Ed Waddington</dc:creator>
  <cp:lastModifiedBy>Ed Waddington</cp:lastModifiedBy>
  <cp:revision>548</cp:revision>
  <cp:lastPrinted>2020-10-30T17:22:29Z</cp:lastPrinted>
  <dcterms:created xsi:type="dcterms:W3CDTF">2020-09-30T16:18:10Z</dcterms:created>
  <dcterms:modified xsi:type="dcterms:W3CDTF">2020-11-18T21:05:33Z</dcterms:modified>
</cp:coreProperties>
</file>