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A382-C12E-B842-9B06-05917971E05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8F3B-E2B3-4C46-ACB4-0DE8150C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19 at 10.2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65" y="2110828"/>
            <a:ext cx="9144000" cy="4812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8" y="50290"/>
            <a:ext cx="7505753" cy="7051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Cartesian Space  </a:t>
            </a:r>
            <a:r>
              <a:rPr lang="en-US" sz="3200" dirty="0" err="1" smtClean="0">
                <a:solidFill>
                  <a:srgbClr val="000090"/>
                </a:solidFill>
              </a:rPr>
              <a:t>vs</a:t>
            </a:r>
            <a:r>
              <a:rPr lang="en-US" sz="3200" dirty="0" smtClean="0">
                <a:solidFill>
                  <a:srgbClr val="000090"/>
                </a:solidFill>
              </a:rPr>
              <a:t>  Stress Space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374" y="590317"/>
            <a:ext cx="7293965" cy="511242"/>
            <a:chOff x="730880" y="5686172"/>
            <a:chExt cx="7293965" cy="598056"/>
          </a:xfrm>
        </p:grpSpPr>
        <p:sp>
          <p:nvSpPr>
            <p:cNvPr id="6" name="TextBox 5"/>
            <p:cNvSpPr txBox="1"/>
            <p:nvPr/>
          </p:nvSpPr>
          <p:spPr>
            <a:xfrm>
              <a:off x="1048356" y="5744168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i="1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012456"/>
                </p:ext>
              </p:extLst>
            </p:nvPr>
          </p:nvGraphicFramePr>
          <p:xfrm>
            <a:off x="730880" y="568617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0880" y="568617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479801" y="1451623"/>
            <a:ext cx="528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End point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Q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of unit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can fall anywhere on unit sphere centered at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f, b, q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relate Q to coordinate axes.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625" y="974257"/>
            <a:ext cx="824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Low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er-case letters in stress space correspond to upper-case letters in Cartesian space.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3537" y="2559787"/>
            <a:ext cx="464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3 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ircles correspond to Q lying in a principal plane.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715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M_Fi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460252"/>
            <a:ext cx="8686800" cy="444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18"/>
            <a:ext cx="8229600" cy="979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Cartesian Space </a:t>
            </a:r>
            <a:r>
              <a:rPr lang="en-US" sz="3600" i="1" dirty="0" err="1" smtClean="0">
                <a:solidFill>
                  <a:srgbClr val="000090"/>
                </a:solidFill>
              </a:rPr>
              <a:t>vs</a:t>
            </a:r>
            <a:r>
              <a:rPr lang="en-US" sz="3600" dirty="0" smtClean="0">
                <a:solidFill>
                  <a:srgbClr val="000090"/>
                </a:solidFill>
              </a:rPr>
              <a:t> Stress Space</a:t>
            </a:r>
            <a:endParaRPr lang="en-US" sz="36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792" y="857873"/>
            <a:ext cx="7241053" cy="513406"/>
            <a:chOff x="783792" y="4749811"/>
            <a:chExt cx="7241053" cy="600587"/>
          </a:xfrm>
        </p:grpSpPr>
        <p:sp>
          <p:nvSpPr>
            <p:cNvPr id="4" name="TextBox 3"/>
            <p:cNvSpPr txBox="1"/>
            <p:nvPr/>
          </p:nvSpPr>
          <p:spPr>
            <a:xfrm>
              <a:off x="1048356" y="4749811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892261"/>
                </p:ext>
              </p:extLst>
            </p:nvPr>
          </p:nvGraphicFramePr>
          <p:xfrm>
            <a:off x="783792" y="475234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3792" y="475234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707706" y="1236831"/>
            <a:ext cx="78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Small circles in Cartesian space (e.g. EQG) map onto circles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eqg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concentric with primary Mohr’s circles 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akc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30992" y="4211245"/>
            <a:ext cx="893708" cy="1281505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4141" y="5177366"/>
            <a:ext cx="388409" cy="338668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7340599" y="5118101"/>
            <a:ext cx="381001" cy="37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35792" y="4649396"/>
            <a:ext cx="1030227" cy="329773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2414 h 312414"/>
              <a:gd name="connsiteX1" fmla="*/ 824386 w 947677"/>
              <a:gd name="connsiteY1" fmla="*/ 153656 h 312414"/>
              <a:gd name="connsiteX2" fmla="*/ 671998 w 947677"/>
              <a:gd name="connsiteY2" fmla="*/ 48878 h 312414"/>
              <a:gd name="connsiteX3" fmla="*/ 486275 w 947677"/>
              <a:gd name="connsiteY3" fmla="*/ 1779 h 312414"/>
              <a:gd name="connsiteX4" fmla="*/ 200008 w 947677"/>
              <a:gd name="connsiteY4" fmla="*/ 32469 h 312414"/>
              <a:gd name="connsiteX5" fmla="*/ 0 w 947677"/>
              <a:gd name="connsiteY5" fmla="*/ 145187 h 312414"/>
              <a:gd name="connsiteX0" fmla="*/ 998477 w 998477"/>
              <a:gd name="connsiteY0" fmla="*/ 325114 h 325114"/>
              <a:gd name="connsiteX1" fmla="*/ 824386 w 998477"/>
              <a:gd name="connsiteY1" fmla="*/ 15365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5114 h 325114"/>
              <a:gd name="connsiteX1" fmla="*/ 843436 w 998477"/>
              <a:gd name="connsiteY1" fmla="*/ 13460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4186 h 324186"/>
              <a:gd name="connsiteX1" fmla="*/ 843436 w 998477"/>
              <a:gd name="connsiteY1" fmla="*/ 133678 h 324186"/>
              <a:gd name="connsiteX2" fmla="*/ 652948 w 998477"/>
              <a:gd name="connsiteY2" fmla="*/ 35250 h 324186"/>
              <a:gd name="connsiteX3" fmla="*/ 486275 w 998477"/>
              <a:gd name="connsiteY3" fmla="*/ 851 h 324186"/>
              <a:gd name="connsiteX4" fmla="*/ 200008 w 998477"/>
              <a:gd name="connsiteY4" fmla="*/ 31541 h 324186"/>
              <a:gd name="connsiteX5" fmla="*/ 0 w 998477"/>
              <a:gd name="connsiteY5" fmla="*/ 144259 h 324186"/>
              <a:gd name="connsiteX0" fmla="*/ 998477 w 998477"/>
              <a:gd name="connsiteY0" fmla="*/ 329833 h 329833"/>
              <a:gd name="connsiteX1" fmla="*/ 843436 w 998477"/>
              <a:gd name="connsiteY1" fmla="*/ 139325 h 329833"/>
              <a:gd name="connsiteX2" fmla="*/ 652948 w 998477"/>
              <a:gd name="connsiteY2" fmla="*/ 40897 h 329833"/>
              <a:gd name="connsiteX3" fmla="*/ 435475 w 998477"/>
              <a:gd name="connsiteY3" fmla="*/ 148 h 329833"/>
              <a:gd name="connsiteX4" fmla="*/ 200008 w 998477"/>
              <a:gd name="connsiteY4" fmla="*/ 37188 h 329833"/>
              <a:gd name="connsiteX5" fmla="*/ 0 w 998477"/>
              <a:gd name="connsiteY5" fmla="*/ 149906 h 329833"/>
              <a:gd name="connsiteX0" fmla="*/ 998477 w 998477"/>
              <a:gd name="connsiteY0" fmla="*/ 329773 h 329773"/>
              <a:gd name="connsiteX1" fmla="*/ 843436 w 998477"/>
              <a:gd name="connsiteY1" fmla="*/ 139265 h 329773"/>
              <a:gd name="connsiteX2" fmla="*/ 652948 w 998477"/>
              <a:gd name="connsiteY2" fmla="*/ 40837 h 329773"/>
              <a:gd name="connsiteX3" fmla="*/ 435475 w 998477"/>
              <a:gd name="connsiteY3" fmla="*/ 88 h 329773"/>
              <a:gd name="connsiteX4" fmla="*/ 155558 w 998477"/>
              <a:gd name="connsiteY4" fmla="*/ 49828 h 329773"/>
              <a:gd name="connsiteX5" fmla="*/ 0 w 998477"/>
              <a:gd name="connsiteY5" fmla="*/ 149846 h 329773"/>
              <a:gd name="connsiteX0" fmla="*/ 1030227 w 1030227"/>
              <a:gd name="connsiteY0" fmla="*/ 329773 h 329773"/>
              <a:gd name="connsiteX1" fmla="*/ 875186 w 1030227"/>
              <a:gd name="connsiteY1" fmla="*/ 139265 h 329773"/>
              <a:gd name="connsiteX2" fmla="*/ 684698 w 1030227"/>
              <a:gd name="connsiteY2" fmla="*/ 40837 h 329773"/>
              <a:gd name="connsiteX3" fmla="*/ 467225 w 1030227"/>
              <a:gd name="connsiteY3" fmla="*/ 88 h 329773"/>
              <a:gd name="connsiteX4" fmla="*/ 187308 w 1030227"/>
              <a:gd name="connsiteY4" fmla="*/ 49828 h 329773"/>
              <a:gd name="connsiteX5" fmla="*/ 0 w 1030227"/>
              <a:gd name="connsiteY5" fmla="*/ 149846 h 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227" h="329773">
                <a:moveTo>
                  <a:pt x="1030227" y="329773"/>
                </a:moveTo>
                <a:cubicBezTo>
                  <a:pt x="1016448" y="296699"/>
                  <a:pt x="932774" y="187421"/>
                  <a:pt x="875186" y="139265"/>
                </a:cubicBezTo>
                <a:cubicBezTo>
                  <a:pt x="817598" y="91109"/>
                  <a:pt x="744225" y="65091"/>
                  <a:pt x="684698" y="40837"/>
                </a:cubicBezTo>
                <a:cubicBezTo>
                  <a:pt x="625171" y="16583"/>
                  <a:pt x="550123" y="-1410"/>
                  <a:pt x="467225" y="88"/>
                </a:cubicBezTo>
                <a:cubicBezTo>
                  <a:pt x="384327" y="1586"/>
                  <a:pt x="306190" y="11728"/>
                  <a:pt x="187308" y="49828"/>
                </a:cubicBezTo>
                <a:cubicBezTo>
                  <a:pt x="99912" y="77963"/>
                  <a:pt x="49606" y="125040"/>
                  <a:pt x="0" y="149846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56216" y="4842931"/>
            <a:ext cx="443096" cy="6849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9312" y="4911426"/>
            <a:ext cx="336021" cy="68495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4402664"/>
            <a:ext cx="452966" cy="242499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095524" y="4546531"/>
            <a:ext cx="1245075" cy="571570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896877 w 896877"/>
              <a:gd name="connsiteY0" fmla="*/ 934321 h 934321"/>
              <a:gd name="connsiteX1" fmla="*/ 824386 w 896877"/>
              <a:gd name="connsiteY1" fmla="*/ 1532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34321 h 934321"/>
              <a:gd name="connsiteX1" fmla="*/ 862486 w 896877"/>
              <a:gd name="connsiteY1" fmla="*/ 5215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50501 h 950501"/>
              <a:gd name="connsiteX1" fmla="*/ 862486 w 896877"/>
              <a:gd name="connsiteY1" fmla="*/ 537743 h 950501"/>
              <a:gd name="connsiteX2" fmla="*/ 614848 w 896877"/>
              <a:gd name="connsiteY2" fmla="*/ 286915 h 950501"/>
              <a:gd name="connsiteX3" fmla="*/ 486275 w 896877"/>
              <a:gd name="connsiteY3" fmla="*/ 17566 h 950501"/>
              <a:gd name="connsiteX4" fmla="*/ 257158 w 896877"/>
              <a:gd name="connsiteY4" fmla="*/ 41906 h 950501"/>
              <a:gd name="connsiteX5" fmla="*/ 0 w 896877"/>
              <a:gd name="connsiteY5" fmla="*/ 160974 h 950501"/>
              <a:gd name="connsiteX0" fmla="*/ 896877 w 896877"/>
              <a:gd name="connsiteY0" fmla="*/ 911692 h 911692"/>
              <a:gd name="connsiteX1" fmla="*/ 862486 w 896877"/>
              <a:gd name="connsiteY1" fmla="*/ 498934 h 911692"/>
              <a:gd name="connsiteX2" fmla="*/ 614848 w 896877"/>
              <a:gd name="connsiteY2" fmla="*/ 248106 h 911692"/>
              <a:gd name="connsiteX3" fmla="*/ 410075 w 896877"/>
              <a:gd name="connsiteY3" fmla="*/ 156557 h 911692"/>
              <a:gd name="connsiteX4" fmla="*/ 257158 w 896877"/>
              <a:gd name="connsiteY4" fmla="*/ 3097 h 911692"/>
              <a:gd name="connsiteX5" fmla="*/ 0 w 896877"/>
              <a:gd name="connsiteY5" fmla="*/ 122165 h 911692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9145 h 799145"/>
              <a:gd name="connsiteX1" fmla="*/ 862486 w 896877"/>
              <a:gd name="connsiteY1" fmla="*/ 386387 h 799145"/>
              <a:gd name="connsiteX2" fmla="*/ 614848 w 896877"/>
              <a:gd name="connsiteY2" fmla="*/ 135559 h 799145"/>
              <a:gd name="connsiteX3" fmla="*/ 410075 w 896877"/>
              <a:gd name="connsiteY3" fmla="*/ 44010 h 799145"/>
              <a:gd name="connsiteX4" fmla="*/ 238108 w 896877"/>
              <a:gd name="connsiteY4" fmla="*/ 30250 h 799145"/>
              <a:gd name="connsiteX5" fmla="*/ 0 w 896877"/>
              <a:gd name="connsiteY5" fmla="*/ 9618 h 79914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10075 w 992127"/>
              <a:gd name="connsiteY3" fmla="*/ 440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932336 w 992127"/>
              <a:gd name="connsiteY1" fmla="*/ 4498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3347 h 713347"/>
              <a:gd name="connsiteX1" fmla="*/ 932336 w 992127"/>
              <a:gd name="connsiteY1" fmla="*/ 446639 h 713347"/>
              <a:gd name="connsiteX2" fmla="*/ 665648 w 992127"/>
              <a:gd name="connsiteY2" fmla="*/ 202161 h 713347"/>
              <a:gd name="connsiteX3" fmla="*/ 441825 w 992127"/>
              <a:gd name="connsiteY3" fmla="*/ 104262 h 713347"/>
              <a:gd name="connsiteX4" fmla="*/ 212708 w 992127"/>
              <a:gd name="connsiteY4" fmla="*/ 52402 h 713347"/>
              <a:gd name="connsiteX5" fmla="*/ 0 w 992127"/>
              <a:gd name="connsiteY5" fmla="*/ 6370 h 713347"/>
              <a:gd name="connsiteX0" fmla="*/ 1055627 w 1055627"/>
              <a:gd name="connsiteY0" fmla="*/ 681573 h 681573"/>
              <a:gd name="connsiteX1" fmla="*/ 995836 w 1055627"/>
              <a:gd name="connsiteY1" fmla="*/ 4148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35498 w 1055627"/>
              <a:gd name="connsiteY2" fmla="*/ 18943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0315 h 680315"/>
              <a:gd name="connsiteX1" fmla="*/ 951386 w 1055627"/>
              <a:gd name="connsiteY1" fmla="*/ 426307 h 680315"/>
              <a:gd name="connsiteX2" fmla="*/ 735498 w 1055627"/>
              <a:gd name="connsiteY2" fmla="*/ 188179 h 680315"/>
              <a:gd name="connsiteX3" fmla="*/ 530725 w 1055627"/>
              <a:gd name="connsiteY3" fmla="*/ 102980 h 680315"/>
              <a:gd name="connsiteX4" fmla="*/ 276208 w 1055627"/>
              <a:gd name="connsiteY4" fmla="*/ 19370 h 680315"/>
              <a:gd name="connsiteX5" fmla="*/ 220608 w 1055627"/>
              <a:gd name="connsiteY5" fmla="*/ 96 h 680315"/>
              <a:gd name="connsiteX6" fmla="*/ 0 w 1055627"/>
              <a:gd name="connsiteY6" fmla="*/ 11438 h 680315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276208 w 1055627"/>
              <a:gd name="connsiteY4" fmla="*/ 2347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220608 w 1055627"/>
              <a:gd name="connsiteY4" fmla="*/ 4201 h 684420"/>
              <a:gd name="connsiteX5" fmla="*/ 0 w 1055627"/>
              <a:gd name="connsiteY5" fmla="*/ 15543 h 684420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30725 w 1055627"/>
              <a:gd name="connsiteY3" fmla="*/ 9154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81748 h 681748"/>
              <a:gd name="connsiteX1" fmla="*/ 951386 w 1055627"/>
              <a:gd name="connsiteY1" fmla="*/ 427740 h 681748"/>
              <a:gd name="connsiteX2" fmla="*/ 729148 w 1055627"/>
              <a:gd name="connsiteY2" fmla="*/ 195962 h 681748"/>
              <a:gd name="connsiteX3" fmla="*/ 543425 w 1055627"/>
              <a:gd name="connsiteY3" fmla="*/ 85363 h 681748"/>
              <a:gd name="connsiteX4" fmla="*/ 246008 w 1055627"/>
              <a:gd name="connsiteY4" fmla="*/ 7879 h 681748"/>
              <a:gd name="connsiteX5" fmla="*/ 0 w 1055627"/>
              <a:gd name="connsiteY5" fmla="*/ 12871 h 681748"/>
              <a:gd name="connsiteX0" fmla="*/ 1055627 w 1076375"/>
              <a:gd name="connsiteY0" fmla="*/ 681748 h 681748"/>
              <a:gd name="connsiteX1" fmla="*/ 1071508 w 1076375"/>
              <a:gd name="connsiteY1" fmla="*/ 623829 h 681748"/>
              <a:gd name="connsiteX2" fmla="*/ 951386 w 1076375"/>
              <a:gd name="connsiteY2" fmla="*/ 427740 h 681748"/>
              <a:gd name="connsiteX3" fmla="*/ 729148 w 1076375"/>
              <a:gd name="connsiteY3" fmla="*/ 195962 h 681748"/>
              <a:gd name="connsiteX4" fmla="*/ 543425 w 1076375"/>
              <a:gd name="connsiteY4" fmla="*/ 85363 h 681748"/>
              <a:gd name="connsiteX5" fmla="*/ 246008 w 1076375"/>
              <a:gd name="connsiteY5" fmla="*/ 7879 h 681748"/>
              <a:gd name="connsiteX6" fmla="*/ 0 w 1076375"/>
              <a:gd name="connsiteY6" fmla="*/ 12871 h 681748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43425 w 1071508"/>
              <a:gd name="connsiteY3" fmla="*/ 8536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109608 w 1109608"/>
              <a:gd name="connsiteY0" fmla="*/ 604779 h 604779"/>
              <a:gd name="connsiteX1" fmla="*/ 951386 w 1109608"/>
              <a:gd name="connsiteY1" fmla="*/ 4277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498975 w 1109608"/>
              <a:gd name="connsiteY3" fmla="*/ 853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48198 w 1109608"/>
              <a:gd name="connsiteY2" fmla="*/ 1832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219675 w 1219675"/>
              <a:gd name="connsiteY0" fmla="*/ 600921 h 600921"/>
              <a:gd name="connsiteX1" fmla="*/ 1086853 w 1219675"/>
              <a:gd name="connsiteY1" fmla="*/ 385782 h 600921"/>
              <a:gd name="connsiteX2" fmla="*/ 858265 w 1219675"/>
              <a:gd name="connsiteY2" fmla="*/ 179404 h 600921"/>
              <a:gd name="connsiteX3" fmla="*/ 624917 w 1219675"/>
              <a:gd name="connsiteY3" fmla="*/ 68805 h 600921"/>
              <a:gd name="connsiteX4" fmla="*/ 356075 w 1219675"/>
              <a:gd name="connsiteY4" fmla="*/ 4021 h 600921"/>
              <a:gd name="connsiteX5" fmla="*/ 0 w 1219675"/>
              <a:gd name="connsiteY5" fmla="*/ 47113 h 600921"/>
              <a:gd name="connsiteX0" fmla="*/ 1219675 w 1219675"/>
              <a:gd name="connsiteY0" fmla="*/ 600784 h 600784"/>
              <a:gd name="connsiteX1" fmla="*/ 1086853 w 1219675"/>
              <a:gd name="connsiteY1" fmla="*/ 385645 h 600784"/>
              <a:gd name="connsiteX2" fmla="*/ 858265 w 1219675"/>
              <a:gd name="connsiteY2" fmla="*/ 179267 h 600784"/>
              <a:gd name="connsiteX3" fmla="*/ 624917 w 1219675"/>
              <a:gd name="connsiteY3" fmla="*/ 68668 h 600784"/>
              <a:gd name="connsiteX4" fmla="*/ 356075 w 1219675"/>
              <a:gd name="connsiteY4" fmla="*/ 3884 h 600784"/>
              <a:gd name="connsiteX5" fmla="*/ 351843 w 1219675"/>
              <a:gd name="connsiteY5" fmla="*/ 16585 h 600784"/>
              <a:gd name="connsiteX6" fmla="*/ 0 w 1219675"/>
              <a:gd name="connsiteY6" fmla="*/ 46976 h 600784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33384 w 1219675"/>
              <a:gd name="connsiteY3" fmla="*/ 542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6946 h 596946"/>
              <a:gd name="connsiteX1" fmla="*/ 1086853 w 1219675"/>
              <a:gd name="connsiteY1" fmla="*/ 381807 h 596946"/>
              <a:gd name="connsiteX2" fmla="*/ 858265 w 1219675"/>
              <a:gd name="connsiteY2" fmla="*/ 175429 h 596946"/>
              <a:gd name="connsiteX3" fmla="*/ 633384 w 1219675"/>
              <a:gd name="connsiteY3" fmla="*/ 52130 h 596946"/>
              <a:gd name="connsiteX4" fmla="*/ 356075 w 1219675"/>
              <a:gd name="connsiteY4" fmla="*/ 46 h 596946"/>
              <a:gd name="connsiteX5" fmla="*/ 0 w 1219675"/>
              <a:gd name="connsiteY5" fmla="*/ 43138 h 596946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33384 w 1219675"/>
              <a:gd name="connsiteY3" fmla="*/ 43678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20684 w 1219675"/>
              <a:gd name="connsiteY3" fmla="*/ 60611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45075 w 1245075"/>
              <a:gd name="connsiteY0" fmla="*/ 588456 h 588456"/>
              <a:gd name="connsiteX1" fmla="*/ 1112253 w 1245075"/>
              <a:gd name="connsiteY1" fmla="*/ 373317 h 588456"/>
              <a:gd name="connsiteX2" fmla="*/ 883665 w 1245075"/>
              <a:gd name="connsiteY2" fmla="*/ 166939 h 588456"/>
              <a:gd name="connsiteX3" fmla="*/ 646084 w 1245075"/>
              <a:gd name="connsiteY3" fmla="*/ 60573 h 588456"/>
              <a:gd name="connsiteX4" fmla="*/ 351842 w 1245075"/>
              <a:gd name="connsiteY4" fmla="*/ 22 h 588456"/>
              <a:gd name="connsiteX5" fmla="*/ 0 w 1245075"/>
              <a:gd name="connsiteY5" fmla="*/ 85448 h 588456"/>
              <a:gd name="connsiteX0" fmla="*/ 1245075 w 1245075"/>
              <a:gd name="connsiteY0" fmla="*/ 588474 h 588474"/>
              <a:gd name="connsiteX1" fmla="*/ 1112253 w 1245075"/>
              <a:gd name="connsiteY1" fmla="*/ 373335 h 588474"/>
              <a:gd name="connsiteX2" fmla="*/ 883665 w 1245075"/>
              <a:gd name="connsiteY2" fmla="*/ 166957 h 588474"/>
              <a:gd name="connsiteX3" fmla="*/ 646084 w 1245075"/>
              <a:gd name="connsiteY3" fmla="*/ 60591 h 588474"/>
              <a:gd name="connsiteX4" fmla="*/ 351842 w 1245075"/>
              <a:gd name="connsiteY4" fmla="*/ 40 h 588474"/>
              <a:gd name="connsiteX5" fmla="*/ 0 w 1245075"/>
              <a:gd name="connsiteY5" fmla="*/ 85466 h 588474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  <a:gd name="connsiteX0" fmla="*/ 1245075 w 1245075"/>
              <a:gd name="connsiteY0" fmla="*/ 573926 h 573926"/>
              <a:gd name="connsiteX1" fmla="*/ 1112253 w 1245075"/>
              <a:gd name="connsiteY1" fmla="*/ 358787 h 573926"/>
              <a:gd name="connsiteX2" fmla="*/ 883665 w 1245075"/>
              <a:gd name="connsiteY2" fmla="*/ 152409 h 573926"/>
              <a:gd name="connsiteX3" fmla="*/ 646084 w 1245075"/>
              <a:gd name="connsiteY3" fmla="*/ 46043 h 573926"/>
              <a:gd name="connsiteX4" fmla="*/ 313742 w 1245075"/>
              <a:gd name="connsiteY4" fmla="*/ 2426 h 573926"/>
              <a:gd name="connsiteX5" fmla="*/ 0 w 1245075"/>
              <a:gd name="connsiteY5" fmla="*/ 70918 h 573926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5075" h="571570">
                <a:moveTo>
                  <a:pt x="1245075" y="571570"/>
                </a:moveTo>
                <a:cubicBezTo>
                  <a:pt x="1227702" y="529235"/>
                  <a:pt x="1172488" y="426684"/>
                  <a:pt x="1112253" y="356431"/>
                </a:cubicBezTo>
                <a:cubicBezTo>
                  <a:pt x="1052018" y="286178"/>
                  <a:pt x="1006692" y="237807"/>
                  <a:pt x="883665" y="150053"/>
                </a:cubicBezTo>
                <a:cubicBezTo>
                  <a:pt x="779688" y="94049"/>
                  <a:pt x="741071" y="68684"/>
                  <a:pt x="646084" y="43687"/>
                </a:cubicBezTo>
                <a:cubicBezTo>
                  <a:pt x="551097" y="18690"/>
                  <a:pt x="440473" y="1569"/>
                  <a:pt x="313742" y="70"/>
                </a:cubicBezTo>
                <a:cubicBezTo>
                  <a:pt x="208178" y="-1429"/>
                  <a:pt x="91116" y="21485"/>
                  <a:pt x="0" y="68562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902450" y="4690232"/>
            <a:ext cx="408516" cy="462793"/>
            <a:chOff x="6902450" y="4690232"/>
            <a:chExt cx="408516" cy="46279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99300" y="4867275"/>
              <a:ext cx="211666" cy="28575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02450" y="4690232"/>
              <a:ext cx="196850" cy="17704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56216" y="4326461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960537" y="4174068"/>
            <a:ext cx="321257" cy="2328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38899" y="4863042"/>
            <a:ext cx="241300" cy="652992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75867" y="4364567"/>
            <a:ext cx="1248833" cy="1128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03536" y="4723042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51058" y="4374092"/>
            <a:ext cx="66676" cy="4233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</p:cNvCxnSpPr>
          <p:nvPr/>
        </p:nvCxnSpPr>
        <p:spPr>
          <a:xfrm flipH="1">
            <a:off x="6417734" y="4799242"/>
            <a:ext cx="118058" cy="7210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7865" y="4833406"/>
            <a:ext cx="107368" cy="3598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71877" y="5230214"/>
            <a:ext cx="66676" cy="656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7034" y="4727275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87307" y="1928128"/>
            <a:ext cx="41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Similarly, KQD maps onto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kqd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476" y="2264986"/>
            <a:ext cx="50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Intersection at q shows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and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on plane defined by normal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at Q.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5200" y="3025616"/>
            <a:ext cx="395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(I have attempted to (sort of) correct the stress-plane figure below. 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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)</a:t>
            </a:r>
            <a:endParaRPr lang="en-US" sz="2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332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158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Cartesian Space  vs  Stress Space</vt:lpstr>
      <vt:lpstr>Cartesian Space vs Stress Space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Waddington</dc:creator>
  <cp:lastModifiedBy>Ed Waddington</cp:lastModifiedBy>
  <cp:revision>30</cp:revision>
  <cp:lastPrinted>2018-10-22T21:54:18Z</cp:lastPrinted>
  <dcterms:created xsi:type="dcterms:W3CDTF">2018-10-18T19:54:14Z</dcterms:created>
  <dcterms:modified xsi:type="dcterms:W3CDTF">2018-10-22T21:54:24Z</dcterms:modified>
</cp:coreProperties>
</file>