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22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20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01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65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7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91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20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2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90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97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2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60FD-3A99-42FC-B57C-57C390A75693}" type="datetimeFigureOut">
              <a:rPr lang="en-AU" smtClean="0"/>
              <a:t>22/10/21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C994-BE6D-4AE6-A936-61A0289F6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76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 new era for land-based fishing in Esperance as new jetty opens -  Recfishw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8" b="21546"/>
          <a:stretch/>
        </p:blipFill>
        <p:spPr bwMode="auto">
          <a:xfrm>
            <a:off x="0" y="0"/>
            <a:ext cx="12192000" cy="364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8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6 of the best snorkelling spots in Esperance | RAC W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1" b="20456"/>
          <a:stretch/>
        </p:blipFill>
        <p:spPr bwMode="auto">
          <a:xfrm>
            <a:off x="0" y="2219498"/>
            <a:ext cx="12192000" cy="35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 new era for land-based fishing in Esperance as new jetty opens -  Recfishwe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2" b="22365"/>
          <a:stretch/>
        </p:blipFill>
        <p:spPr bwMode="auto">
          <a:xfrm>
            <a:off x="0" y="-1378177"/>
            <a:ext cx="12192000" cy="35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2034" b="23832"/>
          <a:stretch/>
        </p:blipFill>
        <p:spPr>
          <a:xfrm>
            <a:off x="0" y="5817173"/>
            <a:ext cx="12192000" cy="3599543"/>
          </a:xfrm>
          <a:prstGeom prst="rect">
            <a:avLst/>
          </a:prstGeom>
        </p:spPr>
      </p:pic>
      <p:pic>
        <p:nvPicPr>
          <p:cNvPr id="7" name="Picture 4" descr="The Amazing Drone Work Of Jaimen Hudson – Garage | News, Videos, Photos, &amp;amp;  Articl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2" b="34179"/>
          <a:stretch/>
        </p:blipFill>
        <p:spPr bwMode="auto">
          <a:xfrm>
            <a:off x="0" y="9414848"/>
            <a:ext cx="12192000" cy="35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70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034" b="23832"/>
          <a:stretch/>
        </p:blipFill>
        <p:spPr>
          <a:xfrm>
            <a:off x="0" y="2612571"/>
            <a:ext cx="12192000" cy="35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e Amazing Drone Work Of Jaimen Hudson – Garage | News, Videos, Photos, &amp;amp;  Artic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2" b="34179"/>
          <a:stretch/>
        </p:blipFill>
        <p:spPr bwMode="auto">
          <a:xfrm>
            <a:off x="0" y="914399"/>
            <a:ext cx="12192000" cy="35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9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Gibbons</dc:creator>
  <cp:lastModifiedBy>Brooke Gibbons</cp:lastModifiedBy>
  <cp:revision>3</cp:revision>
  <dcterms:created xsi:type="dcterms:W3CDTF">2021-10-22T02:55:36Z</dcterms:created>
  <dcterms:modified xsi:type="dcterms:W3CDTF">2021-10-22T07:34:54Z</dcterms:modified>
</cp:coreProperties>
</file>