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5" r:id="rId18"/>
    <p:sldId id="271" r:id="rId19"/>
    <p:sldId id="272" r:id="rId20"/>
    <p:sldId id="273" r:id="rId21"/>
    <p:sldId id="296" r:id="rId22"/>
    <p:sldId id="297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8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744CE3-0875-4B69-89C0-6F72D8139561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744CE3-0875-4B69-89C0-6F72D8139561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6988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78656" y="4034318"/>
              <a:ext cx="846989" cy="4803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519756" y="4274501"/>
              <a:ext cx="846989" cy="24018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60856" y="4034318"/>
              <a:ext cx="846989" cy="48036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01956" y="4274501"/>
              <a:ext cx="846989" cy="24018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43056" y="2593217"/>
              <a:ext cx="846989" cy="192146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821343" y="3953234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812685" y="4193418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03543" y="3953234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4885" y="4193418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585743" y="2512134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37491" y="983989"/>
              <a:ext cx="0" cy="3698824"/>
            </a:xfrm>
            <a:custGeom>
              <a:avLst/>
              <a:gdLst/>
              <a:ahLst/>
              <a:cxnLst/>
              <a:rect l="0" t="0" r="0" b="0"/>
              <a:pathLst>
                <a:path h="3698824">
                  <a:moveTo>
                    <a:pt x="0" y="369882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311292" y="4472045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363140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247724" y="2790761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247724" y="1951515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84156" y="110947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45146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36740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2833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02696" y="1992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402696" y="1152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437491" y="4682813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20021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432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25451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766550" y="46828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932248" y="4745443"/>
              <a:ext cx="139805" cy="81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67077" y="4867547"/>
              <a:ext cx="47014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interstate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60770" y="4968276"/>
              <a:ext cx="48276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873348" y="4745443"/>
              <a:ext cx="139805" cy="81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11358" y="4888755"/>
              <a:ext cx="463785" cy="619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overseas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701870" y="4968276"/>
              <a:ext cx="48276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2001" y="4744103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Murdoch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633482" y="4844832"/>
              <a:ext cx="501736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82520" y="4742596"/>
              <a:ext cx="28586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638011" y="4843437"/>
              <a:ext cx="374879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(please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28551" y="4966881"/>
              <a:ext cx="393799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specify)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668073" y="4744103"/>
              <a:ext cx="196955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The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515682" y="4844832"/>
              <a:ext cx="501736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University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5490232" y="4989596"/>
              <a:ext cx="552636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 Western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544201" y="5114435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031081" y="5211849"/>
              <a:ext cx="3706539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Where did you do your undergraduate studies?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863791" y="2768722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2752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088944"/>
              <a:ext cx="871078" cy="63802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01620"/>
              <a:ext cx="871078" cy="425352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088944"/>
              <a:ext cx="871078" cy="638028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876268"/>
              <a:ext cx="871078" cy="850704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301620"/>
              <a:ext cx="871078" cy="425352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99164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99164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7789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275213"/>
            </a:xfrm>
            <a:custGeom>
              <a:avLst/>
              <a:gdLst/>
              <a:ahLst/>
              <a:cxnLst/>
              <a:rect l="0" t="0" r="0" b="0"/>
              <a:pathLst>
                <a:path h="3275213">
                  <a:moveTo>
                    <a:pt x="0" y="327521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84333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39967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9560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52629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70686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26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9826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382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938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9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29022" y="5283609"/>
              <a:ext cx="3310656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provides a pathway to a PhD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15480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891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72643"/>
              <a:ext cx="871078" cy="18773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6038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60381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172643"/>
              <a:ext cx="871078" cy="187737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107525"/>
              <a:ext cx="871078" cy="2252855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01022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891165"/>
            </a:xfrm>
            <a:custGeom>
              <a:avLst/>
              <a:gdLst/>
              <a:ahLst/>
              <a:cxnLst/>
              <a:rect l="0" t="0" r="0" b="0"/>
              <a:pathLst>
                <a:path h="2891165">
                  <a:moveTo>
                    <a:pt x="0" y="289116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1774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6065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0357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34788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941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0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03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0462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8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320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94910" y="4899561"/>
              <a:ext cx="2578881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will increase my job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960320" y="5093668"/>
              <a:ext cx="1848060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prospects in the marine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088722" y="5281438"/>
              <a:ext cx="159125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biology/science field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296278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367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367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43470"/>
              <a:ext cx="871078" cy="20020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42641"/>
              <a:ext cx="871078" cy="1001035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942020"/>
              <a:ext cx="871078" cy="1601656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4534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8447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64871" y="5093668"/>
              <a:ext cx="2638958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am passionate about the marine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868257" y="5283609"/>
              <a:ext cx="403218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 and simply want to learn more about it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891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72643"/>
              <a:ext cx="871078" cy="18773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6038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797167"/>
              <a:ext cx="871078" cy="563213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046215"/>
              <a:ext cx="871078" cy="1314165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797167"/>
              <a:ext cx="871078" cy="563213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69986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294891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69986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891165"/>
            </a:xfrm>
            <a:custGeom>
              <a:avLst/>
              <a:gdLst/>
              <a:ahLst/>
              <a:cxnLst/>
              <a:rect l="0" t="0" r="0" b="0"/>
              <a:pathLst>
                <a:path h="2891165">
                  <a:moveTo>
                    <a:pt x="0" y="289116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1774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6065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0357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34788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941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0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03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0462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8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320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81379" y="4899561"/>
              <a:ext cx="240594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There weren't jobs available at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57517" y="5091585"/>
              <a:ext cx="225366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undergraduate level, so I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663712" y="5283609"/>
              <a:ext cx="244127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decided to continue my studies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296278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6991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826548"/>
              <a:ext cx="871078" cy="35053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651279"/>
              <a:ext cx="871078" cy="525806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826548"/>
              <a:ext cx="871078" cy="35053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125472"/>
              <a:ext cx="871078" cy="105161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001817"/>
              <a:ext cx="871078" cy="175268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72924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55397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72924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02817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390451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699141"/>
            </a:xfrm>
            <a:custGeom>
              <a:avLst/>
              <a:gdLst/>
              <a:ahLst/>
              <a:cxnLst/>
              <a:rect l="0" t="0" r="0" b="0"/>
              <a:pathLst>
                <a:path h="2699141">
                  <a:moveTo>
                    <a:pt x="0" y="2699141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13444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521005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290756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29551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068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1770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5636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29502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367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233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299774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29977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336954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461794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359613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461794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361064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483002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58523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359613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483002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336954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483002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24210" y="4707537"/>
              <a:ext cx="252028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There were jobs available at the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19175" y="4897390"/>
              <a:ext cx="253035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undergraduate level, but I prefer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624384" y="5089414"/>
              <a:ext cx="251993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increase my job prospects for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915870" y="5283609"/>
              <a:ext cx="193696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higher-level employment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40586" y="2866773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367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367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43470"/>
              <a:ext cx="871078" cy="20020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143263"/>
              <a:ext cx="871078" cy="400414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341399"/>
              <a:ext cx="871078" cy="2202277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24409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04720" y="5126919"/>
              <a:ext cx="2559260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excited to learn more skills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12305" y="5283609"/>
              <a:ext cx="1344091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marine biology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367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367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43263"/>
              <a:ext cx="871078" cy="400414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43470"/>
              <a:ext cx="871078" cy="200207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341399"/>
              <a:ext cx="871078" cy="2202277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4637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24409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94649" y="5089414"/>
              <a:ext cx="257940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excited by the prospects of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064109" y="5281438"/>
              <a:ext cx="164048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doing more fieldwork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33238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studying a Masters of Marine Biology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039689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(not necessarily at UWA) because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CC54D-B2A6-41D9-9A2F-9DEE0046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362"/>
            <a:ext cx="9144000" cy="52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28911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797167"/>
              <a:ext cx="871078" cy="563213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72643"/>
              <a:ext cx="871078" cy="187737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421691"/>
              <a:ext cx="871078" cy="93868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421691"/>
              <a:ext cx="871078" cy="938689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360381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69986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07534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3243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3243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26308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2891165"/>
            </a:xfrm>
            <a:custGeom>
              <a:avLst/>
              <a:gdLst/>
              <a:ahLst/>
              <a:cxnLst/>
              <a:rect l="0" t="0" r="0" b="0"/>
              <a:pathLst>
                <a:path h="2891165">
                  <a:moveTo>
                    <a:pt x="0" y="289116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1774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6065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0357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34788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8941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0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03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0462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389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320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9614" y="4932725"/>
              <a:ext cx="2589472" cy="131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unsure if I would be able to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886092" y="5089414"/>
              <a:ext cx="1996516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get a job after completing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708379" y="5281438"/>
              <a:ext cx="235194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of Marine Biology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296278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46122"/>
              <a:ext cx="29570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studying a Masters of Marine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54062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(not necessarily at UWA) because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2752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301620"/>
              <a:ext cx="871078" cy="425352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876268"/>
              <a:ext cx="871078" cy="850704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450915"/>
              <a:ext cx="871078" cy="1276057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01620"/>
              <a:ext cx="871078" cy="425352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26972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7789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353616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20432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29673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275213"/>
            </a:xfrm>
            <a:custGeom>
              <a:avLst/>
              <a:gdLst/>
              <a:ahLst/>
              <a:cxnLst/>
              <a:rect l="0" t="0" r="0" b="0"/>
              <a:pathLst>
                <a:path h="3275213">
                  <a:moveTo>
                    <a:pt x="0" y="327521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84333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39967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9560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52629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70686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26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9826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382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938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9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50156" y="5281438"/>
              <a:ext cx="2668389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cost of the courses were high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15480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29570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studying a Masters of Marine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54062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(not necessarily at UWA) because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5753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12266" y="3003846"/>
              <a:ext cx="1048654" cy="139300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777438" y="4164684"/>
              <a:ext cx="1048654" cy="23216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942609" y="3932516"/>
              <a:ext cx="1048654" cy="46433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5107781" y="3236014"/>
              <a:ext cx="1048654" cy="11608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0"/>
            <p:cNvSpPr/>
            <p:nvPr/>
          </p:nvSpPr>
          <p:spPr>
            <a:xfrm>
              <a:off x="1955786" y="2922763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71199" y="4083601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286129" y="3851433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451300" y="3154930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37491" y="983989"/>
              <a:ext cx="0" cy="3575380"/>
            </a:xfrm>
            <a:custGeom>
              <a:avLst/>
              <a:gdLst/>
              <a:ahLst/>
              <a:cxnLst/>
              <a:rect l="0" t="0" r="0" b="0"/>
              <a:pathLst>
                <a:path h="3575380">
                  <a:moveTo>
                    <a:pt x="0" y="3575380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5"/>
            <p:cNvSpPr/>
            <p:nvPr/>
          </p:nvSpPr>
          <p:spPr>
            <a:xfrm>
              <a:off x="1311292" y="435421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354162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47724" y="2729039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191784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84156" y="110386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43968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35842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2771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1959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1146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37491" y="4559369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136594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301765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466936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5632108" y="4559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0"/>
            <p:cNvSpPr/>
            <p:nvPr/>
          </p:nvSpPr>
          <p:spPr>
            <a:xfrm>
              <a:off x="1891976" y="4597944"/>
              <a:ext cx="489235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Biological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3276" y="4742652"/>
              <a:ext cx="406635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879391" y="4843437"/>
              <a:ext cx="514405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(terrestrial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41241" y="4990991"/>
              <a:ext cx="19070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and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42875" y="5090325"/>
              <a:ext cx="387436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marine)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965032" y="4619208"/>
              <a:ext cx="673465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Conservation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114325" y="4721388"/>
              <a:ext cx="374879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292249" y="4620659"/>
              <a:ext cx="34937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279497" y="4721388"/>
              <a:ext cx="374879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457421" y="4620659"/>
              <a:ext cx="34937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428790" y="4742652"/>
              <a:ext cx="406635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24569" y="5211849"/>
              <a:ext cx="511956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Which of the following best matches your undergraduate course?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863791" y="2707000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600633"/>
              <a:ext cx="5032897" cy="3083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343470"/>
              <a:ext cx="871078" cy="20020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43263"/>
              <a:ext cx="871078" cy="400414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742848"/>
              <a:ext cx="871078" cy="800828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42641"/>
              <a:ext cx="871078" cy="1001035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143263"/>
              <a:ext cx="871078" cy="40041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246170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64554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4534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04596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600633"/>
              <a:ext cx="0" cy="3083189"/>
            </a:xfrm>
            <a:custGeom>
              <a:avLst/>
              <a:gdLst/>
              <a:ahLst/>
              <a:cxnLst/>
              <a:rect l="0" t="0" r="0" b="0"/>
              <a:pathLst>
                <a:path h="3083189">
                  <a:moveTo>
                    <a:pt x="0" y="308318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103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0031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9958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0025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698138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3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42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42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41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740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71612" y="5126919"/>
              <a:ext cx="2425476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wasn't sure how I would meet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03561" y="5283609"/>
              <a:ext cx="2361579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living costs whilst studying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05879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46122"/>
              <a:ext cx="295702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studying a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54062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(not necessarily at UWA) because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2257A-167D-4AC3-8F07-D770C7CB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0728"/>
            <a:ext cx="5400165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A43D7-7551-4458-AA01-B4629271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57" y="0"/>
            <a:ext cx="4896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7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215135"/>
              <a:ext cx="871078" cy="334776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49911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2876031"/>
              <a:ext cx="871078" cy="167388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880359"/>
              <a:ext cx="871078" cy="669552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11783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277873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78305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46280" y="5091585"/>
              <a:ext cx="287614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an undergraduate at UWA and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02408" y="5318943"/>
              <a:ext cx="1363885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was convenient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76010"/>
              <a:ext cx="871078" cy="57390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67310"/>
              <a:ext cx="871078" cy="3826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402108"/>
              <a:ext cx="871078" cy="114780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976010"/>
              <a:ext cx="871078" cy="57390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30480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25587" y="5089414"/>
              <a:ext cx="271752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 was easy for me to find research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920819" y="5283609"/>
              <a:ext cx="192706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projects and supervisors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733207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73320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29437"/>
              <a:ext cx="871078" cy="20376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714359"/>
              <a:ext cx="871078" cy="101884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103050"/>
              <a:ext cx="871078" cy="1630157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61705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00575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05619" y="5283609"/>
              <a:ext cx="2757462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overall has a good reputation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58611"/>
              <a:ext cx="871078" cy="19130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58611"/>
              <a:ext cx="871078" cy="19130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93408"/>
              <a:ext cx="871078" cy="956502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210807"/>
              <a:ext cx="871078" cy="13391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9610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1135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79934" y="5089414"/>
              <a:ext cx="2608833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Masters of Marine Biology at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92200" y="5283609"/>
              <a:ext cx="218430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has a good reputation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991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67310"/>
              <a:ext cx="871078" cy="3826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76010"/>
              <a:ext cx="871078" cy="573901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828206"/>
              <a:ext cx="871078" cy="1721705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730906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69994" y="5091585"/>
              <a:ext cx="262871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lecturers in marine biology at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42758" y="5283609"/>
              <a:ext cx="2283184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have a good reputation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67310"/>
              <a:ext cx="871078" cy="38260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49911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593408"/>
              <a:ext cx="871078" cy="956502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210807"/>
              <a:ext cx="871078" cy="13391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49610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1135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4709" y="5093668"/>
              <a:ext cx="2599283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descriptions included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72666" y="5281438"/>
              <a:ext cx="222336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fieldwork which was exciting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29437"/>
              <a:ext cx="871078" cy="203769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21898"/>
              <a:ext cx="871078" cy="61130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18128"/>
              <a:ext cx="871078" cy="81507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325668"/>
              <a:ext cx="871078" cy="407539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57883" y="5283609"/>
              <a:ext cx="2652935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costs weren't too high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822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12266" y="2150525"/>
              <a:ext cx="1048654" cy="248199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777438" y="4384318"/>
              <a:ext cx="1048654" cy="24819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942609" y="4384318"/>
              <a:ext cx="1048654" cy="24819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5107781" y="4136119"/>
              <a:ext cx="1048654" cy="49639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0"/>
            <p:cNvSpPr/>
            <p:nvPr/>
          </p:nvSpPr>
          <p:spPr>
            <a:xfrm>
              <a:off x="1955786" y="2069442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71199" y="4303235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336370" y="4303235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451300" y="4055036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37491" y="983989"/>
              <a:ext cx="0" cy="3822268"/>
            </a:xfrm>
            <a:custGeom>
              <a:avLst/>
              <a:gdLst/>
              <a:ahLst/>
              <a:cxnLst/>
              <a:rect l="0" t="0" r="0" b="0"/>
              <a:pathLst>
                <a:path h="3822268">
                  <a:moveTo>
                    <a:pt x="0" y="382226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5"/>
            <p:cNvSpPr/>
            <p:nvPr/>
          </p:nvSpPr>
          <p:spPr>
            <a:xfrm>
              <a:off x="1311292" y="458987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3721181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47724" y="285248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19851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84156" y="1115089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46325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37638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28951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20264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11577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37491" y="4806257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136594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301765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466936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5632108" y="48062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0"/>
            <p:cNvSpPr/>
            <p:nvPr/>
          </p:nvSpPr>
          <p:spPr>
            <a:xfrm>
              <a:off x="1971394" y="4867547"/>
              <a:ext cx="3303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 in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99997" y="4990991"/>
              <a:ext cx="27319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36566" y="4867547"/>
              <a:ext cx="3303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 in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98419" y="4968276"/>
              <a:ext cx="40669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regional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209705" y="5115775"/>
              <a:ext cx="184118" cy="818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WA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362096" y="4867547"/>
              <a:ext cx="20968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114297" y="4968276"/>
              <a:ext cx="70527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internationally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527268" y="4867547"/>
              <a:ext cx="20968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Live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397034" y="4990991"/>
              <a:ext cx="47014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interstate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32140" y="5211849"/>
              <a:ext cx="550442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When you were selecting a university for your masters studies did you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863791" y="2830444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358611"/>
              <a:ext cx="871078" cy="19130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58611"/>
              <a:ext cx="871078" cy="19130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976010"/>
              <a:ext cx="871078" cy="5739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58611"/>
              <a:ext cx="871078" cy="19130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019507"/>
              <a:ext cx="871078" cy="15304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9222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73826" y="5091585"/>
              <a:ext cx="2421049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wanted to study in WA as it is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752786" y="5283609"/>
              <a:ext cx="226313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 marine biodiversity hotspot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976010"/>
              <a:ext cx="871078" cy="573901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358611"/>
              <a:ext cx="871078" cy="19130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67310"/>
              <a:ext cx="871078" cy="3826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402108"/>
              <a:ext cx="871078" cy="114780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167310"/>
              <a:ext cx="871078" cy="38260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2613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30480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0700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822022" y="5089414"/>
              <a:ext cx="212465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wanted to study in WA for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340750" y="5318943"/>
              <a:ext cx="1087201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 reasons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7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87784"/>
              <a:ext cx="871078" cy="178831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87784"/>
              <a:ext cx="871078" cy="17883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87784"/>
              <a:ext cx="871078" cy="17883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830121"/>
              <a:ext cx="871078" cy="536494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2935964"/>
              <a:ext cx="871078" cy="143065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90484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090484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090484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73282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83866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754005"/>
            </a:xfrm>
            <a:custGeom>
              <a:avLst/>
              <a:gdLst/>
              <a:ahLst/>
              <a:cxnLst/>
              <a:rect l="0" t="0" r="0" b="0"/>
              <a:pathLst>
                <a:path h="2754005">
                  <a:moveTo>
                    <a:pt x="0" y="275400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2397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9806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7215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4764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0336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66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40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14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888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629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476102" y="4899561"/>
              <a:ext cx="2816497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was exciting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83593" y="5124749"/>
              <a:ext cx="2401515" cy="1315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 it included a lot of skills that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960233" y="5283609"/>
              <a:ext cx="1848234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might help me get a job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303136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014270"/>
              <a:ext cx="871078" cy="535641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746449"/>
              <a:ext cx="871078" cy="803462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746449"/>
              <a:ext cx="871078" cy="803462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282091"/>
              <a:ext cx="871078" cy="26782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282091"/>
              <a:ext cx="871078" cy="26782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91697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64914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64914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1847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4184791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367277" y="5091585"/>
              <a:ext cx="3034146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lived close to campus when choosing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298345" y="5283609"/>
              <a:ext cx="3172011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university, and UWA was convenient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9460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549911"/>
              <a:ext cx="871078" cy="0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549911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976010"/>
              <a:ext cx="871078" cy="573901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76010"/>
              <a:ext cx="871078" cy="573901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019507"/>
              <a:ext cx="871078" cy="1530404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452611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7871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2922207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946029"/>
            </a:xfrm>
            <a:custGeom>
              <a:avLst/>
              <a:gdLst/>
              <a:ahLst/>
              <a:cxnLst/>
              <a:rect l="0" t="0" r="0" b="0"/>
              <a:pathLst>
                <a:path h="2946029">
                  <a:moveTo>
                    <a:pt x="0" y="2946029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507272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83772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16816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0001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906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549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880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210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41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717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683822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683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84584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745112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867050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96928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743661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721002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867050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589875" y="5093668"/>
              <a:ext cx="2588952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UWA campus seemed like a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148017" y="5283609"/>
              <a:ext cx="1472666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nice place to study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0586" y="3127377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27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39012"/>
              <a:ext cx="871078" cy="227603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683805"/>
              <a:ext cx="871078" cy="682811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39012"/>
              <a:ext cx="871078" cy="227603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683805"/>
              <a:ext cx="871078" cy="682811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683805"/>
              <a:ext cx="871078" cy="682811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91942" y="4041712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58650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041712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58650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58650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2754005"/>
            </a:xfrm>
            <a:custGeom>
              <a:avLst/>
              <a:gdLst/>
              <a:ahLst/>
              <a:cxnLst/>
              <a:rect l="0" t="0" r="0" b="0"/>
              <a:pathLst>
                <a:path h="2754005">
                  <a:moveTo>
                    <a:pt x="0" y="2754005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32397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69806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07215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44764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20336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3666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3740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114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4888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629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491798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49179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4653818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553088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4675026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4777262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551637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528978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4675026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377174" y="4897390"/>
              <a:ext cx="301435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have family/friends who have studied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970174" y="5093668"/>
              <a:ext cx="1828353" cy="162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 UWA in the past and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46945" y="5318943"/>
              <a:ext cx="1274812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recommended it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40586" y="3031365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272849"/>
              <a:ext cx="1376040" cy="92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attracted to UWA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67902" y="1383282"/>
              <a:ext cx="2286248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(as opposed to another university) for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367902" y="1520442"/>
              <a:ext cx="2343174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 Masters of Marine Biology because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DD361-33FC-4F1F-8881-E06B7990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23" y="0"/>
            <a:ext cx="7276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9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294318"/>
              <a:ext cx="871078" cy="43888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416541"/>
              <a:ext cx="871078" cy="1316665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074874"/>
              <a:ext cx="871078" cy="658332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294318"/>
              <a:ext cx="871078" cy="43888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33207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419701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319242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977574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19701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581719" y="5283609"/>
              <a:ext cx="4605263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costs were high compared to other universities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714359"/>
              <a:ext cx="871078" cy="101884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25668"/>
              <a:ext cx="871078" cy="40753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325668"/>
              <a:ext cx="871078" cy="407539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529437"/>
              <a:ext cx="871078" cy="203769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61705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436171" y="5283522"/>
              <a:ext cx="4896358" cy="164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didn't seem to include a lot of fieldwork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918128"/>
              <a:ext cx="871078" cy="81507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510589"/>
              <a:ext cx="871078" cy="122261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121898"/>
              <a:ext cx="871078" cy="61130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529437"/>
              <a:ext cx="871078" cy="203769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33207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41328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495510" y="5283609"/>
              <a:ext cx="4777680" cy="164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didn't seem to include job ready skills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3195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12266" y="2910025"/>
              <a:ext cx="1048654" cy="124260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777438" y="3442570"/>
              <a:ext cx="1048654" cy="71005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942609" y="3797600"/>
              <a:ext cx="1048654" cy="35502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5107781" y="3265055"/>
              <a:ext cx="1048654" cy="88757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0"/>
            <p:cNvSpPr/>
            <p:nvPr/>
          </p:nvSpPr>
          <p:spPr>
            <a:xfrm>
              <a:off x="1919625" y="281272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084796" y="334527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249967" y="3700300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415139" y="3167755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37491" y="983989"/>
              <a:ext cx="0" cy="3319528"/>
            </a:xfrm>
            <a:custGeom>
              <a:avLst/>
              <a:gdLst/>
              <a:ahLst/>
              <a:cxnLst/>
              <a:rect l="0" t="0" r="0" b="0"/>
              <a:pathLst>
                <a:path h="3319528">
                  <a:moveTo>
                    <a:pt x="0" y="331952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5"/>
            <p:cNvSpPr/>
            <p:nvPr/>
          </p:nvSpPr>
          <p:spPr>
            <a:xfrm>
              <a:off x="1311292" y="4109990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3355552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47724" y="260111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184807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84156" y="1092237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41526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33981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26437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18893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11348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37491" y="4303517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136594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301765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466936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5632108" y="430351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0"/>
            <p:cNvSpPr/>
            <p:nvPr/>
          </p:nvSpPr>
          <p:spPr>
            <a:xfrm rot="-2700000">
              <a:off x="1435692" y="4632416"/>
              <a:ext cx="84508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Investigate other</a:t>
              </a:r>
            </a:p>
          </p:txBody>
        </p:sp>
        <p:sp>
          <p:nvSpPr>
            <p:cNvPr id="32" name="tx31"/>
            <p:cNvSpPr/>
            <p:nvPr/>
          </p:nvSpPr>
          <p:spPr>
            <a:xfrm rot="-2700000">
              <a:off x="1682927" y="4676167"/>
              <a:ext cx="667103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unis in Perth</a:t>
              </a:r>
            </a:p>
          </p:txBody>
        </p:sp>
        <p:sp>
          <p:nvSpPr>
            <p:cNvPr id="33" name="tx32"/>
            <p:cNvSpPr/>
            <p:nvPr/>
          </p:nvSpPr>
          <p:spPr>
            <a:xfrm rot="-2700000">
              <a:off x="2600864" y="4632416"/>
              <a:ext cx="84508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Investigate other</a:t>
              </a:r>
            </a:p>
          </p:txBody>
        </p:sp>
        <p:sp>
          <p:nvSpPr>
            <p:cNvPr id="34" name="tx33"/>
            <p:cNvSpPr/>
            <p:nvPr/>
          </p:nvSpPr>
          <p:spPr>
            <a:xfrm rot="-2700000">
              <a:off x="2783026" y="4703121"/>
              <a:ext cx="74334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unis interstate</a:t>
              </a:r>
            </a:p>
          </p:txBody>
        </p:sp>
        <p:sp>
          <p:nvSpPr>
            <p:cNvPr id="35" name="tx34"/>
            <p:cNvSpPr/>
            <p:nvPr/>
          </p:nvSpPr>
          <p:spPr>
            <a:xfrm rot="-2700000">
              <a:off x="3766035" y="4632416"/>
              <a:ext cx="84508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Investigate other</a:t>
              </a:r>
            </a:p>
          </p:txBody>
        </p:sp>
        <p:sp>
          <p:nvSpPr>
            <p:cNvPr id="36" name="tx35"/>
            <p:cNvSpPr/>
            <p:nvPr/>
          </p:nvSpPr>
          <p:spPr>
            <a:xfrm rot="-2700000">
              <a:off x="3739470" y="4766863"/>
              <a:ext cx="978470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unis internationally</a:t>
              </a:r>
            </a:p>
          </p:txBody>
        </p:sp>
        <p:sp>
          <p:nvSpPr>
            <p:cNvPr id="37" name="tx36"/>
            <p:cNvSpPr/>
            <p:nvPr/>
          </p:nvSpPr>
          <p:spPr>
            <a:xfrm rot="-2700000">
              <a:off x="5196700" y="4520994"/>
              <a:ext cx="533437" cy="107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Only UWA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82698" y="5211849"/>
              <a:ext cx="560330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When you were selecting a university for your masters studies did you?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863791" y="2579075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510589"/>
              <a:ext cx="871078" cy="122261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121898"/>
              <a:ext cx="871078" cy="611309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529437"/>
              <a:ext cx="871078" cy="20376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733207"/>
              <a:ext cx="871078" cy="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3918128"/>
              <a:ext cx="871078" cy="815078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41328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93223" y="5281438"/>
              <a:ext cx="3182255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Applying for the course was complicated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4121898"/>
              <a:ext cx="871078" cy="611309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325668"/>
              <a:ext cx="871078" cy="407539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3918128"/>
              <a:ext cx="871078" cy="815078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529437"/>
              <a:ext cx="871078" cy="203769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402459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422836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43213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396968" y="5281438"/>
              <a:ext cx="2974764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course description was confusing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306819"/>
              <a:ext cx="871078" cy="1426387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4733207"/>
              <a:ext cx="871078" cy="0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4733207"/>
              <a:ext cx="871078" cy="0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020013"/>
              <a:ext cx="871078" cy="713193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020013"/>
              <a:ext cx="871078" cy="713193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20951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59807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2767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35247" y="392271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3112" y="3922713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472981" y="5281438"/>
              <a:ext cx="4822738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had to move to Perth to study the Masters of Marine Biology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67902" y="1737793"/>
              <a:ext cx="5032897" cy="31380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13081" y="3918128"/>
              <a:ext cx="871078" cy="815078"/>
            </a:xfrm>
            <a:prstGeom prst="rect">
              <a:avLst/>
            </a:prstGeom>
            <a:solidFill>
              <a:srgbClr val="D7191C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480946" y="3918128"/>
              <a:ext cx="871078" cy="815078"/>
            </a:xfrm>
            <a:prstGeom prst="rect">
              <a:avLst/>
            </a:prstGeom>
            <a:solidFill>
              <a:srgbClr val="FDAE6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48811" y="3510589"/>
              <a:ext cx="871078" cy="1222618"/>
            </a:xfrm>
            <a:prstGeom prst="rect">
              <a:avLst/>
            </a:prstGeom>
            <a:solidFill>
              <a:srgbClr val="FFFFBF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16676" y="4733207"/>
              <a:ext cx="871078" cy="0"/>
            </a:xfrm>
            <a:prstGeom prst="rect">
              <a:avLst/>
            </a:prstGeom>
            <a:solidFill>
              <a:srgbClr val="A6D96A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84541" y="4733207"/>
              <a:ext cx="871078" cy="0"/>
            </a:xfrm>
            <a:prstGeom prst="rect">
              <a:avLst/>
            </a:prstGeom>
            <a:solidFill>
              <a:srgbClr val="1A9641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731652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99517" y="3820828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667382" y="3413289"/>
              <a:ext cx="216968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95536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3401" y="4635907"/>
              <a:ext cx="156679" cy="817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367902" y="1737793"/>
              <a:ext cx="0" cy="3138053"/>
            </a:xfrm>
            <a:custGeom>
              <a:avLst/>
              <a:gdLst/>
              <a:ahLst/>
              <a:cxnLst/>
              <a:rect l="0" t="0" r="0" b="0"/>
              <a:pathLst>
                <a:path h="3138053">
                  <a:moveTo>
                    <a:pt x="0" y="3138053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241703" y="4690568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8135" y="3977374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78135" y="3264180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78135" y="2552381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14567" y="1837792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333107" y="47332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333107" y="4020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333107" y="3306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333107" y="2593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333107" y="188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367902" y="4875846"/>
              <a:ext cx="5032897" cy="0"/>
            </a:xfrm>
            <a:custGeom>
              <a:avLst/>
              <a:gdLst/>
              <a:ahLst/>
              <a:cxnLst/>
              <a:rect l="0" t="0" r="0" b="0"/>
              <a:pathLst>
                <a:path w="5032897">
                  <a:moveTo>
                    <a:pt x="0" y="0"/>
                  </a:moveTo>
                  <a:lnTo>
                    <a:pt x="5032897" y="0"/>
                  </a:lnTo>
                  <a:lnTo>
                    <a:pt x="5032897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194862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1648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52216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820081" y="487584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3896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29397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4647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7262" y="5037866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00120" y="4937136"/>
              <a:ext cx="36846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Neither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9705" y="5059074"/>
              <a:ext cx="489291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 nor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665127" y="5161310"/>
              <a:ext cx="4384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disagree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82204" y="4935685"/>
              <a:ext cx="540022" cy="846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Somewhat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06048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610428" y="4913026"/>
              <a:ext cx="419304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Strongly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673913" y="5059074"/>
              <a:ext cx="292335" cy="846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agree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11417" y="5281438"/>
              <a:ext cx="3745867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There was no online study option for the course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0586" y="3223389"/>
              <a:ext cx="1235310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(%)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67902" y="1246122"/>
              <a:ext cx="1757412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 was deterred from selecting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367902" y="1383282"/>
              <a:ext cx="1841810" cy="1191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UWA for my Masters of Marine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367902" y="1521992"/>
              <a:ext cx="1489149" cy="117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 studies because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4069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771153" y="3811259"/>
              <a:ext cx="2001976" cy="105692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3995571" y="2225874"/>
              <a:ext cx="2001976" cy="264230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2591334" y="3730176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815752" y="2144791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1" name="pl10"/>
            <p:cNvSpPr/>
            <p:nvPr/>
          </p:nvSpPr>
          <p:spPr>
            <a:xfrm>
              <a:off x="1437491" y="983989"/>
              <a:ext cx="0" cy="4069156"/>
            </a:xfrm>
            <a:custGeom>
              <a:avLst/>
              <a:gdLst/>
              <a:ahLst/>
              <a:cxnLst/>
              <a:rect l="0" t="0" r="0" b="0"/>
              <a:pathLst>
                <a:path h="4069156">
                  <a:moveTo>
                    <a:pt x="0" y="4069156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311292" y="4825544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247724" y="3900736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247724" y="2975927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247724" y="2052514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84156" y="1126311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02696" y="48681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1402696" y="39433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402696" y="30185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402696" y="20937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11689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37491" y="5053145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2772142" y="50531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4996560" y="50531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4"/>
            <p:cNvSpPr/>
            <p:nvPr/>
          </p:nvSpPr>
          <p:spPr>
            <a:xfrm>
              <a:off x="2699086" y="5114435"/>
              <a:ext cx="14611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082" y="5114435"/>
              <a:ext cx="196955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86798" y="5211849"/>
              <a:ext cx="4595105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 you have immediate family members that live in Perth?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863791" y="2953888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328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666884" y="3512778"/>
              <a:ext cx="1376358" cy="64840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3196171" y="3296642"/>
              <a:ext cx="1376358" cy="86454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4725459" y="2648235"/>
              <a:ext cx="1376358" cy="151295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2174256" y="3431695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703543" y="3215559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32831" y="2567151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37491" y="983989"/>
              <a:ext cx="0" cy="3328492"/>
            </a:xfrm>
            <a:custGeom>
              <a:avLst/>
              <a:gdLst/>
              <a:ahLst/>
              <a:cxnLst/>
              <a:rect l="0" t="0" r="0" b="0"/>
              <a:pathLst>
                <a:path h="3328492">
                  <a:moveTo>
                    <a:pt x="0" y="332849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3"/>
            <p:cNvSpPr/>
            <p:nvPr/>
          </p:nvSpPr>
          <p:spPr>
            <a:xfrm>
              <a:off x="1311292" y="4118546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247724" y="3362071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247724" y="2605595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247724" y="1850515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184156" y="1092644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402696" y="41611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402696" y="34047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26482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02696" y="1891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11352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37491" y="4312481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2355063" y="431248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3884351" y="431248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5413638" y="431248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7"/>
            <p:cNvSpPr/>
            <p:nvPr/>
          </p:nvSpPr>
          <p:spPr>
            <a:xfrm>
              <a:off x="2094595" y="4352396"/>
              <a:ext cx="520935" cy="1045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Attempt to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126379" y="4495820"/>
              <a:ext cx="457367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find work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15258" y="4620659"/>
              <a:ext cx="27961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 the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96090" y="4744103"/>
              <a:ext cx="717946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environmental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116836" y="4852702"/>
              <a:ext cx="476454" cy="980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sciences,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35867" y="4990991"/>
              <a:ext cx="438391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but were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24693" y="5113040"/>
              <a:ext cx="660741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unsuccessful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636635" y="4373771"/>
              <a:ext cx="49543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Find work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744545" y="4497215"/>
              <a:ext cx="27961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 the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525377" y="4620659"/>
              <a:ext cx="717946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environmental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662001" y="4744103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172257" y="4351056"/>
              <a:ext cx="482761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Not really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286613" y="4476342"/>
              <a:ext cx="254049" cy="1040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try to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184954" y="4619264"/>
              <a:ext cx="457367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find work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273833" y="4744103"/>
              <a:ext cx="27961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 the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054665" y="4867547"/>
              <a:ext cx="717946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environmental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191289" y="4990991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823590" y="5211849"/>
              <a:ext cx="4121522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completing your undergraduate studies did you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863791" y="2583556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9457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578656" y="4494135"/>
              <a:ext cx="846989" cy="25621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2519756" y="3981705"/>
              <a:ext cx="846989" cy="76864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8"/>
            <p:cNvSpPr/>
            <p:nvPr/>
          </p:nvSpPr>
          <p:spPr>
            <a:xfrm>
              <a:off x="3460856" y="4237920"/>
              <a:ext cx="846989" cy="51243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9"/>
            <p:cNvSpPr/>
            <p:nvPr/>
          </p:nvSpPr>
          <p:spPr>
            <a:xfrm>
              <a:off x="4401956" y="3213060"/>
              <a:ext cx="846989" cy="153729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0"/>
            <p:cNvSpPr/>
            <p:nvPr/>
          </p:nvSpPr>
          <p:spPr>
            <a:xfrm>
              <a:off x="5343056" y="4237920"/>
              <a:ext cx="846989" cy="51243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871585" y="4413052"/>
              <a:ext cx="130565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762443" y="3900622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03543" y="4156837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44643" y="3131976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585743" y="4156837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37491" y="983989"/>
              <a:ext cx="0" cy="3945712"/>
            </a:xfrm>
            <a:custGeom>
              <a:avLst/>
              <a:gdLst/>
              <a:ahLst/>
              <a:cxnLst/>
              <a:rect l="0" t="0" r="0" b="0"/>
              <a:pathLst>
                <a:path h="3945712">
                  <a:moveTo>
                    <a:pt x="0" y="394571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7"/>
            <p:cNvSpPr/>
            <p:nvPr/>
          </p:nvSpPr>
          <p:spPr>
            <a:xfrm>
              <a:off x="1311292" y="4707711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47724" y="3810958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247724" y="2914205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247724" y="2018848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84156" y="1120700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402696" y="47503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402696" y="38535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402696" y="29568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402696" y="20600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402696" y="11633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1437491" y="4929701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20021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29432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8843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825451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766550" y="492970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748101" y="4968276"/>
              <a:ext cx="508099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Extremely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511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660542" y="4968276"/>
              <a:ext cx="565416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Moderately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22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658820" y="4990991"/>
              <a:ext cx="4510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Not at all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6333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41220" y="4966881"/>
              <a:ext cx="368461" cy="1072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Slightly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574471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649041" y="4968276"/>
              <a:ext cx="235018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Very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515570" y="5114435"/>
              <a:ext cx="501960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interested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7145" y="5211849"/>
              <a:ext cx="7234411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 this stage how interested are you in pursuing a PhD in marine biology or marine science?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863791" y="2892166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437491" y="983989"/>
              <a:ext cx="4893719" cy="32050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6"/>
            <p:cNvSpPr/>
            <p:nvPr/>
          </p:nvSpPr>
          <p:spPr>
            <a:xfrm>
              <a:off x="1771153" y="3627113"/>
              <a:ext cx="2001976" cy="4162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7"/>
            <p:cNvSpPr/>
            <p:nvPr/>
          </p:nvSpPr>
          <p:spPr>
            <a:xfrm>
              <a:off x="3995571" y="1545913"/>
              <a:ext cx="2001976" cy="249744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813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2591334" y="3546029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815752" y="1464829"/>
              <a:ext cx="180807" cy="68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86%</a:t>
              </a:r>
            </a:p>
          </p:txBody>
        </p:sp>
        <p:sp>
          <p:nvSpPr>
            <p:cNvPr id="11" name="pl10"/>
            <p:cNvSpPr/>
            <p:nvPr/>
          </p:nvSpPr>
          <p:spPr>
            <a:xfrm>
              <a:off x="1437491" y="983989"/>
              <a:ext cx="0" cy="3205048"/>
            </a:xfrm>
            <a:custGeom>
              <a:avLst/>
              <a:gdLst/>
              <a:ahLst/>
              <a:cxnLst/>
              <a:rect l="0" t="0" r="0" b="0"/>
              <a:pathLst>
                <a:path h="3205048">
                  <a:moveTo>
                    <a:pt x="0" y="3205048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1"/>
            <p:cNvSpPr/>
            <p:nvPr/>
          </p:nvSpPr>
          <p:spPr>
            <a:xfrm>
              <a:off x="1311292" y="4000713"/>
              <a:ext cx="63568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247724" y="327229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247724" y="2543873"/>
              <a:ext cx="127136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247724" y="1816849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84156" y="1087033"/>
              <a:ext cx="190704" cy="83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402696" y="40433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1402696" y="33149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402696" y="2586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402696" y="18580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402696" y="11296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437491" y="4189037"/>
              <a:ext cx="4893719" cy="0"/>
            </a:xfrm>
            <a:custGeom>
              <a:avLst/>
              <a:gdLst/>
              <a:ahLst/>
              <a:cxnLst/>
              <a:rect l="0" t="0" r="0" b="0"/>
              <a:pathLst>
                <a:path w="4893719">
                  <a:moveTo>
                    <a:pt x="0" y="0"/>
                  </a:moveTo>
                  <a:lnTo>
                    <a:pt x="4893719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2772142" y="41890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4996560" y="418903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4"/>
            <p:cNvSpPr/>
            <p:nvPr/>
          </p:nvSpPr>
          <p:spPr>
            <a:xfrm>
              <a:off x="2660995" y="4250327"/>
              <a:ext cx="222293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 am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495768" y="4351056"/>
              <a:ext cx="5527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completing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2521245" y="4499057"/>
              <a:ext cx="501792" cy="81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 masters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533914" y="4619264"/>
              <a:ext cx="476454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 Marine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508465" y="4721388"/>
              <a:ext cx="52735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 by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479945" y="4867547"/>
              <a:ext cx="58439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coursework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885413" y="4250327"/>
              <a:ext cx="222293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 am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720186" y="4351056"/>
              <a:ext cx="552747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completing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745663" y="4499057"/>
              <a:ext cx="501792" cy="81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 masters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758332" y="4619264"/>
              <a:ext cx="476454" cy="84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 Marine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732883" y="4721388"/>
              <a:ext cx="527353" cy="105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Biology by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704363" y="4867547"/>
              <a:ext cx="584392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coursework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901207" y="4990991"/>
              <a:ext cx="190704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and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774210" y="5114435"/>
              <a:ext cx="444698" cy="831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105482" y="5211849"/>
              <a:ext cx="3557736" cy="1668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Which of the following matches your situation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863791" y="2521834"/>
              <a:ext cx="365583" cy="1293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A68FF-1BF9-4752-83F6-D31BA1AC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" y="0"/>
            <a:ext cx="7867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63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2039</Words>
  <Application>Microsoft Office PowerPoint</Application>
  <PresentationFormat>On-screen Show (4:3)</PresentationFormat>
  <Paragraphs>966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Navarro</cp:lastModifiedBy>
  <cp:revision>5</cp:revision>
  <dcterms:created xsi:type="dcterms:W3CDTF">2017-02-13T16:18:36Z</dcterms:created>
  <dcterms:modified xsi:type="dcterms:W3CDTF">2022-02-19T11:55:45Z</dcterms:modified>
  <cp:category/>
</cp:coreProperties>
</file>