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95" r:id="rId18"/>
    <p:sldId id="271" r:id="rId19"/>
    <p:sldId id="272" r:id="rId20"/>
    <p:sldId id="273" r:id="rId21"/>
    <p:sldId id="296" r:id="rId22"/>
    <p:sldId id="297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98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744CE3-0875-4B69-89C0-6F72D8139561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744CE3-0875-4B69-89C0-6F72D8139561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437491" y="983989"/>
              <a:ext cx="4893719" cy="36988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78656" y="4034318"/>
              <a:ext cx="846989" cy="48036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519756" y="4274501"/>
              <a:ext cx="846989" cy="24018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60856" y="4034318"/>
              <a:ext cx="846989" cy="48036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01956" y="4274501"/>
              <a:ext cx="846989" cy="24018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43056" y="2593217"/>
              <a:ext cx="846989" cy="192146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821343" y="3953234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812685" y="4193418"/>
              <a:ext cx="130565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03543" y="3953234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94885" y="4193418"/>
              <a:ext cx="130565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585743" y="2512134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437491" y="983989"/>
              <a:ext cx="0" cy="3698824"/>
            </a:xfrm>
            <a:custGeom>
              <a:avLst/>
              <a:gdLst/>
              <a:ahLst/>
              <a:cxnLst/>
              <a:rect l="0" t="0" r="0" b="0"/>
              <a:pathLst>
                <a:path h="3698824">
                  <a:moveTo>
                    <a:pt x="0" y="369882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311292" y="4472045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247724" y="3631403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247724" y="2790761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247724" y="1951515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84156" y="1109478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402696" y="451468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402696" y="367404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402696" y="283340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402696" y="19927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402696" y="11521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437491" y="4682813"/>
              <a:ext cx="4893719" cy="0"/>
            </a:xfrm>
            <a:custGeom>
              <a:avLst/>
              <a:gdLst/>
              <a:ahLst/>
              <a:cxnLst/>
              <a:rect l="0" t="0" r="0" b="0"/>
              <a:pathLst>
                <a:path w="4893719">
                  <a:moveTo>
                    <a:pt x="0" y="0"/>
                  </a:moveTo>
                  <a:lnTo>
                    <a:pt x="4893719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2002151" y="46828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43251" y="46828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28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25451" y="46828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766550" y="46828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932248" y="4745443"/>
              <a:ext cx="139805" cy="818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An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67077" y="4867547"/>
              <a:ext cx="470148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interstate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60770" y="4968276"/>
              <a:ext cx="482761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university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73348" y="4745443"/>
              <a:ext cx="139805" cy="818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An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711358" y="4888755"/>
              <a:ext cx="463785" cy="619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overseas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701870" y="4968276"/>
              <a:ext cx="482761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university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2001" y="4744103"/>
              <a:ext cx="444698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Murdoch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3633482" y="4844832"/>
              <a:ext cx="501736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University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682520" y="4742596"/>
              <a:ext cx="28586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Other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638011" y="4843437"/>
              <a:ext cx="374879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(please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628551" y="4966881"/>
              <a:ext cx="393799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specify)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5668073" y="4744103"/>
              <a:ext cx="196955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The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5515682" y="4844832"/>
              <a:ext cx="501736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University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5490232" y="4989596"/>
              <a:ext cx="552636" cy="84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of Western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5544201" y="5114435"/>
              <a:ext cx="444698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Australia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031081" y="5211849"/>
              <a:ext cx="3706539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Where did you do your undergraduate studies?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863791" y="2768722"/>
              <a:ext cx="365583" cy="1293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600633"/>
              <a:ext cx="5032897" cy="32752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088944"/>
              <a:ext cx="871078" cy="638028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301620"/>
              <a:ext cx="871078" cy="425352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088944"/>
              <a:ext cx="871078" cy="638028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876268"/>
              <a:ext cx="871078" cy="850704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301620"/>
              <a:ext cx="871078" cy="425352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31652" y="3991644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420432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3991644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77896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420432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600633"/>
              <a:ext cx="0" cy="3275213"/>
            </a:xfrm>
            <a:custGeom>
              <a:avLst/>
              <a:gdLst/>
              <a:ahLst/>
              <a:cxnLst/>
              <a:rect l="0" t="0" r="0" b="0"/>
              <a:pathLst>
                <a:path h="3275213">
                  <a:moveTo>
                    <a:pt x="0" y="327521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684333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939967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19560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452629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706867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7269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9826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2382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49387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7495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875846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937136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5059074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5161310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29022" y="5283609"/>
              <a:ext cx="3310656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masters provides a pathway to a PhD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0586" y="3154809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67902" y="1246122"/>
              <a:ext cx="332382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studying a Masters of Marine Biology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383282"/>
              <a:ext cx="2039689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(not necessarily at UWA) because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600633"/>
              <a:ext cx="5032897" cy="28911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172643"/>
              <a:ext cx="871078" cy="187737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360381"/>
              <a:ext cx="871078" cy="0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360381"/>
              <a:ext cx="871078" cy="0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4172643"/>
              <a:ext cx="871078" cy="187737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2107525"/>
              <a:ext cx="871078" cy="2252855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075343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26308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27671" y="426308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95536" y="4075343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2010225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86%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600633"/>
              <a:ext cx="0" cy="2891165"/>
            </a:xfrm>
            <a:custGeom>
              <a:avLst/>
              <a:gdLst/>
              <a:ahLst/>
              <a:cxnLst/>
              <a:rect l="0" t="0" r="0" b="0"/>
              <a:pathLst>
                <a:path h="2891165">
                  <a:moveTo>
                    <a:pt x="0" y="2891165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317742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660659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003576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347888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689410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3603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7032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0462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3891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73204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491798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528978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653818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551637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653818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553088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675026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77726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551637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675026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528978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675026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94910" y="4899561"/>
              <a:ext cx="2578881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masters will increase my job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960320" y="5093668"/>
              <a:ext cx="1848060" cy="1626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prospects in the marine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3088722" y="5281438"/>
              <a:ext cx="1591257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biology/science field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40586" y="2962785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246122"/>
              <a:ext cx="332382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studying a Masters of Marine Biology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383282"/>
              <a:ext cx="2039689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(not necessarily at UWA) because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600633"/>
              <a:ext cx="5032897" cy="30831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543677"/>
              <a:ext cx="871078" cy="0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543677"/>
              <a:ext cx="871078" cy="0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343470"/>
              <a:ext cx="871078" cy="200207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542641"/>
              <a:ext cx="871078" cy="1001035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2942020"/>
              <a:ext cx="871078" cy="1601656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44637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44637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27671" y="4246170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445342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284472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600633"/>
              <a:ext cx="0" cy="3083189"/>
            </a:xfrm>
            <a:custGeom>
              <a:avLst/>
              <a:gdLst/>
              <a:ahLst/>
              <a:cxnLst/>
              <a:rect l="0" t="0" r="0" b="0"/>
              <a:pathLst>
                <a:path h="3083189">
                  <a:moveTo>
                    <a:pt x="0" y="308318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50103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800313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09958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400258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698138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5436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8429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1422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44150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7407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683822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745112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867050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96928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64871" y="5093668"/>
              <a:ext cx="2638958" cy="1626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am passionate about the marine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868257" y="5283609"/>
              <a:ext cx="4032187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environment and simply want to learn more about it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0586" y="3058797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246122"/>
              <a:ext cx="332382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studying a Masters of Marine Biology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383282"/>
              <a:ext cx="2039689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(not necessarily at UWA) because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600633"/>
              <a:ext cx="5032897" cy="28911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172643"/>
              <a:ext cx="871078" cy="187737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360381"/>
              <a:ext cx="871078" cy="0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3797167"/>
              <a:ext cx="871078" cy="563213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046215"/>
              <a:ext cx="871078" cy="1314165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3797167"/>
              <a:ext cx="871078" cy="563213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075343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26308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3699867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2948915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3699867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600633"/>
              <a:ext cx="0" cy="2891165"/>
            </a:xfrm>
            <a:custGeom>
              <a:avLst/>
              <a:gdLst/>
              <a:ahLst/>
              <a:cxnLst/>
              <a:rect l="0" t="0" r="0" b="0"/>
              <a:pathLst>
                <a:path h="2891165">
                  <a:moveTo>
                    <a:pt x="0" y="2891165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317742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660659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003576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347888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689410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3603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7032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0462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3891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73204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491798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528978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653818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551637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653818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553088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675026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77726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551637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675026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528978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675026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81379" y="4899561"/>
              <a:ext cx="2405943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There weren't jobs available at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757517" y="5091585"/>
              <a:ext cx="2253667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undergraduate level, so I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663712" y="5283609"/>
              <a:ext cx="2441277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decided to continue my studies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40586" y="2962785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246122"/>
              <a:ext cx="332382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studying a Masters of Marine Biology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383282"/>
              <a:ext cx="2039689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(not necessarily at UWA) because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600633"/>
              <a:ext cx="5032897" cy="26991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3826548"/>
              <a:ext cx="871078" cy="350537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3651279"/>
              <a:ext cx="871078" cy="525806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3826548"/>
              <a:ext cx="871078" cy="350537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125472"/>
              <a:ext cx="871078" cy="1051613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001817"/>
              <a:ext cx="871078" cy="175268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31652" y="372924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355397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372924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028172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63401" y="390451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600633"/>
              <a:ext cx="0" cy="2699141"/>
            </a:xfrm>
            <a:custGeom>
              <a:avLst/>
              <a:gdLst/>
              <a:ahLst/>
              <a:cxnLst/>
              <a:rect l="0" t="0" r="0" b="0"/>
              <a:pathLst>
                <a:path h="2699141">
                  <a:moveTo>
                    <a:pt x="0" y="2699141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134446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521005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2907564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295518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680682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1770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56364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29502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33676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72332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299774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29977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29977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29977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29977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29977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336954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461794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359613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461794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361064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483002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585238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359613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483002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336954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483002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24210" y="4707537"/>
              <a:ext cx="2520280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There were jobs available at the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19175" y="4897390"/>
              <a:ext cx="253035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undergraduate level, but I prefer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624384" y="5089414"/>
              <a:ext cx="2519933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 increase my job prospects for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915870" y="5283609"/>
              <a:ext cx="1936960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higher-level employment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40586" y="2866773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246122"/>
              <a:ext cx="332382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studying a Masters of Marine Biology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367902" y="1383282"/>
              <a:ext cx="2039689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(not necessarily at UWA) because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600633"/>
              <a:ext cx="5032897" cy="30831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543677"/>
              <a:ext cx="871078" cy="0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543677"/>
              <a:ext cx="871078" cy="0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343470"/>
              <a:ext cx="871078" cy="200207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4143263"/>
              <a:ext cx="871078" cy="400414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2341399"/>
              <a:ext cx="871078" cy="2202277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44637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44637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27671" y="4246170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4045963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224409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600633"/>
              <a:ext cx="0" cy="3083189"/>
            </a:xfrm>
            <a:custGeom>
              <a:avLst/>
              <a:gdLst/>
              <a:ahLst/>
              <a:cxnLst/>
              <a:rect l="0" t="0" r="0" b="0"/>
              <a:pathLst>
                <a:path h="3083189">
                  <a:moveTo>
                    <a:pt x="0" y="308318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50103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800313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09958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400258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698138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5436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8429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1422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44150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7407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683822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745112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867050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96928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04720" y="5126919"/>
              <a:ext cx="2559260" cy="1293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excited to learn more skills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212305" y="5283609"/>
              <a:ext cx="1344091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marine biology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0586" y="3058797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246122"/>
              <a:ext cx="332382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studying a Masters of Marine Biology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383282"/>
              <a:ext cx="2039689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(not necessarily at UWA) because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600633"/>
              <a:ext cx="5032897" cy="30831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543677"/>
              <a:ext cx="871078" cy="0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543677"/>
              <a:ext cx="871078" cy="0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143263"/>
              <a:ext cx="871078" cy="400414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4343470"/>
              <a:ext cx="871078" cy="200207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2341399"/>
              <a:ext cx="871078" cy="2202277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44637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44637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4045963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95536" y="4246170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224409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600633"/>
              <a:ext cx="0" cy="3083189"/>
            </a:xfrm>
            <a:custGeom>
              <a:avLst/>
              <a:gdLst/>
              <a:ahLst/>
              <a:cxnLst/>
              <a:rect l="0" t="0" r="0" b="0"/>
              <a:pathLst>
                <a:path h="3083189">
                  <a:moveTo>
                    <a:pt x="0" y="308318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50103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800313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09958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400258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698138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5436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8429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1422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44150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7407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683822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745112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867050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96928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94649" y="5089414"/>
              <a:ext cx="2579402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excited by the prospects of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064109" y="5281438"/>
              <a:ext cx="1640482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doing more fieldwork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0586" y="3058797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246122"/>
              <a:ext cx="332382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studying a Masters of Marine Biology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383282"/>
              <a:ext cx="2039689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(not necessarily at UWA) because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0CC54D-B2A6-41D9-9A2F-9DEE00460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362"/>
            <a:ext cx="9144000" cy="521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9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600633"/>
              <a:ext cx="5032897" cy="28911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3797167"/>
              <a:ext cx="871078" cy="563213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172643"/>
              <a:ext cx="871078" cy="187737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3421691"/>
              <a:ext cx="871078" cy="938689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421691"/>
              <a:ext cx="871078" cy="938689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360381"/>
              <a:ext cx="871078" cy="0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31652" y="3699867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075343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3324391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324391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63401" y="426308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600633"/>
              <a:ext cx="0" cy="2891165"/>
            </a:xfrm>
            <a:custGeom>
              <a:avLst/>
              <a:gdLst/>
              <a:ahLst/>
              <a:cxnLst/>
              <a:rect l="0" t="0" r="0" b="0"/>
              <a:pathLst>
                <a:path h="2891165">
                  <a:moveTo>
                    <a:pt x="0" y="2891165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317742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660659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003576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347888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689410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3603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7032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0462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3891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73204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491798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528978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653818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551637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653818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553088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675026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77726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551637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675026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528978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675026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9614" y="4932725"/>
              <a:ext cx="2589472" cy="1315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unsure if I would be able to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886092" y="5089414"/>
              <a:ext cx="1996516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get a job after completing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708379" y="5281438"/>
              <a:ext cx="2351943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Masters of Marine Biology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40586" y="2962785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246122"/>
              <a:ext cx="295702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deterred from studying a Masters of Marine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383282"/>
              <a:ext cx="254062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 (not necessarily at UWA) because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600633"/>
              <a:ext cx="5032897" cy="32752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301620"/>
              <a:ext cx="871078" cy="425352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3876268"/>
              <a:ext cx="871078" cy="850704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3450915"/>
              <a:ext cx="871078" cy="1276057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4301620"/>
              <a:ext cx="871078" cy="425352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726972"/>
              <a:ext cx="871078" cy="0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31652" y="420432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377896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3353616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420432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63401" y="4629673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600633"/>
              <a:ext cx="0" cy="3275213"/>
            </a:xfrm>
            <a:custGeom>
              <a:avLst/>
              <a:gdLst/>
              <a:ahLst/>
              <a:cxnLst/>
              <a:rect l="0" t="0" r="0" b="0"/>
              <a:pathLst>
                <a:path h="3275213">
                  <a:moveTo>
                    <a:pt x="0" y="327521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684333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939967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19560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452629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706867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7269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9826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2382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49387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7495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875846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937136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5059074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5161310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50156" y="5281438"/>
              <a:ext cx="2668389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cost of the courses were high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0586" y="3154809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67902" y="1246122"/>
              <a:ext cx="295702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deterred from studying a Masters of Marine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383282"/>
              <a:ext cx="254062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 (not necessarily at UWA) because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437491" y="983989"/>
              <a:ext cx="4893719" cy="35753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612266" y="3003846"/>
              <a:ext cx="1048654" cy="139300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777438" y="4164684"/>
              <a:ext cx="1048654" cy="23216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942609" y="3932516"/>
              <a:ext cx="1048654" cy="46433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5107781" y="3236014"/>
              <a:ext cx="1048654" cy="116083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tx10"/>
            <p:cNvSpPr/>
            <p:nvPr/>
          </p:nvSpPr>
          <p:spPr>
            <a:xfrm>
              <a:off x="1955786" y="2922763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171199" y="4083601"/>
              <a:ext cx="130565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286129" y="3851433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5451300" y="3154930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437491" y="983989"/>
              <a:ext cx="0" cy="3575380"/>
            </a:xfrm>
            <a:custGeom>
              <a:avLst/>
              <a:gdLst/>
              <a:ahLst/>
              <a:cxnLst/>
              <a:rect l="0" t="0" r="0" b="0"/>
              <a:pathLst>
                <a:path h="3575380">
                  <a:moveTo>
                    <a:pt x="0" y="3575380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tx15"/>
            <p:cNvSpPr/>
            <p:nvPr/>
          </p:nvSpPr>
          <p:spPr>
            <a:xfrm>
              <a:off x="1311292" y="4354212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247724" y="3541626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247724" y="2729039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247724" y="1917848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84156" y="1103867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1402696" y="439685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1402696" y="358426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2"/>
            <p:cNvSpPr/>
            <p:nvPr/>
          </p:nvSpPr>
          <p:spPr>
            <a:xfrm>
              <a:off x="1402696" y="27716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402696" y="195909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402696" y="11465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437491" y="4559369"/>
              <a:ext cx="4893719" cy="0"/>
            </a:xfrm>
            <a:custGeom>
              <a:avLst/>
              <a:gdLst/>
              <a:ahLst/>
              <a:cxnLst/>
              <a:rect l="0" t="0" r="0" b="0"/>
              <a:pathLst>
                <a:path w="4893719">
                  <a:moveTo>
                    <a:pt x="0" y="0"/>
                  </a:moveTo>
                  <a:lnTo>
                    <a:pt x="4893719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2136594" y="455936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3301765" y="455936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4466936" y="455936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5632108" y="455936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30"/>
            <p:cNvSpPr/>
            <p:nvPr/>
          </p:nvSpPr>
          <p:spPr>
            <a:xfrm>
              <a:off x="1891976" y="4597944"/>
              <a:ext cx="489235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Biological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3276" y="4742652"/>
              <a:ext cx="406635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79391" y="4843437"/>
              <a:ext cx="514405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(terrestrial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41241" y="4990991"/>
              <a:ext cx="190704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and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42875" y="5090325"/>
              <a:ext cx="387436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marine)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965032" y="4619208"/>
              <a:ext cx="673465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Conservation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3114325" y="4721388"/>
              <a:ext cx="374879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292249" y="4620659"/>
              <a:ext cx="349374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Marine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4279497" y="4721388"/>
              <a:ext cx="374879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5457421" y="4620659"/>
              <a:ext cx="349374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Marine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5428790" y="4742652"/>
              <a:ext cx="406635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324569" y="5211849"/>
              <a:ext cx="5119563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Which of the following best matches your undergraduate course?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863791" y="2707000"/>
              <a:ext cx="365583" cy="1293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600633"/>
              <a:ext cx="5032897" cy="30831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343470"/>
              <a:ext cx="871078" cy="200207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143263"/>
              <a:ext cx="871078" cy="400414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3742848"/>
              <a:ext cx="871078" cy="800828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542641"/>
              <a:ext cx="871078" cy="1001035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143263"/>
              <a:ext cx="871078" cy="400414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246170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4045963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364554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445342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4045963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600633"/>
              <a:ext cx="0" cy="3083189"/>
            </a:xfrm>
            <a:custGeom>
              <a:avLst/>
              <a:gdLst/>
              <a:ahLst/>
              <a:cxnLst/>
              <a:rect l="0" t="0" r="0" b="0"/>
              <a:pathLst>
                <a:path h="3083189">
                  <a:moveTo>
                    <a:pt x="0" y="308318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50103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800313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09958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400258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698138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5436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8429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1422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44150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7407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683822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745112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867050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96928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71612" y="5126919"/>
              <a:ext cx="2425476" cy="1293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wasn't sure how I would meet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703561" y="5283609"/>
              <a:ext cx="2361579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living costs whilst studying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0586" y="3058797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246122"/>
              <a:ext cx="295702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deterred from studying a Masters of Marine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383282"/>
              <a:ext cx="254062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 (not necessarily at UWA) because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C2257A-167D-4AC3-8F07-D770C7CB2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980728"/>
            <a:ext cx="5400165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57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3A43D7-7551-4458-AA01-B4629271E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57" y="0"/>
            <a:ext cx="4896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73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29460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549911"/>
              <a:ext cx="871078" cy="0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215135"/>
              <a:ext cx="871078" cy="334776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549911"/>
              <a:ext cx="871078" cy="0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2876031"/>
              <a:ext cx="871078" cy="1673880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3880359"/>
              <a:ext cx="871078" cy="669552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4526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4117835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27671" y="44526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2778731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62%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378305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2946029"/>
            </a:xfrm>
            <a:custGeom>
              <a:avLst/>
              <a:gdLst/>
              <a:ahLst/>
              <a:cxnLst/>
              <a:rect l="0" t="0" r="0" b="0"/>
              <a:pathLst>
                <a:path h="2946029">
                  <a:moveTo>
                    <a:pt x="0" y="294602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507272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83772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16816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0001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29064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5499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8803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2108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412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717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683822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745112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867050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96928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46280" y="5091585"/>
              <a:ext cx="2876140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an undergraduate at UWA and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202408" y="5318943"/>
              <a:ext cx="1363885" cy="1293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 was convenient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0586" y="3127377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272849"/>
              <a:ext cx="1376040" cy="92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UWA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383282"/>
              <a:ext cx="228624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(as opposed to another university) for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520442"/>
              <a:ext cx="234317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Masters of Marine Biology because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29460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549911"/>
              <a:ext cx="871078" cy="0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3976010"/>
              <a:ext cx="871078" cy="573901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167310"/>
              <a:ext cx="871078" cy="382601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402108"/>
              <a:ext cx="871078" cy="1147803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3976010"/>
              <a:ext cx="871078" cy="573901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4526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387871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407001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30480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387871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2946029"/>
            </a:xfrm>
            <a:custGeom>
              <a:avLst/>
              <a:gdLst/>
              <a:ahLst/>
              <a:cxnLst/>
              <a:rect l="0" t="0" r="0" b="0"/>
              <a:pathLst>
                <a:path h="2946029">
                  <a:moveTo>
                    <a:pt x="0" y="294602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507272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83772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16816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0001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29064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5499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8803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2108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412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717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683822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745112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867050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96928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25587" y="5089414"/>
              <a:ext cx="2717527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 was easy for me to find research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920819" y="5283609"/>
              <a:ext cx="1927063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projects and supervisors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0586" y="3127377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272849"/>
              <a:ext cx="1376040" cy="92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UWA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383282"/>
              <a:ext cx="228624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(as opposed to another university) for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520442"/>
              <a:ext cx="234317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Masters of Marine Biology because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31380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733207"/>
              <a:ext cx="871078" cy="0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733207"/>
              <a:ext cx="871078" cy="0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529437"/>
              <a:ext cx="871078" cy="203769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714359"/>
              <a:ext cx="871078" cy="1018848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3103050"/>
              <a:ext cx="871078" cy="1630157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63590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63590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27671" y="443213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61705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300575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3138053"/>
            </a:xfrm>
            <a:custGeom>
              <a:avLst/>
              <a:gdLst/>
              <a:ahLst/>
              <a:cxnLst/>
              <a:rect l="0" t="0" r="0" b="0"/>
              <a:pathLst>
                <a:path h="3138053">
                  <a:moveTo>
                    <a:pt x="0" y="313805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69056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977374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26418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5238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37792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7332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40200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3068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936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804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875846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937136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5059074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5161310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5619" y="5283609"/>
              <a:ext cx="2757462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UWA overall has a good reputation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0586" y="3223389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67902" y="1272849"/>
              <a:ext cx="1376040" cy="92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UWA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383282"/>
              <a:ext cx="228624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(as opposed to another university) for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520442"/>
              <a:ext cx="234317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Masters of Marine Biology because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29460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549911"/>
              <a:ext cx="871078" cy="0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358611"/>
              <a:ext cx="871078" cy="191300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358611"/>
              <a:ext cx="871078" cy="191300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593408"/>
              <a:ext cx="871078" cy="956502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3210807"/>
              <a:ext cx="871078" cy="1339104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4526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2613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27671" y="42613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49610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3113507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2946029"/>
            </a:xfrm>
            <a:custGeom>
              <a:avLst/>
              <a:gdLst/>
              <a:ahLst/>
              <a:cxnLst/>
              <a:rect l="0" t="0" r="0" b="0"/>
              <a:pathLst>
                <a:path h="2946029">
                  <a:moveTo>
                    <a:pt x="0" y="294602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507272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83772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16816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0001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29064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5499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8803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2108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412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717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683822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745112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867050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96928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79934" y="5089414"/>
              <a:ext cx="2608833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Masters of Marine Biology at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792200" y="5283609"/>
              <a:ext cx="2184300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UWA has a good reputation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0586" y="3127377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272849"/>
              <a:ext cx="1376040" cy="92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UWA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383282"/>
              <a:ext cx="228624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(as opposed to another university) for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520442"/>
              <a:ext cx="234317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Masters of Marine Biology because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29460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549911"/>
              <a:ext cx="871078" cy="0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549911"/>
              <a:ext cx="871078" cy="0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167310"/>
              <a:ext cx="871078" cy="382601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976010"/>
              <a:ext cx="871078" cy="573901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2828206"/>
              <a:ext cx="871078" cy="1721705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4526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4526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407001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87871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2730906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2946029"/>
            </a:xfrm>
            <a:custGeom>
              <a:avLst/>
              <a:gdLst/>
              <a:ahLst/>
              <a:cxnLst/>
              <a:rect l="0" t="0" r="0" b="0"/>
              <a:pathLst>
                <a:path h="2946029">
                  <a:moveTo>
                    <a:pt x="0" y="294602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507272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83772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16816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0001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29064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5499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8803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2108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412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717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683822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745112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867050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96928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69994" y="5091585"/>
              <a:ext cx="2628713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lecturers in marine biology at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742758" y="5283609"/>
              <a:ext cx="2283184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UWA have a good reputation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0586" y="3127377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272849"/>
              <a:ext cx="1376040" cy="92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UWA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383282"/>
              <a:ext cx="228624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(as opposed to another university) for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520442"/>
              <a:ext cx="234317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Masters of Marine Biology because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29460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549911"/>
              <a:ext cx="871078" cy="0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167310"/>
              <a:ext cx="871078" cy="382601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549911"/>
              <a:ext cx="871078" cy="0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593408"/>
              <a:ext cx="871078" cy="956502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3210807"/>
              <a:ext cx="871078" cy="1339104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4526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407001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27671" y="44526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49610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3113507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2946029"/>
            </a:xfrm>
            <a:custGeom>
              <a:avLst/>
              <a:gdLst/>
              <a:ahLst/>
              <a:cxnLst/>
              <a:rect l="0" t="0" r="0" b="0"/>
              <a:pathLst>
                <a:path h="2946029">
                  <a:moveTo>
                    <a:pt x="0" y="294602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507272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83772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16816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0001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29064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5499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8803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2108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412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717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683822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745112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867050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96928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709" y="5093668"/>
              <a:ext cx="2599283" cy="1626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course descriptions included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772666" y="5281438"/>
              <a:ext cx="2223368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fieldwork which was exciting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0586" y="3127377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272849"/>
              <a:ext cx="1376040" cy="92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UWA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383282"/>
              <a:ext cx="228624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(as opposed to another university) for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520442"/>
              <a:ext cx="234317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Masters of Marine Biology because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31380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529437"/>
              <a:ext cx="871078" cy="203769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3918128"/>
              <a:ext cx="871078" cy="815078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121898"/>
              <a:ext cx="871078" cy="611309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918128"/>
              <a:ext cx="871078" cy="815078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325668"/>
              <a:ext cx="871078" cy="407539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43213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382082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402459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82082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422836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3138053"/>
            </a:xfrm>
            <a:custGeom>
              <a:avLst/>
              <a:gdLst/>
              <a:ahLst/>
              <a:cxnLst/>
              <a:rect l="0" t="0" r="0" b="0"/>
              <a:pathLst>
                <a:path h="3138053">
                  <a:moveTo>
                    <a:pt x="0" y="313805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69056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977374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26418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5238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37792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7332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40200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3068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936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804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875846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937136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5059074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5161310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57883" y="5283609"/>
              <a:ext cx="2652935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course costs weren't too high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0586" y="3223389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67902" y="1272849"/>
              <a:ext cx="1376040" cy="92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UWA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383282"/>
              <a:ext cx="228624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(as opposed to another university) for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520442"/>
              <a:ext cx="234317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Masters of Marine Biology because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437491" y="983989"/>
              <a:ext cx="4893719" cy="38222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612266" y="2150525"/>
              <a:ext cx="1048654" cy="248199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777438" y="4384318"/>
              <a:ext cx="1048654" cy="24819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942609" y="4384318"/>
              <a:ext cx="1048654" cy="24819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5107781" y="4136119"/>
              <a:ext cx="1048654" cy="496398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tx10"/>
            <p:cNvSpPr/>
            <p:nvPr/>
          </p:nvSpPr>
          <p:spPr>
            <a:xfrm>
              <a:off x="1955786" y="2069442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71%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171199" y="4303235"/>
              <a:ext cx="130565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336370" y="4303235"/>
              <a:ext cx="130565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5451300" y="4055036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437491" y="983989"/>
              <a:ext cx="0" cy="3822268"/>
            </a:xfrm>
            <a:custGeom>
              <a:avLst/>
              <a:gdLst/>
              <a:ahLst/>
              <a:cxnLst/>
              <a:rect l="0" t="0" r="0" b="0"/>
              <a:pathLst>
                <a:path h="3822268">
                  <a:moveTo>
                    <a:pt x="0" y="3822268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tx15"/>
            <p:cNvSpPr/>
            <p:nvPr/>
          </p:nvSpPr>
          <p:spPr>
            <a:xfrm>
              <a:off x="1311292" y="458987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247724" y="3721181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247724" y="2852483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247724" y="198518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84156" y="1115089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1402696" y="46325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1402696" y="37638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2"/>
            <p:cNvSpPr/>
            <p:nvPr/>
          </p:nvSpPr>
          <p:spPr>
            <a:xfrm>
              <a:off x="1402696" y="28951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402696" y="20264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402696" y="11577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437491" y="4806257"/>
              <a:ext cx="4893719" cy="0"/>
            </a:xfrm>
            <a:custGeom>
              <a:avLst/>
              <a:gdLst/>
              <a:ahLst/>
              <a:cxnLst/>
              <a:rect l="0" t="0" r="0" b="0"/>
              <a:pathLst>
                <a:path w="4893719">
                  <a:moveTo>
                    <a:pt x="0" y="0"/>
                  </a:moveTo>
                  <a:lnTo>
                    <a:pt x="4893719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2136594" y="48062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3301765" y="48062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4466936" y="48062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5632108" y="48062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30"/>
            <p:cNvSpPr/>
            <p:nvPr/>
          </p:nvSpPr>
          <p:spPr>
            <a:xfrm>
              <a:off x="1971394" y="4867547"/>
              <a:ext cx="330398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Live in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9997" y="4990991"/>
              <a:ext cx="273192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Perth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136566" y="4867547"/>
              <a:ext cx="330398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Live in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3098419" y="4968276"/>
              <a:ext cx="406691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regional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209705" y="5115775"/>
              <a:ext cx="184118" cy="818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WA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362096" y="4867547"/>
              <a:ext cx="209680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Live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114297" y="4968276"/>
              <a:ext cx="70527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internationally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5527268" y="4867547"/>
              <a:ext cx="209680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Live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5397034" y="4990991"/>
              <a:ext cx="470148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interstate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132140" y="5211849"/>
              <a:ext cx="550442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When you were selecting a university for your masters studies did you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863791" y="2830444"/>
              <a:ext cx="365583" cy="1293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29460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358611"/>
              <a:ext cx="871078" cy="191300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358611"/>
              <a:ext cx="871078" cy="191300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3976010"/>
              <a:ext cx="871078" cy="573901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4358611"/>
              <a:ext cx="871078" cy="191300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3019507"/>
              <a:ext cx="871078" cy="1530404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2613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2613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387871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95536" y="42613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2922207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2946029"/>
            </a:xfrm>
            <a:custGeom>
              <a:avLst/>
              <a:gdLst/>
              <a:ahLst/>
              <a:cxnLst/>
              <a:rect l="0" t="0" r="0" b="0"/>
              <a:pathLst>
                <a:path h="2946029">
                  <a:moveTo>
                    <a:pt x="0" y="294602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507272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83772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16816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0001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29064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5499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8803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2108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412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717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683822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745112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867050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96928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73826" y="5091585"/>
              <a:ext cx="2421049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wanted to study in WA as it is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752786" y="5283609"/>
              <a:ext cx="2263130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 marine biodiversity hotspot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0586" y="3127377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272849"/>
              <a:ext cx="1376040" cy="92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UWA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383282"/>
              <a:ext cx="228624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(as opposed to another university) for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520442"/>
              <a:ext cx="234317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Masters of Marine Biology because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29460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3976010"/>
              <a:ext cx="871078" cy="573901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358611"/>
              <a:ext cx="871078" cy="191300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167310"/>
              <a:ext cx="871078" cy="382601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402108"/>
              <a:ext cx="871078" cy="1147803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167310"/>
              <a:ext cx="871078" cy="382601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31652" y="387871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2613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407001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30480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407001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2946029"/>
            </a:xfrm>
            <a:custGeom>
              <a:avLst/>
              <a:gdLst/>
              <a:ahLst/>
              <a:cxnLst/>
              <a:rect l="0" t="0" r="0" b="0"/>
              <a:pathLst>
                <a:path h="2946029">
                  <a:moveTo>
                    <a:pt x="0" y="294602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507272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83772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16816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0001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29064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5499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8803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2108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412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717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683822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745112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867050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96928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822022" y="5089414"/>
              <a:ext cx="2124657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wanted to study in WA for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340750" y="5318943"/>
              <a:ext cx="1087201" cy="1293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other reasons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0586" y="3127377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272849"/>
              <a:ext cx="1376040" cy="92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UWA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383282"/>
              <a:ext cx="228624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(as opposed to another university) for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520442"/>
              <a:ext cx="234317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Masters of Marine Biology because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27540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187784"/>
              <a:ext cx="871078" cy="178831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187784"/>
              <a:ext cx="871078" cy="178831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187784"/>
              <a:ext cx="871078" cy="178831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830121"/>
              <a:ext cx="871078" cy="536494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2935964"/>
              <a:ext cx="871078" cy="1430651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090484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090484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27671" y="4090484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732821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2838664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2754005"/>
            </a:xfrm>
            <a:custGeom>
              <a:avLst/>
              <a:gdLst/>
              <a:ahLst/>
              <a:cxnLst/>
              <a:rect l="0" t="0" r="0" b="0"/>
              <a:pathLst>
                <a:path h="2754005">
                  <a:moveTo>
                    <a:pt x="0" y="2754005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323976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698066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072156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44764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20336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36661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7407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1147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4888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629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491798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528978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653818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551637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653818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553088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675026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77726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551637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675026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528978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675026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76102" y="4899561"/>
              <a:ext cx="2816497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course description was exciting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83593" y="5124749"/>
              <a:ext cx="2401515" cy="1315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 it included a lot of skills that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960233" y="5283609"/>
              <a:ext cx="1848234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might help me get a job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40586" y="3031365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272849"/>
              <a:ext cx="1376040" cy="92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UWA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383282"/>
              <a:ext cx="228624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(as opposed to another university) for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367902" y="1520442"/>
              <a:ext cx="234317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Masters of Marine Biology because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29460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014270"/>
              <a:ext cx="871078" cy="535641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3746449"/>
              <a:ext cx="871078" cy="803462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3746449"/>
              <a:ext cx="871078" cy="803462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4282091"/>
              <a:ext cx="871078" cy="267820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282091"/>
              <a:ext cx="871078" cy="267820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31652" y="391697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364914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364914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4184791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4184791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2946029"/>
            </a:xfrm>
            <a:custGeom>
              <a:avLst/>
              <a:gdLst/>
              <a:ahLst/>
              <a:cxnLst/>
              <a:rect l="0" t="0" r="0" b="0"/>
              <a:pathLst>
                <a:path h="2946029">
                  <a:moveTo>
                    <a:pt x="0" y="294602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507272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83772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16816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0001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29064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5499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8803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2108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412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717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683822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745112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867050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96928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367277" y="5091585"/>
              <a:ext cx="3034146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lived close to campus when choosing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298345" y="5283609"/>
              <a:ext cx="3172011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university, and UWA was convenient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0586" y="3127377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272849"/>
              <a:ext cx="1376040" cy="92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UWA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383282"/>
              <a:ext cx="228624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(as opposed to another university) for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520442"/>
              <a:ext cx="234317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Masters of Marine Biology because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29460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549911"/>
              <a:ext cx="871078" cy="0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549911"/>
              <a:ext cx="871078" cy="0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3976010"/>
              <a:ext cx="871078" cy="573901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976010"/>
              <a:ext cx="871078" cy="573901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3019507"/>
              <a:ext cx="871078" cy="1530404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4526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4526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387871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87871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2922207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2946029"/>
            </a:xfrm>
            <a:custGeom>
              <a:avLst/>
              <a:gdLst/>
              <a:ahLst/>
              <a:cxnLst/>
              <a:rect l="0" t="0" r="0" b="0"/>
              <a:pathLst>
                <a:path h="2946029">
                  <a:moveTo>
                    <a:pt x="0" y="294602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507272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83772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16816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0001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29064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5499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8803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2108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412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717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683822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745112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867050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96928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9875" y="5093668"/>
              <a:ext cx="2588952" cy="1626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UWA campus seemed like a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148017" y="5283609"/>
              <a:ext cx="1472666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nice place to study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0586" y="3127377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272849"/>
              <a:ext cx="1376040" cy="92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UWA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383282"/>
              <a:ext cx="228624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(as opposed to another university) for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520442"/>
              <a:ext cx="234317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Masters of Marine Biology because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27540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139012"/>
              <a:ext cx="871078" cy="227603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3683805"/>
              <a:ext cx="871078" cy="682811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139012"/>
              <a:ext cx="871078" cy="227603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683805"/>
              <a:ext cx="871078" cy="682811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3683805"/>
              <a:ext cx="871078" cy="682811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041712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3586505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27671" y="4041712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586505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3586505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2754005"/>
            </a:xfrm>
            <a:custGeom>
              <a:avLst/>
              <a:gdLst/>
              <a:ahLst/>
              <a:cxnLst/>
              <a:rect l="0" t="0" r="0" b="0"/>
              <a:pathLst>
                <a:path h="2754005">
                  <a:moveTo>
                    <a:pt x="0" y="2754005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323976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698066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072156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44764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20336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36661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7407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1147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4888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629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491798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528978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653818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551637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653818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553088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675026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77726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551637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675026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528978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675026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377174" y="4897390"/>
              <a:ext cx="3014352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have family/friends who have studied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970174" y="5093668"/>
              <a:ext cx="1828353" cy="1626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 UWA in the past and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3246945" y="5318943"/>
              <a:ext cx="1274812" cy="1293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recommended it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40586" y="3031365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272849"/>
              <a:ext cx="1376040" cy="92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UWA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383282"/>
              <a:ext cx="228624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(as opposed to another university) for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367902" y="1520442"/>
              <a:ext cx="234317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Masters of Marine Biology because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DD361-33FC-4F1F-8881-E06B79904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23" y="0"/>
            <a:ext cx="7276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99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31380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294318"/>
              <a:ext cx="871078" cy="438888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3416541"/>
              <a:ext cx="871078" cy="1316665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074874"/>
              <a:ext cx="871078" cy="658332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4294318"/>
              <a:ext cx="871078" cy="438888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733207"/>
              <a:ext cx="871078" cy="0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31652" y="419701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3319242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3977574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419701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63401" y="463590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3138053"/>
            </a:xfrm>
            <a:custGeom>
              <a:avLst/>
              <a:gdLst/>
              <a:ahLst/>
              <a:cxnLst/>
              <a:rect l="0" t="0" r="0" b="0"/>
              <a:pathLst>
                <a:path h="3138053">
                  <a:moveTo>
                    <a:pt x="0" y="313805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69056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977374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26418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5238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37792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7332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40200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3068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936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804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875846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937136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5059074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5161310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581719" y="5283609"/>
              <a:ext cx="4605263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course costs were high compared to other universities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0586" y="3223389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67902" y="1246122"/>
              <a:ext cx="1757412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deterred from selecting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383282"/>
              <a:ext cx="184181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UWA for my Masters of Marine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521992"/>
              <a:ext cx="1489149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 studies because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31380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3714359"/>
              <a:ext cx="871078" cy="1018848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3918128"/>
              <a:ext cx="871078" cy="815078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325668"/>
              <a:ext cx="871078" cy="407539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4325668"/>
              <a:ext cx="871078" cy="407539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529437"/>
              <a:ext cx="871078" cy="203769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31652" y="361705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382082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422836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422836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63401" y="443213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3138053"/>
            </a:xfrm>
            <a:custGeom>
              <a:avLst/>
              <a:gdLst/>
              <a:ahLst/>
              <a:cxnLst/>
              <a:rect l="0" t="0" r="0" b="0"/>
              <a:pathLst>
                <a:path h="3138053">
                  <a:moveTo>
                    <a:pt x="0" y="313805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69056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977374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26418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5238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37792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7332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40200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3068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936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804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875846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937136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5059074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5161310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436171" y="5283522"/>
              <a:ext cx="4896358" cy="1647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course description didn't seem to include a lot of fieldwork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0586" y="3223389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67902" y="1246122"/>
              <a:ext cx="1757412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deterred from selecting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383282"/>
              <a:ext cx="184181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UWA for my Masters of Marine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521992"/>
              <a:ext cx="1489149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 studies because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31380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3918128"/>
              <a:ext cx="871078" cy="815078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3510589"/>
              <a:ext cx="871078" cy="1222618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121898"/>
              <a:ext cx="871078" cy="611309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4529437"/>
              <a:ext cx="871078" cy="203769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733207"/>
              <a:ext cx="871078" cy="0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31652" y="382082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341328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402459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95536" y="443213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63401" y="463590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3138053"/>
            </a:xfrm>
            <a:custGeom>
              <a:avLst/>
              <a:gdLst/>
              <a:ahLst/>
              <a:cxnLst/>
              <a:rect l="0" t="0" r="0" b="0"/>
              <a:pathLst>
                <a:path h="3138053">
                  <a:moveTo>
                    <a:pt x="0" y="313805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69056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977374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26418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5238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37792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7332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40200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3068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936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804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875846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937136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5059074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5161310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495510" y="5283609"/>
              <a:ext cx="4777680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course description didn't seem to include job ready skills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0586" y="3223389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67902" y="1246122"/>
              <a:ext cx="1757412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deterred from selecting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383282"/>
              <a:ext cx="184181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UWA for my Masters of Marine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521992"/>
              <a:ext cx="1489149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 studies because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437491" y="983989"/>
              <a:ext cx="4893719" cy="33195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612266" y="2910025"/>
              <a:ext cx="1048654" cy="1242604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777438" y="3442570"/>
              <a:ext cx="1048654" cy="71005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942609" y="3797600"/>
              <a:ext cx="1048654" cy="35502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5107781" y="3265055"/>
              <a:ext cx="1048654" cy="887574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tx10"/>
            <p:cNvSpPr/>
            <p:nvPr/>
          </p:nvSpPr>
          <p:spPr>
            <a:xfrm>
              <a:off x="1919625" y="2812725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084796" y="334527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249967" y="370030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5415139" y="3167755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437491" y="983989"/>
              <a:ext cx="0" cy="3319528"/>
            </a:xfrm>
            <a:custGeom>
              <a:avLst/>
              <a:gdLst/>
              <a:ahLst/>
              <a:cxnLst/>
              <a:rect l="0" t="0" r="0" b="0"/>
              <a:pathLst>
                <a:path h="3319528">
                  <a:moveTo>
                    <a:pt x="0" y="3319528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tx15"/>
            <p:cNvSpPr/>
            <p:nvPr/>
          </p:nvSpPr>
          <p:spPr>
            <a:xfrm>
              <a:off x="1311292" y="4109990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247724" y="3355552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247724" y="2601114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247724" y="184807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84156" y="1092237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1402696" y="41526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1402696" y="33981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2"/>
            <p:cNvSpPr/>
            <p:nvPr/>
          </p:nvSpPr>
          <p:spPr>
            <a:xfrm>
              <a:off x="1402696" y="26437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402696" y="18893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402696" y="11348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437491" y="4303517"/>
              <a:ext cx="4893719" cy="0"/>
            </a:xfrm>
            <a:custGeom>
              <a:avLst/>
              <a:gdLst/>
              <a:ahLst/>
              <a:cxnLst/>
              <a:rect l="0" t="0" r="0" b="0"/>
              <a:pathLst>
                <a:path w="4893719">
                  <a:moveTo>
                    <a:pt x="0" y="0"/>
                  </a:moveTo>
                  <a:lnTo>
                    <a:pt x="4893719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2136594" y="430351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3301765" y="430351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4466936" y="430351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5632108" y="430351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30"/>
            <p:cNvSpPr/>
            <p:nvPr/>
          </p:nvSpPr>
          <p:spPr>
            <a:xfrm rot="-2700000">
              <a:off x="1435692" y="4632416"/>
              <a:ext cx="845083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Investigate other</a:t>
              </a:r>
            </a:p>
          </p:txBody>
        </p:sp>
        <p:sp>
          <p:nvSpPr>
            <p:cNvPr id="32" name="tx31"/>
            <p:cNvSpPr/>
            <p:nvPr/>
          </p:nvSpPr>
          <p:spPr>
            <a:xfrm rot="-2700000">
              <a:off x="1682927" y="4676167"/>
              <a:ext cx="667103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unis in Perth</a:t>
              </a:r>
            </a:p>
          </p:txBody>
        </p:sp>
        <p:sp>
          <p:nvSpPr>
            <p:cNvPr id="33" name="tx32"/>
            <p:cNvSpPr/>
            <p:nvPr/>
          </p:nvSpPr>
          <p:spPr>
            <a:xfrm rot="-2700000">
              <a:off x="2600864" y="4632416"/>
              <a:ext cx="845083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Investigate other</a:t>
              </a:r>
            </a:p>
          </p:txBody>
        </p:sp>
        <p:sp>
          <p:nvSpPr>
            <p:cNvPr id="34" name="tx33"/>
            <p:cNvSpPr/>
            <p:nvPr/>
          </p:nvSpPr>
          <p:spPr>
            <a:xfrm rot="-2700000">
              <a:off x="2783026" y="4703121"/>
              <a:ext cx="743340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unis interstate</a:t>
              </a:r>
            </a:p>
          </p:txBody>
        </p:sp>
        <p:sp>
          <p:nvSpPr>
            <p:cNvPr id="35" name="tx34"/>
            <p:cNvSpPr/>
            <p:nvPr/>
          </p:nvSpPr>
          <p:spPr>
            <a:xfrm rot="-2700000">
              <a:off x="3766035" y="4632416"/>
              <a:ext cx="845083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Investigate other</a:t>
              </a:r>
            </a:p>
          </p:txBody>
        </p:sp>
        <p:sp>
          <p:nvSpPr>
            <p:cNvPr id="36" name="tx35"/>
            <p:cNvSpPr/>
            <p:nvPr/>
          </p:nvSpPr>
          <p:spPr>
            <a:xfrm rot="-2700000">
              <a:off x="3739470" y="4766863"/>
              <a:ext cx="978470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unis internationally</a:t>
              </a:r>
            </a:p>
          </p:txBody>
        </p:sp>
        <p:sp>
          <p:nvSpPr>
            <p:cNvPr id="37" name="tx36"/>
            <p:cNvSpPr/>
            <p:nvPr/>
          </p:nvSpPr>
          <p:spPr>
            <a:xfrm rot="-2700000">
              <a:off x="5196700" y="4520994"/>
              <a:ext cx="533437" cy="107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Only UWA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082698" y="5211849"/>
              <a:ext cx="5603304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When you were selecting a university for your masters studies did you?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863791" y="2579075"/>
              <a:ext cx="365583" cy="1293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31380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3510589"/>
              <a:ext cx="871078" cy="1222618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121898"/>
              <a:ext cx="871078" cy="611309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529437"/>
              <a:ext cx="871078" cy="203769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4733207"/>
              <a:ext cx="871078" cy="0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3918128"/>
              <a:ext cx="871078" cy="815078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31652" y="341328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402459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27671" y="443213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95536" y="463590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382082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3138053"/>
            </a:xfrm>
            <a:custGeom>
              <a:avLst/>
              <a:gdLst/>
              <a:ahLst/>
              <a:cxnLst/>
              <a:rect l="0" t="0" r="0" b="0"/>
              <a:pathLst>
                <a:path h="3138053">
                  <a:moveTo>
                    <a:pt x="0" y="313805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69056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977374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26418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5238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37792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7332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40200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3068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936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804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875846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937136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5059074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5161310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93223" y="5281438"/>
              <a:ext cx="3182255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Applying for the course was complicated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0586" y="3223389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67902" y="1246122"/>
              <a:ext cx="1757412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deterred from selecting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383282"/>
              <a:ext cx="184181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UWA for my Masters of Marine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521992"/>
              <a:ext cx="1489149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 studies because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31380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121898"/>
              <a:ext cx="871078" cy="611309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3918128"/>
              <a:ext cx="871078" cy="815078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325668"/>
              <a:ext cx="871078" cy="407539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918128"/>
              <a:ext cx="871078" cy="815078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529437"/>
              <a:ext cx="871078" cy="203769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31652" y="402459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382082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422836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82082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63401" y="443213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3138053"/>
            </a:xfrm>
            <a:custGeom>
              <a:avLst/>
              <a:gdLst/>
              <a:ahLst/>
              <a:cxnLst/>
              <a:rect l="0" t="0" r="0" b="0"/>
              <a:pathLst>
                <a:path h="3138053">
                  <a:moveTo>
                    <a:pt x="0" y="313805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69056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977374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26418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5238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37792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7332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40200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3068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936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804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875846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937136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5059074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5161310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396968" y="5281438"/>
              <a:ext cx="2974764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course description was confusing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0586" y="3223389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67902" y="1246122"/>
              <a:ext cx="1757412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deterred from selecting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383282"/>
              <a:ext cx="184181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UWA for my Masters of Marine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521992"/>
              <a:ext cx="1489149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 studies because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31380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3306819"/>
              <a:ext cx="871078" cy="1426387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733207"/>
              <a:ext cx="871078" cy="0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733207"/>
              <a:ext cx="871078" cy="0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4020013"/>
              <a:ext cx="871078" cy="713193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020013"/>
              <a:ext cx="871078" cy="713193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31652" y="320951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63590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27671" y="463590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922713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3922713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3138053"/>
            </a:xfrm>
            <a:custGeom>
              <a:avLst/>
              <a:gdLst/>
              <a:ahLst/>
              <a:cxnLst/>
              <a:rect l="0" t="0" r="0" b="0"/>
              <a:pathLst>
                <a:path h="3138053">
                  <a:moveTo>
                    <a:pt x="0" y="313805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69056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977374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26418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5238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37792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7332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40200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3068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936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804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875846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937136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5059074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5161310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472981" y="5281438"/>
              <a:ext cx="4822738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had to move to Perth to study the Masters of Marine Biology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0586" y="3223389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67902" y="1246122"/>
              <a:ext cx="1757412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deterred from selecting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383282"/>
              <a:ext cx="184181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UWA for my Masters of Marine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521992"/>
              <a:ext cx="1489149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 studies because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31380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3918128"/>
              <a:ext cx="871078" cy="815078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3918128"/>
              <a:ext cx="871078" cy="815078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3510589"/>
              <a:ext cx="871078" cy="1222618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4733207"/>
              <a:ext cx="871078" cy="0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733207"/>
              <a:ext cx="871078" cy="0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31652" y="382082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382082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341328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95536" y="463590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63401" y="463590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3138053"/>
            </a:xfrm>
            <a:custGeom>
              <a:avLst/>
              <a:gdLst/>
              <a:ahLst/>
              <a:cxnLst/>
              <a:rect l="0" t="0" r="0" b="0"/>
              <a:pathLst>
                <a:path h="3138053">
                  <a:moveTo>
                    <a:pt x="0" y="313805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69056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977374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26418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5238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37792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7332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40200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3068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936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804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875846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937136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5059074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5161310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11417" y="5281438"/>
              <a:ext cx="3745867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There was no online study option for the course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0586" y="3223389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67902" y="1246122"/>
              <a:ext cx="1757412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deterred from selecting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383282"/>
              <a:ext cx="184181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UWA for my Masters of Marine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521992"/>
              <a:ext cx="1489149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 studies because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437491" y="983989"/>
              <a:ext cx="4893719" cy="4069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771153" y="3811259"/>
              <a:ext cx="2001976" cy="105692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3995571" y="2225874"/>
              <a:ext cx="2001976" cy="264230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tx8"/>
            <p:cNvSpPr/>
            <p:nvPr/>
          </p:nvSpPr>
          <p:spPr>
            <a:xfrm>
              <a:off x="2591334" y="3730176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4815752" y="2144791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71%</a:t>
              </a:r>
            </a:p>
          </p:txBody>
        </p:sp>
        <p:sp>
          <p:nvSpPr>
            <p:cNvPr id="11" name="pl10"/>
            <p:cNvSpPr/>
            <p:nvPr/>
          </p:nvSpPr>
          <p:spPr>
            <a:xfrm>
              <a:off x="1437491" y="983989"/>
              <a:ext cx="0" cy="4069156"/>
            </a:xfrm>
            <a:custGeom>
              <a:avLst/>
              <a:gdLst/>
              <a:ahLst/>
              <a:cxnLst/>
              <a:rect l="0" t="0" r="0" b="0"/>
              <a:pathLst>
                <a:path h="4069156">
                  <a:moveTo>
                    <a:pt x="0" y="4069156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311292" y="4825544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247724" y="3900736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247724" y="2975927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1247724" y="2052514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184156" y="1126311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402696" y="486818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1402696" y="39433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1402696" y="301856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1402696" y="20937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1402696" y="116895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1437491" y="5053145"/>
              <a:ext cx="4893719" cy="0"/>
            </a:xfrm>
            <a:custGeom>
              <a:avLst/>
              <a:gdLst/>
              <a:ahLst/>
              <a:cxnLst/>
              <a:rect l="0" t="0" r="0" b="0"/>
              <a:pathLst>
                <a:path w="4893719">
                  <a:moveTo>
                    <a:pt x="0" y="0"/>
                  </a:moveTo>
                  <a:lnTo>
                    <a:pt x="4893719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2"/>
            <p:cNvSpPr/>
            <p:nvPr/>
          </p:nvSpPr>
          <p:spPr>
            <a:xfrm>
              <a:off x="2772142" y="505314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4996560" y="505314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4"/>
            <p:cNvSpPr/>
            <p:nvPr/>
          </p:nvSpPr>
          <p:spPr>
            <a:xfrm>
              <a:off x="2699086" y="5114435"/>
              <a:ext cx="146112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898082" y="5114435"/>
              <a:ext cx="196955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Yes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86798" y="5211849"/>
              <a:ext cx="4595105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 you have immediate family members that live in Perth?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863791" y="2953888"/>
              <a:ext cx="365583" cy="1293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437491" y="983989"/>
              <a:ext cx="4893719" cy="33284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666884" y="3512778"/>
              <a:ext cx="1376358" cy="64840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3196171" y="3296642"/>
              <a:ext cx="1376358" cy="86454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4725459" y="2648235"/>
              <a:ext cx="1376358" cy="151295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tx9"/>
            <p:cNvSpPr/>
            <p:nvPr/>
          </p:nvSpPr>
          <p:spPr>
            <a:xfrm>
              <a:off x="2174256" y="3431695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703543" y="3215559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232831" y="2567151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3" name="pl12"/>
            <p:cNvSpPr/>
            <p:nvPr/>
          </p:nvSpPr>
          <p:spPr>
            <a:xfrm>
              <a:off x="1437491" y="983989"/>
              <a:ext cx="0" cy="3328492"/>
            </a:xfrm>
            <a:custGeom>
              <a:avLst/>
              <a:gdLst/>
              <a:ahLst/>
              <a:cxnLst/>
              <a:rect l="0" t="0" r="0" b="0"/>
              <a:pathLst>
                <a:path h="3328492">
                  <a:moveTo>
                    <a:pt x="0" y="3328492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tx13"/>
            <p:cNvSpPr/>
            <p:nvPr/>
          </p:nvSpPr>
          <p:spPr>
            <a:xfrm>
              <a:off x="1311292" y="4118546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1247724" y="3362071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247724" y="2605595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247724" y="1850515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184156" y="1092644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402696" y="41611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1402696" y="34047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1402696" y="26482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1402696" y="18917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2"/>
            <p:cNvSpPr/>
            <p:nvPr/>
          </p:nvSpPr>
          <p:spPr>
            <a:xfrm>
              <a:off x="1402696" y="113528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437491" y="4312481"/>
              <a:ext cx="4893719" cy="0"/>
            </a:xfrm>
            <a:custGeom>
              <a:avLst/>
              <a:gdLst/>
              <a:ahLst/>
              <a:cxnLst/>
              <a:rect l="0" t="0" r="0" b="0"/>
              <a:pathLst>
                <a:path w="4893719">
                  <a:moveTo>
                    <a:pt x="0" y="0"/>
                  </a:moveTo>
                  <a:lnTo>
                    <a:pt x="4893719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2355063" y="431248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3884351" y="431248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5413638" y="431248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tx27"/>
            <p:cNvSpPr/>
            <p:nvPr/>
          </p:nvSpPr>
          <p:spPr>
            <a:xfrm>
              <a:off x="2094595" y="4352396"/>
              <a:ext cx="520935" cy="1045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Attempt to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26379" y="4495820"/>
              <a:ext cx="457367" cy="84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find work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15258" y="4620659"/>
              <a:ext cx="279610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 the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996090" y="4744103"/>
              <a:ext cx="717946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environmental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116836" y="4852702"/>
              <a:ext cx="476454" cy="980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sciences,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35867" y="4990991"/>
              <a:ext cx="43839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but were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4693" y="5113040"/>
              <a:ext cx="660741" cy="84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unsuccessful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636635" y="4373771"/>
              <a:ext cx="495430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Find work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3744545" y="4497215"/>
              <a:ext cx="279610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 the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3525377" y="4620659"/>
              <a:ext cx="717946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environmental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662001" y="4744103"/>
              <a:ext cx="444698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5172257" y="4351056"/>
              <a:ext cx="482761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Not really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5286613" y="4476342"/>
              <a:ext cx="254049" cy="1040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try to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5184954" y="4619264"/>
              <a:ext cx="457367" cy="84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find work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5273833" y="4744103"/>
              <a:ext cx="279610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 the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054665" y="4867547"/>
              <a:ext cx="717946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environmental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191289" y="4990991"/>
              <a:ext cx="444698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823590" y="5211849"/>
              <a:ext cx="4121522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 completing your undergraduate studies did you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863791" y="2583556"/>
              <a:ext cx="365583" cy="1293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437491" y="983989"/>
              <a:ext cx="4893719" cy="39457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78656" y="4494135"/>
              <a:ext cx="846989" cy="25621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519756" y="3981705"/>
              <a:ext cx="846989" cy="76864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60856" y="4237920"/>
              <a:ext cx="846989" cy="51243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01956" y="3213060"/>
              <a:ext cx="846989" cy="153729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43056" y="4237920"/>
              <a:ext cx="846989" cy="51243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871585" y="4413052"/>
              <a:ext cx="130565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62443" y="3900622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03543" y="4156837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44643" y="3131976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585743" y="4156837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437491" y="983989"/>
              <a:ext cx="0" cy="3945712"/>
            </a:xfrm>
            <a:custGeom>
              <a:avLst/>
              <a:gdLst/>
              <a:ahLst/>
              <a:cxnLst/>
              <a:rect l="0" t="0" r="0" b="0"/>
              <a:pathLst>
                <a:path h="3945712">
                  <a:moveTo>
                    <a:pt x="0" y="3945712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311292" y="4707711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247724" y="381095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247724" y="2914205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247724" y="2018848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84156" y="1120700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402696" y="475035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402696" y="38535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402696" y="29568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402696" y="206009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402696" y="11633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437491" y="4929701"/>
              <a:ext cx="4893719" cy="0"/>
            </a:xfrm>
            <a:custGeom>
              <a:avLst/>
              <a:gdLst/>
              <a:ahLst/>
              <a:cxnLst/>
              <a:rect l="0" t="0" r="0" b="0"/>
              <a:pathLst>
                <a:path w="4893719">
                  <a:moveTo>
                    <a:pt x="0" y="0"/>
                  </a:moveTo>
                  <a:lnTo>
                    <a:pt x="4893719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2002151" y="492970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43251" y="492970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92970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25451" y="492970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766550" y="492970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48101" y="4968276"/>
              <a:ext cx="508099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Extremely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51171" y="5114435"/>
              <a:ext cx="501960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interested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60542" y="4968276"/>
              <a:ext cx="565416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Moderately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2271" y="5114435"/>
              <a:ext cx="501960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interested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658820" y="4990991"/>
              <a:ext cx="451060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Not at all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3371" y="5114435"/>
              <a:ext cx="501960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interested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641220" y="4966881"/>
              <a:ext cx="368461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Slightly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74471" y="5114435"/>
              <a:ext cx="501960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interested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5649041" y="4968276"/>
              <a:ext cx="235018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Very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515570" y="5114435"/>
              <a:ext cx="501960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interested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7145" y="5211849"/>
              <a:ext cx="7234411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 this stage how interested are you in pursuing a PhD in marine biology or marine science?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863791" y="2892166"/>
              <a:ext cx="365583" cy="1293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437491" y="983989"/>
              <a:ext cx="4893719" cy="3205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771153" y="3627113"/>
              <a:ext cx="2001976" cy="41624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3995571" y="1545913"/>
              <a:ext cx="2001976" cy="249744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tx8"/>
            <p:cNvSpPr/>
            <p:nvPr/>
          </p:nvSpPr>
          <p:spPr>
            <a:xfrm>
              <a:off x="2591334" y="3546029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4815752" y="1464829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86%</a:t>
              </a:r>
            </a:p>
          </p:txBody>
        </p:sp>
        <p:sp>
          <p:nvSpPr>
            <p:cNvPr id="11" name="pl10"/>
            <p:cNvSpPr/>
            <p:nvPr/>
          </p:nvSpPr>
          <p:spPr>
            <a:xfrm>
              <a:off x="1437491" y="983989"/>
              <a:ext cx="0" cy="3205048"/>
            </a:xfrm>
            <a:custGeom>
              <a:avLst/>
              <a:gdLst/>
              <a:ahLst/>
              <a:cxnLst/>
              <a:rect l="0" t="0" r="0" b="0"/>
              <a:pathLst>
                <a:path h="3205048">
                  <a:moveTo>
                    <a:pt x="0" y="3205048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311292" y="4000713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247724" y="3272293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247724" y="2543873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1247724" y="1816849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184156" y="1087033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402696" y="40433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1402696" y="331493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1402696" y="25865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1402696" y="18580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1402696" y="112967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1437491" y="4189037"/>
              <a:ext cx="4893719" cy="0"/>
            </a:xfrm>
            <a:custGeom>
              <a:avLst/>
              <a:gdLst/>
              <a:ahLst/>
              <a:cxnLst/>
              <a:rect l="0" t="0" r="0" b="0"/>
              <a:pathLst>
                <a:path w="4893719">
                  <a:moveTo>
                    <a:pt x="0" y="0"/>
                  </a:moveTo>
                  <a:lnTo>
                    <a:pt x="4893719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2"/>
            <p:cNvSpPr/>
            <p:nvPr/>
          </p:nvSpPr>
          <p:spPr>
            <a:xfrm>
              <a:off x="2772142" y="418903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4996560" y="418903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4"/>
            <p:cNvSpPr/>
            <p:nvPr/>
          </p:nvSpPr>
          <p:spPr>
            <a:xfrm>
              <a:off x="2660995" y="4250327"/>
              <a:ext cx="222293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 am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495768" y="4351056"/>
              <a:ext cx="5527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completing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521245" y="4499057"/>
              <a:ext cx="501792" cy="81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 masters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533914" y="4619264"/>
              <a:ext cx="476454" cy="84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of Marine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508465" y="4721388"/>
              <a:ext cx="527353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Biology by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79945" y="4867547"/>
              <a:ext cx="584392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coursework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4885413" y="4250327"/>
              <a:ext cx="222293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 am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4720186" y="4351056"/>
              <a:ext cx="5527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completing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4745663" y="4499057"/>
              <a:ext cx="501792" cy="81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 masters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758332" y="4619264"/>
              <a:ext cx="476454" cy="84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of Marine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4732883" y="4721388"/>
              <a:ext cx="527353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Biology by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704363" y="4867547"/>
              <a:ext cx="584392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coursework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901207" y="4990991"/>
              <a:ext cx="190704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and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774210" y="5114435"/>
              <a:ext cx="444698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research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05482" y="5211849"/>
              <a:ext cx="3557736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Which of the following matches your situation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863791" y="2521834"/>
              <a:ext cx="365583" cy="1293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FA68FF-1BF9-4752-83F6-D31BA1AC0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98" y="0"/>
            <a:ext cx="7867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631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2039</Words>
  <Application>Microsoft Office PowerPoint</Application>
  <PresentationFormat>On-screen Show (4:3)</PresentationFormat>
  <Paragraphs>966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Navarro</cp:lastModifiedBy>
  <cp:revision>5</cp:revision>
  <dcterms:created xsi:type="dcterms:W3CDTF">2017-02-13T16:18:36Z</dcterms:created>
  <dcterms:modified xsi:type="dcterms:W3CDTF">2022-02-19T11:55:08Z</dcterms:modified>
  <cp:category/>
</cp:coreProperties>
</file>