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text inside a textbox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255520" cy="22616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255520" cy="2261616"/>
          </a:xfrm>
          <a:prstGeom prst="rect">
            <a:avLst/>
          </a:prstGeom>
        </p:spPr>
      </p:pic>
      <p:pic>
        <p:nvPicPr>
          <p:cNvPr id="3" name="Picture 2" descr="Pictur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2286000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Picture2.png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255520" cy="22616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6400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Picture1.png</a:t>
            </a:r>
          </a:p>
        </p:txBody>
      </p:sp>
      <p:pic>
        <p:nvPicPr>
          <p:cNvPr id="4" name="Picture 3" descr="Pictur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2286000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6400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Picture2.png</a:t>
            </a:r>
          </a:p>
        </p:txBody>
      </p:sp>
      <p:pic>
        <p:nvPicPr>
          <p:cNvPr id="6" name="Picture 5" descr="Pictur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14800"/>
            <a:ext cx="2286000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3762572845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Picture3.png</a:t>
            </a:r>
          </a:p>
        </p:txBody>
      </p:sp>
      <p:pic>
        <p:nvPicPr>
          <p:cNvPr id="8" name="Picture 7" descr="Pictur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14800"/>
            <a:ext cx="2286000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3762572845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Picture3.png</a:t>
            </a:r>
          </a:p>
        </p:txBody>
      </p:sp>
      <p:pic>
        <p:nvPicPr>
          <p:cNvPr id="10" name="Picture 9" descr="Pictur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114800"/>
            <a:ext cx="2286000" cy="2286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" y="3762572845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Picture3.png</a:t>
            </a:r>
          </a:p>
        </p:txBody>
      </p:sp>
      <p:pic>
        <p:nvPicPr>
          <p:cNvPr id="12" name="Picture 11" descr="Pictur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114800"/>
            <a:ext cx="2286000" cy="2286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37625728456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Picture4.png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