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54480"/>
            <a:ext cx="1937863" cy="194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155448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155448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155448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377190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34975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377190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34975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377190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34975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377190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34975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901440"/>
            <a:ext cx="2682240" cy="2689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36271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3901440"/>
            <a:ext cx="2682240" cy="268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0879" y="36271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39" y="3901440"/>
            <a:ext cx="2682240" cy="268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7439" y="36271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-2011679"/>
            <a:ext cx="4160520" cy="4171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-2285999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9" y="-2011679"/>
            <a:ext cx="4160520" cy="4160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159" y="-2285999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2423160"/>
            <a:ext cx="4160520" cy="416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59" y="2423160"/>
            <a:ext cx="4160520" cy="4160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44880"/>
            <a:ext cx="2682240" cy="2689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6705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944880"/>
            <a:ext cx="2682240" cy="268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0879" y="6705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39" y="944880"/>
            <a:ext cx="2682240" cy="268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7439" y="6705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3901440"/>
            <a:ext cx="2682240" cy="2682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" y="36271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9" y="3901440"/>
            <a:ext cx="2682240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0879" y="36271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439" y="3901440"/>
            <a:ext cx="2682240" cy="2682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87439" y="36271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the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1943100" cy="1948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42316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242316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242316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464058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464058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464058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464058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1943100" cy="1948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42316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242316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242316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464058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464058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464058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464058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1943100" cy="1948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42316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242316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242316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464058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464058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464058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464058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1943100" cy="1948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42316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242316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242316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464058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464058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464058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464058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1943100" cy="1948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42316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242316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242316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464058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464058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464058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464058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1943100" cy="1948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423160"/>
            <a:ext cx="19431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73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9" y="2423160"/>
            <a:ext cx="19431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pic>
        <p:nvPicPr>
          <p:cNvPr id="8" name="Picture 7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79" y="2423160"/>
            <a:ext cx="1943100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57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pic>
        <p:nvPicPr>
          <p:cNvPr id="10" name="Picture 9" descr="Pict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4640580"/>
            <a:ext cx="1943100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pic>
        <p:nvPicPr>
          <p:cNvPr id="12" name="Picture 11" descr="Pictur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739" y="4640580"/>
            <a:ext cx="1943100" cy="1943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173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pic>
        <p:nvPicPr>
          <p:cNvPr id="14" name="Picture 13" descr="Pictur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59" y="4640580"/>
            <a:ext cx="1943100" cy="1943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5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pic>
        <p:nvPicPr>
          <p:cNvPr id="16" name="Picture 15" descr="Pictur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79" y="4640580"/>
            <a:ext cx="1943100" cy="1943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26579" y="43662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3160"/>
            <a:ext cx="4160520" cy="4171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9" y="2423160"/>
            <a:ext cx="4160520" cy="4160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159" y="2148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