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310" r:id="rId5"/>
    <p:sldId id="258" r:id="rId6"/>
    <p:sldId id="283" r:id="rId7"/>
    <p:sldId id="285" r:id="rId8"/>
    <p:sldId id="266" r:id="rId9"/>
    <p:sldId id="267" r:id="rId10"/>
    <p:sldId id="282" r:id="rId11"/>
    <p:sldId id="269" r:id="rId12"/>
    <p:sldId id="271" r:id="rId13"/>
    <p:sldId id="273" r:id="rId14"/>
    <p:sldId id="286" r:id="rId15"/>
    <p:sldId id="294" r:id="rId16"/>
    <p:sldId id="274" r:id="rId17"/>
    <p:sldId id="295" r:id="rId18"/>
    <p:sldId id="311" r:id="rId19"/>
    <p:sldId id="299" r:id="rId20"/>
    <p:sldId id="312" r:id="rId21"/>
    <p:sldId id="277" r:id="rId22"/>
    <p:sldId id="279" r:id="rId23"/>
    <p:sldId id="302" r:id="rId24"/>
    <p:sldId id="303" r:id="rId25"/>
    <p:sldId id="308" r:id="rId26"/>
    <p:sldId id="305" r:id="rId27"/>
    <p:sldId id="261" r:id="rId28"/>
    <p:sldId id="262" r:id="rId29"/>
    <p:sldId id="263" r:id="rId30"/>
    <p:sldId id="264" r:id="rId31"/>
    <p:sldId id="26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1FE24-69CD-4C86-ADA7-E85C8B197A57}">
          <p14:sldIdLst>
            <p14:sldId id="256"/>
            <p14:sldId id="257"/>
            <p14:sldId id="259"/>
            <p14:sldId id="310"/>
            <p14:sldId id="258"/>
            <p14:sldId id="283"/>
            <p14:sldId id="285"/>
            <p14:sldId id="266"/>
            <p14:sldId id="267"/>
            <p14:sldId id="282"/>
            <p14:sldId id="269"/>
            <p14:sldId id="271"/>
            <p14:sldId id="273"/>
            <p14:sldId id="286"/>
            <p14:sldId id="294"/>
            <p14:sldId id="274"/>
            <p14:sldId id="295"/>
            <p14:sldId id="311"/>
            <p14:sldId id="299"/>
            <p14:sldId id="312"/>
            <p14:sldId id="277"/>
            <p14:sldId id="279"/>
            <p14:sldId id="302"/>
            <p14:sldId id="303"/>
            <p14:sldId id="308"/>
            <p14:sldId id="305"/>
          </p14:sldIdLst>
        </p14:section>
        <p14:section name="RITL Trial" id="{94D02A20-CAA4-4650-90C9-645E65831F9C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994" autoAdjust="0"/>
  </p:normalViewPr>
  <p:slideViewPr>
    <p:cSldViewPr snapToGrid="0">
      <p:cViewPr varScale="1">
        <p:scale>
          <a:sx n="66" d="100"/>
          <a:sy n="66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-" userId="bd0bac7a7af0f86d" providerId="LiveId" clId="{6EEDD611-526D-4F4C-AAA8-0C4D11641B33}"/>
    <pc:docChg chg="custSel addSld modSld sldOrd">
      <pc:chgData name="Charlotte -" userId="bd0bac7a7af0f86d" providerId="LiveId" clId="{6EEDD611-526D-4F4C-AAA8-0C4D11641B33}" dt="2018-02-10T00:39:13.054" v="1685" actId="20577"/>
      <pc:docMkLst>
        <pc:docMk/>
      </pc:docMkLst>
      <pc:sldChg chg="modSp">
        <pc:chgData name="Charlotte -" userId="bd0bac7a7af0f86d" providerId="LiveId" clId="{6EEDD611-526D-4F4C-AAA8-0C4D11641B33}" dt="2018-02-10T00:35:54.514" v="1034" actId="20577"/>
        <pc:sldMkLst>
          <pc:docMk/>
          <pc:sldMk cId="1312132544" sldId="258"/>
        </pc:sldMkLst>
        <pc:spChg chg="mod">
          <ac:chgData name="Charlotte -" userId="bd0bac7a7af0f86d" providerId="LiveId" clId="{6EEDD611-526D-4F4C-AAA8-0C4D11641B33}" dt="2018-02-10T00:35:54.514" v="1034" actId="20577"/>
          <ac:spMkLst>
            <pc:docMk/>
            <pc:sldMk cId="1312132544" sldId="258"/>
            <ac:spMk id="3" creationId="{00000000-0000-0000-0000-000000000000}"/>
          </ac:spMkLst>
        </pc:spChg>
      </pc:sldChg>
      <pc:sldChg chg="modSp">
        <pc:chgData name="Charlotte -" userId="bd0bac7a7af0f86d" providerId="LiveId" clId="{6EEDD611-526D-4F4C-AAA8-0C4D11641B33}" dt="2018-02-09T23:20:48.511" v="532" actId="20577"/>
        <pc:sldMkLst>
          <pc:docMk/>
          <pc:sldMk cId="2067809657" sldId="266"/>
        </pc:sldMkLst>
        <pc:spChg chg="mod">
          <ac:chgData name="Charlotte -" userId="bd0bac7a7af0f86d" providerId="LiveId" clId="{6EEDD611-526D-4F4C-AAA8-0C4D11641B33}" dt="2018-02-09T23:20:48.511" v="532" actId="20577"/>
          <ac:spMkLst>
            <pc:docMk/>
            <pc:sldMk cId="2067809657" sldId="266"/>
            <ac:spMk id="4" creationId="{00000000-0000-0000-0000-000000000000}"/>
          </ac:spMkLst>
        </pc:spChg>
      </pc:sldChg>
      <pc:sldChg chg="modSp">
        <pc:chgData name="Charlotte -" userId="bd0bac7a7af0f86d" providerId="LiveId" clId="{6EEDD611-526D-4F4C-AAA8-0C4D11641B33}" dt="2018-02-09T23:38:12.664" v="612" actId="20577"/>
        <pc:sldMkLst>
          <pc:docMk/>
          <pc:sldMk cId="1301725281" sldId="267"/>
        </pc:sldMkLst>
        <pc:spChg chg="mod">
          <ac:chgData name="Charlotte -" userId="bd0bac7a7af0f86d" providerId="LiveId" clId="{6EEDD611-526D-4F4C-AAA8-0C4D11641B33}" dt="2018-02-09T23:38:12.664" v="612" actId="20577"/>
          <ac:spMkLst>
            <pc:docMk/>
            <pc:sldMk cId="1301725281" sldId="267"/>
            <ac:spMk id="4" creationId="{00000000-0000-0000-0000-000000000000}"/>
          </ac:spMkLst>
        </pc:spChg>
        <pc:picChg chg="mod">
          <ac:chgData name="Charlotte -" userId="bd0bac7a7af0f86d" providerId="LiveId" clId="{6EEDD611-526D-4F4C-AAA8-0C4D11641B33}" dt="2018-02-09T23:21:34.173" v="534" actId="1076"/>
          <ac:picMkLst>
            <pc:docMk/>
            <pc:sldMk cId="1301725281" sldId="267"/>
            <ac:picMk id="6" creationId="{00000000-0000-0000-0000-000000000000}"/>
          </ac:picMkLst>
        </pc:picChg>
      </pc:sldChg>
      <pc:sldChg chg="modSp ord">
        <pc:chgData name="Charlotte -" userId="bd0bac7a7af0f86d" providerId="LiveId" clId="{6EEDD611-526D-4F4C-AAA8-0C4D11641B33}" dt="2018-02-10T00:39:13.054" v="1685" actId="20577"/>
        <pc:sldMkLst>
          <pc:docMk/>
          <pc:sldMk cId="1438269338" sldId="269"/>
        </pc:sldMkLst>
        <pc:spChg chg="mod">
          <ac:chgData name="Charlotte -" userId="bd0bac7a7af0f86d" providerId="LiveId" clId="{6EEDD611-526D-4F4C-AAA8-0C4D11641B33}" dt="2018-02-10T00:39:13.054" v="1685" actId="20577"/>
          <ac:spMkLst>
            <pc:docMk/>
            <pc:sldMk cId="1438269338" sldId="269"/>
            <ac:spMk id="3" creationId="{00000000-0000-0000-0000-000000000000}"/>
          </ac:spMkLst>
        </pc:spChg>
      </pc:sldChg>
      <pc:sldChg chg="modSp">
        <pc:chgData name="Charlotte -" userId="bd0bac7a7af0f86d" providerId="LiveId" clId="{6EEDD611-526D-4F4C-AAA8-0C4D11641B33}" dt="2018-02-09T23:20:10.771" v="495" actId="20577"/>
        <pc:sldMkLst>
          <pc:docMk/>
          <pc:sldMk cId="128637086" sldId="273"/>
        </pc:sldMkLst>
        <pc:spChg chg="mod">
          <ac:chgData name="Charlotte -" userId="bd0bac7a7af0f86d" providerId="LiveId" clId="{6EEDD611-526D-4F4C-AAA8-0C4D11641B33}" dt="2018-02-09T23:20:10.771" v="495" actId="20577"/>
          <ac:spMkLst>
            <pc:docMk/>
            <pc:sldMk cId="128637086" sldId="273"/>
            <ac:spMk id="3" creationId="{00000000-0000-0000-0000-000000000000}"/>
          </ac:spMkLst>
        </pc:spChg>
      </pc:sldChg>
      <pc:sldChg chg="modSp">
        <pc:chgData name="Charlotte -" userId="bd0bac7a7af0f86d" providerId="LiveId" clId="{6EEDD611-526D-4F4C-AAA8-0C4D11641B33}" dt="2018-02-09T22:49:12.696" v="429" actId="20577"/>
        <pc:sldMkLst>
          <pc:docMk/>
          <pc:sldMk cId="4283318528" sldId="279"/>
        </pc:sldMkLst>
        <pc:spChg chg="mod">
          <ac:chgData name="Charlotte -" userId="bd0bac7a7af0f86d" providerId="LiveId" clId="{6EEDD611-526D-4F4C-AAA8-0C4D11641B33}" dt="2018-02-09T22:48:31.724" v="366" actId="20577"/>
          <ac:spMkLst>
            <pc:docMk/>
            <pc:sldMk cId="4283318528" sldId="279"/>
            <ac:spMk id="2" creationId="{00000000-0000-0000-0000-000000000000}"/>
          </ac:spMkLst>
        </pc:spChg>
        <pc:spChg chg="mod">
          <ac:chgData name="Charlotte -" userId="bd0bac7a7af0f86d" providerId="LiveId" clId="{6EEDD611-526D-4F4C-AAA8-0C4D11641B33}" dt="2018-02-09T22:49:12.696" v="429" actId="20577"/>
          <ac:spMkLst>
            <pc:docMk/>
            <pc:sldMk cId="4283318528" sldId="279"/>
            <ac:spMk id="3" creationId="{00000000-0000-0000-0000-000000000000}"/>
          </ac:spMkLst>
        </pc:spChg>
      </pc:sldChg>
      <pc:sldChg chg="addSp delSp modSp add">
        <pc:chgData name="Charlotte -" userId="bd0bac7a7af0f86d" providerId="LiveId" clId="{6EEDD611-526D-4F4C-AAA8-0C4D11641B33}" dt="2018-02-10T00:14:46.036" v="1004" actId="20577"/>
        <pc:sldMkLst>
          <pc:docMk/>
          <pc:sldMk cId="2174079077" sldId="282"/>
        </pc:sldMkLst>
        <pc:spChg chg="mod">
          <ac:chgData name="Charlotte -" userId="bd0bac7a7af0f86d" providerId="LiveId" clId="{6EEDD611-526D-4F4C-AAA8-0C4D11641B33}" dt="2018-02-09T23:40:18.644" v="625" actId="20577"/>
          <ac:spMkLst>
            <pc:docMk/>
            <pc:sldMk cId="2174079077" sldId="282"/>
            <ac:spMk id="2" creationId="{E0D681C1-0BE3-42FC-8F7F-C17C16A194DD}"/>
          </ac:spMkLst>
        </pc:spChg>
        <pc:spChg chg="del mod">
          <ac:chgData name="Charlotte -" userId="bd0bac7a7af0f86d" providerId="LiveId" clId="{6EEDD611-526D-4F4C-AAA8-0C4D11641B33}" dt="2018-02-09T23:46:25.500" v="893" actId="478"/>
          <ac:spMkLst>
            <pc:docMk/>
            <pc:sldMk cId="2174079077" sldId="282"/>
            <ac:spMk id="3" creationId="{9563C2D7-4B39-4833-BFDD-6C531C8B948A}"/>
          </ac:spMkLst>
        </pc:spChg>
        <pc:spChg chg="add mod">
          <ac:chgData name="Charlotte -" userId="bd0bac7a7af0f86d" providerId="LiveId" clId="{6EEDD611-526D-4F4C-AAA8-0C4D11641B33}" dt="2018-02-10T00:14:46.036" v="1004" actId="20577"/>
          <ac:spMkLst>
            <pc:docMk/>
            <pc:sldMk cId="2174079077" sldId="282"/>
            <ac:spMk id="6" creationId="{6BDB30CF-DF1E-406E-8AB4-96CD18A377E2}"/>
          </ac:spMkLst>
        </pc:spChg>
        <pc:spChg chg="add del mod">
          <ac:chgData name="Charlotte -" userId="bd0bac7a7af0f86d" providerId="LiveId" clId="{6EEDD611-526D-4F4C-AAA8-0C4D11641B33}" dt="2018-02-09T23:55:20.991" v="895" actId="20577"/>
          <ac:spMkLst>
            <pc:docMk/>
            <pc:sldMk cId="2174079077" sldId="282"/>
            <ac:spMk id="8" creationId="{6F1819CB-3909-48C4-85EF-DA2B18A6E89A}"/>
          </ac:spMkLst>
        </pc:spChg>
        <pc:picChg chg="add mod">
          <ac:chgData name="Charlotte -" userId="bd0bac7a7af0f86d" providerId="LiveId" clId="{6EEDD611-526D-4F4C-AAA8-0C4D11641B33}" dt="2018-02-09T23:55:26.694" v="897" actId="14100"/>
          <ac:picMkLst>
            <pc:docMk/>
            <pc:sldMk cId="2174079077" sldId="282"/>
            <ac:picMk id="5" creationId="{C5896DF9-6A43-4122-9920-01D916C3120E}"/>
          </ac:picMkLst>
        </pc:picChg>
        <pc:picChg chg="add mod">
          <ac:chgData name="Charlotte -" userId="bd0bac7a7af0f86d" providerId="LiveId" clId="{6EEDD611-526D-4F4C-AAA8-0C4D11641B33}" dt="2018-02-09T23:55:20.991" v="895" actId="20577"/>
          <ac:picMkLst>
            <pc:docMk/>
            <pc:sldMk cId="2174079077" sldId="282"/>
            <ac:picMk id="9" creationId="{864EE9AA-A764-42C8-AEEC-952E16CCE68B}"/>
          </ac:picMkLst>
        </pc:picChg>
      </pc:sldChg>
    </pc:docChg>
  </pc:docChgLst>
  <pc:docChgLst>
    <pc:chgData name="Charlotte -" userId="bd0bac7a7af0f86d" providerId="LiveId" clId="{B1F337D3-956D-4169-9731-1C7ACCEFB2EA}"/>
    <pc:docChg chg="undo redo custSel addSld delSld modSld sldOrd modSection">
      <pc:chgData name="Charlotte -" userId="bd0bac7a7af0f86d" providerId="LiveId" clId="{B1F337D3-956D-4169-9731-1C7ACCEFB2EA}" dt="2018-03-02T05:52:11.877" v="1390" actId="20577"/>
      <pc:docMkLst>
        <pc:docMk/>
      </pc:docMkLst>
      <pc:sldChg chg="modSp">
        <pc:chgData name="Charlotte -" userId="bd0bac7a7af0f86d" providerId="LiveId" clId="{B1F337D3-956D-4169-9731-1C7ACCEFB2EA}" dt="2018-02-16T21:38:32.262" v="10" actId="20577"/>
        <pc:sldMkLst>
          <pc:docMk/>
          <pc:sldMk cId="4078388578" sldId="257"/>
        </pc:sldMkLst>
        <pc:spChg chg="mod">
          <ac:chgData name="Charlotte -" userId="bd0bac7a7af0f86d" providerId="LiveId" clId="{B1F337D3-956D-4169-9731-1C7ACCEFB2EA}" dt="2018-02-16T21:38:32.262" v="10" actId="20577"/>
          <ac:spMkLst>
            <pc:docMk/>
            <pc:sldMk cId="4078388578" sldId="257"/>
            <ac:spMk id="3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2-16T21:38:51.091" v="18" actId="20577"/>
        <pc:sldMkLst>
          <pc:docMk/>
          <pc:sldMk cId="1312132544" sldId="258"/>
        </pc:sldMkLst>
        <pc:spChg chg="mod">
          <ac:chgData name="Charlotte -" userId="bd0bac7a7af0f86d" providerId="LiveId" clId="{B1F337D3-956D-4169-9731-1C7ACCEFB2EA}" dt="2018-02-16T21:38:51.091" v="18" actId="20577"/>
          <ac:spMkLst>
            <pc:docMk/>
            <pc:sldMk cId="1312132544" sldId="258"/>
            <ac:spMk id="2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2-17T01:05:22.280" v="251" actId="20577"/>
        <pc:sldMkLst>
          <pc:docMk/>
          <pc:sldMk cId="2321609588" sldId="259"/>
        </pc:sldMkLst>
        <pc:spChg chg="mod">
          <ac:chgData name="Charlotte -" userId="bd0bac7a7af0f86d" providerId="LiveId" clId="{B1F337D3-956D-4169-9731-1C7ACCEFB2EA}" dt="2018-02-17T01:05:22.280" v="251" actId="20577"/>
          <ac:spMkLst>
            <pc:docMk/>
            <pc:sldMk cId="2321609588" sldId="259"/>
            <ac:spMk id="5" creationId="{00000000-0000-0000-0000-000000000000}"/>
          </ac:spMkLst>
        </pc:spChg>
      </pc:sldChg>
      <pc:sldChg chg="delSp modSp">
        <pc:chgData name="Charlotte -" userId="bd0bac7a7af0f86d" providerId="LiveId" clId="{B1F337D3-956D-4169-9731-1C7ACCEFB2EA}" dt="2018-03-02T05:45:46.274" v="1283" actId="1076"/>
        <pc:sldMkLst>
          <pc:docMk/>
          <pc:sldMk cId="1438269338" sldId="269"/>
        </pc:sldMkLst>
        <pc:spChg chg="mod">
          <ac:chgData name="Charlotte -" userId="bd0bac7a7af0f86d" providerId="LiveId" clId="{B1F337D3-956D-4169-9731-1C7ACCEFB2EA}" dt="2018-03-02T05:45:36.738" v="1282" actId="27636"/>
          <ac:spMkLst>
            <pc:docMk/>
            <pc:sldMk cId="1438269338" sldId="269"/>
            <ac:spMk id="3" creationId="{00000000-0000-0000-0000-000000000000}"/>
          </ac:spMkLst>
        </pc:spChg>
        <pc:spChg chg="del">
          <ac:chgData name="Charlotte -" userId="bd0bac7a7af0f86d" providerId="LiveId" clId="{B1F337D3-956D-4169-9731-1C7ACCEFB2EA}" dt="2018-03-02T05:45:36.544" v="1281"/>
          <ac:spMkLst>
            <pc:docMk/>
            <pc:sldMk cId="1438269338" sldId="269"/>
            <ac:spMk id="6" creationId="{00000000-0000-0000-0000-000000000000}"/>
          </ac:spMkLst>
        </pc:spChg>
        <pc:picChg chg="mod">
          <ac:chgData name="Charlotte -" userId="bd0bac7a7af0f86d" providerId="LiveId" clId="{B1F337D3-956D-4169-9731-1C7ACCEFB2EA}" dt="2018-03-02T05:45:46.274" v="1283" actId="1076"/>
          <ac:picMkLst>
            <pc:docMk/>
            <pc:sldMk cId="1438269338" sldId="269"/>
            <ac:picMk id="5" creationId="{00000000-0000-0000-0000-000000000000}"/>
          </ac:picMkLst>
        </pc:picChg>
      </pc:sldChg>
      <pc:sldChg chg="modSp">
        <pc:chgData name="Charlotte -" userId="bd0bac7a7af0f86d" providerId="LiveId" clId="{B1F337D3-956D-4169-9731-1C7ACCEFB2EA}" dt="2018-03-02T05:43:26.655" v="1264" actId="27636"/>
        <pc:sldMkLst>
          <pc:docMk/>
          <pc:sldMk cId="128637086" sldId="273"/>
        </pc:sldMkLst>
        <pc:spChg chg="mod">
          <ac:chgData name="Charlotte -" userId="bd0bac7a7af0f86d" providerId="LiveId" clId="{B1F337D3-956D-4169-9731-1C7ACCEFB2EA}" dt="2018-03-02T05:43:26.655" v="1264" actId="27636"/>
          <ac:spMkLst>
            <pc:docMk/>
            <pc:sldMk cId="128637086" sldId="273"/>
            <ac:spMk id="3" creationId="{00000000-0000-0000-0000-000000000000}"/>
          </ac:spMkLst>
        </pc:spChg>
      </pc:sldChg>
      <pc:sldChg chg="modSp ord">
        <pc:chgData name="Charlotte -" userId="bd0bac7a7af0f86d" providerId="LiveId" clId="{B1F337D3-956D-4169-9731-1C7ACCEFB2EA}" dt="2018-03-02T05:50:02.360" v="1346" actId="114"/>
        <pc:sldMkLst>
          <pc:docMk/>
          <pc:sldMk cId="3103178086" sldId="274"/>
        </pc:sldMkLst>
        <pc:graphicFrameChg chg="mod">
          <ac:chgData name="Charlotte -" userId="bd0bac7a7af0f86d" providerId="LiveId" clId="{B1F337D3-956D-4169-9731-1C7ACCEFB2EA}" dt="2018-03-02T05:50:02.360" v="1346" actId="114"/>
          <ac:graphicFrameMkLst>
            <pc:docMk/>
            <pc:sldMk cId="3103178086" sldId="274"/>
            <ac:graphicFrameMk id="4" creationId="{00000000-0000-0000-0000-000000000000}"/>
          </ac:graphicFrameMkLst>
        </pc:graphicFrameChg>
      </pc:sldChg>
      <pc:sldChg chg="modSp add del ord">
        <pc:chgData name="Charlotte -" userId="bd0bac7a7af0f86d" providerId="LiveId" clId="{B1F337D3-956D-4169-9731-1C7ACCEFB2EA}" dt="2018-03-02T05:50:46.439" v="1347" actId="2696"/>
        <pc:sldMkLst>
          <pc:docMk/>
          <pc:sldMk cId="1679373729" sldId="276"/>
        </pc:sldMkLst>
        <pc:spChg chg="mod">
          <ac:chgData name="Charlotte -" userId="bd0bac7a7af0f86d" providerId="LiveId" clId="{B1F337D3-956D-4169-9731-1C7ACCEFB2EA}" dt="2018-02-20T21:46:58.393" v="961" actId="20577"/>
          <ac:spMkLst>
            <pc:docMk/>
            <pc:sldMk cId="1679373729" sldId="276"/>
            <ac:spMk id="3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3-02T05:37:33.648" v="1192" actId="20577"/>
        <pc:sldMkLst>
          <pc:docMk/>
          <pc:sldMk cId="742728640" sldId="283"/>
        </pc:sldMkLst>
        <pc:spChg chg="mod">
          <ac:chgData name="Charlotte -" userId="bd0bac7a7af0f86d" providerId="LiveId" clId="{B1F337D3-956D-4169-9731-1C7ACCEFB2EA}" dt="2018-02-16T21:38:37.934" v="14" actId="20577"/>
          <ac:spMkLst>
            <pc:docMk/>
            <pc:sldMk cId="742728640" sldId="283"/>
            <ac:spMk id="2" creationId="{00000000-0000-0000-0000-000000000000}"/>
          </ac:spMkLst>
        </pc:spChg>
        <pc:spChg chg="mod">
          <ac:chgData name="Charlotte -" userId="bd0bac7a7af0f86d" providerId="LiveId" clId="{B1F337D3-956D-4169-9731-1C7ACCEFB2EA}" dt="2018-03-02T05:37:33.648" v="1192" actId="20577"/>
          <ac:spMkLst>
            <pc:docMk/>
            <pc:sldMk cId="742728640" sldId="283"/>
            <ac:spMk id="3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3-02T05:44:51.970" v="1280" actId="20577"/>
        <pc:sldMkLst>
          <pc:docMk/>
          <pc:sldMk cId="469049907" sldId="286"/>
        </pc:sldMkLst>
        <pc:spChg chg="mod">
          <ac:chgData name="Charlotte -" userId="bd0bac7a7af0f86d" providerId="LiveId" clId="{B1F337D3-956D-4169-9731-1C7ACCEFB2EA}" dt="2018-03-02T05:44:51.970" v="1280" actId="20577"/>
          <ac:spMkLst>
            <pc:docMk/>
            <pc:sldMk cId="469049907" sldId="286"/>
            <ac:spMk id="3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3-02T05:49:04.587" v="1338" actId="12"/>
        <pc:sldMkLst>
          <pc:docMk/>
          <pc:sldMk cId="83803448" sldId="288"/>
        </pc:sldMkLst>
        <pc:spChg chg="mod">
          <ac:chgData name="Charlotte -" userId="bd0bac7a7af0f86d" providerId="LiveId" clId="{B1F337D3-956D-4169-9731-1C7ACCEFB2EA}" dt="2018-03-02T05:49:04.587" v="1338" actId="12"/>
          <ac:spMkLst>
            <pc:docMk/>
            <pc:sldMk cId="83803448" sldId="288"/>
            <ac:spMk id="3" creationId="{00000000-0000-0000-0000-000000000000}"/>
          </ac:spMkLst>
        </pc:spChg>
      </pc:sldChg>
      <pc:sldChg chg="addSp delSp modSp">
        <pc:chgData name="Charlotte -" userId="bd0bac7a7af0f86d" providerId="LiveId" clId="{B1F337D3-956D-4169-9731-1C7ACCEFB2EA}" dt="2018-03-02T05:50:57.978" v="1350" actId="14100"/>
        <pc:sldMkLst>
          <pc:docMk/>
          <pc:sldMk cId="591427750" sldId="293"/>
        </pc:sldMkLst>
        <pc:spChg chg="mod">
          <ac:chgData name="Charlotte -" userId="bd0bac7a7af0f86d" providerId="LiveId" clId="{B1F337D3-956D-4169-9731-1C7ACCEFB2EA}" dt="2018-03-02T05:42:15.987" v="1224" actId="20577"/>
          <ac:spMkLst>
            <pc:docMk/>
            <pc:sldMk cId="591427750" sldId="293"/>
            <ac:spMk id="3" creationId="{00000000-0000-0000-0000-000000000000}"/>
          </ac:spMkLst>
        </pc:spChg>
        <pc:spChg chg="add del mod">
          <ac:chgData name="Charlotte -" userId="bd0bac7a7af0f86d" providerId="LiveId" clId="{B1F337D3-956D-4169-9731-1C7ACCEFB2EA}" dt="2018-03-02T05:42:21.860" v="1230"/>
          <ac:spMkLst>
            <pc:docMk/>
            <pc:sldMk cId="591427750" sldId="293"/>
            <ac:spMk id="6" creationId="{09EDA285-21CE-467B-9012-8D4F7C4EB43D}"/>
          </ac:spMkLst>
        </pc:spChg>
        <pc:spChg chg="add del mod">
          <ac:chgData name="Charlotte -" userId="bd0bac7a7af0f86d" providerId="LiveId" clId="{B1F337D3-956D-4169-9731-1C7ACCEFB2EA}" dt="2018-03-02T05:42:17.532" v="1228"/>
          <ac:spMkLst>
            <pc:docMk/>
            <pc:sldMk cId="591427750" sldId="293"/>
            <ac:spMk id="7" creationId="{788E3270-1F97-4DF5-BFC3-36E700A4DB29}"/>
          </ac:spMkLst>
        </pc:spChg>
        <pc:spChg chg="add mod">
          <ac:chgData name="Charlotte -" userId="bd0bac7a7af0f86d" providerId="LiveId" clId="{B1F337D3-956D-4169-9731-1C7ACCEFB2EA}" dt="2018-03-02T05:50:57.978" v="1350" actId="14100"/>
          <ac:spMkLst>
            <pc:docMk/>
            <pc:sldMk cId="591427750" sldId="293"/>
            <ac:spMk id="8" creationId="{4F6A6AD3-E449-46C1-894A-4E22791EA82B}"/>
          </ac:spMkLst>
        </pc:spChg>
      </pc:sldChg>
      <pc:sldChg chg="modSp">
        <pc:chgData name="Charlotte -" userId="bd0bac7a7af0f86d" providerId="LiveId" clId="{B1F337D3-956D-4169-9731-1C7ACCEFB2EA}" dt="2018-02-20T21:43:39.222" v="774" actId="20577"/>
        <pc:sldMkLst>
          <pc:docMk/>
          <pc:sldMk cId="2552205805" sldId="294"/>
        </pc:sldMkLst>
        <pc:spChg chg="mod">
          <ac:chgData name="Charlotte -" userId="bd0bac7a7af0f86d" providerId="LiveId" clId="{B1F337D3-956D-4169-9731-1C7ACCEFB2EA}" dt="2018-02-20T21:43:39.222" v="774" actId="20577"/>
          <ac:spMkLst>
            <pc:docMk/>
            <pc:sldMk cId="2552205805" sldId="294"/>
            <ac:spMk id="6" creationId="{00000000-0000-0000-0000-000000000000}"/>
          </ac:spMkLst>
        </pc:spChg>
      </pc:sldChg>
      <pc:sldChg chg="addSp modSp add ord">
        <pc:chgData name="Charlotte -" userId="bd0bac7a7af0f86d" providerId="LiveId" clId="{B1F337D3-956D-4169-9731-1C7ACCEFB2EA}" dt="2018-03-02T05:52:11.877" v="1390" actId="20577"/>
        <pc:sldMkLst>
          <pc:docMk/>
          <pc:sldMk cId="2388924155" sldId="295"/>
        </pc:sldMkLst>
        <pc:spChg chg="mod">
          <ac:chgData name="Charlotte -" userId="bd0bac7a7af0f86d" providerId="LiveId" clId="{B1F337D3-956D-4169-9731-1C7ACCEFB2EA}" dt="2018-03-02T05:52:11.877" v="1390" actId="20577"/>
          <ac:spMkLst>
            <pc:docMk/>
            <pc:sldMk cId="2388924155" sldId="295"/>
            <ac:spMk id="3" creationId="{00000000-0000-0000-0000-000000000000}"/>
          </ac:spMkLst>
        </pc:spChg>
        <pc:spChg chg="add mod">
          <ac:chgData name="Charlotte -" userId="bd0bac7a7af0f86d" providerId="LiveId" clId="{B1F337D3-956D-4169-9731-1C7ACCEFB2EA}" dt="2018-03-02T05:51:47.095" v="1358" actId="1076"/>
          <ac:spMkLst>
            <pc:docMk/>
            <pc:sldMk cId="2388924155" sldId="295"/>
            <ac:spMk id="5" creationId="{ACC315FE-D115-47E3-9A76-7392680BEB6E}"/>
          </ac:spMkLst>
        </pc:spChg>
      </pc:sldChg>
      <pc:sldChg chg="modSp add">
        <pc:chgData name="Charlotte -" userId="bd0bac7a7af0f86d" providerId="LiveId" clId="{B1F337D3-956D-4169-9731-1C7ACCEFB2EA}" dt="2018-02-17T00:57:53.039" v="204" actId="20577"/>
        <pc:sldMkLst>
          <pc:docMk/>
          <pc:sldMk cId="670232692" sldId="296"/>
        </pc:sldMkLst>
        <pc:spChg chg="mod">
          <ac:chgData name="Charlotte -" userId="bd0bac7a7af0f86d" providerId="LiveId" clId="{B1F337D3-956D-4169-9731-1C7ACCEFB2EA}" dt="2018-02-17T00:57:53.039" v="204" actId="20577"/>
          <ac:spMkLst>
            <pc:docMk/>
            <pc:sldMk cId="670232692" sldId="296"/>
            <ac:spMk id="2" creationId="{EDB19A1C-EFF8-4E7F-A510-12CCD329BE60}"/>
          </ac:spMkLst>
        </pc:spChg>
      </pc:sldChg>
      <pc:sldChg chg="modSp add ord">
        <pc:chgData name="Charlotte -" userId="bd0bac7a7af0f86d" providerId="LiveId" clId="{B1F337D3-956D-4169-9731-1C7ACCEFB2EA}" dt="2018-02-17T01:59:13.802" v="677" actId="20577"/>
        <pc:sldMkLst>
          <pc:docMk/>
          <pc:sldMk cId="1394361097" sldId="297"/>
        </pc:sldMkLst>
        <pc:spChg chg="mod">
          <ac:chgData name="Charlotte -" userId="bd0bac7a7af0f86d" providerId="LiveId" clId="{B1F337D3-956D-4169-9731-1C7ACCEFB2EA}" dt="2018-02-17T01:42:03.559" v="266" actId="20577"/>
          <ac:spMkLst>
            <pc:docMk/>
            <pc:sldMk cId="1394361097" sldId="297"/>
            <ac:spMk id="2" creationId="{439E768E-9F46-4CB1-89CC-BD168F7AC13E}"/>
          </ac:spMkLst>
        </pc:spChg>
        <pc:spChg chg="mod">
          <ac:chgData name="Charlotte -" userId="bd0bac7a7af0f86d" providerId="LiveId" clId="{B1F337D3-956D-4169-9731-1C7ACCEFB2EA}" dt="2018-02-17T01:59:13.802" v="677" actId="20577"/>
          <ac:spMkLst>
            <pc:docMk/>
            <pc:sldMk cId="1394361097" sldId="297"/>
            <ac:spMk id="3" creationId="{FBE96E9B-4B95-44CA-8469-9F50DE0B5A2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F07CF-965A-4752-AFE3-FB8B35987AA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3B503EFB-0199-48D9-B855-8F2B3032B0F8}">
      <dgm:prSet phldrT="[Text]"/>
      <dgm:spPr/>
      <dgm:t>
        <a:bodyPr/>
        <a:lstStyle/>
        <a:p>
          <a:r>
            <a:rPr lang="nl-NL" dirty="0"/>
            <a:t>See </a:t>
          </a:r>
          <a:r>
            <a:rPr lang="nl-NL" dirty="0" err="1"/>
            <a:t>rules</a:t>
          </a:r>
          <a:endParaRPr lang="en-US" dirty="0"/>
        </a:p>
      </dgm:t>
    </dgm:pt>
    <dgm:pt modelId="{091C2951-5C3E-4DB0-8E9C-54AAAA5C744D}" type="parTrans" cxnId="{CE5865CE-D57C-42D2-9807-ED72BA9397FB}">
      <dgm:prSet/>
      <dgm:spPr/>
      <dgm:t>
        <a:bodyPr/>
        <a:lstStyle/>
        <a:p>
          <a:endParaRPr lang="en-US"/>
        </a:p>
      </dgm:t>
    </dgm:pt>
    <dgm:pt modelId="{67D03838-2BA4-49CF-9664-49F992A08725}" type="sibTrans" cxnId="{CE5865CE-D57C-42D2-9807-ED72BA9397FB}">
      <dgm:prSet/>
      <dgm:spPr/>
      <dgm:t>
        <a:bodyPr/>
        <a:lstStyle/>
        <a:p>
          <a:endParaRPr lang="en-US"/>
        </a:p>
      </dgm:t>
    </dgm:pt>
    <dgm:pt modelId="{A1D6EA6F-EE22-4C3C-8986-7C801588AA13}">
      <dgm:prSet phldrT="[Text]"/>
      <dgm:spPr/>
      <dgm:t>
        <a:bodyPr/>
        <a:lstStyle/>
        <a:p>
          <a:r>
            <a:rPr lang="nl-NL" dirty="0" err="1"/>
            <a:t>Remember</a:t>
          </a:r>
          <a:r>
            <a:rPr lang="nl-NL" dirty="0"/>
            <a:t> </a:t>
          </a:r>
          <a:r>
            <a:rPr lang="nl-NL" dirty="0" err="1"/>
            <a:t>rules</a:t>
          </a:r>
          <a:endParaRPr lang="en-US" dirty="0"/>
        </a:p>
      </dgm:t>
    </dgm:pt>
    <dgm:pt modelId="{CB4084A4-2E61-42F7-B8D3-8552C7E4E2B0}" type="parTrans" cxnId="{518C119C-0E24-40D2-BAA8-A5DC5531FFAE}">
      <dgm:prSet/>
      <dgm:spPr/>
      <dgm:t>
        <a:bodyPr/>
        <a:lstStyle/>
        <a:p>
          <a:endParaRPr lang="en-US"/>
        </a:p>
      </dgm:t>
    </dgm:pt>
    <dgm:pt modelId="{C18EE4E7-962E-4B3E-B6C5-04E6B5FEA7C8}" type="sibTrans" cxnId="{518C119C-0E24-40D2-BAA8-A5DC5531FFAE}">
      <dgm:prSet/>
      <dgm:spPr/>
      <dgm:t>
        <a:bodyPr/>
        <a:lstStyle/>
        <a:p>
          <a:endParaRPr lang="en-US"/>
        </a:p>
      </dgm:t>
    </dgm:pt>
    <dgm:pt modelId="{B31C9ACE-4093-4E13-BC43-422E61961C42}">
      <dgm:prSet phldrT="[Text]"/>
      <dgm:spPr/>
      <dgm:t>
        <a:bodyPr/>
        <a:lstStyle/>
        <a:p>
          <a:r>
            <a:rPr lang="nl-NL" dirty="0"/>
            <a:t>Press Space bar</a:t>
          </a:r>
          <a:endParaRPr lang="en-US" dirty="0"/>
        </a:p>
      </dgm:t>
    </dgm:pt>
    <dgm:pt modelId="{8D568173-12B3-4219-8E48-D9000E6D6885}" type="parTrans" cxnId="{753F666A-DD28-4C30-8C1B-0C0BAFEF88A3}">
      <dgm:prSet/>
      <dgm:spPr/>
      <dgm:t>
        <a:bodyPr/>
        <a:lstStyle/>
        <a:p>
          <a:endParaRPr lang="en-US"/>
        </a:p>
      </dgm:t>
    </dgm:pt>
    <dgm:pt modelId="{E8DD5E08-A4BA-4252-A955-D357864DCFDE}" type="sibTrans" cxnId="{753F666A-DD28-4C30-8C1B-0C0BAFEF88A3}">
      <dgm:prSet/>
      <dgm:spPr/>
      <dgm:t>
        <a:bodyPr/>
        <a:lstStyle/>
        <a:p>
          <a:endParaRPr lang="en-US"/>
        </a:p>
      </dgm:t>
    </dgm:pt>
    <dgm:pt modelId="{88493CD4-10B0-49A8-92A5-0856FB9445A1}" type="pres">
      <dgm:prSet presAssocID="{91FF07CF-965A-4752-AFE3-FB8B35987AA3}" presName="Name0" presStyleCnt="0">
        <dgm:presLayoutVars>
          <dgm:dir/>
          <dgm:resizeHandles val="exact"/>
        </dgm:presLayoutVars>
      </dgm:prSet>
      <dgm:spPr/>
    </dgm:pt>
    <dgm:pt modelId="{B89E5BF8-C9CB-41B3-9ACD-4E7FA1C4E996}" type="pres">
      <dgm:prSet presAssocID="{3B503EFB-0199-48D9-B855-8F2B3032B0F8}" presName="node" presStyleLbl="node1" presStyleIdx="0" presStyleCnt="3">
        <dgm:presLayoutVars>
          <dgm:bulletEnabled val="1"/>
        </dgm:presLayoutVars>
      </dgm:prSet>
      <dgm:spPr/>
    </dgm:pt>
    <dgm:pt modelId="{D4F47413-0C63-4A95-8765-CBF93291DEC5}" type="pres">
      <dgm:prSet presAssocID="{67D03838-2BA4-49CF-9664-49F992A08725}" presName="sibTrans" presStyleLbl="sibTrans2D1" presStyleIdx="0" presStyleCnt="2"/>
      <dgm:spPr/>
    </dgm:pt>
    <dgm:pt modelId="{C009EBBC-C7B8-45C8-8D92-9D43C3863F01}" type="pres">
      <dgm:prSet presAssocID="{67D03838-2BA4-49CF-9664-49F992A08725}" presName="connectorText" presStyleLbl="sibTrans2D1" presStyleIdx="0" presStyleCnt="2"/>
      <dgm:spPr/>
    </dgm:pt>
    <dgm:pt modelId="{CDED58C2-B048-4E2A-A8C0-C2D78479B051}" type="pres">
      <dgm:prSet presAssocID="{A1D6EA6F-EE22-4C3C-8986-7C801588AA13}" presName="node" presStyleLbl="node1" presStyleIdx="1" presStyleCnt="3">
        <dgm:presLayoutVars>
          <dgm:bulletEnabled val="1"/>
        </dgm:presLayoutVars>
      </dgm:prSet>
      <dgm:spPr/>
    </dgm:pt>
    <dgm:pt modelId="{A6B2FE71-08BE-4451-B989-E2F2D096F78D}" type="pres">
      <dgm:prSet presAssocID="{C18EE4E7-962E-4B3E-B6C5-04E6B5FEA7C8}" presName="sibTrans" presStyleLbl="sibTrans2D1" presStyleIdx="1" presStyleCnt="2"/>
      <dgm:spPr/>
    </dgm:pt>
    <dgm:pt modelId="{6282E882-C0FD-4808-9296-04CF46EC6432}" type="pres">
      <dgm:prSet presAssocID="{C18EE4E7-962E-4B3E-B6C5-04E6B5FEA7C8}" presName="connectorText" presStyleLbl="sibTrans2D1" presStyleIdx="1" presStyleCnt="2"/>
      <dgm:spPr/>
    </dgm:pt>
    <dgm:pt modelId="{9C63081A-B2AA-44D2-ACCE-10B4BD638FEC}" type="pres">
      <dgm:prSet presAssocID="{B31C9ACE-4093-4E13-BC43-422E61961C42}" presName="node" presStyleLbl="node1" presStyleIdx="2" presStyleCnt="3">
        <dgm:presLayoutVars>
          <dgm:bulletEnabled val="1"/>
        </dgm:presLayoutVars>
      </dgm:prSet>
      <dgm:spPr/>
    </dgm:pt>
  </dgm:ptLst>
  <dgm:cxnLst>
    <dgm:cxn modelId="{D93E2406-C295-455A-BDB4-51E35584ABEB}" type="presOf" srcId="{67D03838-2BA4-49CF-9664-49F992A08725}" destId="{C009EBBC-C7B8-45C8-8D92-9D43C3863F01}" srcOrd="1" destOrd="0" presId="urn:microsoft.com/office/officeart/2005/8/layout/process1"/>
    <dgm:cxn modelId="{DA31B916-8A3E-4591-B1DB-CFF4D83AF2B3}" type="presOf" srcId="{3B503EFB-0199-48D9-B855-8F2B3032B0F8}" destId="{B89E5BF8-C9CB-41B3-9ACD-4E7FA1C4E996}" srcOrd="0" destOrd="0" presId="urn:microsoft.com/office/officeart/2005/8/layout/process1"/>
    <dgm:cxn modelId="{753F666A-DD28-4C30-8C1B-0C0BAFEF88A3}" srcId="{91FF07CF-965A-4752-AFE3-FB8B35987AA3}" destId="{B31C9ACE-4093-4E13-BC43-422E61961C42}" srcOrd="2" destOrd="0" parTransId="{8D568173-12B3-4219-8E48-D9000E6D6885}" sibTransId="{E8DD5E08-A4BA-4252-A955-D357864DCFDE}"/>
    <dgm:cxn modelId="{BEA2BF81-CC3F-44DC-BB7A-44358CAF9260}" type="presOf" srcId="{C18EE4E7-962E-4B3E-B6C5-04E6B5FEA7C8}" destId="{A6B2FE71-08BE-4451-B989-E2F2D096F78D}" srcOrd="0" destOrd="0" presId="urn:microsoft.com/office/officeart/2005/8/layout/process1"/>
    <dgm:cxn modelId="{946A1684-A65F-4883-AF8E-91AADB199561}" type="presOf" srcId="{A1D6EA6F-EE22-4C3C-8986-7C801588AA13}" destId="{CDED58C2-B048-4E2A-A8C0-C2D78479B051}" srcOrd="0" destOrd="0" presId="urn:microsoft.com/office/officeart/2005/8/layout/process1"/>
    <dgm:cxn modelId="{F9828998-866E-4B5D-8F3D-A709E0ACEA08}" type="presOf" srcId="{91FF07CF-965A-4752-AFE3-FB8B35987AA3}" destId="{88493CD4-10B0-49A8-92A5-0856FB9445A1}" srcOrd="0" destOrd="0" presId="urn:microsoft.com/office/officeart/2005/8/layout/process1"/>
    <dgm:cxn modelId="{518C119C-0E24-40D2-BAA8-A5DC5531FFAE}" srcId="{91FF07CF-965A-4752-AFE3-FB8B35987AA3}" destId="{A1D6EA6F-EE22-4C3C-8986-7C801588AA13}" srcOrd="1" destOrd="0" parTransId="{CB4084A4-2E61-42F7-B8D3-8552C7E4E2B0}" sibTransId="{C18EE4E7-962E-4B3E-B6C5-04E6B5FEA7C8}"/>
    <dgm:cxn modelId="{CE5865CE-D57C-42D2-9807-ED72BA9397FB}" srcId="{91FF07CF-965A-4752-AFE3-FB8B35987AA3}" destId="{3B503EFB-0199-48D9-B855-8F2B3032B0F8}" srcOrd="0" destOrd="0" parTransId="{091C2951-5C3E-4DB0-8E9C-54AAAA5C744D}" sibTransId="{67D03838-2BA4-49CF-9664-49F992A08725}"/>
    <dgm:cxn modelId="{A3FDD0CE-3194-4488-A8B9-067BC2F1E5DD}" type="presOf" srcId="{C18EE4E7-962E-4B3E-B6C5-04E6B5FEA7C8}" destId="{6282E882-C0FD-4808-9296-04CF46EC6432}" srcOrd="1" destOrd="0" presId="urn:microsoft.com/office/officeart/2005/8/layout/process1"/>
    <dgm:cxn modelId="{1A16CCD8-33B5-45C7-A691-B22C625DFE77}" type="presOf" srcId="{67D03838-2BA4-49CF-9664-49F992A08725}" destId="{D4F47413-0C63-4A95-8765-CBF93291DEC5}" srcOrd="0" destOrd="0" presId="urn:microsoft.com/office/officeart/2005/8/layout/process1"/>
    <dgm:cxn modelId="{425DACEF-D899-481A-AEFB-7620933B49EF}" type="presOf" srcId="{B31C9ACE-4093-4E13-BC43-422E61961C42}" destId="{9C63081A-B2AA-44D2-ACCE-10B4BD638FEC}" srcOrd="0" destOrd="0" presId="urn:microsoft.com/office/officeart/2005/8/layout/process1"/>
    <dgm:cxn modelId="{02C08361-C451-4B1E-98BB-E1A48A082E42}" type="presParOf" srcId="{88493CD4-10B0-49A8-92A5-0856FB9445A1}" destId="{B89E5BF8-C9CB-41B3-9ACD-4E7FA1C4E996}" srcOrd="0" destOrd="0" presId="urn:microsoft.com/office/officeart/2005/8/layout/process1"/>
    <dgm:cxn modelId="{7B53F509-3587-4D0A-8EFF-76A4A867CD43}" type="presParOf" srcId="{88493CD4-10B0-49A8-92A5-0856FB9445A1}" destId="{D4F47413-0C63-4A95-8765-CBF93291DEC5}" srcOrd="1" destOrd="0" presId="urn:microsoft.com/office/officeart/2005/8/layout/process1"/>
    <dgm:cxn modelId="{15F79BB4-D256-499D-A3ED-952BD08AC96E}" type="presParOf" srcId="{D4F47413-0C63-4A95-8765-CBF93291DEC5}" destId="{C009EBBC-C7B8-45C8-8D92-9D43C3863F01}" srcOrd="0" destOrd="0" presId="urn:microsoft.com/office/officeart/2005/8/layout/process1"/>
    <dgm:cxn modelId="{E45A77F2-9449-41DE-97FE-A3F5261193BE}" type="presParOf" srcId="{88493CD4-10B0-49A8-92A5-0856FB9445A1}" destId="{CDED58C2-B048-4E2A-A8C0-C2D78479B051}" srcOrd="2" destOrd="0" presId="urn:microsoft.com/office/officeart/2005/8/layout/process1"/>
    <dgm:cxn modelId="{2917BDF9-2763-407A-81C4-DBD59D4463EA}" type="presParOf" srcId="{88493CD4-10B0-49A8-92A5-0856FB9445A1}" destId="{A6B2FE71-08BE-4451-B989-E2F2D096F78D}" srcOrd="3" destOrd="0" presId="urn:microsoft.com/office/officeart/2005/8/layout/process1"/>
    <dgm:cxn modelId="{4EFCF03E-50BF-45FA-84D3-F090C466E3A8}" type="presParOf" srcId="{A6B2FE71-08BE-4451-B989-E2F2D096F78D}" destId="{6282E882-C0FD-4808-9296-04CF46EC6432}" srcOrd="0" destOrd="0" presId="urn:microsoft.com/office/officeart/2005/8/layout/process1"/>
    <dgm:cxn modelId="{39D3CB5B-6474-4736-B5B1-CCDFE1090E1D}" type="presParOf" srcId="{88493CD4-10B0-49A8-92A5-0856FB9445A1}" destId="{9C63081A-B2AA-44D2-ACCE-10B4BD638F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F07CF-965A-4752-AFE3-FB8B35987AA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3B503EFB-0199-48D9-B855-8F2B3032B0F8}">
      <dgm:prSet phldrT="[Text]"/>
      <dgm:spPr/>
      <dgm:t>
        <a:bodyPr/>
        <a:lstStyle/>
        <a:p>
          <a:r>
            <a:rPr lang="nl-NL" dirty="0"/>
            <a:t>See </a:t>
          </a:r>
          <a:r>
            <a:rPr lang="nl-NL" dirty="0" err="1"/>
            <a:t>rules</a:t>
          </a:r>
          <a:endParaRPr lang="en-US" dirty="0"/>
        </a:p>
      </dgm:t>
    </dgm:pt>
    <dgm:pt modelId="{091C2951-5C3E-4DB0-8E9C-54AAAA5C744D}" type="parTrans" cxnId="{CE5865CE-D57C-42D2-9807-ED72BA9397FB}">
      <dgm:prSet/>
      <dgm:spPr/>
      <dgm:t>
        <a:bodyPr/>
        <a:lstStyle/>
        <a:p>
          <a:endParaRPr lang="en-US"/>
        </a:p>
      </dgm:t>
    </dgm:pt>
    <dgm:pt modelId="{67D03838-2BA4-49CF-9664-49F992A08725}" type="sibTrans" cxnId="{CE5865CE-D57C-42D2-9807-ED72BA9397FB}">
      <dgm:prSet/>
      <dgm:spPr/>
      <dgm:t>
        <a:bodyPr/>
        <a:lstStyle/>
        <a:p>
          <a:endParaRPr lang="en-US"/>
        </a:p>
      </dgm:t>
    </dgm:pt>
    <dgm:pt modelId="{B31C9ACE-4093-4E13-BC43-422E61961C42}">
      <dgm:prSet phldrT="[Text]"/>
      <dgm:spPr/>
      <dgm:t>
        <a:bodyPr/>
        <a:lstStyle/>
        <a:p>
          <a:r>
            <a:rPr lang="nl-NL" dirty="0"/>
            <a:t>Press Space bar</a:t>
          </a:r>
          <a:endParaRPr lang="en-US" dirty="0"/>
        </a:p>
      </dgm:t>
    </dgm:pt>
    <dgm:pt modelId="{8D568173-12B3-4219-8E48-D9000E6D6885}" type="parTrans" cxnId="{753F666A-DD28-4C30-8C1B-0C0BAFEF88A3}">
      <dgm:prSet/>
      <dgm:spPr/>
      <dgm:t>
        <a:bodyPr/>
        <a:lstStyle/>
        <a:p>
          <a:endParaRPr lang="en-US"/>
        </a:p>
      </dgm:t>
    </dgm:pt>
    <dgm:pt modelId="{E8DD5E08-A4BA-4252-A955-D357864DCFDE}" type="sibTrans" cxnId="{753F666A-DD28-4C30-8C1B-0C0BAFEF88A3}">
      <dgm:prSet/>
      <dgm:spPr/>
      <dgm:t>
        <a:bodyPr/>
        <a:lstStyle/>
        <a:p>
          <a:endParaRPr lang="en-US"/>
        </a:p>
      </dgm:t>
    </dgm:pt>
    <dgm:pt modelId="{88493CD4-10B0-49A8-92A5-0856FB9445A1}" type="pres">
      <dgm:prSet presAssocID="{91FF07CF-965A-4752-AFE3-FB8B35987AA3}" presName="Name0" presStyleCnt="0">
        <dgm:presLayoutVars>
          <dgm:dir/>
          <dgm:resizeHandles val="exact"/>
        </dgm:presLayoutVars>
      </dgm:prSet>
      <dgm:spPr/>
    </dgm:pt>
    <dgm:pt modelId="{B89E5BF8-C9CB-41B3-9ACD-4E7FA1C4E996}" type="pres">
      <dgm:prSet presAssocID="{3B503EFB-0199-48D9-B855-8F2B3032B0F8}" presName="node" presStyleLbl="node1" presStyleIdx="0" presStyleCnt="2">
        <dgm:presLayoutVars>
          <dgm:bulletEnabled val="1"/>
        </dgm:presLayoutVars>
      </dgm:prSet>
      <dgm:spPr/>
    </dgm:pt>
    <dgm:pt modelId="{D4F47413-0C63-4A95-8765-CBF93291DEC5}" type="pres">
      <dgm:prSet presAssocID="{67D03838-2BA4-49CF-9664-49F992A08725}" presName="sibTrans" presStyleLbl="sibTrans2D1" presStyleIdx="0" presStyleCnt="1"/>
      <dgm:spPr/>
    </dgm:pt>
    <dgm:pt modelId="{C009EBBC-C7B8-45C8-8D92-9D43C3863F01}" type="pres">
      <dgm:prSet presAssocID="{67D03838-2BA4-49CF-9664-49F992A08725}" presName="connectorText" presStyleLbl="sibTrans2D1" presStyleIdx="0" presStyleCnt="1"/>
      <dgm:spPr/>
    </dgm:pt>
    <dgm:pt modelId="{9C63081A-B2AA-44D2-ACCE-10B4BD638FEC}" type="pres">
      <dgm:prSet presAssocID="{B31C9ACE-4093-4E13-BC43-422E61961C42}" presName="node" presStyleLbl="node1" presStyleIdx="1" presStyleCnt="2">
        <dgm:presLayoutVars>
          <dgm:bulletEnabled val="1"/>
        </dgm:presLayoutVars>
      </dgm:prSet>
      <dgm:spPr/>
    </dgm:pt>
  </dgm:ptLst>
  <dgm:cxnLst>
    <dgm:cxn modelId="{678F7111-D7B7-4119-AB53-BC706599A178}" type="presOf" srcId="{91FF07CF-965A-4752-AFE3-FB8B35987AA3}" destId="{88493CD4-10B0-49A8-92A5-0856FB9445A1}" srcOrd="0" destOrd="0" presId="urn:microsoft.com/office/officeart/2005/8/layout/process1"/>
    <dgm:cxn modelId="{09B0913D-322E-436B-9E4D-2B84E7AF37DC}" type="presOf" srcId="{67D03838-2BA4-49CF-9664-49F992A08725}" destId="{D4F47413-0C63-4A95-8765-CBF93291DEC5}" srcOrd="0" destOrd="0" presId="urn:microsoft.com/office/officeart/2005/8/layout/process1"/>
    <dgm:cxn modelId="{B37B5C5E-99AF-48E0-8F11-BE92BBE103A9}" type="presOf" srcId="{3B503EFB-0199-48D9-B855-8F2B3032B0F8}" destId="{B89E5BF8-C9CB-41B3-9ACD-4E7FA1C4E996}" srcOrd="0" destOrd="0" presId="urn:microsoft.com/office/officeart/2005/8/layout/process1"/>
    <dgm:cxn modelId="{753F666A-DD28-4C30-8C1B-0C0BAFEF88A3}" srcId="{91FF07CF-965A-4752-AFE3-FB8B35987AA3}" destId="{B31C9ACE-4093-4E13-BC43-422E61961C42}" srcOrd="1" destOrd="0" parTransId="{8D568173-12B3-4219-8E48-D9000E6D6885}" sibTransId="{E8DD5E08-A4BA-4252-A955-D357864DCFDE}"/>
    <dgm:cxn modelId="{539D3FA6-B32E-4C94-B1A5-A1BB57930A22}" type="presOf" srcId="{B31C9ACE-4093-4E13-BC43-422E61961C42}" destId="{9C63081A-B2AA-44D2-ACCE-10B4BD638FEC}" srcOrd="0" destOrd="0" presId="urn:microsoft.com/office/officeart/2005/8/layout/process1"/>
    <dgm:cxn modelId="{DDDA63B0-B668-48EF-A3CF-471BD2145B1A}" type="presOf" srcId="{67D03838-2BA4-49CF-9664-49F992A08725}" destId="{C009EBBC-C7B8-45C8-8D92-9D43C3863F01}" srcOrd="1" destOrd="0" presId="urn:microsoft.com/office/officeart/2005/8/layout/process1"/>
    <dgm:cxn modelId="{CE5865CE-D57C-42D2-9807-ED72BA9397FB}" srcId="{91FF07CF-965A-4752-AFE3-FB8B35987AA3}" destId="{3B503EFB-0199-48D9-B855-8F2B3032B0F8}" srcOrd="0" destOrd="0" parTransId="{091C2951-5C3E-4DB0-8E9C-54AAAA5C744D}" sibTransId="{67D03838-2BA4-49CF-9664-49F992A08725}"/>
    <dgm:cxn modelId="{A1BCABA9-D165-43D4-8477-FC91EFBB7215}" type="presParOf" srcId="{88493CD4-10B0-49A8-92A5-0856FB9445A1}" destId="{B89E5BF8-C9CB-41B3-9ACD-4E7FA1C4E996}" srcOrd="0" destOrd="0" presId="urn:microsoft.com/office/officeart/2005/8/layout/process1"/>
    <dgm:cxn modelId="{2CA6673A-1978-444B-941B-DBBA3F41FD99}" type="presParOf" srcId="{88493CD4-10B0-49A8-92A5-0856FB9445A1}" destId="{D4F47413-0C63-4A95-8765-CBF93291DEC5}" srcOrd="1" destOrd="0" presId="urn:microsoft.com/office/officeart/2005/8/layout/process1"/>
    <dgm:cxn modelId="{7FAF2819-F443-4F35-8C4B-B3722687104A}" type="presParOf" srcId="{D4F47413-0C63-4A95-8765-CBF93291DEC5}" destId="{C009EBBC-C7B8-45C8-8D92-9D43C3863F01}" srcOrd="0" destOrd="0" presId="urn:microsoft.com/office/officeart/2005/8/layout/process1"/>
    <dgm:cxn modelId="{02CF37FB-7BDE-4AB0-87ED-5D0CC5257E57}" type="presParOf" srcId="{88493CD4-10B0-49A8-92A5-0856FB9445A1}" destId="{9C63081A-B2AA-44D2-ACCE-10B4BD638FE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66C415-81DE-43F2-B4FA-2148C52FF6B3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406E01-576B-4CED-8965-D0866B97EC8A}">
      <dgm:prSet phldrT="[Text]"/>
      <dgm:spPr/>
      <dgm:t>
        <a:bodyPr/>
        <a:lstStyle/>
        <a:p>
          <a:r>
            <a:rPr lang="en-GB" dirty="0"/>
            <a:t>Encoding</a:t>
          </a:r>
          <a:endParaRPr lang="en-US" dirty="0"/>
        </a:p>
      </dgm:t>
    </dgm:pt>
    <dgm:pt modelId="{3F56D976-4C14-470C-B323-8D8CE5BAF024}" type="parTrans" cxnId="{316AAB4C-9D6E-4525-9CAA-97583AD6BBF7}">
      <dgm:prSet/>
      <dgm:spPr/>
      <dgm:t>
        <a:bodyPr/>
        <a:lstStyle/>
        <a:p>
          <a:endParaRPr lang="en-US"/>
        </a:p>
      </dgm:t>
    </dgm:pt>
    <dgm:pt modelId="{898CF359-3CF9-4F34-9F6E-04504C68807B}" type="sibTrans" cxnId="{316AAB4C-9D6E-4525-9CAA-97583AD6BBF7}">
      <dgm:prSet/>
      <dgm:spPr/>
      <dgm:t>
        <a:bodyPr/>
        <a:lstStyle/>
        <a:p>
          <a:endParaRPr lang="en-US"/>
        </a:p>
      </dgm:t>
    </dgm:pt>
    <dgm:pt modelId="{A0F4A99B-4263-4EF8-A211-345B9AE7EC09}">
      <dgm:prSet phldrT="[Text]"/>
      <dgm:spPr/>
      <dgm:t>
        <a:bodyPr/>
        <a:lstStyle/>
        <a:p>
          <a:r>
            <a:rPr lang="en-GB" dirty="0"/>
            <a:t>View screen</a:t>
          </a:r>
          <a:endParaRPr lang="en-US" dirty="0"/>
        </a:p>
      </dgm:t>
    </dgm:pt>
    <dgm:pt modelId="{85EF6795-595B-4FD1-A64D-AEB3632CFCCE}" type="parTrans" cxnId="{872EAB85-591F-4A06-93A7-B7069EB604AE}">
      <dgm:prSet/>
      <dgm:spPr/>
      <dgm:t>
        <a:bodyPr/>
        <a:lstStyle/>
        <a:p>
          <a:endParaRPr lang="en-US"/>
        </a:p>
      </dgm:t>
    </dgm:pt>
    <dgm:pt modelId="{341848F3-12D2-4576-83CE-EF6F4F43B9DD}" type="sibTrans" cxnId="{872EAB85-591F-4A06-93A7-B7069EB604AE}">
      <dgm:prSet/>
      <dgm:spPr/>
      <dgm:t>
        <a:bodyPr/>
        <a:lstStyle/>
        <a:p>
          <a:endParaRPr lang="en-US"/>
        </a:p>
      </dgm:t>
    </dgm:pt>
    <dgm:pt modelId="{8A80E8D2-0619-4DE6-99B0-50BBFECEAF70}">
      <dgm:prSet phldrT="[Text]"/>
      <dgm:spPr/>
      <dgm:t>
        <a:bodyPr/>
        <a:lstStyle/>
        <a:p>
          <a:r>
            <a:rPr lang="en-US" dirty="0"/>
            <a:t>Check if retrievable</a:t>
          </a:r>
        </a:p>
      </dgm:t>
    </dgm:pt>
    <dgm:pt modelId="{C9D6A3C2-0481-4017-9FD7-101B3B808138}" type="parTrans" cxnId="{1F3D8606-09E8-4474-85B0-5BDB60883835}">
      <dgm:prSet/>
      <dgm:spPr/>
      <dgm:t>
        <a:bodyPr/>
        <a:lstStyle/>
        <a:p>
          <a:endParaRPr lang="en-US"/>
        </a:p>
      </dgm:t>
    </dgm:pt>
    <dgm:pt modelId="{AF9C59E0-C572-45FB-AE6C-AF98A4829BDE}" type="sibTrans" cxnId="{1F3D8606-09E8-4474-85B0-5BDB60883835}">
      <dgm:prSet/>
      <dgm:spPr/>
      <dgm:t>
        <a:bodyPr/>
        <a:lstStyle/>
        <a:p>
          <a:endParaRPr lang="en-US"/>
        </a:p>
      </dgm:t>
    </dgm:pt>
    <dgm:pt modelId="{F806512C-B9EE-425B-AF0E-AE4980908194}">
      <dgm:prSet phldrT="[Text]"/>
      <dgm:spPr/>
      <dgm:t>
        <a:bodyPr/>
        <a:lstStyle/>
        <a:p>
          <a:r>
            <a:rPr lang="en-GB" dirty="0"/>
            <a:t>Execution</a:t>
          </a:r>
          <a:endParaRPr lang="en-US" dirty="0"/>
        </a:p>
      </dgm:t>
    </dgm:pt>
    <dgm:pt modelId="{6B57B34C-BA0C-49BA-B3F4-FD25B2307A23}" type="parTrans" cxnId="{ADDE1F1D-95C8-4E44-83ED-E56E3FF31084}">
      <dgm:prSet/>
      <dgm:spPr/>
      <dgm:t>
        <a:bodyPr/>
        <a:lstStyle/>
        <a:p>
          <a:endParaRPr lang="en-US"/>
        </a:p>
      </dgm:t>
    </dgm:pt>
    <dgm:pt modelId="{CB2D4992-1722-473B-9B8B-BACA224C6C94}" type="sibTrans" cxnId="{ADDE1F1D-95C8-4E44-83ED-E56E3FF31084}">
      <dgm:prSet/>
      <dgm:spPr/>
      <dgm:t>
        <a:bodyPr/>
        <a:lstStyle/>
        <a:p>
          <a:endParaRPr lang="en-US"/>
        </a:p>
      </dgm:t>
    </dgm:pt>
    <dgm:pt modelId="{01ABE14E-A2C5-4398-B26C-2FA5C7D344DA}">
      <dgm:prSet phldrT="[Text]"/>
      <dgm:spPr/>
      <dgm:t>
        <a:bodyPr/>
        <a:lstStyle/>
        <a:p>
          <a:r>
            <a:rPr lang="en-GB" i="0" dirty="0"/>
            <a:t>Retrieve instruction</a:t>
          </a:r>
          <a:endParaRPr lang="en-US" i="0" dirty="0"/>
        </a:p>
      </dgm:t>
    </dgm:pt>
    <dgm:pt modelId="{E431C065-C135-4F08-BEB5-D7CD262120E5}" type="parTrans" cxnId="{50F91D83-2765-441F-AAFF-9C203978714E}">
      <dgm:prSet/>
      <dgm:spPr/>
      <dgm:t>
        <a:bodyPr/>
        <a:lstStyle/>
        <a:p>
          <a:endParaRPr lang="en-US"/>
        </a:p>
      </dgm:t>
    </dgm:pt>
    <dgm:pt modelId="{8609CEE3-1681-4CE2-B3B9-37D6726DE9AE}" type="sibTrans" cxnId="{50F91D83-2765-441F-AAFF-9C203978714E}">
      <dgm:prSet/>
      <dgm:spPr/>
      <dgm:t>
        <a:bodyPr/>
        <a:lstStyle/>
        <a:p>
          <a:endParaRPr lang="en-US"/>
        </a:p>
      </dgm:t>
    </dgm:pt>
    <dgm:pt modelId="{92F7F8CB-339D-42BB-BE18-7A5E6D1283E6}">
      <dgm:prSet phldrT="[Text]"/>
      <dgm:spPr/>
      <dgm:t>
        <a:bodyPr/>
        <a:lstStyle/>
        <a:p>
          <a:r>
            <a:rPr lang="en-GB" i="0" dirty="0"/>
            <a:t>Retrieve operation</a:t>
          </a:r>
          <a:endParaRPr lang="en-US" i="0" dirty="0"/>
        </a:p>
      </dgm:t>
    </dgm:pt>
    <dgm:pt modelId="{712BB36F-9149-49CB-9D91-55FE2322223B}" type="parTrans" cxnId="{3EB06E54-E96B-4459-905C-A9CEC7A4B996}">
      <dgm:prSet/>
      <dgm:spPr/>
      <dgm:t>
        <a:bodyPr/>
        <a:lstStyle/>
        <a:p>
          <a:endParaRPr lang="en-US"/>
        </a:p>
      </dgm:t>
    </dgm:pt>
    <dgm:pt modelId="{7E7394B5-99DC-434B-AACD-A3AB80422DEE}" type="sibTrans" cxnId="{3EB06E54-E96B-4459-905C-A9CEC7A4B996}">
      <dgm:prSet/>
      <dgm:spPr/>
      <dgm:t>
        <a:bodyPr/>
        <a:lstStyle/>
        <a:p>
          <a:endParaRPr lang="en-US"/>
        </a:p>
      </dgm:t>
    </dgm:pt>
    <dgm:pt modelId="{62FD9ECB-6C7E-4AF0-B299-440944B78160}">
      <dgm:prSet phldrT="[Text]"/>
      <dgm:spPr/>
      <dgm:t>
        <a:bodyPr/>
        <a:lstStyle/>
        <a:p>
          <a:r>
            <a:rPr lang="en-GB" dirty="0"/>
            <a:t>Response</a:t>
          </a:r>
          <a:endParaRPr lang="en-US" dirty="0"/>
        </a:p>
      </dgm:t>
    </dgm:pt>
    <dgm:pt modelId="{77DCEA5B-FD43-4606-A5C3-9CDD3ADFEC0D}" type="parTrans" cxnId="{0FA659A9-7C2E-4FCE-89E0-79767640465E}">
      <dgm:prSet/>
      <dgm:spPr/>
      <dgm:t>
        <a:bodyPr/>
        <a:lstStyle/>
        <a:p>
          <a:endParaRPr lang="en-US"/>
        </a:p>
      </dgm:t>
    </dgm:pt>
    <dgm:pt modelId="{F69691DD-0499-498A-8461-FBC4F92950E4}" type="sibTrans" cxnId="{0FA659A9-7C2E-4FCE-89E0-79767640465E}">
      <dgm:prSet/>
      <dgm:spPr/>
      <dgm:t>
        <a:bodyPr/>
        <a:lstStyle/>
        <a:p>
          <a:endParaRPr lang="en-US"/>
        </a:p>
      </dgm:t>
    </dgm:pt>
    <dgm:pt modelId="{A0FDE310-90CE-48EB-9AD4-22352A3A9389}">
      <dgm:prSet phldrT="[Text]"/>
      <dgm:spPr/>
      <dgm:t>
        <a:bodyPr/>
        <a:lstStyle/>
        <a:p>
          <a:pPr algn="l"/>
          <a:r>
            <a:rPr lang="en-GB" dirty="0"/>
            <a:t>View probe</a:t>
          </a:r>
          <a:endParaRPr lang="en-US" dirty="0"/>
        </a:p>
      </dgm:t>
    </dgm:pt>
    <dgm:pt modelId="{5ED716EF-38E9-427A-80B2-630BFB133A32}" type="parTrans" cxnId="{0808B0A2-3DDC-4581-8267-8C33E185F8F9}">
      <dgm:prSet/>
      <dgm:spPr/>
      <dgm:t>
        <a:bodyPr/>
        <a:lstStyle/>
        <a:p>
          <a:endParaRPr lang="en-US"/>
        </a:p>
      </dgm:t>
    </dgm:pt>
    <dgm:pt modelId="{75984679-C5EB-449D-96F6-0B8965B6A796}" type="sibTrans" cxnId="{0808B0A2-3DDC-4581-8267-8C33E185F8F9}">
      <dgm:prSet/>
      <dgm:spPr/>
      <dgm:t>
        <a:bodyPr/>
        <a:lstStyle/>
        <a:p>
          <a:endParaRPr lang="en-US"/>
        </a:p>
      </dgm:t>
    </dgm:pt>
    <dgm:pt modelId="{C5D4A671-87E1-45EC-9AC8-F1A31D21F899}">
      <dgm:prSet phldrT="[Text]"/>
      <dgm:spPr/>
      <dgm:t>
        <a:bodyPr/>
        <a:lstStyle/>
        <a:p>
          <a:r>
            <a:rPr lang="en-GB" i="0" dirty="0"/>
            <a:t>Retrieve arithmetic fact with values on screen</a:t>
          </a:r>
          <a:endParaRPr lang="en-US" i="0" dirty="0"/>
        </a:p>
      </dgm:t>
    </dgm:pt>
    <dgm:pt modelId="{46F2428D-3858-4708-9A1F-09625FE883CF}" type="parTrans" cxnId="{1057E2A1-1455-406D-9F70-3C7C7BDC6ACF}">
      <dgm:prSet/>
      <dgm:spPr/>
      <dgm:t>
        <a:bodyPr/>
        <a:lstStyle/>
        <a:p>
          <a:endParaRPr lang="en-US"/>
        </a:p>
      </dgm:t>
    </dgm:pt>
    <dgm:pt modelId="{D302F722-F5A5-49B7-92E8-D11A7B191E87}" type="sibTrans" cxnId="{1057E2A1-1455-406D-9F70-3C7C7BDC6ACF}">
      <dgm:prSet/>
      <dgm:spPr/>
      <dgm:t>
        <a:bodyPr/>
        <a:lstStyle/>
        <a:p>
          <a:endParaRPr lang="en-US"/>
        </a:p>
      </dgm:t>
    </dgm:pt>
    <dgm:pt modelId="{9A5A31AF-47E6-4731-B563-10B626722086}">
      <dgm:prSet phldrT="[Text]"/>
      <dgm:spPr/>
      <dgm:t>
        <a:bodyPr/>
        <a:lstStyle/>
        <a:p>
          <a:r>
            <a:rPr lang="en-GB" dirty="0"/>
            <a:t>Press button</a:t>
          </a:r>
          <a:endParaRPr lang="en-US" dirty="0"/>
        </a:p>
      </dgm:t>
    </dgm:pt>
    <dgm:pt modelId="{26409442-6D0A-49C7-B402-A3D54B7565E1}" type="parTrans" cxnId="{B52C9068-459F-44B2-ABAC-5C9FF84FF366}">
      <dgm:prSet/>
      <dgm:spPr/>
      <dgm:t>
        <a:bodyPr/>
        <a:lstStyle/>
        <a:p>
          <a:endParaRPr lang="en-US"/>
        </a:p>
      </dgm:t>
    </dgm:pt>
    <dgm:pt modelId="{7BB61F10-6B43-4569-A8D3-24CC588BFE55}" type="sibTrans" cxnId="{B52C9068-459F-44B2-ABAC-5C9FF84FF366}">
      <dgm:prSet/>
      <dgm:spPr/>
      <dgm:t>
        <a:bodyPr/>
        <a:lstStyle/>
        <a:p>
          <a:endParaRPr lang="en-US"/>
        </a:p>
      </dgm:t>
    </dgm:pt>
    <dgm:pt modelId="{080B705F-6859-448F-8BFE-25533EF8BF21}">
      <dgm:prSet phldrT="[Text]"/>
      <dgm:spPr/>
      <dgm:t>
        <a:bodyPr/>
        <a:lstStyle/>
        <a:p>
          <a:r>
            <a:rPr lang="en-GB" i="0" dirty="0"/>
            <a:t>Press button</a:t>
          </a:r>
          <a:endParaRPr lang="en-US" i="0" dirty="0"/>
        </a:p>
      </dgm:t>
    </dgm:pt>
    <dgm:pt modelId="{05F6FF7C-0755-4AAC-8E04-8E18A34BEB72}" type="parTrans" cxnId="{D964BEE2-92D6-4102-BB8A-1D4721E330FB}">
      <dgm:prSet/>
      <dgm:spPr/>
      <dgm:t>
        <a:bodyPr/>
        <a:lstStyle/>
        <a:p>
          <a:endParaRPr lang="en-US"/>
        </a:p>
      </dgm:t>
    </dgm:pt>
    <dgm:pt modelId="{F1E9B703-5BF3-46D2-9CF4-D30306C686BF}" type="sibTrans" cxnId="{D964BEE2-92D6-4102-BB8A-1D4721E330FB}">
      <dgm:prSet/>
      <dgm:spPr/>
      <dgm:t>
        <a:bodyPr/>
        <a:lstStyle/>
        <a:p>
          <a:endParaRPr lang="en-US"/>
        </a:p>
      </dgm:t>
    </dgm:pt>
    <dgm:pt modelId="{2E7CC8A0-C7F8-4FC6-A0C2-8208AC5797BC}">
      <dgm:prSet phldrT="[Text]"/>
      <dgm:spPr/>
      <dgm:t>
        <a:bodyPr/>
        <a:lstStyle/>
        <a:p>
          <a:pPr algn="l"/>
          <a:r>
            <a:rPr lang="en-GB" dirty="0"/>
            <a:t>Answer YES or Answer NO</a:t>
          </a:r>
          <a:endParaRPr lang="en-US" dirty="0"/>
        </a:p>
      </dgm:t>
    </dgm:pt>
    <dgm:pt modelId="{834E94EC-1C14-403B-B141-471C0A595AFF}" type="parTrans" cxnId="{450DD63A-C07D-48A9-BCE6-7ECFC46ABF07}">
      <dgm:prSet/>
      <dgm:spPr/>
      <dgm:t>
        <a:bodyPr/>
        <a:lstStyle/>
        <a:p>
          <a:endParaRPr lang="en-US"/>
        </a:p>
      </dgm:t>
    </dgm:pt>
    <dgm:pt modelId="{3F377691-E67E-4B0B-8C64-AEB67B9C4923}" type="sibTrans" cxnId="{450DD63A-C07D-48A9-BCE6-7ECFC46ABF07}">
      <dgm:prSet/>
      <dgm:spPr/>
      <dgm:t>
        <a:bodyPr/>
        <a:lstStyle/>
        <a:p>
          <a:endParaRPr lang="en-US"/>
        </a:p>
      </dgm:t>
    </dgm:pt>
    <dgm:pt modelId="{6BF36455-B181-4B87-8B84-8FBD91F8A16F}">
      <dgm:prSet phldrT="[Text]"/>
      <dgm:spPr/>
      <dgm:t>
        <a:bodyPr/>
        <a:lstStyle/>
        <a:p>
          <a:r>
            <a:rPr lang="en-US" dirty="0"/>
            <a:t>Remember rules</a:t>
          </a:r>
        </a:p>
      </dgm:t>
    </dgm:pt>
    <dgm:pt modelId="{63E7CB25-5BA6-4BA5-96F0-386C517AD0CA}" type="parTrans" cxnId="{F9B37C24-7A08-4530-87AD-28812EC10FB4}">
      <dgm:prSet/>
      <dgm:spPr/>
      <dgm:t>
        <a:bodyPr/>
        <a:lstStyle/>
        <a:p>
          <a:endParaRPr lang="nl-NL"/>
        </a:p>
      </dgm:t>
    </dgm:pt>
    <dgm:pt modelId="{4DBB2173-45C4-4DFA-892C-CC635393E171}" type="sibTrans" cxnId="{F9B37C24-7A08-4530-87AD-28812EC10FB4}">
      <dgm:prSet/>
      <dgm:spPr/>
      <dgm:t>
        <a:bodyPr/>
        <a:lstStyle/>
        <a:p>
          <a:endParaRPr lang="nl-NL"/>
        </a:p>
      </dgm:t>
    </dgm:pt>
    <dgm:pt modelId="{192DB053-21D6-4AB5-9E87-782326EEF71E}">
      <dgm:prSet phldrT="[Text]"/>
      <dgm:spPr/>
      <dgm:t>
        <a:bodyPr/>
        <a:lstStyle/>
        <a:p>
          <a:r>
            <a:rPr lang="en-US" dirty="0"/>
            <a:t>Prepare first operation</a:t>
          </a:r>
        </a:p>
      </dgm:t>
    </dgm:pt>
    <dgm:pt modelId="{CA95C289-9B2E-4C18-9341-D8F34A0E8CB6}" type="parTrans" cxnId="{E0897985-472F-4244-A902-A8896372172A}">
      <dgm:prSet/>
      <dgm:spPr/>
      <dgm:t>
        <a:bodyPr/>
        <a:lstStyle/>
        <a:p>
          <a:endParaRPr lang="nl-NL"/>
        </a:p>
      </dgm:t>
    </dgm:pt>
    <dgm:pt modelId="{9AB4565A-D167-4113-8CCF-76FD6ADEFDB5}" type="sibTrans" cxnId="{E0897985-472F-4244-A902-A8896372172A}">
      <dgm:prSet/>
      <dgm:spPr/>
      <dgm:t>
        <a:bodyPr/>
        <a:lstStyle/>
        <a:p>
          <a:endParaRPr lang="nl-NL"/>
        </a:p>
      </dgm:t>
    </dgm:pt>
    <dgm:pt modelId="{7C38AE88-B9A3-46D2-8737-C63E5033A149}">
      <dgm:prSet phldrT="[Text]"/>
      <dgm:spPr/>
      <dgm:t>
        <a:bodyPr/>
        <a:lstStyle/>
        <a:p>
          <a:r>
            <a:rPr lang="en-GB" i="0" dirty="0"/>
            <a:t>Remember result</a:t>
          </a:r>
          <a:endParaRPr lang="en-US" i="0" dirty="0"/>
        </a:p>
      </dgm:t>
    </dgm:pt>
    <dgm:pt modelId="{A9865315-378A-4542-A612-ABE7523C871F}" type="parTrans" cxnId="{EFE8AA78-539D-464F-A6B7-4CD6F026237D}">
      <dgm:prSet/>
      <dgm:spPr/>
      <dgm:t>
        <a:bodyPr/>
        <a:lstStyle/>
        <a:p>
          <a:endParaRPr lang="nl-NL"/>
        </a:p>
      </dgm:t>
    </dgm:pt>
    <dgm:pt modelId="{A1C9BF7A-6ABF-4B32-ACD6-A80E1704E59B}" type="sibTrans" cxnId="{EFE8AA78-539D-464F-A6B7-4CD6F026237D}">
      <dgm:prSet/>
      <dgm:spPr/>
      <dgm:t>
        <a:bodyPr/>
        <a:lstStyle/>
        <a:p>
          <a:endParaRPr lang="nl-NL"/>
        </a:p>
      </dgm:t>
    </dgm:pt>
    <dgm:pt modelId="{41428513-C913-4951-A109-CCFCB6C6FD3B}" type="pres">
      <dgm:prSet presAssocID="{5B66C415-81DE-43F2-B4FA-2148C52FF6B3}" presName="linearFlow" presStyleCnt="0">
        <dgm:presLayoutVars>
          <dgm:dir/>
          <dgm:animLvl val="lvl"/>
          <dgm:resizeHandles val="exact"/>
        </dgm:presLayoutVars>
      </dgm:prSet>
      <dgm:spPr/>
    </dgm:pt>
    <dgm:pt modelId="{54A6C597-A952-4239-9922-1D920E791D73}" type="pres">
      <dgm:prSet presAssocID="{26406E01-576B-4CED-8965-D0866B97EC8A}" presName="composite" presStyleCnt="0"/>
      <dgm:spPr/>
    </dgm:pt>
    <dgm:pt modelId="{328BD527-722E-4205-836D-1AD5801F3721}" type="pres">
      <dgm:prSet presAssocID="{26406E01-576B-4CED-8965-D0866B97EC8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7A599EE-C8FD-4498-B5BF-CB79D2270D36}" type="pres">
      <dgm:prSet presAssocID="{26406E01-576B-4CED-8965-D0866B97EC8A}" presName="parSh" presStyleLbl="node1" presStyleIdx="0" presStyleCnt="3"/>
      <dgm:spPr/>
    </dgm:pt>
    <dgm:pt modelId="{C0AA3CEB-2034-41A8-ADCB-8CCD445AE3D9}" type="pres">
      <dgm:prSet presAssocID="{26406E01-576B-4CED-8965-D0866B97EC8A}" presName="desTx" presStyleLbl="fgAcc1" presStyleIdx="0" presStyleCnt="3">
        <dgm:presLayoutVars>
          <dgm:bulletEnabled val="1"/>
        </dgm:presLayoutVars>
      </dgm:prSet>
      <dgm:spPr/>
    </dgm:pt>
    <dgm:pt modelId="{9F710A8E-0B6F-4E26-8DE7-D2217F18CC22}" type="pres">
      <dgm:prSet presAssocID="{898CF359-3CF9-4F34-9F6E-04504C68807B}" presName="sibTrans" presStyleLbl="sibTrans2D1" presStyleIdx="0" presStyleCnt="2"/>
      <dgm:spPr/>
    </dgm:pt>
    <dgm:pt modelId="{E3F9FA3F-E415-4F3D-AAFB-5BDF714C56D1}" type="pres">
      <dgm:prSet presAssocID="{898CF359-3CF9-4F34-9F6E-04504C68807B}" presName="connTx" presStyleLbl="sibTrans2D1" presStyleIdx="0" presStyleCnt="2"/>
      <dgm:spPr/>
    </dgm:pt>
    <dgm:pt modelId="{A1964E2D-8C07-4373-B629-68B2E340FC89}" type="pres">
      <dgm:prSet presAssocID="{F806512C-B9EE-425B-AF0E-AE4980908194}" presName="composite" presStyleCnt="0"/>
      <dgm:spPr/>
    </dgm:pt>
    <dgm:pt modelId="{7475969D-1BD5-4371-BEB9-860AF77BDD87}" type="pres">
      <dgm:prSet presAssocID="{F806512C-B9EE-425B-AF0E-AE498090819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368EDA8-E092-4005-AE80-2EB4E65A6940}" type="pres">
      <dgm:prSet presAssocID="{F806512C-B9EE-425B-AF0E-AE4980908194}" presName="parSh" presStyleLbl="node1" presStyleIdx="1" presStyleCnt="3"/>
      <dgm:spPr/>
    </dgm:pt>
    <dgm:pt modelId="{1B2CD420-ACF7-4792-BB18-5A11FF15CDCB}" type="pres">
      <dgm:prSet presAssocID="{F806512C-B9EE-425B-AF0E-AE4980908194}" presName="desTx" presStyleLbl="fgAcc1" presStyleIdx="1" presStyleCnt="3">
        <dgm:presLayoutVars>
          <dgm:bulletEnabled val="1"/>
        </dgm:presLayoutVars>
      </dgm:prSet>
      <dgm:spPr/>
    </dgm:pt>
    <dgm:pt modelId="{0CF5E12D-80E0-4AEC-8679-078F6945061C}" type="pres">
      <dgm:prSet presAssocID="{CB2D4992-1722-473B-9B8B-BACA224C6C94}" presName="sibTrans" presStyleLbl="sibTrans2D1" presStyleIdx="1" presStyleCnt="2"/>
      <dgm:spPr/>
    </dgm:pt>
    <dgm:pt modelId="{A0A029DE-CE6D-47E6-9420-CD89C524081A}" type="pres">
      <dgm:prSet presAssocID="{CB2D4992-1722-473B-9B8B-BACA224C6C94}" presName="connTx" presStyleLbl="sibTrans2D1" presStyleIdx="1" presStyleCnt="2"/>
      <dgm:spPr/>
    </dgm:pt>
    <dgm:pt modelId="{DBFDCE1B-6C3C-4422-8D9E-C1EC5C5EE34C}" type="pres">
      <dgm:prSet presAssocID="{62FD9ECB-6C7E-4AF0-B299-440944B78160}" presName="composite" presStyleCnt="0"/>
      <dgm:spPr/>
    </dgm:pt>
    <dgm:pt modelId="{01EFA5B4-A767-42ED-9C5E-902CBEE8F48C}" type="pres">
      <dgm:prSet presAssocID="{62FD9ECB-6C7E-4AF0-B299-440944B7816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7081AF8-5F1E-49C8-BAA7-9C61ED204C69}" type="pres">
      <dgm:prSet presAssocID="{62FD9ECB-6C7E-4AF0-B299-440944B78160}" presName="parSh" presStyleLbl="node1" presStyleIdx="2" presStyleCnt="3"/>
      <dgm:spPr/>
    </dgm:pt>
    <dgm:pt modelId="{9CEAF72E-6B30-4B3E-B358-AEA5907D4763}" type="pres">
      <dgm:prSet presAssocID="{62FD9ECB-6C7E-4AF0-B299-440944B7816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5E78A04-4E9D-4162-9041-5EFC78734174}" type="presOf" srcId="{2E7CC8A0-C7F8-4FC6-A0C2-8208AC5797BC}" destId="{9CEAF72E-6B30-4B3E-B358-AEA5907D4763}" srcOrd="0" destOrd="1" presId="urn:microsoft.com/office/officeart/2005/8/layout/process3"/>
    <dgm:cxn modelId="{1F3D8606-09E8-4474-85B0-5BDB60883835}" srcId="{26406E01-576B-4CED-8965-D0866B97EC8A}" destId="{8A80E8D2-0619-4DE6-99B0-50BBFECEAF70}" srcOrd="2" destOrd="0" parTransId="{C9D6A3C2-0481-4017-9FD7-101B3B808138}" sibTransId="{AF9C59E0-C572-45FB-AE6C-AF98A4829BDE}"/>
    <dgm:cxn modelId="{7AF33610-1C5D-4BF9-9FFF-B65436E3C349}" type="presOf" srcId="{6BF36455-B181-4B87-8B84-8FBD91F8A16F}" destId="{C0AA3CEB-2034-41A8-ADCB-8CCD445AE3D9}" srcOrd="0" destOrd="1" presId="urn:microsoft.com/office/officeart/2005/8/layout/process3"/>
    <dgm:cxn modelId="{AFC2AA15-1BF4-4299-8899-F50C8BE88147}" type="presOf" srcId="{080B705F-6859-448F-8BFE-25533EF8BF21}" destId="{1B2CD420-ACF7-4792-BB18-5A11FF15CDCB}" srcOrd="0" destOrd="4" presId="urn:microsoft.com/office/officeart/2005/8/layout/process3"/>
    <dgm:cxn modelId="{ADDE1F1D-95C8-4E44-83ED-E56E3FF31084}" srcId="{5B66C415-81DE-43F2-B4FA-2148C52FF6B3}" destId="{F806512C-B9EE-425B-AF0E-AE4980908194}" srcOrd="1" destOrd="0" parTransId="{6B57B34C-BA0C-49BA-B3F4-FD25B2307A23}" sibTransId="{CB2D4992-1722-473B-9B8B-BACA224C6C94}"/>
    <dgm:cxn modelId="{5F02C41F-D420-44D6-9AE3-E1C0F3C7C5C3}" type="presOf" srcId="{192DB053-21D6-4AB5-9E87-782326EEF71E}" destId="{C0AA3CEB-2034-41A8-ADCB-8CCD445AE3D9}" srcOrd="0" destOrd="3" presId="urn:microsoft.com/office/officeart/2005/8/layout/process3"/>
    <dgm:cxn modelId="{F9B37C24-7A08-4530-87AD-28812EC10FB4}" srcId="{26406E01-576B-4CED-8965-D0866B97EC8A}" destId="{6BF36455-B181-4B87-8B84-8FBD91F8A16F}" srcOrd="1" destOrd="0" parTransId="{63E7CB25-5BA6-4BA5-96F0-386C517AD0CA}" sibTransId="{4DBB2173-45C4-4DFA-892C-CC635393E171}"/>
    <dgm:cxn modelId="{450DD63A-C07D-48A9-BCE6-7ECFC46ABF07}" srcId="{62FD9ECB-6C7E-4AF0-B299-440944B78160}" destId="{2E7CC8A0-C7F8-4FC6-A0C2-8208AC5797BC}" srcOrd="1" destOrd="0" parTransId="{834E94EC-1C14-403B-B141-471C0A595AFF}" sibTransId="{3F377691-E67E-4B0B-8C64-AEB67B9C4923}"/>
    <dgm:cxn modelId="{6205903B-8F39-4CDF-9210-FBF4C85F2F5B}" type="presOf" srcId="{5B66C415-81DE-43F2-B4FA-2148C52FF6B3}" destId="{41428513-C913-4951-A109-CCFCB6C6FD3B}" srcOrd="0" destOrd="0" presId="urn:microsoft.com/office/officeart/2005/8/layout/process3"/>
    <dgm:cxn modelId="{5D2D355B-1867-416F-99A8-E5C55D0C4F24}" type="presOf" srcId="{A0F4A99B-4263-4EF8-A211-345B9AE7EC09}" destId="{C0AA3CEB-2034-41A8-ADCB-8CCD445AE3D9}" srcOrd="0" destOrd="0" presId="urn:microsoft.com/office/officeart/2005/8/layout/process3"/>
    <dgm:cxn modelId="{2B108D44-66A1-405D-BB13-CC98871C0DF3}" type="presOf" srcId="{26406E01-576B-4CED-8965-D0866B97EC8A}" destId="{328BD527-722E-4205-836D-1AD5801F3721}" srcOrd="0" destOrd="0" presId="urn:microsoft.com/office/officeart/2005/8/layout/process3"/>
    <dgm:cxn modelId="{B52C9068-459F-44B2-ABAC-5C9FF84FF366}" srcId="{26406E01-576B-4CED-8965-D0866B97EC8A}" destId="{9A5A31AF-47E6-4731-B563-10B626722086}" srcOrd="4" destOrd="0" parTransId="{26409442-6D0A-49C7-B402-A3D54B7565E1}" sibTransId="{7BB61F10-6B43-4569-A8D3-24CC588BFE55}"/>
    <dgm:cxn modelId="{E3CE9A6A-5373-43CB-8310-0951D36B2720}" type="presOf" srcId="{9A5A31AF-47E6-4731-B563-10B626722086}" destId="{C0AA3CEB-2034-41A8-ADCB-8CCD445AE3D9}" srcOrd="0" destOrd="4" presId="urn:microsoft.com/office/officeart/2005/8/layout/process3"/>
    <dgm:cxn modelId="{316AAB4C-9D6E-4525-9CAA-97583AD6BBF7}" srcId="{5B66C415-81DE-43F2-B4FA-2148C52FF6B3}" destId="{26406E01-576B-4CED-8965-D0866B97EC8A}" srcOrd="0" destOrd="0" parTransId="{3F56D976-4C14-470C-B323-8D8CE5BAF024}" sibTransId="{898CF359-3CF9-4F34-9F6E-04504C68807B}"/>
    <dgm:cxn modelId="{CFDE406D-C0C4-4622-8597-751EA28204BF}" type="presOf" srcId="{62FD9ECB-6C7E-4AF0-B299-440944B78160}" destId="{01EFA5B4-A767-42ED-9C5E-902CBEE8F48C}" srcOrd="0" destOrd="0" presId="urn:microsoft.com/office/officeart/2005/8/layout/process3"/>
    <dgm:cxn modelId="{3EB06E54-E96B-4459-905C-A9CEC7A4B996}" srcId="{F806512C-B9EE-425B-AF0E-AE4980908194}" destId="{92F7F8CB-339D-42BB-BE18-7A5E6D1283E6}" srcOrd="1" destOrd="0" parTransId="{712BB36F-9149-49CB-9D91-55FE2322223B}" sibTransId="{7E7394B5-99DC-434B-AACD-A3AB80422DEE}"/>
    <dgm:cxn modelId="{07BE2977-9369-403D-8F63-9514EE2DE3BC}" type="presOf" srcId="{01ABE14E-A2C5-4398-B26C-2FA5C7D344DA}" destId="{1B2CD420-ACF7-4792-BB18-5A11FF15CDCB}" srcOrd="0" destOrd="0" presId="urn:microsoft.com/office/officeart/2005/8/layout/process3"/>
    <dgm:cxn modelId="{EFE8AA78-539D-464F-A6B7-4CD6F026237D}" srcId="{F806512C-B9EE-425B-AF0E-AE4980908194}" destId="{7C38AE88-B9A3-46D2-8737-C63E5033A149}" srcOrd="3" destOrd="0" parTransId="{A9865315-378A-4542-A612-ABE7523C871F}" sibTransId="{A1C9BF7A-6ABF-4B32-ACD6-A80E1704E59B}"/>
    <dgm:cxn modelId="{9820B47B-4306-44E3-ADF5-4D1350AD3800}" type="presOf" srcId="{898CF359-3CF9-4F34-9F6E-04504C68807B}" destId="{E3F9FA3F-E415-4F3D-AAFB-5BDF714C56D1}" srcOrd="1" destOrd="0" presId="urn:microsoft.com/office/officeart/2005/8/layout/process3"/>
    <dgm:cxn modelId="{262EE67B-520B-4102-A3E4-3B76A25070F8}" type="presOf" srcId="{898CF359-3CF9-4F34-9F6E-04504C68807B}" destId="{9F710A8E-0B6F-4E26-8DE7-D2217F18CC22}" srcOrd="0" destOrd="0" presId="urn:microsoft.com/office/officeart/2005/8/layout/process3"/>
    <dgm:cxn modelId="{FE86EB81-89A4-480C-88C4-CB7940E6E7A6}" type="presOf" srcId="{7C38AE88-B9A3-46D2-8737-C63E5033A149}" destId="{1B2CD420-ACF7-4792-BB18-5A11FF15CDCB}" srcOrd="0" destOrd="3" presId="urn:microsoft.com/office/officeart/2005/8/layout/process3"/>
    <dgm:cxn modelId="{50F91D83-2765-441F-AAFF-9C203978714E}" srcId="{F806512C-B9EE-425B-AF0E-AE4980908194}" destId="{01ABE14E-A2C5-4398-B26C-2FA5C7D344DA}" srcOrd="0" destOrd="0" parTransId="{E431C065-C135-4F08-BEB5-D7CD262120E5}" sibTransId="{8609CEE3-1681-4CE2-B3B9-37D6726DE9AE}"/>
    <dgm:cxn modelId="{0877CC84-688C-450F-AD24-8F45F5CF3D08}" type="presOf" srcId="{F806512C-B9EE-425B-AF0E-AE4980908194}" destId="{5368EDA8-E092-4005-AE80-2EB4E65A6940}" srcOrd="1" destOrd="0" presId="urn:microsoft.com/office/officeart/2005/8/layout/process3"/>
    <dgm:cxn modelId="{E0897985-472F-4244-A902-A8896372172A}" srcId="{26406E01-576B-4CED-8965-D0866B97EC8A}" destId="{192DB053-21D6-4AB5-9E87-782326EEF71E}" srcOrd="3" destOrd="0" parTransId="{CA95C289-9B2E-4C18-9341-D8F34A0E8CB6}" sibTransId="{9AB4565A-D167-4113-8CCF-76FD6ADEFDB5}"/>
    <dgm:cxn modelId="{1D6F7B85-467D-45A4-831B-5F738CF237A9}" type="presOf" srcId="{CB2D4992-1722-473B-9B8B-BACA224C6C94}" destId="{A0A029DE-CE6D-47E6-9420-CD89C524081A}" srcOrd="1" destOrd="0" presId="urn:microsoft.com/office/officeart/2005/8/layout/process3"/>
    <dgm:cxn modelId="{872EAB85-591F-4A06-93A7-B7069EB604AE}" srcId="{26406E01-576B-4CED-8965-D0866B97EC8A}" destId="{A0F4A99B-4263-4EF8-A211-345B9AE7EC09}" srcOrd="0" destOrd="0" parTransId="{85EF6795-595B-4FD1-A64D-AEB3632CFCCE}" sibTransId="{341848F3-12D2-4576-83CE-EF6F4F43B9DD}"/>
    <dgm:cxn modelId="{1825C897-635B-4AC4-B599-476032FF9050}" type="presOf" srcId="{CB2D4992-1722-473B-9B8B-BACA224C6C94}" destId="{0CF5E12D-80E0-4AEC-8679-078F6945061C}" srcOrd="0" destOrd="0" presId="urn:microsoft.com/office/officeart/2005/8/layout/process3"/>
    <dgm:cxn modelId="{2CD8E497-31C3-41DA-A8C9-13EEDBAEDF94}" type="presOf" srcId="{C5D4A671-87E1-45EC-9AC8-F1A31D21F899}" destId="{1B2CD420-ACF7-4792-BB18-5A11FF15CDCB}" srcOrd="0" destOrd="2" presId="urn:microsoft.com/office/officeart/2005/8/layout/process3"/>
    <dgm:cxn modelId="{1057E2A1-1455-406D-9F70-3C7C7BDC6ACF}" srcId="{F806512C-B9EE-425B-AF0E-AE4980908194}" destId="{C5D4A671-87E1-45EC-9AC8-F1A31D21F899}" srcOrd="2" destOrd="0" parTransId="{46F2428D-3858-4708-9A1F-09625FE883CF}" sibTransId="{D302F722-F5A5-49B7-92E8-D11A7B191E87}"/>
    <dgm:cxn modelId="{0808B0A2-3DDC-4581-8267-8C33E185F8F9}" srcId="{62FD9ECB-6C7E-4AF0-B299-440944B78160}" destId="{A0FDE310-90CE-48EB-9AD4-22352A3A9389}" srcOrd="0" destOrd="0" parTransId="{5ED716EF-38E9-427A-80B2-630BFB133A32}" sibTransId="{75984679-C5EB-449D-96F6-0B8965B6A796}"/>
    <dgm:cxn modelId="{C92581A6-1169-496E-8CCC-F6197D026A13}" type="presOf" srcId="{92F7F8CB-339D-42BB-BE18-7A5E6D1283E6}" destId="{1B2CD420-ACF7-4792-BB18-5A11FF15CDCB}" srcOrd="0" destOrd="1" presId="urn:microsoft.com/office/officeart/2005/8/layout/process3"/>
    <dgm:cxn modelId="{0FA659A9-7C2E-4FCE-89E0-79767640465E}" srcId="{5B66C415-81DE-43F2-B4FA-2148C52FF6B3}" destId="{62FD9ECB-6C7E-4AF0-B299-440944B78160}" srcOrd="2" destOrd="0" parTransId="{77DCEA5B-FD43-4606-A5C3-9CDD3ADFEC0D}" sibTransId="{F69691DD-0499-498A-8461-FBC4F92950E4}"/>
    <dgm:cxn modelId="{CCCFF2BF-56D4-4F56-AB6B-FB5110B49C06}" type="presOf" srcId="{26406E01-576B-4CED-8965-D0866B97EC8A}" destId="{B7A599EE-C8FD-4498-B5BF-CB79D2270D36}" srcOrd="1" destOrd="0" presId="urn:microsoft.com/office/officeart/2005/8/layout/process3"/>
    <dgm:cxn modelId="{BE7E71C6-CA22-4B1E-8071-C141B6971346}" type="presOf" srcId="{8A80E8D2-0619-4DE6-99B0-50BBFECEAF70}" destId="{C0AA3CEB-2034-41A8-ADCB-8CCD445AE3D9}" srcOrd="0" destOrd="2" presId="urn:microsoft.com/office/officeart/2005/8/layout/process3"/>
    <dgm:cxn modelId="{406C53CA-3F95-4231-BAEE-ADFC8D02B910}" type="presOf" srcId="{F806512C-B9EE-425B-AF0E-AE4980908194}" destId="{7475969D-1BD5-4371-BEB9-860AF77BDD87}" srcOrd="0" destOrd="0" presId="urn:microsoft.com/office/officeart/2005/8/layout/process3"/>
    <dgm:cxn modelId="{D964BEE2-92D6-4102-BB8A-1D4721E330FB}" srcId="{F806512C-B9EE-425B-AF0E-AE4980908194}" destId="{080B705F-6859-448F-8BFE-25533EF8BF21}" srcOrd="4" destOrd="0" parTransId="{05F6FF7C-0755-4AAC-8E04-8E18A34BEB72}" sibTransId="{F1E9B703-5BF3-46D2-9CF4-D30306C686BF}"/>
    <dgm:cxn modelId="{49DEE9EC-1316-4664-9617-FADA0BBF3B93}" type="presOf" srcId="{A0FDE310-90CE-48EB-9AD4-22352A3A9389}" destId="{9CEAF72E-6B30-4B3E-B358-AEA5907D4763}" srcOrd="0" destOrd="0" presId="urn:microsoft.com/office/officeart/2005/8/layout/process3"/>
    <dgm:cxn modelId="{46A3B3F5-EEBA-4DE6-B994-6965E0A89FD6}" type="presOf" srcId="{62FD9ECB-6C7E-4AF0-B299-440944B78160}" destId="{B7081AF8-5F1E-49C8-BAA7-9C61ED204C69}" srcOrd="1" destOrd="0" presId="urn:microsoft.com/office/officeart/2005/8/layout/process3"/>
    <dgm:cxn modelId="{0BDA6692-8A24-431F-921D-9B25B9BAB29D}" type="presParOf" srcId="{41428513-C913-4951-A109-CCFCB6C6FD3B}" destId="{54A6C597-A952-4239-9922-1D920E791D73}" srcOrd="0" destOrd="0" presId="urn:microsoft.com/office/officeart/2005/8/layout/process3"/>
    <dgm:cxn modelId="{AF4AD538-A5A4-428D-8E12-2BDB51E9D455}" type="presParOf" srcId="{54A6C597-A952-4239-9922-1D920E791D73}" destId="{328BD527-722E-4205-836D-1AD5801F3721}" srcOrd="0" destOrd="0" presId="urn:microsoft.com/office/officeart/2005/8/layout/process3"/>
    <dgm:cxn modelId="{4628918E-30DB-44C1-A741-761FE9B1B49F}" type="presParOf" srcId="{54A6C597-A952-4239-9922-1D920E791D73}" destId="{B7A599EE-C8FD-4498-B5BF-CB79D2270D36}" srcOrd="1" destOrd="0" presId="urn:microsoft.com/office/officeart/2005/8/layout/process3"/>
    <dgm:cxn modelId="{2FA56D85-9B69-4739-99F1-E99B72925519}" type="presParOf" srcId="{54A6C597-A952-4239-9922-1D920E791D73}" destId="{C0AA3CEB-2034-41A8-ADCB-8CCD445AE3D9}" srcOrd="2" destOrd="0" presId="urn:microsoft.com/office/officeart/2005/8/layout/process3"/>
    <dgm:cxn modelId="{DBF1F50C-8577-4D31-8A06-75D19C39088F}" type="presParOf" srcId="{41428513-C913-4951-A109-CCFCB6C6FD3B}" destId="{9F710A8E-0B6F-4E26-8DE7-D2217F18CC22}" srcOrd="1" destOrd="0" presId="urn:microsoft.com/office/officeart/2005/8/layout/process3"/>
    <dgm:cxn modelId="{6C3146AB-71F2-411E-BCCE-BE8F66AAD0DF}" type="presParOf" srcId="{9F710A8E-0B6F-4E26-8DE7-D2217F18CC22}" destId="{E3F9FA3F-E415-4F3D-AAFB-5BDF714C56D1}" srcOrd="0" destOrd="0" presId="urn:microsoft.com/office/officeart/2005/8/layout/process3"/>
    <dgm:cxn modelId="{60F292EC-D9B7-4D03-91A1-51143AEBFCF7}" type="presParOf" srcId="{41428513-C913-4951-A109-CCFCB6C6FD3B}" destId="{A1964E2D-8C07-4373-B629-68B2E340FC89}" srcOrd="2" destOrd="0" presId="urn:microsoft.com/office/officeart/2005/8/layout/process3"/>
    <dgm:cxn modelId="{2411C308-96FA-4CA7-A9F9-09359C1623F0}" type="presParOf" srcId="{A1964E2D-8C07-4373-B629-68B2E340FC89}" destId="{7475969D-1BD5-4371-BEB9-860AF77BDD87}" srcOrd="0" destOrd="0" presId="urn:microsoft.com/office/officeart/2005/8/layout/process3"/>
    <dgm:cxn modelId="{6382E3A3-660F-47CB-BF9B-47385CEBA9E7}" type="presParOf" srcId="{A1964E2D-8C07-4373-B629-68B2E340FC89}" destId="{5368EDA8-E092-4005-AE80-2EB4E65A6940}" srcOrd="1" destOrd="0" presId="urn:microsoft.com/office/officeart/2005/8/layout/process3"/>
    <dgm:cxn modelId="{5DF9ABEB-596C-4F0B-BFDB-EE73EB9A7294}" type="presParOf" srcId="{A1964E2D-8C07-4373-B629-68B2E340FC89}" destId="{1B2CD420-ACF7-4792-BB18-5A11FF15CDCB}" srcOrd="2" destOrd="0" presId="urn:microsoft.com/office/officeart/2005/8/layout/process3"/>
    <dgm:cxn modelId="{506D97F6-7E4F-4314-B6FA-229E0D3A7FAC}" type="presParOf" srcId="{41428513-C913-4951-A109-CCFCB6C6FD3B}" destId="{0CF5E12D-80E0-4AEC-8679-078F6945061C}" srcOrd="3" destOrd="0" presId="urn:microsoft.com/office/officeart/2005/8/layout/process3"/>
    <dgm:cxn modelId="{78FD870F-4268-4B05-B14D-DFDA86125AB0}" type="presParOf" srcId="{0CF5E12D-80E0-4AEC-8679-078F6945061C}" destId="{A0A029DE-CE6D-47E6-9420-CD89C524081A}" srcOrd="0" destOrd="0" presId="urn:microsoft.com/office/officeart/2005/8/layout/process3"/>
    <dgm:cxn modelId="{3EB8559C-73EF-4783-89EA-720BAA5DF5BE}" type="presParOf" srcId="{41428513-C913-4951-A109-CCFCB6C6FD3B}" destId="{DBFDCE1B-6C3C-4422-8D9E-C1EC5C5EE34C}" srcOrd="4" destOrd="0" presId="urn:microsoft.com/office/officeart/2005/8/layout/process3"/>
    <dgm:cxn modelId="{7EDAD702-F621-45FF-A4A5-74A9BA38A133}" type="presParOf" srcId="{DBFDCE1B-6C3C-4422-8D9E-C1EC5C5EE34C}" destId="{01EFA5B4-A767-42ED-9C5E-902CBEE8F48C}" srcOrd="0" destOrd="0" presId="urn:microsoft.com/office/officeart/2005/8/layout/process3"/>
    <dgm:cxn modelId="{B339644E-B583-4EE7-ADF4-0A3D86ACCA9A}" type="presParOf" srcId="{DBFDCE1B-6C3C-4422-8D9E-C1EC5C5EE34C}" destId="{B7081AF8-5F1E-49C8-BAA7-9C61ED204C69}" srcOrd="1" destOrd="0" presId="urn:microsoft.com/office/officeart/2005/8/layout/process3"/>
    <dgm:cxn modelId="{28B37D1D-5834-4A73-95EC-E9D55768F371}" type="presParOf" srcId="{DBFDCE1B-6C3C-4422-8D9E-C1EC5C5EE34C}" destId="{9CEAF72E-6B30-4B3E-B358-AEA5907D4763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E5BF8-C9CB-41B3-9ACD-4E7FA1C4E996}">
      <dsp:nvSpPr>
        <dsp:cNvPr id="0" name=""/>
        <dsp:cNvSpPr/>
      </dsp:nvSpPr>
      <dsp:spPr>
        <a:xfrm>
          <a:off x="3574" y="692082"/>
          <a:ext cx="1068259" cy="6409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See </a:t>
          </a:r>
          <a:r>
            <a:rPr lang="nl-NL" sz="1600" kern="1200" dirty="0" err="1"/>
            <a:t>rules</a:t>
          </a:r>
          <a:endParaRPr lang="en-US" sz="1600" kern="1200" dirty="0"/>
        </a:p>
      </dsp:txBody>
      <dsp:txXfrm>
        <a:off x="22347" y="710855"/>
        <a:ext cx="1030713" cy="603409"/>
      </dsp:txXfrm>
    </dsp:sp>
    <dsp:sp modelId="{D4F47413-0C63-4A95-8765-CBF93291DEC5}">
      <dsp:nvSpPr>
        <dsp:cNvPr id="0" name=""/>
        <dsp:cNvSpPr/>
      </dsp:nvSpPr>
      <dsp:spPr>
        <a:xfrm>
          <a:off x="1178659" y="880096"/>
          <a:ext cx="226470" cy="264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78659" y="933082"/>
        <a:ext cx="158529" cy="158956"/>
      </dsp:txXfrm>
    </dsp:sp>
    <dsp:sp modelId="{CDED58C2-B048-4E2A-A8C0-C2D78479B051}">
      <dsp:nvSpPr>
        <dsp:cNvPr id="0" name=""/>
        <dsp:cNvSpPr/>
      </dsp:nvSpPr>
      <dsp:spPr>
        <a:xfrm>
          <a:off x="1499137" y="692082"/>
          <a:ext cx="1068259" cy="640955"/>
        </a:xfrm>
        <a:prstGeom prst="roundRect">
          <a:avLst>
            <a:gd name="adj" fmla="val 10000"/>
          </a:avLst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 err="1"/>
            <a:t>Remember</a:t>
          </a:r>
          <a:r>
            <a:rPr lang="nl-NL" sz="1600" kern="1200" dirty="0"/>
            <a:t> </a:t>
          </a:r>
          <a:r>
            <a:rPr lang="nl-NL" sz="1600" kern="1200" dirty="0" err="1"/>
            <a:t>rules</a:t>
          </a:r>
          <a:endParaRPr lang="en-US" sz="1600" kern="1200" dirty="0"/>
        </a:p>
      </dsp:txBody>
      <dsp:txXfrm>
        <a:off x="1517910" y="710855"/>
        <a:ext cx="1030713" cy="603409"/>
      </dsp:txXfrm>
    </dsp:sp>
    <dsp:sp modelId="{A6B2FE71-08BE-4451-B989-E2F2D096F78D}">
      <dsp:nvSpPr>
        <dsp:cNvPr id="0" name=""/>
        <dsp:cNvSpPr/>
      </dsp:nvSpPr>
      <dsp:spPr>
        <a:xfrm>
          <a:off x="2674222" y="880096"/>
          <a:ext cx="226470" cy="264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674222" y="933082"/>
        <a:ext cx="158529" cy="158956"/>
      </dsp:txXfrm>
    </dsp:sp>
    <dsp:sp modelId="{9C63081A-B2AA-44D2-ACCE-10B4BD638FEC}">
      <dsp:nvSpPr>
        <dsp:cNvPr id="0" name=""/>
        <dsp:cNvSpPr/>
      </dsp:nvSpPr>
      <dsp:spPr>
        <a:xfrm>
          <a:off x="2994700" y="692082"/>
          <a:ext cx="1068259" cy="640955"/>
        </a:xfrm>
        <a:prstGeom prst="roundRect">
          <a:avLst>
            <a:gd name="adj" fmla="val 1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Press Space bar</a:t>
          </a:r>
          <a:endParaRPr lang="en-US" sz="1600" kern="1200" dirty="0"/>
        </a:p>
      </dsp:txBody>
      <dsp:txXfrm>
        <a:off x="3013473" y="710855"/>
        <a:ext cx="1030713" cy="603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E5BF8-C9CB-41B3-9ACD-4E7FA1C4E996}">
      <dsp:nvSpPr>
        <dsp:cNvPr id="0" name=""/>
        <dsp:cNvSpPr/>
      </dsp:nvSpPr>
      <dsp:spPr>
        <a:xfrm>
          <a:off x="321" y="6603"/>
          <a:ext cx="684841" cy="630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See </a:t>
          </a:r>
          <a:r>
            <a:rPr lang="nl-NL" sz="1300" kern="1200" dirty="0" err="1"/>
            <a:t>rules</a:t>
          </a:r>
          <a:endParaRPr lang="en-US" sz="1300" kern="1200" dirty="0"/>
        </a:p>
      </dsp:txBody>
      <dsp:txXfrm>
        <a:off x="18773" y="25055"/>
        <a:ext cx="647937" cy="593096"/>
      </dsp:txXfrm>
    </dsp:sp>
    <dsp:sp modelId="{D4F47413-0C63-4A95-8765-CBF93291DEC5}">
      <dsp:nvSpPr>
        <dsp:cNvPr id="0" name=""/>
        <dsp:cNvSpPr/>
      </dsp:nvSpPr>
      <dsp:spPr>
        <a:xfrm>
          <a:off x="753646" y="236683"/>
          <a:ext cx="145186" cy="1698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53646" y="270651"/>
        <a:ext cx="101630" cy="101904"/>
      </dsp:txXfrm>
    </dsp:sp>
    <dsp:sp modelId="{9C63081A-B2AA-44D2-ACCE-10B4BD638FEC}">
      <dsp:nvSpPr>
        <dsp:cNvPr id="0" name=""/>
        <dsp:cNvSpPr/>
      </dsp:nvSpPr>
      <dsp:spPr>
        <a:xfrm>
          <a:off x="959098" y="6603"/>
          <a:ext cx="684841" cy="630000"/>
        </a:xfrm>
        <a:prstGeom prst="roundRect">
          <a:avLst>
            <a:gd name="adj" fmla="val 1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Press Space bar</a:t>
          </a:r>
          <a:endParaRPr lang="en-US" sz="1300" kern="1200" dirty="0"/>
        </a:p>
      </dsp:txBody>
      <dsp:txXfrm>
        <a:off x="977550" y="25055"/>
        <a:ext cx="647937" cy="593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599EE-C8FD-4498-B5BF-CB79D2270D36}">
      <dsp:nvSpPr>
        <dsp:cNvPr id="0" name=""/>
        <dsp:cNvSpPr/>
      </dsp:nvSpPr>
      <dsp:spPr>
        <a:xfrm>
          <a:off x="4834" y="121012"/>
          <a:ext cx="2198165" cy="90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Encoding</a:t>
          </a:r>
          <a:endParaRPr lang="en-US" sz="2100" kern="1200" dirty="0"/>
        </a:p>
      </dsp:txBody>
      <dsp:txXfrm>
        <a:off x="4834" y="121012"/>
        <a:ext cx="2198165" cy="604800"/>
      </dsp:txXfrm>
    </dsp:sp>
    <dsp:sp modelId="{C0AA3CEB-2034-41A8-ADCB-8CCD445AE3D9}">
      <dsp:nvSpPr>
        <dsp:cNvPr id="0" name=""/>
        <dsp:cNvSpPr/>
      </dsp:nvSpPr>
      <dsp:spPr>
        <a:xfrm>
          <a:off x="455061" y="725812"/>
          <a:ext cx="2198165" cy="348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View screen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Remember rules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Check if retrievable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Prepare first operation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Press button</a:t>
          </a:r>
          <a:endParaRPr lang="en-US" sz="2100" kern="1200" dirty="0"/>
        </a:p>
      </dsp:txBody>
      <dsp:txXfrm>
        <a:off x="519443" y="790194"/>
        <a:ext cx="2069401" cy="3358286"/>
      </dsp:txXfrm>
    </dsp:sp>
    <dsp:sp modelId="{9F710A8E-0B6F-4E26-8DE7-D2217F18CC22}">
      <dsp:nvSpPr>
        <dsp:cNvPr id="0" name=""/>
        <dsp:cNvSpPr/>
      </dsp:nvSpPr>
      <dsp:spPr>
        <a:xfrm>
          <a:off x="2536233" y="149772"/>
          <a:ext cx="706455" cy="547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536233" y="259228"/>
        <a:ext cx="542271" cy="328367"/>
      </dsp:txXfrm>
    </dsp:sp>
    <dsp:sp modelId="{5368EDA8-E092-4005-AE80-2EB4E65A6940}">
      <dsp:nvSpPr>
        <dsp:cNvPr id="0" name=""/>
        <dsp:cNvSpPr/>
      </dsp:nvSpPr>
      <dsp:spPr>
        <a:xfrm>
          <a:off x="3535935" y="121012"/>
          <a:ext cx="2198165" cy="907200"/>
        </a:xfrm>
        <a:prstGeom prst="roundRect">
          <a:avLst>
            <a:gd name="adj" fmla="val 10000"/>
          </a:avLst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Execution</a:t>
          </a:r>
          <a:endParaRPr lang="en-US" sz="2100" kern="1200" dirty="0"/>
        </a:p>
      </dsp:txBody>
      <dsp:txXfrm>
        <a:off x="3535935" y="121012"/>
        <a:ext cx="2198165" cy="604800"/>
      </dsp:txXfrm>
    </dsp:sp>
    <dsp:sp modelId="{1B2CD420-ACF7-4792-BB18-5A11FF15CDCB}">
      <dsp:nvSpPr>
        <dsp:cNvPr id="0" name=""/>
        <dsp:cNvSpPr/>
      </dsp:nvSpPr>
      <dsp:spPr>
        <a:xfrm>
          <a:off x="3986161" y="725812"/>
          <a:ext cx="2198165" cy="348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617032"/>
              <a:satOff val="-10836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Retrieve instruction</a:t>
          </a:r>
          <a:endParaRPr lang="en-US" sz="210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Retrieve operation</a:t>
          </a:r>
          <a:endParaRPr lang="en-US" sz="210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Retrieve arithmetic fact with values on screen</a:t>
          </a:r>
          <a:endParaRPr lang="en-US" sz="210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Remember result</a:t>
          </a:r>
          <a:endParaRPr lang="en-US" sz="210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Press button</a:t>
          </a:r>
          <a:endParaRPr lang="en-US" sz="2100" i="0" kern="1200" dirty="0"/>
        </a:p>
      </dsp:txBody>
      <dsp:txXfrm>
        <a:off x="4050543" y="790194"/>
        <a:ext cx="2069401" cy="3358286"/>
      </dsp:txXfrm>
    </dsp:sp>
    <dsp:sp modelId="{0CF5E12D-80E0-4AEC-8679-078F6945061C}">
      <dsp:nvSpPr>
        <dsp:cNvPr id="0" name=""/>
        <dsp:cNvSpPr/>
      </dsp:nvSpPr>
      <dsp:spPr>
        <a:xfrm>
          <a:off x="6067334" y="149772"/>
          <a:ext cx="706455" cy="547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067334" y="259228"/>
        <a:ext cx="542271" cy="328367"/>
      </dsp:txXfrm>
    </dsp:sp>
    <dsp:sp modelId="{B7081AF8-5F1E-49C8-BAA7-9C61ED204C69}">
      <dsp:nvSpPr>
        <dsp:cNvPr id="0" name=""/>
        <dsp:cNvSpPr/>
      </dsp:nvSpPr>
      <dsp:spPr>
        <a:xfrm>
          <a:off x="7067035" y="121012"/>
          <a:ext cx="2198165" cy="907200"/>
        </a:xfrm>
        <a:prstGeom prst="roundRect">
          <a:avLst>
            <a:gd name="adj" fmla="val 1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Response</a:t>
          </a:r>
          <a:endParaRPr lang="en-US" sz="2100" kern="1200" dirty="0"/>
        </a:p>
      </dsp:txBody>
      <dsp:txXfrm>
        <a:off x="7067035" y="121012"/>
        <a:ext cx="2198165" cy="604800"/>
      </dsp:txXfrm>
    </dsp:sp>
    <dsp:sp modelId="{9CEAF72E-6B30-4B3E-B358-AEA5907D4763}">
      <dsp:nvSpPr>
        <dsp:cNvPr id="0" name=""/>
        <dsp:cNvSpPr/>
      </dsp:nvSpPr>
      <dsp:spPr>
        <a:xfrm>
          <a:off x="7517262" y="725812"/>
          <a:ext cx="2198165" cy="348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234063"/>
              <a:satOff val="-2167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View probe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Answer YES or Answer NO</a:t>
          </a:r>
          <a:endParaRPr lang="en-US" sz="2100" kern="1200" dirty="0"/>
        </a:p>
      </dsp:txBody>
      <dsp:txXfrm>
        <a:off x="7581644" y="790194"/>
        <a:ext cx="2069401" cy="335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23BBE-FBCF-4061-8F03-8D879E49CD5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3D32-B77B-403D-9029-30A62ADBFF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Switch</a:t>
            </a:r>
            <a:r>
              <a:rPr lang="en-GB" baseline="0" dirty="0"/>
              <a:t> costs are lower in bilinguals; more efficient switching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0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Task-switching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Modules get</a:t>
            </a:r>
            <a:r>
              <a:rPr lang="nl-NL" baseline="0" dirty="0"/>
              <a:t> </a:t>
            </a:r>
            <a:r>
              <a:rPr lang="nl-NL" baseline="0" dirty="0" err="1"/>
              <a:t>accessed</a:t>
            </a:r>
            <a:r>
              <a:rPr lang="nl-NL" baseline="0" dirty="0"/>
              <a:t> </a:t>
            </a:r>
            <a:r>
              <a:rPr lang="nl-NL" baseline="0" dirty="0" err="1"/>
              <a:t>through</a:t>
            </a:r>
            <a:r>
              <a:rPr lang="nl-NL" baseline="0" dirty="0"/>
              <a:t>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Easy/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have </a:t>
            </a:r>
            <a:r>
              <a:rPr lang="nl-NL" dirty="0" err="1"/>
              <a:t>also</a:t>
            </a:r>
            <a:r>
              <a:rPr lang="nl-NL" dirty="0"/>
              <a:t> been found in</a:t>
            </a:r>
            <a:r>
              <a:rPr lang="nl-NL" baseline="0" dirty="0"/>
              <a:t> </a:t>
            </a:r>
            <a:r>
              <a:rPr lang="nl-NL" baseline="0" dirty="0" err="1"/>
              <a:t>behavioural</a:t>
            </a:r>
            <a:r>
              <a:rPr lang="nl-NL" baseline="0" dirty="0"/>
              <a:t> </a:t>
            </a:r>
            <a:r>
              <a:rPr lang="nl-NL" baseline="0" dirty="0" err="1"/>
              <a:t>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558E53-F428-4963-A7EF-B7075059E994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30B-0B6A-4237-8F12-988E8977281C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5AD8-316B-4D1E-B127-E0063A7DEC01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CF98-4D78-444E-90DD-35C5062B1D07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E34C-903A-4F88-8C06-216024EB6E91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A617-FF66-4E92-9542-1149B9999D3D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2AFF-274D-4D4B-82F4-7256B62C8B06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A2C7-13F5-4629-8137-E83CA20BF634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A60F-0B68-4541-A8BB-EDB5BC308EE3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0DB1-23CF-48A3-9226-30B51C3AF75C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3AD8-B736-4D02-8CBB-0D09820EBA6F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ACE0EA-B88A-49C0-BA13-7B2D0C34F0A5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t-r.psy.cmu.edu/abou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960137"/>
            <a:ext cx="8017412" cy="1463040"/>
          </a:xfrm>
        </p:spPr>
        <p:txBody>
          <a:bodyPr>
            <a:normAutofit fontScale="90000"/>
          </a:bodyPr>
          <a:lstStyle/>
          <a:p>
            <a:r>
              <a:rPr lang="nl-NL" b="1" dirty="0" err="1"/>
              <a:t>Bilinguals</a:t>
            </a:r>
            <a:r>
              <a:rPr lang="nl-NL" b="1" dirty="0"/>
              <a:t> </a:t>
            </a:r>
            <a:r>
              <a:rPr lang="nl-NL" b="1" dirty="0" err="1"/>
              <a:t>Already</a:t>
            </a:r>
            <a:r>
              <a:rPr lang="nl-NL" b="1" dirty="0"/>
              <a:t> </a:t>
            </a:r>
            <a:r>
              <a:rPr lang="nl-NL" b="1" dirty="0" err="1"/>
              <a:t>Know</a:t>
            </a:r>
            <a:r>
              <a:rPr lang="nl-NL" b="1" dirty="0"/>
              <a:t>: </a:t>
            </a:r>
            <a:r>
              <a:rPr lang="nl-NL" b="1" dirty="0" err="1"/>
              <a:t>Reducing</a:t>
            </a:r>
            <a:r>
              <a:rPr lang="nl-NL" b="1" dirty="0"/>
              <a:t> </a:t>
            </a:r>
            <a:r>
              <a:rPr lang="nl-NL" b="1" dirty="0" err="1"/>
              <a:t>Internal</a:t>
            </a:r>
            <a:r>
              <a:rPr lang="nl-NL" b="1" dirty="0"/>
              <a:t> Control Leads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Faster</a:t>
            </a:r>
            <a:r>
              <a:rPr lang="nl-NL" b="1" dirty="0"/>
              <a:t> </a:t>
            </a:r>
            <a:r>
              <a:rPr lang="nl-NL" b="1" dirty="0" err="1"/>
              <a:t>Task-Switching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Charlotte de Blecourt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681C1-0BE3-42FC-8F7F-C17C16A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fMRI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BDB30CF-DF1E-406E-8AB4-96CD18A3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Differences in adaptability: </a:t>
            </a:r>
          </a:p>
          <a:p>
            <a:r>
              <a:rPr lang="en-US" dirty="0"/>
              <a:t>Adaptability is assessed in fMRI through subtraction of (beta values??)</a:t>
            </a:r>
          </a:p>
          <a:p>
            <a:r>
              <a:rPr lang="en-US" dirty="0"/>
              <a:t>Found in the basal ganglia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431785-BE3A-4446-AAD0-18E6D3DB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896DF9-6A43-4122-9920-01D916C31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78738"/>
            <a:ext cx="4934836" cy="1359171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864EE9AA-A764-42C8-AEEC-952E16CCE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77651" y="822325"/>
            <a:ext cx="4953185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7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do we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Rapid Instructional Task Learning procedures and bilingualism have </a:t>
            </a:r>
            <a:r>
              <a:rPr lang="en-GB" dirty="0" err="1"/>
              <a:t>behavioral</a:t>
            </a:r>
            <a:r>
              <a:rPr lang="en-GB" dirty="0"/>
              <a:t> similarities: they both involve re-assembling and applying information.</a:t>
            </a:r>
          </a:p>
          <a:p>
            <a:r>
              <a:rPr lang="en-GB" dirty="0"/>
              <a:t>Therefore, bilinguals may have already learned how to switch and re-combine sets of information; this may be why they are executing new trials faster than monolinguals.</a:t>
            </a:r>
          </a:p>
          <a:p>
            <a:r>
              <a:rPr lang="en-GB" dirty="0"/>
              <a:t>The basal ganglia show better adaption to task difficulty in bilinguals.</a:t>
            </a:r>
          </a:p>
          <a:p>
            <a:r>
              <a:rPr lang="en-GB" dirty="0"/>
              <a:t>As ACT-R’s procedural buffer is associated to basal ganglia areas. So, there’s probably a difference between productions during execution phase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278" y="3995844"/>
            <a:ext cx="2730722" cy="22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6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23" y="3461385"/>
            <a:ext cx="3714750" cy="2847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ACT-R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ACT-R is an computational architecture that has different parts (</a:t>
            </a:r>
            <a:r>
              <a:rPr lang="en-GB" i="1" dirty="0"/>
              <a:t>modules</a:t>
            </a:r>
            <a:r>
              <a:rPr lang="en-GB" dirty="0"/>
              <a:t>) that resemble human functions. Each action (</a:t>
            </a:r>
            <a:r>
              <a:rPr lang="en-GB" i="1" dirty="0"/>
              <a:t>production</a:t>
            </a:r>
            <a:r>
              <a:rPr lang="en-GB" dirty="0"/>
              <a:t>) is an IF-THEN rule.</a:t>
            </a:r>
          </a:p>
          <a:p>
            <a:pPr marL="0" indent="0">
              <a:buNone/>
            </a:pPr>
            <a:r>
              <a:rPr lang="en-GB" dirty="0"/>
              <a:t>(p next-slide</a:t>
            </a:r>
          </a:p>
          <a:p>
            <a:pPr>
              <a:buFontTx/>
              <a:buChar char="-"/>
            </a:pPr>
            <a:r>
              <a:rPr lang="en-GB" dirty="0"/>
              <a:t>Bottom of my slide</a:t>
            </a:r>
          </a:p>
          <a:p>
            <a:pPr>
              <a:buFontTx/>
              <a:buChar char="-"/>
            </a:pPr>
            <a:r>
              <a:rPr lang="en-GB" dirty="0"/>
              <a:t>Last line spoken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==&gt;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Use finger to continue</a:t>
            </a:r>
          </a:p>
          <a:p>
            <a:pPr>
              <a:buFontTx/>
              <a:buChar char="-"/>
            </a:pPr>
            <a:r>
              <a:rPr lang="en-GB" dirty="0"/>
              <a:t>Remember text with next slide)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95" y="3527194"/>
            <a:ext cx="5153744" cy="2896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ACT-R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ACT-R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modelling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RITL </a:t>
            </a:r>
            <a:r>
              <a:rPr lang="nl-NL" dirty="0" err="1"/>
              <a:t>task</a:t>
            </a:r>
            <a:endParaRPr lang="en-US" dirty="0"/>
          </a:p>
          <a:p>
            <a:pPr lvl="1"/>
            <a:r>
              <a:rPr lang="nl-NL" dirty="0"/>
              <a:t>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divide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stages</a:t>
            </a:r>
          </a:p>
          <a:p>
            <a:pPr lvl="1"/>
            <a:r>
              <a:rPr lang="nl-NL" dirty="0"/>
              <a:t>Learning is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simulate</a:t>
            </a:r>
            <a:endParaRPr lang="nl-NL" dirty="0"/>
          </a:p>
          <a:p>
            <a:pPr lvl="1"/>
            <a:r>
              <a:rPr lang="nl-NL" dirty="0" err="1"/>
              <a:t>Biologically</a:t>
            </a:r>
            <a:r>
              <a:rPr lang="nl-NL" dirty="0"/>
              <a:t> </a:t>
            </a:r>
            <a:r>
              <a:rPr lang="nl-NL" dirty="0" err="1"/>
              <a:t>realistic</a:t>
            </a:r>
            <a:r>
              <a:rPr lang="nl-NL" dirty="0"/>
              <a:t>: modules are </a:t>
            </a:r>
            <a:r>
              <a:rPr lang="nl-NL" dirty="0" err="1"/>
              <a:t>tied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brain</a:t>
            </a:r>
            <a:r>
              <a:rPr lang="nl-NL" dirty="0"/>
              <a:t> </a:t>
            </a:r>
            <a:r>
              <a:rPr lang="nl-NL" dirty="0" err="1"/>
              <a:t>areas</a:t>
            </a:r>
            <a:r>
              <a:rPr lang="nl-NL" dirty="0"/>
              <a:t>, </a:t>
            </a:r>
            <a:r>
              <a:rPr lang="nl-NL" dirty="0" err="1"/>
              <a:t>computation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are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humans</a:t>
            </a:r>
            <a:endParaRPr lang="nl-NL" dirty="0"/>
          </a:p>
          <a:p>
            <a:pPr lvl="1"/>
            <a:r>
              <a:rPr lang="nl-NL" dirty="0" err="1"/>
              <a:t>Flexible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128016" lvl="1" indent="0">
              <a:buNone/>
            </a:pPr>
            <a:r>
              <a:rPr lang="nl-NL" b="1" dirty="0" err="1"/>
              <a:t>Production</a:t>
            </a:r>
            <a:r>
              <a:rPr lang="nl-NL" b="1" dirty="0"/>
              <a:t> </a:t>
            </a:r>
            <a:r>
              <a:rPr lang="nl-NL" b="1" dirty="0" err="1"/>
              <a:t>compilation</a:t>
            </a:r>
            <a:r>
              <a:rPr lang="nl-NL" b="1" dirty="0"/>
              <a:t> </a:t>
            </a:r>
            <a:r>
              <a:rPr lang="nl-NL" dirty="0" err="1"/>
              <a:t>through</a:t>
            </a:r>
            <a:r>
              <a:rPr lang="nl-NL" dirty="0"/>
              <a:t> parameter </a:t>
            </a:r>
            <a:r>
              <a:rPr lang="nl-NL" i="1" dirty="0"/>
              <a:t>:</a:t>
            </a:r>
            <a:r>
              <a:rPr lang="nl-NL" i="1" dirty="0" err="1"/>
              <a:t>epl</a:t>
            </a:r>
            <a:endParaRPr lang="nl-NL" i="1" dirty="0"/>
          </a:p>
          <a:p>
            <a:pPr marL="128016" lvl="1" indent="0">
              <a:buNone/>
            </a:pPr>
            <a:endParaRPr lang="nl-N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</a:t>
            </a:r>
            <a:r>
              <a:rPr lang="en-US" dirty="0" err="1"/>
              <a:t>Borst</a:t>
            </a:r>
            <a:r>
              <a:rPr lang="en-US" dirty="0"/>
              <a:t> &amp; Anderson, 2015)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1702105"/>
              </p:ext>
            </p:extLst>
          </p:nvPr>
        </p:nvGraphicFramePr>
        <p:xfrm>
          <a:off x="1249745" y="3527194"/>
          <a:ext cx="4066534" cy="202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82288373"/>
              </p:ext>
            </p:extLst>
          </p:nvPr>
        </p:nvGraphicFramePr>
        <p:xfrm>
          <a:off x="1940684" y="5666153"/>
          <a:ext cx="1644261" cy="64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690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goal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Replicate</a:t>
            </a:r>
            <a:r>
              <a:rPr lang="nl-NL" dirty="0"/>
              <a:t> </a:t>
            </a:r>
            <a:r>
              <a:rPr lang="nl-NL" dirty="0" err="1"/>
              <a:t>Stocco</a:t>
            </a:r>
            <a:r>
              <a:rPr lang="nl-NL" dirty="0"/>
              <a:t> &amp; Prat 2014</a:t>
            </a:r>
          </a:p>
          <a:p>
            <a:r>
              <a:rPr lang="nl-NL" dirty="0"/>
              <a:t>A “</a:t>
            </a:r>
            <a:r>
              <a:rPr lang="nl-NL" dirty="0" err="1"/>
              <a:t>monolingual</a:t>
            </a:r>
            <a:r>
              <a:rPr lang="nl-NL" dirty="0"/>
              <a:t>” model </a:t>
            </a:r>
            <a:r>
              <a:rPr lang="nl-NL" dirty="0" err="1"/>
              <a:t>and</a:t>
            </a:r>
            <a:r>
              <a:rPr lang="nl-NL" dirty="0"/>
              <a:t> a “</a:t>
            </a:r>
            <a:r>
              <a:rPr lang="nl-NL" dirty="0" err="1"/>
              <a:t>bilingual</a:t>
            </a:r>
            <a:r>
              <a:rPr lang="nl-NL" dirty="0"/>
              <a:t>” model</a:t>
            </a:r>
          </a:p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ideal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…</a:t>
            </a:r>
          </a:p>
          <a:p>
            <a:pPr lvl="1"/>
            <a:r>
              <a:rPr lang="nl-NL" dirty="0"/>
              <a:t>Response </a:t>
            </a:r>
            <a:r>
              <a:rPr lang="nl-NL" dirty="0" err="1"/>
              <a:t>times</a:t>
            </a:r>
            <a:r>
              <a:rPr lang="nl-NL" dirty="0"/>
              <a:t> are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reported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paper</a:t>
            </a:r>
          </a:p>
          <a:p>
            <a:pPr lvl="1"/>
            <a:r>
              <a:rPr lang="nl-NL" dirty="0"/>
              <a:t>Both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encode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 over time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monolingual</a:t>
            </a:r>
            <a:r>
              <a:rPr lang="nl-NL" dirty="0"/>
              <a:t> model </a:t>
            </a:r>
            <a:r>
              <a:rPr lang="nl-NL" dirty="0" err="1"/>
              <a:t>improves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execution</a:t>
            </a:r>
            <a:r>
              <a:rPr lang="nl-NL" dirty="0"/>
              <a:t> </a:t>
            </a:r>
            <a:r>
              <a:rPr lang="nl-NL" dirty="0" err="1"/>
              <a:t>phase</a:t>
            </a:r>
            <a:endParaRPr lang="nl-NL" dirty="0"/>
          </a:p>
          <a:p>
            <a:pPr lvl="1"/>
            <a:endParaRPr lang="nl-NL" dirty="0"/>
          </a:p>
          <a:p>
            <a:pPr marL="128016" lvl="1" indent="0">
              <a:buNone/>
            </a:pPr>
            <a:r>
              <a:rPr lang="nl-NL" sz="2200" dirty="0"/>
              <a:t>How </a:t>
            </a:r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achieve</a:t>
            </a:r>
            <a:r>
              <a:rPr lang="nl-NL" sz="2200" dirty="0"/>
              <a:t> </a:t>
            </a:r>
            <a:r>
              <a:rPr lang="nl-NL" sz="2200" dirty="0" err="1"/>
              <a:t>this</a:t>
            </a:r>
            <a:r>
              <a:rPr lang="nl-NL" sz="2200" dirty="0"/>
              <a:t>?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587948"/>
              </p:ext>
            </p:extLst>
          </p:nvPr>
        </p:nvGraphicFramePr>
        <p:xfrm>
          <a:off x="1024128" y="2411149"/>
          <a:ext cx="9720262" cy="433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rved Right Arrow 4"/>
          <p:cNvSpPr/>
          <p:nvPr/>
        </p:nvSpPr>
        <p:spPr>
          <a:xfrm>
            <a:off x="4556833" y="3257549"/>
            <a:ext cx="428625" cy="25242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0800000">
            <a:off x="7285742" y="3257549"/>
            <a:ext cx="428625" cy="25242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239" y="1664589"/>
            <a:ext cx="1558700" cy="8404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9248" y="1664589"/>
            <a:ext cx="1566839" cy="8404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4396" y="1664588"/>
            <a:ext cx="1623041" cy="8404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Curved Right Arrow 4">
            <a:extLst>
              <a:ext uri="{FF2B5EF4-FFF2-40B4-BE49-F238E27FC236}">
                <a16:creationId xmlns:a16="http://schemas.microsoft.com/office/drawing/2014/main" id="{8754B787-D546-4F50-964A-7BC2B642E9F1}"/>
              </a:ext>
            </a:extLst>
          </p:cNvPr>
          <p:cNvSpPr/>
          <p:nvPr/>
        </p:nvSpPr>
        <p:spPr>
          <a:xfrm>
            <a:off x="960039" y="3616188"/>
            <a:ext cx="428625" cy="9749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5">
            <a:extLst>
              <a:ext uri="{FF2B5EF4-FFF2-40B4-BE49-F238E27FC236}">
                <a16:creationId xmlns:a16="http://schemas.microsoft.com/office/drawing/2014/main" id="{F8A5E76B-5DA0-472D-A955-D41703C36A75}"/>
              </a:ext>
            </a:extLst>
          </p:cNvPr>
          <p:cNvSpPr/>
          <p:nvPr/>
        </p:nvSpPr>
        <p:spPr>
          <a:xfrm rot="10800000">
            <a:off x="3688948" y="3568869"/>
            <a:ext cx="428625" cy="9749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7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Monolingual</a:t>
            </a:r>
            <a:r>
              <a:rPr lang="nl-NL" dirty="0"/>
              <a:t> model</a:t>
            </a:r>
          </a:p>
          <a:p>
            <a:r>
              <a:rPr lang="nl-NL" dirty="0" err="1"/>
              <a:t>Production</a:t>
            </a:r>
            <a:r>
              <a:rPr lang="nl-NL" dirty="0"/>
              <a:t> </a:t>
            </a:r>
            <a:r>
              <a:rPr lang="nl-NL" dirty="0" err="1"/>
              <a:t>compilation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Bilingual</a:t>
            </a:r>
            <a:r>
              <a:rPr lang="nl-NL" dirty="0"/>
              <a:t> model</a:t>
            </a:r>
          </a:p>
          <a:p>
            <a:r>
              <a:rPr lang="nl-NL" dirty="0"/>
              <a:t>No </a:t>
            </a:r>
            <a:r>
              <a:rPr lang="nl-NL" dirty="0" err="1"/>
              <a:t>production</a:t>
            </a:r>
            <a:r>
              <a:rPr lang="nl-NL" dirty="0"/>
              <a:t> </a:t>
            </a:r>
            <a:r>
              <a:rPr lang="nl-NL" dirty="0" err="1"/>
              <a:t>compilation</a:t>
            </a:r>
            <a:r>
              <a:rPr lang="nl-NL" dirty="0"/>
              <a:t> </a:t>
            </a:r>
            <a:r>
              <a:rPr lang="nl-NL" dirty="0" err="1"/>
              <a:t>possible</a:t>
            </a:r>
            <a:endParaRPr lang="nl-NL" dirty="0"/>
          </a:p>
          <a:p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monolingual</a:t>
            </a:r>
            <a:r>
              <a:rPr lang="nl-NL" dirty="0"/>
              <a:t> model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CC315FE-D115-47E3-9A76-7392680BEB6E}"/>
              </a:ext>
            </a:extLst>
          </p:cNvPr>
          <p:cNvSpPr/>
          <p:nvPr/>
        </p:nvSpPr>
        <p:spPr>
          <a:xfrm>
            <a:off x="7571935" y="548640"/>
            <a:ext cx="4239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Retrieve instruction</a:t>
            </a:r>
            <a:endParaRPr lang="en-US" i="1" dirty="0"/>
          </a:p>
          <a:p>
            <a:pPr lvl="0" algn="r"/>
            <a:r>
              <a:rPr lang="en-GB" i="1" dirty="0"/>
              <a:t>Get value from screen</a:t>
            </a:r>
            <a:endParaRPr lang="en-US" i="1" dirty="0"/>
          </a:p>
          <a:p>
            <a:pPr lvl="0" algn="r"/>
            <a:r>
              <a:rPr lang="en-GB" i="1" dirty="0"/>
              <a:t>Retrieve arithmetic fact</a:t>
            </a:r>
            <a:endParaRPr lang="en-US" i="1" dirty="0"/>
          </a:p>
          <a:p>
            <a:pPr lvl="0" algn="r"/>
            <a:r>
              <a:rPr lang="en-GB" i="1" dirty="0"/>
              <a:t>Remember results until calculations are done</a:t>
            </a:r>
            <a:endParaRPr lang="en-US" i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4DF120D-3F90-494B-8D82-926F48BC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58" y="4626664"/>
            <a:ext cx="6162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869BF-A2F0-48D4-BF35-8DBC712D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E38592-F7FE-4C3D-85E0-C002027B7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872C90-BEFB-4FCE-B389-85E3D1BA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4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nl-NL"/>
              <a:t>response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Based</a:t>
            </a:r>
            <a:r>
              <a:rPr lang="nl-NL" dirty="0"/>
              <a:t> on RMSE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Stocco</a:t>
            </a:r>
            <a:r>
              <a:rPr lang="nl-NL" dirty="0"/>
              <a:t> &amp; Prat (2014)</a:t>
            </a:r>
          </a:p>
          <a:p>
            <a:pPr marL="0" indent="0">
              <a:buNone/>
            </a:pPr>
            <a:r>
              <a:rPr lang="nl-NL" dirty="0" err="1"/>
              <a:t>Middle</a:t>
            </a:r>
            <a:r>
              <a:rPr lang="nl-NL" dirty="0"/>
              <a:t> way…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BD2E9812-F245-47CA-9A92-7A9FA4F9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908" y="640080"/>
            <a:ext cx="2936372" cy="2628053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DD6E7B3-9130-4279-93D4-CC9DA13E0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08" y="3589867"/>
            <a:ext cx="2936372" cy="26280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137C7F0-4BE6-4AF9-8EE3-B18A512EF199}"/>
              </a:ext>
            </a:extLst>
          </p:cNvPr>
          <p:cNvSpPr txBox="1"/>
          <p:nvPr/>
        </p:nvSpPr>
        <p:spPr>
          <a:xfrm>
            <a:off x="8548914" y="318346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Correlation</a:t>
            </a:r>
            <a:endParaRPr lang="nl-NL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FB060ED-C1D6-4A60-8E63-07C2898B5D03}"/>
              </a:ext>
            </a:extLst>
          </p:cNvPr>
          <p:cNvSpPr txBox="1"/>
          <p:nvPr/>
        </p:nvSpPr>
        <p:spPr>
          <a:xfrm>
            <a:off x="8548914" y="3337083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29429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pPr lvl="1"/>
            <a:r>
              <a:rPr lang="en-GB" dirty="0"/>
              <a:t>Bilingualism and task-switching</a:t>
            </a:r>
          </a:p>
          <a:p>
            <a:pPr lvl="1"/>
            <a:r>
              <a:rPr lang="en-GB" dirty="0"/>
              <a:t>Rapid Instructed Task Learning</a:t>
            </a:r>
          </a:p>
          <a:p>
            <a:pPr marL="128016" lvl="1" indent="0">
              <a:buNone/>
            </a:pPr>
            <a:r>
              <a:rPr lang="en-GB" sz="2200" dirty="0"/>
              <a:t>Model</a:t>
            </a:r>
          </a:p>
          <a:p>
            <a:pPr lvl="1"/>
            <a:r>
              <a:rPr lang="en-GB" dirty="0"/>
              <a:t>Introduction to ACT-R</a:t>
            </a:r>
          </a:p>
          <a:p>
            <a:pPr lvl="1"/>
            <a:r>
              <a:rPr lang="en-GB" dirty="0"/>
              <a:t>RITL in ACT-R</a:t>
            </a:r>
          </a:p>
          <a:p>
            <a:pPr lvl="1"/>
            <a:r>
              <a:rPr lang="en-GB" dirty="0"/>
              <a:t>Comparison between “bilingual” and “monolingual” model</a:t>
            </a:r>
          </a:p>
          <a:p>
            <a:pPr marL="128016" lvl="1" indent="0">
              <a:buNone/>
            </a:pPr>
            <a:r>
              <a:rPr lang="en-GB" sz="2200" dirty="0"/>
              <a:t>Results</a:t>
            </a:r>
          </a:p>
          <a:p>
            <a:pPr marL="128016" lvl="1" indent="0">
              <a:buNone/>
            </a:pPr>
            <a:r>
              <a:rPr lang="en-GB" sz="2200" dirty="0"/>
              <a:t>Further directions</a:t>
            </a:r>
          </a:p>
          <a:p>
            <a:pPr lvl="1"/>
            <a:r>
              <a:rPr lang="en-GB" dirty="0"/>
              <a:t>Model remarks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8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F759E-81CC-4C4C-ABEC-A24FE64C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endParaRPr lang="nl-NL" sz="40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DDF0B2-D141-4B65-B6B2-F332316C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1D34BF3B-D85D-403C-9AA9-CE8669DF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31" y="640080"/>
            <a:ext cx="5855999" cy="557784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E5466E-40A3-4671-91F7-08958237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8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in encoding: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it’s just an assumption</a:t>
            </a:r>
            <a:r>
              <a:rPr lang="en-US" dirty="0"/>
              <a:t>.</a:t>
            </a:r>
            <a:endParaRPr lang="nl-NL" dirty="0"/>
          </a:p>
          <a:p>
            <a:r>
              <a:rPr lang="nl-NL" dirty="0" err="1"/>
              <a:t>Strategies</a:t>
            </a:r>
            <a:r>
              <a:rPr lang="nl-N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Encode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wait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Encode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prepare</a:t>
            </a:r>
            <a:r>
              <a:rPr lang="nl-NL" dirty="0"/>
              <a:t> first </a:t>
            </a:r>
            <a:r>
              <a:rPr lang="nl-NL" dirty="0" err="1"/>
              <a:t>operation</a:t>
            </a:r>
            <a:r>
              <a:rPr lang="nl-NL" dirty="0"/>
              <a:t> (</a:t>
            </a:r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Roy’s</a:t>
            </a:r>
            <a:r>
              <a:rPr lang="nl-NL" dirty="0"/>
              <a:t> talk?)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/>
              <a:t>Easy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difficult</a:t>
            </a:r>
            <a:r>
              <a:rPr lang="nl-NL" dirty="0"/>
              <a:t> operations: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calculating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retrieving</a:t>
            </a:r>
            <a:r>
              <a:rPr lang="nl-NL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783" y="347662"/>
            <a:ext cx="24955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1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Difficulty</a:t>
            </a:r>
            <a:r>
              <a:rPr lang="nl-NL" dirty="0"/>
              <a:t> of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combinations</a:t>
            </a:r>
            <a:r>
              <a:rPr lang="nl-NL" dirty="0"/>
              <a:t> are </a:t>
            </a:r>
            <a:r>
              <a:rPr lang="nl-NL" dirty="0" err="1"/>
              <a:t>definitely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others</a:t>
            </a:r>
            <a:endParaRPr lang="nl-NL" dirty="0"/>
          </a:p>
          <a:p>
            <a:r>
              <a:rPr lang="nl-NL" dirty="0" err="1"/>
              <a:t>Individual</a:t>
            </a:r>
            <a:r>
              <a:rPr lang="nl-NL" dirty="0"/>
              <a:t> operations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</a:t>
            </a:r>
            <a:r>
              <a:rPr lang="nl-NL" dirty="0" err="1"/>
              <a:t>differ</a:t>
            </a:r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in </a:t>
            </a:r>
            <a:r>
              <a:rPr lang="nl-NL" dirty="0" err="1"/>
              <a:t>computation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678" y="37343"/>
            <a:ext cx="2943296" cy="24015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393" y="2173024"/>
            <a:ext cx="2957866" cy="24134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393" y="4574609"/>
            <a:ext cx="2950581" cy="2407529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22410"/>
              </p:ext>
            </p:extLst>
          </p:nvPr>
        </p:nvGraphicFramePr>
        <p:xfrm>
          <a:off x="1024128" y="4217436"/>
          <a:ext cx="600182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16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TRIPLE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DECREMENT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SUBSTRACT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DUBBLE</a:t>
                      </a:r>
                    </a:p>
                    <a:p>
                      <a:pPr algn="ctr"/>
                      <a:r>
                        <a:rPr lang="nl-NL" dirty="0"/>
                        <a:t>INCREMENT</a:t>
                      </a:r>
                    </a:p>
                    <a:p>
                      <a:pPr algn="ctr"/>
                      <a:r>
                        <a:rPr lang="nl-NL" dirty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DECREMENT</a:t>
                      </a:r>
                    </a:p>
                    <a:p>
                      <a:pPr algn="ctr"/>
                      <a:r>
                        <a:rPr lang="nl-NL" dirty="0"/>
                        <a:t>INCREMENT</a:t>
                      </a:r>
                      <a:endParaRPr lang="nl-NL" baseline="0" dirty="0"/>
                    </a:p>
                    <a:p>
                      <a:pPr algn="ctr"/>
                      <a:r>
                        <a:rPr lang="nl-NL" baseline="0" dirty="0"/>
                        <a:t>ADD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144">
                <a:tc>
                  <a:txBody>
                    <a:bodyPr/>
                    <a:lstStyle/>
                    <a:p>
                      <a:r>
                        <a:rPr lang="nl-NL" dirty="0" err="1"/>
                        <a:t>Monolingual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4558 (1280)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2386 (992)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4278 (1035)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144">
                <a:tc>
                  <a:txBody>
                    <a:bodyPr/>
                    <a:lstStyle/>
                    <a:p>
                      <a:r>
                        <a:rPr lang="nl-NL" dirty="0" err="1"/>
                        <a:t>Bilingual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4610 (1104)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3618 (1330)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2901 (1331)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278" y="4468084"/>
            <a:ext cx="2730722" cy="22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Storage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Instructions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variables are </a:t>
            </a:r>
            <a:r>
              <a:rPr lang="nl-NL" dirty="0" err="1"/>
              <a:t>stored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as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chunk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imaginal</a:t>
            </a:r>
            <a:r>
              <a:rPr lang="nl-NL" dirty="0"/>
              <a:t> buffer</a:t>
            </a:r>
          </a:p>
          <a:p>
            <a:r>
              <a:rPr lang="nl-NL" dirty="0" err="1"/>
              <a:t>Switching</a:t>
            </a:r>
            <a:r>
              <a:rPr lang="nl-NL" dirty="0"/>
              <a:t> </a:t>
            </a:r>
            <a:r>
              <a:rPr lang="nl-NL" dirty="0" err="1"/>
              <a:t>instructions</a:t>
            </a:r>
            <a:r>
              <a:rPr lang="nl-NL" dirty="0"/>
              <a:t> or information?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0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model </a:t>
            </a:r>
            <a:r>
              <a:rPr lang="nl-NL" dirty="0" err="1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implications</a:t>
            </a:r>
            <a:r>
              <a:rPr lang="nl-NL" dirty="0"/>
              <a:t> of </a:t>
            </a:r>
            <a:r>
              <a:rPr lang="nl-NL" dirty="0" err="1"/>
              <a:t>my</a:t>
            </a:r>
            <a:r>
              <a:rPr lang="nl-NL" dirty="0"/>
              <a:t> model in </a:t>
            </a:r>
            <a:r>
              <a:rPr lang="nl-NL" dirty="0" err="1"/>
              <a:t>an</a:t>
            </a:r>
            <a:r>
              <a:rPr lang="nl-NL" dirty="0"/>
              <a:t> experiment?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remembering</a:t>
            </a:r>
            <a:r>
              <a:rPr lang="nl-NL" dirty="0"/>
              <a:t> </a:t>
            </a:r>
            <a:r>
              <a:rPr lang="nl-NL" dirty="0" err="1"/>
              <a:t>instructions</a:t>
            </a:r>
            <a:r>
              <a:rPr lang="nl-NL" dirty="0"/>
              <a:t> more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Add</a:t>
            </a:r>
            <a:r>
              <a:rPr lang="nl-NL" dirty="0">
                <a:sym typeface="Wingdings" panose="05000000000000000000" pitchFamily="2" charset="2"/>
              </a:rPr>
              <a:t> more </a:t>
            </a:r>
            <a:r>
              <a:rPr lang="nl-NL" dirty="0" err="1">
                <a:sym typeface="Wingdings" panose="05000000000000000000" pitchFamily="2" charset="2"/>
              </a:rPr>
              <a:t>instructions</a:t>
            </a:r>
            <a:r>
              <a:rPr lang="nl-NL" dirty="0">
                <a:sym typeface="Wingdings" panose="05000000000000000000" pitchFamily="2" charset="2"/>
              </a:rPr>
              <a:t> &amp;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model </a:t>
            </a:r>
            <a:r>
              <a:rPr lang="nl-NL" dirty="0" err="1"/>
              <a:t>suggestions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1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808514"/>
            <a:ext cx="9720073" cy="1558212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+</a:t>
            </a:r>
            <a:endParaRPr lang="en-US" sz="8000" dirty="0"/>
          </a:p>
        </p:txBody>
      </p:sp>
      <p:sp>
        <p:nvSpPr>
          <p:cNvPr id="6" name="Rectangle 5"/>
          <p:cNvSpPr/>
          <p:nvPr/>
        </p:nvSpPr>
        <p:spPr>
          <a:xfrm>
            <a:off x="428625" y="657225"/>
            <a:ext cx="714375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19469"/>
            <a:ext cx="9720073" cy="4282751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HALF</a:t>
            </a:r>
          </a:p>
          <a:p>
            <a:pPr algn="ctr"/>
            <a:r>
              <a:rPr lang="en-GB" sz="8000" dirty="0"/>
              <a:t>DUBBLE</a:t>
            </a:r>
          </a:p>
          <a:p>
            <a:pPr algn="ctr"/>
            <a:r>
              <a:rPr lang="en-GB" sz="8000" dirty="0"/>
              <a:t>MULTIPLY</a:t>
            </a:r>
            <a:endParaRPr lang="en-US" sz="8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8748902" y="4845368"/>
            <a:ext cx="3262122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NEXT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1145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4128" y="3228392"/>
            <a:ext cx="9720073" cy="1446244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*</a:t>
            </a:r>
            <a:endParaRPr lang="en-US" sz="8000" dirty="0"/>
          </a:p>
        </p:txBody>
      </p:sp>
      <p:sp>
        <p:nvSpPr>
          <p:cNvPr id="5" name="Rectangle 4"/>
          <p:cNvSpPr/>
          <p:nvPr/>
        </p:nvSpPr>
        <p:spPr>
          <a:xfrm>
            <a:off x="428625" y="657225"/>
            <a:ext cx="714375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Bilingualism and executive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more proficient someone becomes in L2, the more overlap between languages in the brain. This implies </a:t>
            </a:r>
            <a:r>
              <a:rPr lang="en-GB" i="1" dirty="0"/>
              <a:t>competition</a:t>
            </a:r>
            <a:r>
              <a:rPr lang="en-GB" b="1" i="1" dirty="0"/>
              <a:t> </a:t>
            </a:r>
            <a:r>
              <a:rPr lang="en-GB" dirty="0"/>
              <a:t>between L1 and L2, and thus </a:t>
            </a:r>
            <a:r>
              <a:rPr lang="en-GB" i="1" dirty="0"/>
              <a:t>control</a:t>
            </a:r>
            <a:r>
              <a:rPr lang="en-GB" dirty="0"/>
              <a:t>.</a:t>
            </a:r>
            <a:r>
              <a:rPr lang="nl-NL" dirty="0"/>
              <a:t> </a:t>
            </a:r>
            <a:r>
              <a:rPr lang="nl-NL" dirty="0" err="1"/>
              <a:t>Probably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inhibition</a:t>
            </a:r>
            <a:r>
              <a:rPr lang="nl-NL" dirty="0"/>
              <a:t>, but </a:t>
            </a:r>
            <a:r>
              <a:rPr lang="nl-NL" dirty="0" err="1"/>
              <a:t>task-switching</a:t>
            </a:r>
            <a:r>
              <a:rPr lang="nl-NL" dirty="0"/>
              <a:t> </a:t>
            </a:r>
            <a:r>
              <a:rPr lang="nl-NL" dirty="0" err="1"/>
              <a:t>abilities</a:t>
            </a:r>
            <a:r>
              <a:rPr lang="nl-NL" dirty="0"/>
              <a:t>.</a:t>
            </a:r>
            <a:endParaRPr lang="en-US" dirty="0"/>
          </a:p>
          <a:p>
            <a:r>
              <a:rPr lang="en-GB" dirty="0"/>
              <a:t>Bilingualism trains the shifting and switching aspects of executive function</a:t>
            </a:r>
            <a:r>
              <a:rPr lang="en-US" dirty="0"/>
              <a:t>, which results in better performance on tasks such as the Simon task.</a:t>
            </a:r>
          </a:p>
          <a:p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task-switching</a:t>
            </a:r>
            <a:r>
              <a:rPr lang="nl-NL" dirty="0"/>
              <a:t> </a:t>
            </a:r>
            <a:r>
              <a:rPr lang="nl-NL" dirty="0" err="1"/>
              <a:t>paradigms</a:t>
            </a:r>
            <a:r>
              <a:rPr lang="nl-NL" dirty="0"/>
              <a:t> show different </a:t>
            </a:r>
            <a:r>
              <a:rPr lang="nl-NL" dirty="0" err="1"/>
              <a:t>results</a:t>
            </a:r>
            <a:r>
              <a:rPr lang="nl-NL" dirty="0"/>
              <a:t>.</a:t>
            </a:r>
          </a:p>
          <a:p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</a:t>
            </a:r>
            <a:r>
              <a:rPr lang="en-US" dirty="0" err="1"/>
              <a:t>Stocco</a:t>
            </a:r>
            <a:r>
              <a:rPr lang="en-US" dirty="0"/>
              <a:t>, Yamasaki, </a:t>
            </a:r>
            <a:r>
              <a:rPr lang="en-US" dirty="0" err="1"/>
              <a:t>Natalenko</a:t>
            </a:r>
            <a:r>
              <a:rPr lang="en-US" dirty="0"/>
              <a:t>, &amp; Prat, 2012; Bialystok, 2018)</a:t>
            </a:r>
          </a:p>
        </p:txBody>
      </p:sp>
    </p:spTree>
    <p:extLst>
      <p:ext uri="{BB962C8B-B14F-4D97-AF65-F5344CB8AC3E}">
        <p14:creationId xmlns:p14="http://schemas.microsoft.com/office/powerpoint/2010/main" val="232160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19469"/>
            <a:ext cx="9720073" cy="4282751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X = 8</a:t>
            </a:r>
          </a:p>
          <a:p>
            <a:pPr algn="ctr"/>
            <a:r>
              <a:rPr lang="en-GB" sz="8000" dirty="0"/>
              <a:t>Y = 3</a:t>
            </a:r>
            <a:endParaRPr lang="en-US" sz="8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8748902" y="4845368"/>
            <a:ext cx="3262122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NEXT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1524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dirty="0"/>
              <a:t>24 ?</a:t>
            </a:r>
            <a:endParaRPr lang="en-US" sz="8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024127" y="4702493"/>
            <a:ext cx="3262122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YES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7482078" y="4702493"/>
            <a:ext cx="3262122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NO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48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212C1-5D5F-4FD0-B20D-87B996C3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Bilingualism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CAE2ED-085D-4919-B4B4-A171412D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Conditional</a:t>
            </a:r>
            <a:r>
              <a:rPr lang="nl-NL" dirty="0"/>
              <a:t> routing model</a:t>
            </a:r>
          </a:p>
          <a:p>
            <a:pPr lvl="1"/>
            <a:r>
              <a:rPr lang="nl-NL" dirty="0"/>
              <a:t>Basal </a:t>
            </a:r>
            <a:r>
              <a:rPr lang="nl-NL" dirty="0" err="1"/>
              <a:t>ganglia</a:t>
            </a:r>
            <a:r>
              <a:rPr lang="nl-NL" dirty="0"/>
              <a:t> </a:t>
            </a:r>
            <a:r>
              <a:rPr lang="nl-NL" dirty="0" err="1"/>
              <a:t>actively</a:t>
            </a:r>
            <a:r>
              <a:rPr lang="nl-NL" dirty="0"/>
              <a:t> </a:t>
            </a:r>
            <a:r>
              <a:rPr lang="nl-NL" dirty="0" err="1"/>
              <a:t>shape</a:t>
            </a:r>
            <a:r>
              <a:rPr lang="nl-NL" dirty="0"/>
              <a:t> information routes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brain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regular</a:t>
            </a:r>
            <a:r>
              <a:rPr lang="nl-NL" dirty="0"/>
              <a:t> route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suffice</a:t>
            </a:r>
            <a:r>
              <a:rPr lang="nl-NL" dirty="0"/>
              <a:t>. These </a:t>
            </a:r>
            <a:r>
              <a:rPr lang="nl-NL" dirty="0" err="1"/>
              <a:t>paths</a:t>
            </a:r>
            <a:r>
              <a:rPr lang="nl-NL" dirty="0"/>
              <a:t> are </a:t>
            </a:r>
            <a:r>
              <a:rPr lang="nl-NL" dirty="0" err="1"/>
              <a:t>established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more </a:t>
            </a:r>
            <a:r>
              <a:rPr lang="nl-NL" dirty="0" err="1"/>
              <a:t>efficient</a:t>
            </a:r>
            <a:r>
              <a:rPr lang="nl-NL" dirty="0"/>
              <a:t>. </a:t>
            </a:r>
            <a:r>
              <a:rPr lang="nl-NL" dirty="0" err="1"/>
              <a:t>Bilinguals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select </a:t>
            </a:r>
            <a:r>
              <a:rPr lang="nl-NL" dirty="0" err="1"/>
              <a:t>appropriate</a:t>
            </a:r>
            <a:r>
              <a:rPr lang="nl-NL" dirty="0"/>
              <a:t> </a:t>
            </a:r>
            <a:r>
              <a:rPr lang="nl-NL" dirty="0" err="1"/>
              <a:t>linguistic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information,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experience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train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select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non-</a:t>
            </a:r>
            <a:r>
              <a:rPr lang="nl-NL" dirty="0" err="1"/>
              <a:t>linguistic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as well.</a:t>
            </a:r>
          </a:p>
          <a:p>
            <a:r>
              <a:rPr lang="nl-NL" dirty="0" err="1"/>
              <a:t>Adaptive</a:t>
            </a:r>
            <a:r>
              <a:rPr lang="nl-NL" dirty="0"/>
              <a:t> control hypothesis</a:t>
            </a:r>
          </a:p>
          <a:p>
            <a:pPr lvl="1"/>
            <a:r>
              <a:rPr lang="nl-NL" dirty="0"/>
              <a:t>Second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context. </a:t>
            </a:r>
            <a:r>
              <a:rPr lang="nl-NL" dirty="0" err="1"/>
              <a:t>Bilinguals</a:t>
            </a:r>
            <a:r>
              <a:rPr lang="nl-NL" dirty="0"/>
              <a:t> operating in a complex </a:t>
            </a:r>
            <a:r>
              <a:rPr lang="nl-NL" dirty="0" err="1"/>
              <a:t>multilingual</a:t>
            </a:r>
            <a:r>
              <a:rPr lang="nl-NL" dirty="0"/>
              <a:t> environment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adapt</a:t>
            </a:r>
            <a:r>
              <a:rPr lang="nl-NL" dirty="0"/>
              <a:t> more </a:t>
            </a:r>
            <a:r>
              <a:rPr lang="nl-NL" dirty="0" err="1"/>
              <a:t>often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language-specific</a:t>
            </a:r>
            <a:r>
              <a:rPr lang="nl-NL" dirty="0"/>
              <a:t> control </a:t>
            </a:r>
            <a:r>
              <a:rPr lang="nl-NL" dirty="0" err="1"/>
              <a:t>mechanisms</a:t>
            </a:r>
            <a:r>
              <a:rPr lang="nl-NL" dirty="0"/>
              <a:t>. </a:t>
            </a:r>
            <a:r>
              <a:rPr lang="nl-NL" dirty="0" err="1"/>
              <a:t>Perhaps</a:t>
            </a:r>
            <a:r>
              <a:rPr lang="nl-NL" dirty="0"/>
              <a:t> these control </a:t>
            </a:r>
            <a:r>
              <a:rPr lang="nl-NL" dirty="0" err="1"/>
              <a:t>mechanisms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in non-</a:t>
            </a:r>
            <a:r>
              <a:rPr lang="nl-NL" dirty="0" err="1"/>
              <a:t>linguistic</a:t>
            </a:r>
            <a:r>
              <a:rPr lang="nl-NL" dirty="0"/>
              <a:t> </a:t>
            </a:r>
            <a:r>
              <a:rPr lang="nl-NL" dirty="0" err="1"/>
              <a:t>adaptive</a:t>
            </a:r>
            <a:r>
              <a:rPr lang="nl-NL" dirty="0"/>
              <a:t> </a:t>
            </a:r>
            <a:r>
              <a:rPr lang="nl-NL" dirty="0" err="1"/>
              <a:t>contexts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task</a:t>
            </a:r>
            <a:r>
              <a:rPr lang="nl-NL" dirty="0"/>
              <a:t>-switching.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3EDB9-DFE2-4344-B6C3-ACC913EF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Instructed task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do you learn to use an OV-</a:t>
            </a:r>
            <a:r>
              <a:rPr lang="en-GB" dirty="0" err="1"/>
              <a:t>chipkaart</a:t>
            </a:r>
            <a:r>
              <a:rPr lang="en-GB" dirty="0"/>
              <a:t>?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028400"/>
            <a:ext cx="3700368" cy="2475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33" y="2550156"/>
            <a:ext cx="4506867" cy="3954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13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Instructed task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Separates</a:t>
            </a:r>
            <a:r>
              <a:rPr lang="nl-NL" dirty="0"/>
              <a:t> </a:t>
            </a:r>
            <a:r>
              <a:rPr lang="nl-NL" dirty="0" err="1"/>
              <a:t>encoding</a:t>
            </a:r>
            <a:r>
              <a:rPr lang="nl-NL" dirty="0"/>
              <a:t> (</a:t>
            </a:r>
            <a:r>
              <a:rPr lang="nl-NL" dirty="0" err="1"/>
              <a:t>remembering</a:t>
            </a:r>
            <a:r>
              <a:rPr lang="nl-NL" dirty="0"/>
              <a:t>)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execution</a:t>
            </a:r>
            <a:r>
              <a:rPr lang="nl-NL" dirty="0"/>
              <a:t> (</a:t>
            </a:r>
            <a:r>
              <a:rPr lang="nl-NL" dirty="0" err="1"/>
              <a:t>applying</a:t>
            </a:r>
            <a:r>
              <a:rPr lang="nl-NL" dirty="0"/>
              <a:t>)</a:t>
            </a:r>
          </a:p>
          <a:p>
            <a:r>
              <a:rPr lang="nl-NL" dirty="0" err="1"/>
              <a:t>Tasks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variables change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trial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9363075" y="768286"/>
            <a:ext cx="230505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2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RITL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Bilingualism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Bilinguals have different sets of linguistic rules that serve the same communication goal</a:t>
            </a:r>
          </a:p>
          <a:p>
            <a:pPr algn="ctr"/>
            <a:r>
              <a:rPr lang="en-US" i="1" dirty="0"/>
              <a:t>card/cards	</a:t>
            </a:r>
            <a:r>
              <a:rPr lang="en-US" i="1" dirty="0" err="1"/>
              <a:t>kaart</a:t>
            </a:r>
            <a:r>
              <a:rPr lang="en-US" i="1" dirty="0"/>
              <a:t>/</a:t>
            </a:r>
            <a:r>
              <a:rPr lang="en-US" i="1" dirty="0" err="1"/>
              <a:t>kaarten</a:t>
            </a:r>
            <a:endParaRPr lang="en-US" i="1" dirty="0"/>
          </a:p>
          <a:p>
            <a:r>
              <a:rPr lang="en-US" dirty="0"/>
              <a:t>RITL procedure is similar</a:t>
            </a:r>
          </a:p>
          <a:p>
            <a:pPr algn="ctr"/>
            <a:r>
              <a:rPr lang="nl-NL" dirty="0" err="1"/>
              <a:t>dubble</a:t>
            </a:r>
            <a:r>
              <a:rPr lang="nl-NL" dirty="0"/>
              <a:t>/half/</a:t>
            </a:r>
            <a:r>
              <a:rPr lang="nl-NL" dirty="0" err="1"/>
              <a:t>add</a:t>
            </a:r>
            <a:r>
              <a:rPr lang="nl-NL" dirty="0"/>
              <a:t>	</a:t>
            </a:r>
            <a:r>
              <a:rPr lang="nl-NL" dirty="0" err="1"/>
              <a:t>decrease</a:t>
            </a:r>
            <a:r>
              <a:rPr lang="nl-NL" dirty="0"/>
              <a:t>/</a:t>
            </a:r>
            <a:r>
              <a:rPr lang="nl-NL" dirty="0" err="1"/>
              <a:t>third</a:t>
            </a:r>
            <a:r>
              <a:rPr lang="nl-NL" dirty="0"/>
              <a:t>/</a:t>
            </a:r>
            <a:r>
              <a:rPr lang="nl-NL" dirty="0" err="1"/>
              <a:t>multiply</a:t>
            </a:r>
            <a:endParaRPr lang="nl-NL" dirty="0"/>
          </a:p>
          <a:p>
            <a:pPr algn="ctr"/>
            <a:endParaRPr lang="nl-NL" dirty="0"/>
          </a:p>
          <a:p>
            <a:r>
              <a:rPr lang="nl-NL" dirty="0"/>
              <a:t>As </a:t>
            </a:r>
            <a:r>
              <a:rPr lang="nl-NL" dirty="0" err="1"/>
              <a:t>bilinguals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more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set </a:t>
            </a:r>
            <a:r>
              <a:rPr lang="nl-NL" dirty="0" err="1"/>
              <a:t>shifting</a:t>
            </a:r>
            <a:r>
              <a:rPr lang="nl-NL" dirty="0"/>
              <a:t>, </a:t>
            </a:r>
            <a:r>
              <a:rPr lang="nl-NL" dirty="0" err="1"/>
              <a:t>we’d</a:t>
            </a:r>
            <a:r>
              <a:rPr lang="nl-NL" dirty="0"/>
              <a:t> </a:t>
            </a:r>
            <a:r>
              <a:rPr lang="nl-NL" dirty="0" err="1"/>
              <a:t>expect</a:t>
            </a:r>
            <a:r>
              <a:rPr lang="nl-NL" dirty="0"/>
              <a:t> </a:t>
            </a:r>
            <a:r>
              <a:rPr lang="nl-NL" dirty="0" err="1"/>
              <a:t>bilinguals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execution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part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actually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6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Encoding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001769"/>
            <a:ext cx="5678488" cy="48258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Differences between encoding of novel and practiced trials</a:t>
            </a:r>
          </a:p>
          <a:p>
            <a:r>
              <a:rPr lang="en-GB" dirty="0"/>
              <a:t>No difference between the groups here, just a learning effect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077D421-FCC6-4D2A-9B01-CAC7787AC664}"/>
              </a:ext>
            </a:extLst>
          </p:cNvPr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</a:t>
            </a:r>
            <a:r>
              <a:rPr lang="en-US" dirty="0" err="1"/>
              <a:t>Stocco</a:t>
            </a:r>
            <a:r>
              <a:rPr lang="en-US" dirty="0"/>
              <a:t> &amp; Prat, 2014)</a:t>
            </a:r>
          </a:p>
        </p:txBody>
      </p:sp>
    </p:spTree>
    <p:extLst>
      <p:ext uri="{BB962C8B-B14F-4D97-AF65-F5344CB8AC3E}">
        <p14:creationId xmlns:p14="http://schemas.microsoft.com/office/powerpoint/2010/main" val="206780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Execution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047284"/>
            <a:ext cx="5678488" cy="473485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No difference between novel and practiced instructions in bilinguals, but monolinguals needed practice.</a:t>
            </a:r>
          </a:p>
          <a:p>
            <a:r>
              <a:rPr lang="en-GB" dirty="0">
                <a:solidFill>
                  <a:srgbClr val="0070C0"/>
                </a:solidFill>
              </a:rPr>
              <a:t>Only monolinguals learned something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A7DE9F2-9EA3-4A8C-B98E-E4EBA3A0F850}"/>
              </a:ext>
            </a:extLst>
          </p:cNvPr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</a:t>
            </a:r>
            <a:r>
              <a:rPr lang="en-US" dirty="0" err="1"/>
              <a:t>Stocco</a:t>
            </a:r>
            <a:r>
              <a:rPr lang="en-US" dirty="0"/>
              <a:t> &amp; Prat, 2014)</a:t>
            </a:r>
          </a:p>
        </p:txBody>
      </p:sp>
    </p:spTree>
    <p:extLst>
      <p:ext uri="{BB962C8B-B14F-4D97-AF65-F5344CB8AC3E}">
        <p14:creationId xmlns:p14="http://schemas.microsoft.com/office/powerpoint/2010/main" val="130172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947</Words>
  <Application>Microsoft Office PowerPoint</Application>
  <PresentationFormat>Breedbeeld</PresentationFormat>
  <Paragraphs>210</Paragraphs>
  <Slides>31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Bilinguals Already Know: Reducing Internal Control Leads to Faster Task-Switching</vt:lpstr>
      <vt:lpstr>Today</vt:lpstr>
      <vt:lpstr>Bilingualism and executive function</vt:lpstr>
      <vt:lpstr>Bilingualism</vt:lpstr>
      <vt:lpstr>Rapid Instructed task learning</vt:lpstr>
      <vt:lpstr>Rapid Instructed task learning</vt:lpstr>
      <vt:lpstr>RITL and Bilingualism</vt:lpstr>
      <vt:lpstr>Results Encoding</vt:lpstr>
      <vt:lpstr>Results Execution</vt:lpstr>
      <vt:lpstr>fMRI Results</vt:lpstr>
      <vt:lpstr>So what do we know?</vt:lpstr>
      <vt:lpstr>Model</vt:lpstr>
      <vt:lpstr>Introduction to ACT-R</vt:lpstr>
      <vt:lpstr>Introduction to ACT-R</vt:lpstr>
      <vt:lpstr>Model goal</vt:lpstr>
      <vt:lpstr>Overview</vt:lpstr>
      <vt:lpstr>Model differences</vt:lpstr>
      <vt:lpstr>Results</vt:lpstr>
      <vt:lpstr>response times</vt:lpstr>
      <vt:lpstr>PowerPoint-presentatie</vt:lpstr>
      <vt:lpstr>Future directions</vt:lpstr>
      <vt:lpstr>Model remarks</vt:lpstr>
      <vt:lpstr>Difficulty of operations</vt:lpstr>
      <vt:lpstr>Storage buffers</vt:lpstr>
      <vt:lpstr>Test model implications</vt:lpstr>
      <vt:lpstr>END</vt:lpstr>
      <vt:lpstr>PowerPoint-presentatie</vt:lpstr>
      <vt:lpstr>ENCODiNG</vt:lpstr>
      <vt:lpstr>PowerPoint-presentatie</vt:lpstr>
      <vt:lpstr>EXECUTION</vt:lpstr>
      <vt:lpstr>Probe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Bilinguals Already Know: Reducing Internal Control Leads to Faster Task-Switching</dc:title>
  <dc:creator>Charlotte -</dc:creator>
  <cp:lastModifiedBy>Charlotte -</cp:lastModifiedBy>
  <cp:revision>2</cp:revision>
  <dcterms:created xsi:type="dcterms:W3CDTF">2018-08-14T14:29:43Z</dcterms:created>
  <dcterms:modified xsi:type="dcterms:W3CDTF">2018-08-14T14:44:44Z</dcterms:modified>
</cp:coreProperties>
</file>