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18A41-7E19-2F20-C95B-ECCECB61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FAFB77-DA34-CA38-966A-516634F53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EDA2D-224F-47E0-B668-54B25CA0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0EC4A-234E-09AD-1FFA-4529181D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AFC80-02F9-B4B5-D8F3-A9740EEF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C80B1-B936-5FE7-6566-361AEA83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6F7B3-0E0C-1A7C-F651-0386C4CF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FEE854-E4A8-2923-4E6A-62225709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FDB7B-D83D-442C-67CE-2E8543A0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07580-5E91-6397-A11D-DEE6DAD6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150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775FAD-51FA-C336-4F6F-217BFD166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42B7AC-1A66-6B92-D43D-77DDD5B7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B8C5B2-B660-84A6-68A3-E891D063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DEED9D-BADF-9FB0-DCE7-C5E1E546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151A05-BED7-0EE9-84F2-4DC3C645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90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04430-2D27-5B13-DE0A-836AA7A2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173E2-B548-FB60-6DC8-1E837DA1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81B98-030B-ECE3-F71F-839CBCDD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B4541-A3A9-A56D-5D22-D5FC4D1C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008DC-75EF-0FA3-C967-EA4B222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907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CEFD8-DA0A-A596-6314-B743C233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A9AAD-25C6-2BDE-1864-E5AF8711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CB24E-1CC2-2903-948D-0500DA3D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0571F3-03AF-EB43-85DC-6CE6141C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070372-2107-7B49-D780-DCCFE21D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14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B8162-2B88-50BA-32AB-7BE3DD7A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74F5EC-457F-DA3A-C19A-3965D5BED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97856E-1BA9-42AF-69F5-AE8B20D4F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1E670E-9B87-F03A-0C38-DB51FF8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D57069-1D85-44BC-C58B-D58BB9BB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DB7C1-D9E5-4478-6ADB-83A5B3B1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4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B8F2-573B-DCFC-124A-E2D8A614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69614-CCE0-28FA-9A45-54C5B6197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730687-DC44-DEF8-EB27-0D298BA9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29C500-F443-9715-E700-58370B526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C33443-67E7-1CDA-0E98-118349624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6F7726-9243-0FB8-F1C9-E3ECE954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9B5980-42C1-FBB6-153E-373847FF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F1C901-E8D2-A02F-1B47-794BC735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40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E6DEE-EA64-2CC7-94BD-5E116D20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20AD97-E660-B43B-5B6E-F29BB4C8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C0308-008F-08AC-4F2D-E9600260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8CF3BB-1D84-4D69-0FB5-3D049B77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38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22957A-5430-7B4A-B324-E402D863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321DBE-A5A3-8CA6-26CE-437B0DED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CCD5D2-9D6D-E2FC-0AB0-AEF24B33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198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FDAB0-0AD3-5CAF-88DB-696C6F36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86DC7-3FEA-ABC8-BD46-80DBC9DA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77B691-6646-30CA-7DCF-6087B2834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7D80FF-703F-3656-6ADB-09785410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02FB0-9C8F-4165-9B06-981BFE92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46138-B653-25EA-78AD-7269971F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348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4F42D-6C14-13A0-0E91-B01C94D0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F74215-4640-6577-2190-2CFE8E0D7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912C24-787B-E1F7-854E-2170F37F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DAEAF-8199-C547-212E-C3E17AB6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5531D4-C6A5-5C38-F3AA-3A0ACBE9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334B77-ABB7-B801-730F-A70C18F4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64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25087E-803F-2336-4981-BCEEBBAE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1FCE0E-9D74-0A85-06F6-A8D4032D5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6841F-8FA7-8527-3884-01331B8BB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C5C4-A786-4E01-A073-ADF3A1909FCC}" type="datetimeFigureOut">
              <a:rPr lang="fr-CA" smtClean="0"/>
              <a:t>2022-06-19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7F92B6-F437-9DA2-41DD-9C960341F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BB4E33-9D0C-149D-FD81-7FBBFBCE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2ABF-9D30-43C0-AB1E-81062C060C3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91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2CABABB-1DE4-3CAA-271F-7222A77C6C13}"/>
              </a:ext>
            </a:extLst>
          </p:cNvPr>
          <p:cNvCxnSpPr>
            <a:cxnSpLocks/>
          </p:cNvCxnSpPr>
          <p:nvPr/>
        </p:nvCxnSpPr>
        <p:spPr>
          <a:xfrm>
            <a:off x="2817223" y="1618718"/>
            <a:ext cx="0" cy="1741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948DF9C-02B2-3F8E-445D-F5577C55D682}"/>
              </a:ext>
            </a:extLst>
          </p:cNvPr>
          <p:cNvCxnSpPr/>
          <p:nvPr/>
        </p:nvCxnSpPr>
        <p:spPr>
          <a:xfrm>
            <a:off x="2817223" y="3360433"/>
            <a:ext cx="0" cy="1254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1942FAD-52D6-6079-6D88-0FE684AF4008}"/>
              </a:ext>
            </a:extLst>
          </p:cNvPr>
          <p:cNvSpPr/>
          <p:nvPr/>
        </p:nvSpPr>
        <p:spPr>
          <a:xfrm rot="16200000">
            <a:off x="-3816" y="3400160"/>
            <a:ext cx="1758594" cy="6700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2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23AADD-03C3-462F-78BF-FDDCC957DA69}"/>
              </a:ext>
            </a:extLst>
          </p:cNvPr>
          <p:cNvSpPr txBox="1"/>
          <p:nvPr/>
        </p:nvSpPr>
        <p:spPr>
          <a:xfrm rot="16200000">
            <a:off x="392336" y="3817336"/>
            <a:ext cx="966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Energy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8944B3-E662-2ADC-D29A-6D71A1F03D26}"/>
              </a:ext>
            </a:extLst>
          </p:cNvPr>
          <p:cNvCxnSpPr>
            <a:cxnSpLocks/>
          </p:cNvCxnSpPr>
          <p:nvPr/>
        </p:nvCxnSpPr>
        <p:spPr>
          <a:xfrm>
            <a:off x="5969051" y="2872753"/>
            <a:ext cx="0" cy="1741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DC4AE20-E577-1A67-93FC-86C0A2AFA545}"/>
              </a:ext>
            </a:extLst>
          </p:cNvPr>
          <p:cNvCxnSpPr/>
          <p:nvPr/>
        </p:nvCxnSpPr>
        <p:spPr>
          <a:xfrm>
            <a:off x="5969051" y="1618718"/>
            <a:ext cx="0" cy="1254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4AB83A4-5E30-50BA-F7EE-28474CC3A030}"/>
              </a:ext>
            </a:extLst>
          </p:cNvPr>
          <p:cNvCxnSpPr>
            <a:cxnSpLocks/>
          </p:cNvCxnSpPr>
          <p:nvPr/>
        </p:nvCxnSpPr>
        <p:spPr>
          <a:xfrm>
            <a:off x="8985191" y="2869474"/>
            <a:ext cx="0" cy="1741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497176D-64BC-87B1-885C-D5DA7905F9D4}"/>
              </a:ext>
            </a:extLst>
          </p:cNvPr>
          <p:cNvCxnSpPr/>
          <p:nvPr/>
        </p:nvCxnSpPr>
        <p:spPr>
          <a:xfrm>
            <a:off x="9651397" y="3357154"/>
            <a:ext cx="0" cy="1254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B528175-075D-9BDF-BFA5-24F7FF492630}"/>
              </a:ext>
            </a:extLst>
          </p:cNvPr>
          <p:cNvSpPr txBox="1"/>
          <p:nvPr/>
        </p:nvSpPr>
        <p:spPr>
          <a:xfrm rot="16200000">
            <a:off x="2032446" y="3712770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1173 keV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B7A95-18F8-2802-319A-0C55BE783B63}"/>
              </a:ext>
            </a:extLst>
          </p:cNvPr>
          <p:cNvSpPr txBox="1"/>
          <p:nvPr/>
        </p:nvSpPr>
        <p:spPr>
          <a:xfrm rot="16200000">
            <a:off x="2032446" y="2208109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1332 keV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D1639B3-FA61-BA3C-6ADF-B77319C2785F}"/>
              </a:ext>
            </a:extLst>
          </p:cNvPr>
          <p:cNvSpPr txBox="1"/>
          <p:nvPr/>
        </p:nvSpPr>
        <p:spPr>
          <a:xfrm rot="16200000">
            <a:off x="5164408" y="2056088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1173 keV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A47BC1-313D-4CBE-0975-79E27A9B82F6}"/>
              </a:ext>
            </a:extLst>
          </p:cNvPr>
          <p:cNvSpPr txBox="1"/>
          <p:nvPr/>
        </p:nvSpPr>
        <p:spPr>
          <a:xfrm rot="16200000">
            <a:off x="8851501" y="3768728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1173 keV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489B210-73A8-980B-2D50-0FEC2F847702}"/>
              </a:ext>
            </a:extLst>
          </p:cNvPr>
          <p:cNvSpPr txBox="1"/>
          <p:nvPr/>
        </p:nvSpPr>
        <p:spPr>
          <a:xfrm rot="16200000">
            <a:off x="5164408" y="3519727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1332 keV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F39577E-EB80-6C23-EFE5-16E20F9C2975}"/>
              </a:ext>
            </a:extLst>
          </p:cNvPr>
          <p:cNvSpPr txBox="1"/>
          <p:nvPr/>
        </p:nvSpPr>
        <p:spPr>
          <a:xfrm rot="16200000">
            <a:off x="8182922" y="3666342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1332 keV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AD7A13-E79E-533D-71AD-24E72F1A56BC}"/>
              </a:ext>
            </a:extLst>
          </p:cNvPr>
          <p:cNvCxnSpPr/>
          <p:nvPr/>
        </p:nvCxnSpPr>
        <p:spPr>
          <a:xfrm>
            <a:off x="2057672" y="4614468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1E9EA16-52CF-4097-BEA7-CD9377D4E7DD}"/>
              </a:ext>
            </a:extLst>
          </p:cNvPr>
          <p:cNvCxnSpPr/>
          <p:nvPr/>
        </p:nvCxnSpPr>
        <p:spPr>
          <a:xfrm>
            <a:off x="2057672" y="3360433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80BD143-7E27-B2D9-7E7F-EFA5DC148877}"/>
              </a:ext>
            </a:extLst>
          </p:cNvPr>
          <p:cNvCxnSpPr/>
          <p:nvPr/>
        </p:nvCxnSpPr>
        <p:spPr>
          <a:xfrm>
            <a:off x="2057672" y="1618718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483A45C-7997-9AB9-17B1-327EB966E1E5}"/>
              </a:ext>
            </a:extLst>
          </p:cNvPr>
          <p:cNvCxnSpPr/>
          <p:nvPr/>
        </p:nvCxnSpPr>
        <p:spPr>
          <a:xfrm>
            <a:off x="5189634" y="4614468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86D4EB5-76E0-2DB6-D945-16CAC5253652}"/>
              </a:ext>
            </a:extLst>
          </p:cNvPr>
          <p:cNvCxnSpPr/>
          <p:nvPr/>
        </p:nvCxnSpPr>
        <p:spPr>
          <a:xfrm>
            <a:off x="5189634" y="2872753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215C52E-42EE-B36B-F52E-A1C0407387AF}"/>
              </a:ext>
            </a:extLst>
          </p:cNvPr>
          <p:cNvCxnSpPr/>
          <p:nvPr/>
        </p:nvCxnSpPr>
        <p:spPr>
          <a:xfrm>
            <a:off x="5189634" y="1618718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14D70C6-2D06-4201-EE78-99A5961AC0AB}"/>
              </a:ext>
            </a:extLst>
          </p:cNvPr>
          <p:cNvCxnSpPr/>
          <p:nvPr/>
        </p:nvCxnSpPr>
        <p:spPr>
          <a:xfrm>
            <a:off x="8507395" y="4611189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718584-6E88-B9F0-F61A-31F84E0292EA}"/>
              </a:ext>
            </a:extLst>
          </p:cNvPr>
          <p:cNvCxnSpPr/>
          <p:nvPr/>
        </p:nvCxnSpPr>
        <p:spPr>
          <a:xfrm>
            <a:off x="8507395" y="3357154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6D34512-A64B-69A7-7FF3-DE27D6E74A7F}"/>
              </a:ext>
            </a:extLst>
          </p:cNvPr>
          <p:cNvCxnSpPr/>
          <p:nvPr/>
        </p:nvCxnSpPr>
        <p:spPr>
          <a:xfrm>
            <a:off x="8507395" y="2872753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ECA6838-4104-2133-52A2-3C93F239F684}"/>
              </a:ext>
            </a:extLst>
          </p:cNvPr>
          <p:cNvSpPr txBox="1"/>
          <p:nvPr/>
        </p:nvSpPr>
        <p:spPr>
          <a:xfrm>
            <a:off x="3619068" y="3175767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1173 keV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73C58DF-948B-E904-2E25-13E9FC8D41A7}"/>
              </a:ext>
            </a:extLst>
          </p:cNvPr>
          <p:cNvSpPr txBox="1"/>
          <p:nvPr/>
        </p:nvSpPr>
        <p:spPr>
          <a:xfrm>
            <a:off x="10086585" y="3172488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1173 keV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79774AC-D6B4-409D-33B9-4EE66D4FC3A2}"/>
              </a:ext>
            </a:extLst>
          </p:cNvPr>
          <p:cNvSpPr txBox="1"/>
          <p:nvPr/>
        </p:nvSpPr>
        <p:spPr>
          <a:xfrm>
            <a:off x="10086585" y="2684808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1332 keV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DF11A8D-824C-E04A-CE27-3BBF44D5B975}"/>
              </a:ext>
            </a:extLst>
          </p:cNvPr>
          <p:cNvSpPr txBox="1"/>
          <p:nvPr/>
        </p:nvSpPr>
        <p:spPr>
          <a:xfrm>
            <a:off x="6741192" y="2684808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1332 keV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C940AA4-F2AA-83E4-D0DA-CE80FF617737}"/>
              </a:ext>
            </a:extLst>
          </p:cNvPr>
          <p:cNvSpPr txBox="1"/>
          <p:nvPr/>
        </p:nvSpPr>
        <p:spPr>
          <a:xfrm>
            <a:off x="3625241" y="1434052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2505 keV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875C4D3-8B36-AF8E-3450-A20F65910E87}"/>
              </a:ext>
            </a:extLst>
          </p:cNvPr>
          <p:cNvSpPr txBox="1"/>
          <p:nvPr/>
        </p:nvSpPr>
        <p:spPr>
          <a:xfrm>
            <a:off x="6757203" y="1427911"/>
            <a:ext cx="1239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2505 keV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AE05166-FE7D-35EA-FAE2-B5728CD317E9}"/>
              </a:ext>
            </a:extLst>
          </p:cNvPr>
          <p:cNvSpPr txBox="1"/>
          <p:nvPr/>
        </p:nvSpPr>
        <p:spPr>
          <a:xfrm>
            <a:off x="9016923" y="4634888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baseline="30000" dirty="0"/>
              <a:t>60</a:t>
            </a:r>
            <a:r>
              <a:rPr lang="fr-CA" sz="2200" dirty="0"/>
              <a:t>Ni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AE3B8DA-AFB6-377F-3490-5762E8748D8F}"/>
              </a:ext>
            </a:extLst>
          </p:cNvPr>
          <p:cNvSpPr txBox="1"/>
          <p:nvPr/>
        </p:nvSpPr>
        <p:spPr>
          <a:xfrm>
            <a:off x="2499683" y="4633223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baseline="30000" dirty="0"/>
              <a:t>60</a:t>
            </a:r>
            <a:r>
              <a:rPr lang="fr-CA" sz="2200" dirty="0"/>
              <a:t>Ni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57C1D8C-3F04-5655-46FA-E2B8FFD2BEA7}"/>
              </a:ext>
            </a:extLst>
          </p:cNvPr>
          <p:cNvSpPr txBox="1"/>
          <p:nvPr/>
        </p:nvSpPr>
        <p:spPr>
          <a:xfrm>
            <a:off x="5658709" y="4633223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baseline="30000" dirty="0"/>
              <a:t>60</a:t>
            </a:r>
            <a:r>
              <a:rPr lang="fr-CA" sz="2200" dirty="0"/>
              <a:t>Ni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21C285C-6CA1-3737-944C-5339077E778F}"/>
              </a:ext>
            </a:extLst>
          </p:cNvPr>
          <p:cNvCxnSpPr/>
          <p:nvPr/>
        </p:nvCxnSpPr>
        <p:spPr>
          <a:xfrm>
            <a:off x="431075" y="369040"/>
            <a:ext cx="15588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C0F6F1E-06B7-F01F-A23E-0AD08FDC08C0}"/>
              </a:ext>
            </a:extLst>
          </p:cNvPr>
          <p:cNvSpPr txBox="1"/>
          <p:nvPr/>
        </p:nvSpPr>
        <p:spPr>
          <a:xfrm>
            <a:off x="873086" y="387795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baseline="30000" dirty="0"/>
              <a:t>60</a:t>
            </a:r>
            <a:r>
              <a:rPr lang="fr-CA" sz="2200" dirty="0"/>
              <a:t>Co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B725CDC7-A10F-4D3E-08DE-AF5BCA88235E}"/>
              </a:ext>
            </a:extLst>
          </p:cNvPr>
          <p:cNvSpPr/>
          <p:nvPr/>
        </p:nvSpPr>
        <p:spPr>
          <a:xfrm rot="3042423">
            <a:off x="1876305" y="555293"/>
            <a:ext cx="1195908" cy="59529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20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77F163-B4B3-0723-420D-5C1BB35963BA}"/>
              </a:ext>
            </a:extLst>
          </p:cNvPr>
          <p:cNvSpPr txBox="1"/>
          <p:nvPr/>
        </p:nvSpPr>
        <p:spPr>
          <a:xfrm>
            <a:off x="3625240" y="4388705"/>
            <a:ext cx="811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0 keV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BEA604B-7443-4289-2379-CAB4085C3178}"/>
              </a:ext>
            </a:extLst>
          </p:cNvPr>
          <p:cNvSpPr txBox="1"/>
          <p:nvPr/>
        </p:nvSpPr>
        <p:spPr>
          <a:xfrm>
            <a:off x="6736838" y="4395745"/>
            <a:ext cx="811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0 keV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16B5EEF-2009-EE19-1D20-5762C5F8EBB7}"/>
              </a:ext>
            </a:extLst>
          </p:cNvPr>
          <p:cNvSpPr txBox="1"/>
          <p:nvPr/>
        </p:nvSpPr>
        <p:spPr>
          <a:xfrm>
            <a:off x="10066229" y="4388704"/>
            <a:ext cx="811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200" dirty="0"/>
              <a:t>0 keV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147AB15-22B0-55D2-C328-07E025E8F315}"/>
              </a:ext>
            </a:extLst>
          </p:cNvPr>
          <p:cNvSpPr txBox="1"/>
          <p:nvPr/>
        </p:nvSpPr>
        <p:spPr>
          <a:xfrm rot="3197391">
            <a:off x="1877413" y="579032"/>
            <a:ext cx="1113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β</a:t>
            </a:r>
            <a:r>
              <a:rPr lang="fr-CA" sz="2000" baseline="30000" dirty="0"/>
              <a:t>-</a:t>
            </a:r>
            <a:r>
              <a:rPr lang="fr-CA" sz="2000" dirty="0"/>
              <a:t> </a:t>
            </a:r>
            <a:r>
              <a:rPr lang="fr-CA" sz="2000" dirty="0" err="1"/>
              <a:t>decay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703397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Author</dc:creator>
  <cp:lastModifiedBy>Author</cp:lastModifiedBy>
  <cp:revision>6</cp:revision>
  <dcterms:created xsi:type="dcterms:W3CDTF">2022-06-19T19:40:33Z</dcterms:created>
  <dcterms:modified xsi:type="dcterms:W3CDTF">2022-06-19T19:47:57Z</dcterms:modified>
</cp:coreProperties>
</file>