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b6028478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b6028478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d80e4b7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d80e4b7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cb6028478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cb6028478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d7f5b397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d7f5b397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b602847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b602847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ers.usda.gov/data-products/" TargetMode="External"/><Relationship Id="rId4" Type="http://schemas.openxmlformats.org/officeDocument/2006/relationships/hyperlink" Target="https://www.usda.gov/content/usda-open-data-catalog" TargetMode="External"/><Relationship Id="rId5" Type="http://schemas.openxmlformats.org/officeDocument/2006/relationships/hyperlink" Target="https://data.fs.usda.gov/geodata/edw/datasets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wdata515.github.io/syllabu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January 10,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ideas?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Has anyone thought about what data or topics they might want to explore for the course project?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spotlight: USDA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USDA has a variety of interesting data sets: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https://www.ers.usda.gov/data-products/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https://www.usda.gov/content/usda-open-data-catalog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https://data.fs.usda.gov/geodata/edw/datasets.php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Homework 2 due tonight 11:59pm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https://uwdata515.github.io/syllabus.html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Next up this week:</a:t>
            </a:r>
            <a:endParaRPr sz="2400"/>
          </a:p>
          <a:p>
            <a:pPr indent="-35814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Homework 1 resubmission</a:t>
            </a:r>
            <a:endParaRPr sz="2400"/>
          </a:p>
          <a:p>
            <a:pPr indent="-35814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400"/>
              <a:t>Updates based on feedback for credit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GitHub username survey (for participation)</a:t>
            </a:r>
            <a:endParaRPr sz="240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400"/>
              <a:t>Homework 3 (on GitHub classroom)</a:t>
            </a:r>
            <a:endParaRPr sz="2400"/>
          </a:p>
          <a:p>
            <a:pPr indent="-3094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98"/>
              <a:t>Harder than the last 2 homeworks!</a:t>
            </a:r>
            <a:endParaRPr sz="1498"/>
          </a:p>
          <a:p>
            <a:pPr indent="-3094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98"/>
              <a:t>Take a look at the data file first. What can you assume about the format of these files?</a:t>
            </a:r>
            <a:endParaRPr sz="1498"/>
          </a:p>
          <a:p>
            <a:pPr indent="-30948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498"/>
              <a:t>Examples given may not cover all cases. These are examples. Come up with your own test cases</a:t>
            </a:r>
            <a:endParaRPr sz="249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Week - Friday Office Hours - 3-4:30 - Online Only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</a:t>
            </a:r>
            <a:r>
              <a:rPr lang="en" sz="2200"/>
              <a:t>his week, my Friday office hours will be via Zoom ONLY, not in person, from 3:00 - 4:30pm.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Python functions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Python functions</a:t>
            </a:r>
            <a:endParaRPr sz="1800">
              <a:solidFill>
                <a:srgbClr val="5B0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●"/>
            </a:pPr>
            <a:r>
              <a:rPr lang="en" sz="2200">
                <a:solidFill>
                  <a:srgbClr val="999999"/>
                </a:solidFill>
              </a:rPr>
              <a:t>Break: 5 minutes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Intro to Python modules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Python modules</a:t>
            </a:r>
            <a:endParaRPr sz="1800">
              <a:solidFill>
                <a:srgbClr val="5B0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200"/>
              <a:buChar char="●"/>
            </a:pPr>
            <a:r>
              <a:rPr lang="en" sz="2200">
                <a:solidFill>
                  <a:srgbClr val="999999"/>
                </a:solidFill>
              </a:rPr>
              <a:t>Break: 15 minutes</a:t>
            </a:r>
            <a:endParaRPr sz="2200">
              <a:solidFill>
                <a:srgbClr val="999999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File input/output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○"/>
            </a:pPr>
            <a:r>
              <a:rPr lang="en" sz="1800">
                <a:solidFill>
                  <a:srgbClr val="5B0F00"/>
                </a:solidFill>
              </a:rPr>
              <a:t>Breakout: File input/output</a:t>
            </a:r>
            <a:endParaRPr sz="1800">
              <a:solidFill>
                <a:srgbClr val="5B0F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Lecture: Function specifications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