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e813447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e813447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813447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813447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e813447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e813447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e813447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e813447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e8134472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e8134472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813447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813447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e813447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e813447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e813447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e813447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ypi.org/project/python-dotenv/" TargetMode="External"/><Relationship Id="rId4" Type="http://schemas.openxmlformats.org/officeDocument/2006/relationships/hyperlink" Target="https://docs.streamlit.io/develop/concepts/connections/secrets-managemen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ithub.com/en/actions/security-for-github-actions/security-guides/using-secrets-in-github-action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March 13,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Secrets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Secrets?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Passwords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API tokens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Access keys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NEVER EVER IN A FILE IN YOUR GITHUB REPOSITORY!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a secret is ever leaked by uploading to GitHub repo, CHANGE IT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 management tools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secret sharing tools that you might see in the real world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AWS Secrets Manager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HashiCorp Vault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1Password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Cloud Secrets Manager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Doppler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Azure Key Vault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Infisical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secrets: environment variables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variables are just variables in bash: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MY_VARIABLE=foobar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 them with the dollar sign: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cho “$MY_VARIABLE”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often used for storing secrets in Python: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os.getenv('GCP_PROJECT_ID')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 files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way to store secrets as environment variables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 documentation must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secrets are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get the secrets from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an option: </a:t>
            </a:r>
            <a:r>
              <a:rPr lang="en" u="sng">
                <a:solidFill>
                  <a:schemeClr val="hlink"/>
                </a:solidFill>
                <a:hlinkClick r:id="rId4"/>
              </a:rPr>
              <a:t>Streamlit secrets.toml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DO NOT UPLOAD A .env FILE TO GITHUB!!!!</a:t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.env file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1520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 environment variables defined inside a .env file</a:t>
            </a:r>
            <a:endParaRPr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MY_PROJECT_ID=my-secret-project-id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AWS_ACCESS_TOKEN=supersecrettoken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CHATGPT_SECRET=123456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3147625"/>
            <a:ext cx="8520600" cy="1763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dotenv import load_dotenv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AWS_ACCESS_TOKEN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os.getenv(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AWS_ACCESS_TOKEN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11700" y="2735950"/>
            <a:ext cx="8520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And then in Python: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379100" y="1457850"/>
            <a:ext cx="2531400" cy="13974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DO NOT UPLOAD THIS FILE TO GITHUB!!!!!</a:t>
            </a:r>
            <a:endParaRPr b="1" sz="19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.gitignore file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85550"/>
            <a:ext cx="8520600" cy="2343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 ignore .env files</a:t>
            </a:r>
            <a:endParaRPr sz="22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# for streamlit secrets, ignore the secrets file</a:t>
            </a:r>
            <a:endParaRPr sz="220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.streamlit/secrets.toml</a:t>
            </a:r>
            <a:endParaRPr sz="22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Secrets in Continuous Integration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7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tests that need a secret?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 &gt; Settings &gt; Security &gt; Secrets &amp; Variables &gt; Actions &gt; Secrets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use it as an environment variable: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Using secrets in GitHub Actions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870750" y="2764125"/>
            <a:ext cx="6621900" cy="13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steps: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- name: Hello world action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env: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SUPER_SECRET: ${{ secrets.SuperSecret }}</a:t>
            </a:r>
            <a:endParaRPr sz="18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Any Secrets in Your Project?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proper secrets-management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.env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ecrets.toml for Streamlit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.gitignore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new secret if you already uploaded to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the secret in GitHub for continuous integration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