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b602847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b602847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b602847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b602847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b602847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b602847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b602847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b602847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b602847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b602847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b602847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b602847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b602847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b602847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b6028478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b6028478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b602847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b602847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b602847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b602847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b60284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b60284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b602847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b602847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b602847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b602847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b602847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b602847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wdata515.github.io/syllabu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Results, Jupyter, &amp; Python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January 11,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Comfortable with functions?</a:t>
            </a:r>
            <a:endParaRPr/>
          </a:p>
        </p:txBody>
      </p:sp>
      <p:pic>
        <p:nvPicPr>
          <p:cNvPr id="117" name="Google Shape;117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with scipy, pandas, etc?</a:t>
            </a:r>
            <a:endParaRPr/>
          </a:p>
        </p:txBody>
      </p:sp>
      <p:pic>
        <p:nvPicPr>
          <p:cNvPr id="123" name="Google Shape;123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with iPython/Jupyter?</a:t>
            </a:r>
            <a:endParaRPr/>
          </a:p>
        </p:txBody>
      </p:sp>
      <p:pic>
        <p:nvPicPr>
          <p:cNvPr id="129" name="Google Shape;129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with the command line?</a:t>
            </a:r>
            <a:endParaRPr/>
          </a:p>
        </p:txBody>
      </p:sp>
      <p:pic>
        <p:nvPicPr>
          <p:cNvPr id="135" name="Google Shape;135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with git?</a:t>
            </a:r>
            <a:endParaRPr/>
          </a:p>
        </p:txBody>
      </p:sp>
      <p:pic>
        <p:nvPicPr>
          <p:cNvPr id="141" name="Google Shape;141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 - no more slides!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Jupyter, here we come!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Has anyone thought about what data or topics they might want to explore for the course project?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Homework was due before class!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https://uwdata515.github.io/syllabus.html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submit up to 1 week late for -20%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 for your grades in the next week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After you receive your grade, you have 1 week to optionally revise your homework for up to full credit (see the syllabus)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Survey results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Jupyter notebooks intro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Python math</a:t>
            </a:r>
            <a:endParaRPr sz="1800">
              <a:solidFill>
                <a:srgbClr val="5B0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●"/>
            </a:pPr>
            <a:r>
              <a:rPr lang="en" sz="2200">
                <a:solidFill>
                  <a:srgbClr val="999999"/>
                </a:solidFill>
              </a:rPr>
              <a:t>Break: 5 minutes</a:t>
            </a:r>
            <a:endParaRPr sz="2200">
              <a:solidFill>
                <a:srgbClr val="99999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Python data types &amp; flow control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Python flow control</a:t>
            </a:r>
            <a:endParaRPr sz="1800">
              <a:solidFill>
                <a:srgbClr val="5B0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●"/>
            </a:pPr>
            <a:r>
              <a:rPr lang="en" sz="2200">
                <a:solidFill>
                  <a:srgbClr val="999999"/>
                </a:solidFill>
              </a:rPr>
              <a:t>Break: 15 minutes</a:t>
            </a:r>
            <a:endParaRPr sz="2200">
              <a:solidFill>
                <a:srgbClr val="99999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numpy &amp; pandas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data visualization &amp; manipulation</a:t>
            </a:r>
            <a:endParaRPr sz="18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programming experience do you have?</a:t>
            </a:r>
            <a:endParaRPr/>
          </a:p>
        </p:txBody>
      </p:sp>
      <p:pic>
        <p:nvPicPr>
          <p:cNvPr id="93" name="Google Shape;93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much experience do you have with Python?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used a command-line </a:t>
            </a:r>
            <a:r>
              <a:rPr lang="en"/>
              <a:t>text</a:t>
            </a:r>
            <a:r>
              <a:rPr lang="en"/>
              <a:t> editor?</a:t>
            </a:r>
            <a:endParaRPr/>
          </a:p>
        </p:txBody>
      </p:sp>
      <p:pic>
        <p:nvPicPr>
          <p:cNvPr id="105" name="Google Shape;105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50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Comfortable with if-statements and for-loops?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3063288" y="1590075"/>
            <a:ext cx="3017400" cy="30174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</a:rPr>
              <a:t>Yes!</a:t>
            </a:r>
            <a:endParaRPr b="1"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