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1302a8efe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1302a8efe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1302a8efe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1302a8efe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1302a8efe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1302a8efe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1302a8efe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1302a8efe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1302a8efe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1302a8efe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1302a8ef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1302a8ef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2482a7c5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2482a7c5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1302a8e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1302a8e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1302a8e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1302a8e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1302a8e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1302a8e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2482a7c5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2482a7c5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1302a8ef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1302a8e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2482a7c5e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2482a7c5e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2482a7c5e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2482a7c5e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2482a7c5e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2482a7c5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2482a7c5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2482a7c5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2482a7c5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2482a7c5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1302a8ef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1302a8ef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1302a8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1302a8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0" Type="http://schemas.openxmlformats.org/officeDocument/2006/relationships/hyperlink" Target="https://factfinder.census.gov/faces/nav/jsf/pages/index.xhtml" TargetMode="External"/><Relationship Id="rId13" Type="http://schemas.openxmlformats.org/officeDocument/2006/relationships/hyperlink" Target="http://data.worldbank.org/country/china" TargetMode="External"/><Relationship Id="rId12" Type="http://schemas.openxmlformats.org/officeDocument/2006/relationships/hyperlink" Target="http://data.worldbank.org/country/russian-feder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bhisheksugam/Climate_Poli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engho/Car2kno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anewton/BioReactor-Data-Logg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 sz="4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31,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6: Team Selection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project proposals: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notes on what projects sound interesting to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project proposals: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have time in class to talk to each other and form teams around a project proposal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3-4 people per team - 1 person submits names via Canvas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team has 1-2 people and can’t find </a:t>
            </a:r>
            <a:r>
              <a:rPr lang="en"/>
              <a:t>more</a:t>
            </a:r>
            <a:r>
              <a:rPr lang="en"/>
              <a:t> people or a project, I will help coordinate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to miss class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me know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will help you find a project team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6-7: Idea Validation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Agree as a team on what the project is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Clarity about the project type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Consensus on the problem being solved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Validate that the project is feasible and large enough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Is there an unmet need (i.e. no code already exists)?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 you have data that can solve the problem?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Will this project take about a month of effort for 3-4 people to complete?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git repository for your team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README.md with result of the idea validation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One person submits the repository link via Canvas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7: Software &amp; Use Case Design (in class)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exercise to design your project: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ho are the users? What do they know?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information do users want from the system?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- how users interact with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class: complete and submit the design in your GitHub repository by the next lecture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8: Technology Reviews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presentation addressing a choice of library.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Stay tuned!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7-10: Project Work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Weekly standups in class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Collaboration outside of class - code reviews &amp; pull requests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 on the milestones you’ve defined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Style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Finals: Presentations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8 minute oral presentations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group members should present a part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 design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Demo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Lessons learned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Slides + demo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Public Data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http://drugbank.ca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http://toxnet.nlm.nih.gov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https://data.seattle.gov/Transportation/Traffic-Flow-Counts/7svg-ds5z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https://www.divvybikes.com/data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http://www.nyc.gov/html/tlc/html/about/trip_record_data.shtml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https://www.kaggle.com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Pronto bike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American Fact Finder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European union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Russian federation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China data (World bank)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 Examples</a:t>
            </a:r>
            <a:endParaRPr/>
          </a:p>
        </p:txBody>
      </p:sp>
      <p:sp>
        <p:nvSpPr>
          <p:cNvPr id="198" name="Google Shape;198;p29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Just to get your mind working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Wizard for Farmers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8520600" cy="3844800"/>
          </a:xfrm>
          <a:prstGeom prst="rect">
            <a:avLst/>
          </a:prstGeom>
          <a:solidFill>
            <a:srgbClr val="FFFFFF">
              <a:alpha val="773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output: a tool (a simple web app)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Give it your location (zip code?)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a machine learning model to predict future temperature and precipitation for your zip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will predict your last frost and whether it will be a warmer/cooler or wetter/dryer year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will predict which crops you (the farmer) should plant to make the most money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NOAA data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Historical weather (temperature/precipitation) by location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El Niño/Southern Oscillation history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Atlantic/Pacific Multidecadal Oscillation history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Solar Cycle history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USDA data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State agricultural output data by crop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101" y="3040901"/>
            <a:ext cx="1826150" cy="18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7269350" y="4657075"/>
            <a:ext cx="17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Tide Me Over!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output: research &amp; reusable data (map visualizations)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Research how tides affect water changes in Puget Sound via mooring buoy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Depth, oxygen, chlorophyll, and salinity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Build map visualizations with a time slider to show the changes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Include a search feature to narrow in on a particular location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NOAA historical tide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King County mooring buoy data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700" y="2802200"/>
            <a:ext cx="3508750" cy="22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1"/>
          <p:cNvPicPr preferRelativeResize="0"/>
          <p:nvPr/>
        </p:nvPicPr>
        <p:blipFill rotWithShape="1">
          <a:blip r:embed="rId4">
            <a:alphaModFix/>
          </a:blip>
          <a:srcRect b="17478" l="18367" r="0" t="18590"/>
          <a:stretch/>
        </p:blipFill>
        <p:spPr>
          <a:xfrm>
            <a:off x="1339700" y="3817075"/>
            <a:ext cx="2365813" cy="1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7258725" y="4616900"/>
            <a:ext cx="17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Collaborative software engineering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Teams of 3 to 4 with 4 being optimal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 project using version control</a:t>
            </a:r>
            <a:endParaRPr sz="2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25" y="2828850"/>
            <a:ext cx="2279700" cy="13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875" y="2760126"/>
            <a:ext cx="2279700" cy="132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Fantastical Basketball*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152475"/>
            <a:ext cx="85206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448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21"/>
              <a:t>Project output: a tool (a simple web app)</a:t>
            </a:r>
            <a:endParaRPr sz="73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Give today’s best fantasy lineup for the NBA</a:t>
            </a:r>
            <a:endParaRPr sz="6921"/>
          </a:p>
          <a:p>
            <a:pPr indent="-33847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921"/>
              <a:t>Daily/weekly/whole season</a:t>
            </a:r>
            <a:endParaRPr sz="6921"/>
          </a:p>
          <a:p>
            <a:pPr indent="-33847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921"/>
              <a:t>Option to select best=points or best=money</a:t>
            </a:r>
            <a:endParaRPr sz="69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Show how the tool has performed for the previous week’s worth of games, relative to existing fantasy players</a:t>
            </a:r>
            <a:endParaRPr sz="6921"/>
          </a:p>
          <a:p>
            <a:pPr indent="-3448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21"/>
              <a:t>Data</a:t>
            </a:r>
            <a:endParaRPr sz="73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NBA historical data from basketball-reference.com (or NBA site)</a:t>
            </a:r>
            <a:endParaRPr sz="69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Day-by-day projection data from fantasydata.com (or other fantasy site)</a:t>
            </a:r>
            <a:endParaRPr sz="69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4891"/>
              <a:t>* This is a VERY HARD PROBLEM. The output of the project is not a predictor that does better than existing players, but one that at least is not terrible.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825" y="308350"/>
            <a:ext cx="1953725" cy="19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2"/>
          <p:cNvSpPr txBox="1"/>
          <p:nvPr/>
        </p:nvSpPr>
        <p:spPr>
          <a:xfrm>
            <a:off x="7279975" y="4625150"/>
            <a:ext cx="17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software engineering experience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(use cases, component specification)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(how to, docstrings)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(PEP8, pylint)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Coding, testing &amp; milestones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 &amp; code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1: Answer “Research” Questions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Answer two to three questions of business or scientific relevance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Jupyter notebook and supporting python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Climate Police</a:t>
            </a:r>
            <a:r>
              <a:rPr lang="en"/>
              <a:t>: Analyze effects of pollution on the planet.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2: Create Reusable Data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Create data repository with tools  (e.g., search, visualization, analytics)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Car2Know</a:t>
            </a:r>
            <a:r>
              <a:rPr lang="en"/>
              <a:t>: Provide car rental data to users of Car2Go (e.g., for planning trips)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3: Create a Tool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Solve a problem common to many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reinvent the wheel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BioReactor Data Logging</a:t>
            </a:r>
            <a:r>
              <a:rPr lang="en"/>
              <a:t> – Monitor and publish data from BioReactor experiments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Data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least two non-trivial data 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need to be combined, joined, merged, etc. to answer the scientific questions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access to the data NOW!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618829" y="1575825"/>
            <a:ext cx="1418334" cy="2581520"/>
            <a:chOff x="618820" y="1574022"/>
            <a:chExt cx="1418334" cy="1747695"/>
          </a:xfrm>
        </p:grpSpPr>
        <p:cxnSp>
          <p:nvCxnSpPr>
            <p:cNvPr id="109" name="Google Shape;109;p20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20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20"/>
            <p:cNvGrpSpPr/>
            <p:nvPr/>
          </p:nvGrpSpPr>
          <p:grpSpPr>
            <a:xfrm>
              <a:off x="624893" y="1574022"/>
              <a:ext cx="1269299" cy="1747695"/>
              <a:chOff x="1219851" y="1574022"/>
              <a:chExt cx="1269299" cy="1747695"/>
            </a:xfrm>
          </p:grpSpPr>
          <p:sp>
            <p:nvSpPr>
              <p:cNvPr id="113" name="Google Shape;113;p20"/>
              <p:cNvSpPr txBox="1"/>
              <p:nvPr/>
            </p:nvSpPr>
            <p:spPr>
              <a:xfrm>
                <a:off x="1321850" y="2695017"/>
                <a:ext cx="11673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Proposals &amp; Team Selection</a:t>
                </a:r>
                <a:endParaRPr b="1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4" name="Google Shape;114;p20"/>
              <p:cNvSpPr txBox="1"/>
              <p:nvPr/>
            </p:nvSpPr>
            <p:spPr>
              <a:xfrm>
                <a:off x="1219851" y="1574022"/>
                <a:ext cx="7185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Week 6</a:t>
                </a:r>
                <a:endParaRPr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5" name="Google Shape;115;p20"/>
          <p:cNvGrpSpPr/>
          <p:nvPr/>
        </p:nvGrpSpPr>
        <p:grpSpPr>
          <a:xfrm>
            <a:off x="1796901" y="1575825"/>
            <a:ext cx="1574556" cy="2581520"/>
            <a:chOff x="1760535" y="1575827"/>
            <a:chExt cx="1574871" cy="1747695"/>
          </a:xfrm>
        </p:grpSpPr>
        <p:cxnSp>
          <p:nvCxnSpPr>
            <p:cNvPr id="116" name="Google Shape;116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 txBox="1"/>
            <p:nvPr/>
          </p:nvSpPr>
          <p:spPr>
            <a:xfrm>
              <a:off x="2021562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Idea validation 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0"/>
            <p:cNvSpPr txBox="1"/>
            <p:nvPr/>
          </p:nvSpPr>
          <p:spPr>
            <a:xfrm>
              <a:off x="1760535" y="1575827"/>
              <a:ext cx="877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6-7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" name="Google Shape;121;p20"/>
          <p:cNvGrpSpPr/>
          <p:nvPr/>
        </p:nvGrpSpPr>
        <p:grpSpPr>
          <a:xfrm>
            <a:off x="3287701" y="1575825"/>
            <a:ext cx="1418051" cy="2581520"/>
            <a:chOff x="1917073" y="1575827"/>
            <a:chExt cx="1418334" cy="1747695"/>
          </a:xfrm>
        </p:grpSpPr>
        <p:cxnSp>
          <p:nvCxnSpPr>
            <p:cNvPr id="122" name="Google Shape;122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 txBox="1"/>
            <p:nvPr/>
          </p:nvSpPr>
          <p:spPr>
            <a:xfrm>
              <a:off x="2021567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Software &amp;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Use Case Design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(in class)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1919547" y="15758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7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20"/>
          <p:cNvGrpSpPr/>
          <p:nvPr/>
        </p:nvGrpSpPr>
        <p:grpSpPr>
          <a:xfrm>
            <a:off x="4621995" y="1575825"/>
            <a:ext cx="1418051" cy="2581520"/>
            <a:chOff x="1917073" y="1575827"/>
            <a:chExt cx="1418334" cy="1747695"/>
          </a:xfrm>
        </p:grpSpPr>
        <p:cxnSp>
          <p:nvCxnSpPr>
            <p:cNvPr id="128" name="Google Shape;128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 txBox="1"/>
            <p:nvPr/>
          </p:nvSpPr>
          <p:spPr>
            <a:xfrm>
              <a:off x="2021548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Technology Review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0"/>
            <p:cNvSpPr txBox="1"/>
            <p:nvPr/>
          </p:nvSpPr>
          <p:spPr>
            <a:xfrm>
              <a:off x="1919554" y="15758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8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20"/>
          <p:cNvGrpSpPr/>
          <p:nvPr/>
        </p:nvGrpSpPr>
        <p:grpSpPr>
          <a:xfrm>
            <a:off x="5709674" y="1575825"/>
            <a:ext cx="1664666" cy="2581520"/>
            <a:chOff x="1670408" y="1575827"/>
            <a:chExt cx="1664999" cy="1747695"/>
          </a:xfrm>
        </p:grpSpPr>
        <p:cxnSp>
          <p:nvCxnSpPr>
            <p:cNvPr id="134" name="Google Shape;134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2021554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Ongoing project work &amp; consultations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1670408" y="1575827"/>
              <a:ext cx="967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7-10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20"/>
          <p:cNvGrpSpPr/>
          <p:nvPr/>
        </p:nvGrpSpPr>
        <p:grpSpPr>
          <a:xfrm>
            <a:off x="7290583" y="1575825"/>
            <a:ext cx="1418051" cy="2581520"/>
            <a:chOff x="1917073" y="1575827"/>
            <a:chExt cx="1418334" cy="1747695"/>
          </a:xfrm>
        </p:grpSpPr>
        <p:cxnSp>
          <p:nvCxnSpPr>
            <p:cNvPr id="140" name="Google Shape;140;p20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20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2021560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Presentations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1919539" y="15758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Finals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6: Project Proposals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what you’re passionate about and convince others to work with you: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 (PowerPoint, Keynote, or Google Slides)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type (research, reusable data, tool)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pitch - what will you do, why it is cool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2+ data sources (could be tentative)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Due by 12pm next Tuesday via Canvas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In-class presentation of your proposal (2 minutes) - volunteers*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Participation points! If you are unable to attend, please let me know.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