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84ccb5c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84ccb5c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4ccb5c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4ccb5c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84ccb5c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84ccb5c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4ccb5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4ccb5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7d6d2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7d6d2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67d6d21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67d6d21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4ccb5c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4ccb5c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4ccb5c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4ccb5c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4ccb5c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4ccb5c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4ccb5c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4ccb5c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84ccb5c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84ccb5c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14,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5: Drawbacks/Remaining Concerns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 there anything in the “con” list to be concerned about?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Will you have to mitigate any drawbacks?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will you watch out for?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Demonstration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Show us how the package might work for you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Could be: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Input =&gt; run code =&gt; output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Processing libraries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ML libraries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etc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Visual demonstration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Map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Web app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Graphing/visualizations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Command line interaction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etc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 Presentation: Summary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week, in class on 2/21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Maximum 8 minutes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Everyone on the team should speak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&amp;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Package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Package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Your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Drawbacks/Remaining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of the Package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Situation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need to write code to do &lt;X&gt;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It’s really hard to write the code for &lt;X&gt; from scratch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search online for existing Python packages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find that you could use packages &lt;A&gt;, &lt;B&gt;, or &lt;C&gt;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Which do you use?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technology reviews?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Package research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Package evaluation for deployment in a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Contents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Background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Choices comparison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Decision &amp; why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Drawbacks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technology reviews?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Helps you make a good choice between different package options!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Solves the use case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Avoids pitfalls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Technology Review Format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1: Background &amp; Use Case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What’s your application?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use case are you trying to solve?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about it needs a Python library?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2: Python Package Choices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Find 2+ Python libraries that potentially address your use case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Describe the libraries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Author (if known - eg a particular company)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Brief summary of library’s purpose (check out the README!)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3(+): Package Comparison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</a:t>
            </a:r>
            <a:r>
              <a:rPr lang="en" sz="2200"/>
              <a:t>ide-by-side comparisons of the technologies (pros/cons)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Char char="○"/>
            </a:pPr>
            <a:r>
              <a:rPr i="1" lang="en" sz="2000">
                <a:solidFill>
                  <a:srgbClr val="980000"/>
                </a:solidFill>
              </a:rPr>
              <a:t>This will require that you actually install and use the technologies!</a:t>
            </a:r>
            <a:endParaRPr i="1" sz="2000">
              <a:solidFill>
                <a:srgbClr val="98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Things to think about, as a starting point: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Addresses all requirements of your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Compatibility with other elements of the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Ease of 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Computational efficiency for the scale of data you’ll be using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software bugs that will impair your use case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Availability of relevant examples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Look at open issues on GitHub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4: Your Choice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</a:t>
            </a:r>
            <a:r>
              <a:rPr lang="en" sz="2200"/>
              <a:t>hat did you choose to use?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did you choose it?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