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8cac9c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8cac9c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98cac9c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98cac9c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98cac9c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98cac9c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902ce95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902ce95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updates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20,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Standups!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Final Presentation Date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presentations will be Thursday March 20, 5-8pm, as on the calendar and course website.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NOT as on MyUW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 me know if you have issues with the scheduling.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today: project software design exercise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You’ve uploaded to GitHub, right?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We’ll take a look and give you a grade, as well as any notes on your proposed design.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may fix any issues for regrade during the final project evaluation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 initial project demo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Goal: show off what you’ve done so far + Technology Review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…you’ve done something so far, right?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doesn’t have to be anywhere near complete!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But it </a:t>
            </a:r>
            <a:r>
              <a:rPr lang="en" sz="1800"/>
              <a:t>should</a:t>
            </a:r>
            <a:r>
              <a:rPr lang="en" sz="1800"/>
              <a:t> do something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 prepared to talk through your Technology Review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it will work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TA and I will walk around the room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You’ll demonstrate your project to either the TA, or both a TA and 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Low stress!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Grading: participation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