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3886b20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3886b20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6492a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66492a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66492aa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66492aa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66492aa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66492aa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66492a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66492a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3886b20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3886b20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3886b20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3886b20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886b20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886b20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3886b20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3886b20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886b20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886b20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3886b205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3886b205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886b20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886b20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3886b20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3886b20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 Repository Page &gt; Settings &gt; Branches &gt; Add branch protection rule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8" y="1489150"/>
            <a:ext cx="6097375" cy="30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118900" y="1632900"/>
            <a:ext cx="24612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now for your exercise repository!</a:t>
            </a:r>
            <a:endParaRPr sz="2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on your project repository!</a:t>
            </a:r>
            <a:endParaRPr sz="2200">
              <a:solidFill>
                <a:srgbClr val="9800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50" y="4248399"/>
            <a:ext cx="7411449" cy="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strategies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chat mechanism for informal, quick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doesn’t really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hesitate to hop on a Zoom to follow-up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as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 description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people, one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mistakes with more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for both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trying it for difficult tasks!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who has hands on keyboard at least every 30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talking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feedback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responses to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Constructive criticism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(gently) giving teammates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observations, not generalization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Sandwich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to the response!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wait until the survey at the end of the quarter!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50" y="1360173"/>
            <a:ext cx="3016601" cy="1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Summary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1-2 minutes per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standups?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 status and actions within and between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say in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 you’ve made since the last standup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it compares with the plan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behind plan, how to compensate to make plan end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Deliverables for next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to making next deliverables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Technology uncertainties and blockers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Team issues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class!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353250" y="2200625"/>
            <a:ext cx="7842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Good way to keep track of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Milestones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link to an issue in a PR, it will auto-link the two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it if you like!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/>
              <a:t>Pull Requests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Pull Request = “PR”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Yeah, it’s a confusing name: “hey repo owners, please PULL my change into main”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in the description of a PR?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Background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what change you are making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how that change affects the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plan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How did you test the code?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Include specific commands that you ran, and the output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ALWAYS!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push directly to main in a true emergency (not in this class!)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option: draft pull requests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18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you’re not fully ready to submit it for code review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00" y="1017734"/>
            <a:ext cx="6759925" cy="3974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6490175" y="4290125"/>
            <a:ext cx="24561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looks at, comments on, and approves a PR - NOT one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code </a:t>
            </a:r>
            <a:r>
              <a:rPr lang="en"/>
              <a:t>review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code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comment on in a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 or missing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Choice of variable and function names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Code readability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 doesn’t have a test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improve reuse and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existing Python packages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Protect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200"/>
              <a:t> </a:t>
            </a:r>
            <a:r>
              <a:rPr lang="en" sz="2200"/>
              <a:t>a</a:t>
            </a:r>
            <a:r>
              <a:rPr lang="en" sz="2200"/>
              <a:t>gainst accidents!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 pull requests and code reviews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Common in the real world</a:t>
            </a:r>
            <a:endParaRPr sz="2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1" y="3068950"/>
            <a:ext cx="8598477" cy="1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