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3886b205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03886b205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886b205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3886b205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886b20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3886b20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3886b20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3886b20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3886b205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3886b205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3886b205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3886b205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3886b205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3886b205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3886b205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3886b205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3886b205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3886b205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3886b205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3886b205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3886b20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3886b20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3886b205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3886b205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886b205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3886b205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3886b205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3886b205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03886b205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03886b205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3886b205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3886b205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03886b205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03886b205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3886b205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3886b205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3886b205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3886b205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03886b205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03886b205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3886b205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3886b205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3886b20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3886b20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3886b20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3886b20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3886b205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3886b205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3886b205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3886b205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697fee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697fee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3886b20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3886b20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66492aa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66492aa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66492aa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66492aa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66492aa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66492aa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3886b20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3886b20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3886b20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3886b20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3886b205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3886b205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3886b205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3886b205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3886b205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3886b205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3886b205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3886b20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atlassian.com/git/tutorials/merging-vs-rebas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Git, Part 2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6,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37" y="1368675"/>
            <a:ext cx="8222724" cy="27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your merge conflict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fetch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merge origin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/>
              <a:t>Open the files with the conflict in a text editor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 the conflict, which always has lots of &lt;&lt;&lt;&lt;&lt;&lt; and &gt;&gt;&gt;&gt;&gt;&gt;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Rewrite the block between the brackets to what you want it to be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Remove the brackets and equals signs too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commit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Collaborating Scenario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</a:t>
            </a:r>
            <a:r>
              <a:rPr lang="en" sz="2400"/>
              <a:t>ain development trunk of codebase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Bug comes in via issue report on 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need to work on the bug but don’t want to screw up the main development trunk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to do?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25" y="1152475"/>
            <a:ext cx="6368949" cy="377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6050000" y="17440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name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make more sense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NOTE!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ain vs master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vs GitHub</a:t>
            </a:r>
            <a:endParaRPr b="1"/>
          </a:p>
        </p:txBody>
      </p:sp>
      <p:sp>
        <p:nvSpPr>
          <p:cNvPr id="143" name="Google Shape;143;p25"/>
          <p:cNvSpPr/>
          <p:nvPr/>
        </p:nvSpPr>
        <p:spPr>
          <a:xfrm>
            <a:off x="5212025" y="1959875"/>
            <a:ext cx="551100" cy="251100"/>
          </a:xfrm>
          <a:prstGeom prst="rect">
            <a:avLst/>
          </a:prstGeom>
          <a:solidFill>
            <a:srgbClr val="A4E7F9"/>
          </a:solidFill>
          <a:ln cap="flat" cmpd="sng" w="9525">
            <a:solidFill>
              <a:srgbClr val="A4E7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commands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new branch on your local computer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branch name-of-branch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Delete a branch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branch -D name-of-branch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Switch to a branch (or main)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name-of-branch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Make a new branch and switch into it all at once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-b name-of-new-branch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Branches: visual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7"/>
          <p:cNvGrpSpPr/>
          <p:nvPr/>
        </p:nvGrpSpPr>
        <p:grpSpPr>
          <a:xfrm>
            <a:off x="311700" y="1152475"/>
            <a:ext cx="4217760" cy="3416400"/>
            <a:chOff x="311700" y="1152475"/>
            <a:chExt cx="4217760" cy="3416400"/>
          </a:xfrm>
        </p:grpSpPr>
        <p:pic>
          <p:nvPicPr>
            <p:cNvPr id="157" name="Google Shape;157;p27"/>
            <p:cNvPicPr preferRelativeResize="0"/>
            <p:nvPr/>
          </p:nvPicPr>
          <p:blipFill rotWithShape="1">
            <a:blip r:embed="rId3">
              <a:alphaModFix/>
            </a:blip>
            <a:srcRect b="57838" l="26526" r="30008" t="6953"/>
            <a:stretch/>
          </p:blipFill>
          <p:spPr>
            <a:xfrm>
              <a:off x="311700" y="1152475"/>
              <a:ext cx="4217760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7"/>
            <p:cNvSpPr txBox="1"/>
            <p:nvPr/>
          </p:nvSpPr>
          <p:spPr>
            <a:xfrm>
              <a:off x="648350" y="1497925"/>
              <a:ext cx="173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After branch creation</a:t>
              </a:r>
              <a:endParaRPr sz="1800"/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4501122" y="1152477"/>
            <a:ext cx="4331177" cy="3416400"/>
            <a:chOff x="4501122" y="1152477"/>
            <a:chExt cx="4331177" cy="3416400"/>
          </a:xfrm>
        </p:grpSpPr>
        <p:pic>
          <p:nvPicPr>
            <p:cNvPr id="160" name="Google Shape;160;p27"/>
            <p:cNvPicPr preferRelativeResize="0"/>
            <p:nvPr/>
          </p:nvPicPr>
          <p:blipFill rotWithShape="1">
            <a:blip r:embed="rId3">
              <a:alphaModFix/>
            </a:blip>
            <a:srcRect b="0" l="26827" r="29705" t="65713"/>
            <a:stretch/>
          </p:blipFill>
          <p:spPr>
            <a:xfrm>
              <a:off x="4501122" y="1152477"/>
              <a:ext cx="4331177" cy="34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7"/>
            <p:cNvSpPr txBox="1"/>
            <p:nvPr/>
          </p:nvSpPr>
          <p:spPr>
            <a:xfrm>
              <a:off x="5160350" y="1497925"/>
              <a:ext cx="173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After branch checkout</a:t>
              </a:r>
              <a:endParaRPr sz="1800"/>
            </a:p>
          </p:txBody>
        </p:sp>
      </p:grpSp>
      <p:sp>
        <p:nvSpPr>
          <p:cNvPr id="162" name="Google Shape;162;p27"/>
          <p:cNvSpPr/>
          <p:nvPr/>
        </p:nvSpPr>
        <p:spPr>
          <a:xfrm>
            <a:off x="3540000" y="4078975"/>
            <a:ext cx="551100" cy="251100"/>
          </a:xfrm>
          <a:prstGeom prst="rect">
            <a:avLst/>
          </a:prstGeom>
          <a:solidFill>
            <a:srgbClr val="A4E7F9"/>
          </a:solidFill>
          <a:ln cap="flat" cmpd="sng" w="9525">
            <a:solidFill>
              <a:srgbClr val="A4E7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</a:t>
            </a:r>
            <a:endParaRPr sz="1100"/>
          </a:p>
        </p:txBody>
      </p:sp>
      <p:sp>
        <p:nvSpPr>
          <p:cNvPr id="163" name="Google Shape;163;p27"/>
          <p:cNvSpPr/>
          <p:nvPr/>
        </p:nvSpPr>
        <p:spPr>
          <a:xfrm>
            <a:off x="7783625" y="4170125"/>
            <a:ext cx="551100" cy="251100"/>
          </a:xfrm>
          <a:prstGeom prst="rect">
            <a:avLst/>
          </a:prstGeom>
          <a:solidFill>
            <a:srgbClr val="A4E7F9"/>
          </a:solidFill>
          <a:ln cap="flat" cmpd="sng" w="9525">
            <a:solidFill>
              <a:srgbClr val="A4E7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22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But how do we get our features back into main?</a:t>
            </a:r>
            <a:endParaRPr sz="2200"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350" y="1152475"/>
            <a:ext cx="6368949" cy="377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6296075" y="1972125"/>
            <a:ext cx="551100" cy="251100"/>
          </a:xfrm>
          <a:prstGeom prst="rect">
            <a:avLst/>
          </a:prstGeom>
          <a:solidFill>
            <a:srgbClr val="A4E7F9"/>
          </a:solidFill>
          <a:ln cap="flat" cmpd="sng" w="9525">
            <a:solidFill>
              <a:srgbClr val="A4E7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Main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775" y="427025"/>
            <a:ext cx="6430874" cy="42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a pull request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your branch, push the branch to GitHub: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You’ll need to configure git: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git config --global --add --bool push.autoSetupRemote true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This tells git to automatically sync the proper branch with GitHub when you push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Follow the link:</a:t>
            </a:r>
            <a:endParaRPr sz="1700"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50" y="3853625"/>
            <a:ext cx="7656098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on GitHub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7"/>
            <a:ext cx="8520600" cy="362428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/>
          <p:nvPr/>
        </p:nvSpPr>
        <p:spPr>
          <a:xfrm>
            <a:off x="1846500" y="2757100"/>
            <a:ext cx="1037100" cy="442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I…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the change history for a repository?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files in the directory are modified since the last commit?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the changes between modified files and the last commit?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place a modified file into the staging area?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the staged files into the repository history?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“My commit message”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Usually: via the GitHub interface in a Pull Request (more in next slide!)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merge branch-name	</a:t>
            </a:r>
            <a:r>
              <a:rPr i="1" lang="en"/>
              <a:t>(familiar?)</a:t>
            </a:r>
            <a:endParaRPr i="1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230"/>
            <a:ext cx="8520599" cy="224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through the GitHub UI for a Pull Request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forget to delete the branch when you’re done!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(or configure auto-deletion in the repo Settings)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12" y="1430050"/>
            <a:ext cx="8426174" cy="24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19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Someone else merged a conflicting change so I can’t merge my branch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50" y="935025"/>
            <a:ext cx="6327925" cy="40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conflicts: merging main into your branch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Via the GitHub interface (ONLY if simple eg Markdown files)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checkout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pull		# pull in the conflict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checkout your-feature-branch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merge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(fix merge conflicts by editing the conflicting files, git add as needed)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commit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		# update the remote version of your 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25" y="381775"/>
            <a:ext cx="8664936" cy="45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main into your branch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Non-destructive - existing branches are not changed in any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 “merge commits” in the history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conflicts: rebasing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like me and HATE those “merge commits”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pull		# pull in the conflict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your-feature-branch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main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i="1" lang="en"/>
              <a:t>(fix merge conflicts by editing the conflicting files, git add as needed)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--continue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--force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“rewrites history” - hence why you need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--force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More about merging vs rebasing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88" y="404750"/>
            <a:ext cx="8736225" cy="4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Rebasing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Perfectly linear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extraneous “merge commits” - cleaner history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Rewriting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tell when things were rebased exactly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NEVER USE REBASING ON A PUBLIC BRANCH (ie main)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Only your own private branches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Rebasing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You don’t have to wait until you have an approval to rebase or merge main into your branch!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It’s a good idea if you know someone else submitted a major change that might affect yours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 following verbs do?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Collaborative Flow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new branch (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checkout -b new-branch-name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Commit some changes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Push your branch to GitHub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pull request in the UI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Pull and merge main into your branch again, resolving conflicts, if necessary (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git merge main </a:t>
            </a:r>
            <a:r>
              <a:rPr lang="en" sz="2200"/>
              <a:t>or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git rebase main</a:t>
            </a:r>
            <a:r>
              <a:rPr lang="en" sz="2200"/>
              <a:t>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Merge the pull request using github.com and the big green button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Everyone: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Follow the standard collaborative flow to make a change to README.md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Review each other’s pull requests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Everyone should merge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Oops! I forgot to switch to a new branch and now I my commits are on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900"/>
              <a:t>!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 a new branch where you are. This will save your commits and give then the new branch name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Checkout the main branch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Reset main back to before your commits. Count how many commits back you want to go, then reset. For example, if you’ve accidentally added 2 commits: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it reset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--hard HEAD~2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Now you can checkout your new branch and continue with your changes</a:t>
            </a:r>
            <a:endParaRPr sz="1900"/>
          </a:p>
        </p:txBody>
      </p:sp>
      <p:grpSp>
        <p:nvGrpSpPr>
          <p:cNvPr id="276" name="Google Shape;276;p44"/>
          <p:cNvGrpSpPr/>
          <p:nvPr/>
        </p:nvGrpSpPr>
        <p:grpSpPr>
          <a:xfrm>
            <a:off x="3382625" y="3423825"/>
            <a:ext cx="3767700" cy="536400"/>
            <a:chOff x="3382625" y="3423825"/>
            <a:chExt cx="3767700" cy="536400"/>
          </a:xfrm>
        </p:grpSpPr>
        <p:sp>
          <p:nvSpPr>
            <p:cNvPr id="277" name="Google Shape;277;p44"/>
            <p:cNvSpPr txBox="1"/>
            <p:nvPr/>
          </p:nvSpPr>
          <p:spPr>
            <a:xfrm>
              <a:off x="3795125" y="3423825"/>
              <a:ext cx="335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says get rid of the commits entirely</a:t>
              </a:r>
              <a:endParaRPr/>
            </a:p>
          </p:txBody>
        </p:sp>
        <p:cxnSp>
          <p:nvCxnSpPr>
            <p:cNvPr id="278" name="Google Shape;278;p44"/>
            <p:cNvCxnSpPr>
              <a:stCxn id="277" idx="1"/>
            </p:cNvCxnSpPr>
            <p:nvPr/>
          </p:nvCxnSpPr>
          <p:spPr>
            <a:xfrm flipH="1">
              <a:off x="3382625" y="3623925"/>
              <a:ext cx="412500" cy="33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Branch Notes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Conflicts are natural! There is nothing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your branch something descriptive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your branch name with your user id</a:t>
            </a:r>
            <a:br>
              <a:rPr lang="en"/>
            </a:br>
            <a:r>
              <a:rPr lang="en"/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mwinstanley/readmeUpdate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your branch when you’re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Configure auto-deletion in the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Settings &gt; Automatically delete head branches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solution!</a:t>
            </a:r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913" y="1152475"/>
            <a:ext cx="3754175" cy="37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totally new copy of the repository, which you can change and ask the original owners to “pull” back into their own version.</a:t>
            </a:r>
            <a:endParaRPr/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812" y="1895500"/>
            <a:ext cx="6534375" cy="30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25" y="1152476"/>
            <a:ext cx="7991148" cy="37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/>
          <p:nvPr/>
        </p:nvSpPr>
        <p:spPr>
          <a:xfrm>
            <a:off x="7183175" y="2148050"/>
            <a:ext cx="955800" cy="36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</a:t>
            </a:r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not in this class (use branches)!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Making changes to open-source libraries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HEAD~3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into teams of 2-3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Identify someone to“own” a repository who will create it in their GitHub account (PUBLIC repository)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 README.md, LICENSE and .gitignore using the UI</a:t>
            </a:r>
            <a:endParaRPr sz="24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Python language &amp; MIT license are good to start</a:t>
            </a:r>
            <a:endParaRPr sz="21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the other team members as collaborators to the repository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clone on their computer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add collaborators to a repository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Settings, then Collaborators &amp; Teams, then Add People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63" y="2515975"/>
            <a:ext cx="5990473" cy="2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Everyone make changes to the README.md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Status, diff, add, commit, push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happens?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75" y="367350"/>
            <a:ext cx="5215849" cy="45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730" y="280025"/>
            <a:ext cx="5394546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