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8cac9c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8cac9c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98cac9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98cac9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98cac9c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98cac9c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8cac9c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8cac9c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98cac9c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98cac9c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902ce95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902ce95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98cac9c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98cac9c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8cac9c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8cac9c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updates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15,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 you had a happy Python &amp; bash Valentine’s Day!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2753100" y="1666475"/>
            <a:ext cx="3637800" cy="2864400"/>
          </a:xfrm>
          <a:prstGeom prst="heart">
            <a:avLst/>
          </a:prstGeom>
          <a:solidFill>
            <a:srgbClr val="FFF2CC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930400" y="1881425"/>
            <a:ext cx="3283200" cy="2575200"/>
          </a:xfrm>
          <a:prstGeom prst="heart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</a:t>
            </a:r>
            <a:endParaRPr b="1" sz="5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Standups!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on the website: Final Presentations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presentations will be Wednesday March 13, 5-8pm, as on the calendar.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NOT 6-8:30pm as on the syllabus - whoops!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me know if you have issues with the scheduling.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lecture for final class (3/7)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Scientist at Spotify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Let us know what you’re interested in hearing about!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Add your questions in the survey on the Syllabus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today: project software design exercise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You’ve uploaded to GitHub, right?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We’ll take a look and give you a grade, as well as any notes on your proposed design.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may fix any issues for regrade during the final project evaluation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initial project demo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show off what you’ve done so far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…you’ve done something so far, right?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doesn’t have to be anywhere near complete!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it </a:t>
            </a:r>
            <a:r>
              <a:rPr lang="en" sz="1800"/>
              <a:t>should</a:t>
            </a:r>
            <a:r>
              <a:rPr lang="en" sz="1800"/>
              <a:t> do something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work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TAs and I will walk around the room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You’ll demonstrate your project to either a TA, or both a TA and 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stress!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Grading: participation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hours: Melissa’s updated hours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 evenings, 6-8pm on Zoom for next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of course always by appointment!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Mithali’s office hours will be next Thursday 3:30-4:30pm for NEXT WEEK only - not Wednesday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Lastly…. This week!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Testing!</a:t>
            </a:r>
            <a:endParaRPr sz="22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Testing expected for your project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