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a08891e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a08891e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0c99e0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e0c99e0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0c99e0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e0c99e0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a08891e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a08891e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24613b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24613b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24613b6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24613b6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e0c99e0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e0c99e0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0c99e0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0c99e0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e0c99e00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e0c99e0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e0c99e00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e0c99e00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0c99e0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e0c99e0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0c99e0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0c99e0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UWDATA515/ci_example/blob/main/pyproject.to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umpy/numpy" TargetMode="External"/><Relationship Id="rId4" Type="http://schemas.openxmlformats.org/officeDocument/2006/relationships/hyperlink" Target="https://github.com/pandas-dev/panda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etuptools.pypa.io/en/latest/userguid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ackaging.python.org/en/latest/tutorials/packaging-project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Packages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March 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https://github.com/UWDATA515/ci_example/blob/main/pyproject.toml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existing Python packages. These may be more complicated: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https://github.com/numpy/numpy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https://github.com/pandas-dev/pandas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your package to PyPI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your code and version number. Run your test suites and ensure your code works as intended. Create a PyPI account if you don’t have one already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your source, and if desired, binary distribution: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-m build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twine</a:t>
            </a:r>
            <a:r>
              <a:rPr lang="en"/>
              <a:t> package to submit builds to PyPI.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(Can install using conda install twine, pip install twine,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twine upload dist/*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166050" y="2368650"/>
            <a:ext cx="2765400" cy="1553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NOT REQUIRED!</a:t>
            </a:r>
            <a:endParaRPr b="1" sz="2500">
              <a:solidFill>
                <a:srgbClr val="85200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 Set up your project’s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r>
              <a:rPr lang="en"/>
              <a:t> file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https://setuptools.pypa.io/en/latest/userguide/index.html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it builds!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 -m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(remember to install the build tools as part of your environment!)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it out!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built tar.gz from dist to a folder outside your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(empty) conda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python3 -m pip install ./&lt;your-package-name&gt;.tar.gz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running python and try importing your modules and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Updates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Practice Presentations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your first demo - low stress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ALSO have a first draft of your presentation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Definitely does not need to be complete, but we want to see the beginning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also your time to have any last minute discussions with instructors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 stuff we’ve learned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2603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to reiterate: you must include the following in your projects.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 test coverage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 coverage is not </a:t>
            </a:r>
            <a:r>
              <a:rPr i="1" lang="en" sz="1600"/>
              <a:t>sufficient</a:t>
            </a:r>
            <a:r>
              <a:rPr lang="en" sz="1600"/>
              <a:t> - make sure you write good tests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README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Updated!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Inline documentation (docstrings)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functions/modules</a:t>
            </a:r>
            <a:endParaRPr sz="1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1152475"/>
            <a:ext cx="42603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examples</a:t>
            </a:r>
            <a:r>
              <a:rPr lang="en"/>
              <a:t> folder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do various users interact with your system?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do we (the instructors) run the code and tests?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Style</a:t>
            </a:r>
            <a:r>
              <a:rPr lang="en"/>
              <a:t>: pylint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 Integration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Pull requests &amp; reviews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Package distribution</a:t>
            </a:r>
            <a:r>
              <a:rPr lang="en"/>
              <a:t> </a:t>
            </a:r>
            <a:r>
              <a:rPr i="1" lang="en"/>
              <a:t>(today!)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a Python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1" y="337687"/>
            <a:ext cx="5455400" cy="46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8" y="281400"/>
            <a:ext cx="737420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3410259" y="1525200"/>
            <a:ext cx="5125784" cy="1169700"/>
            <a:chOff x="2080297" y="1040950"/>
            <a:chExt cx="6756900" cy="1169700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3593497" y="1040950"/>
              <a:ext cx="5243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 metadata for the package for PyPI. This metadata is then piped to a package builder - often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setuptools</a:t>
              </a:r>
              <a:r>
                <a:rPr lang="en" sz="1600"/>
                <a:t> but there are others like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hatchling</a:t>
              </a:r>
              <a:endParaRPr sz="1600"/>
            </a:p>
          </p:txBody>
        </p:sp>
        <p:cxnSp>
          <p:nvCxnSpPr>
            <p:cNvPr id="105" name="Google Shape;105;p19"/>
            <p:cNvCxnSpPr>
              <a:stCxn id="104" idx="1"/>
            </p:cNvCxnSpPr>
            <p:nvPr/>
          </p:nvCxnSpPr>
          <p:spPr>
            <a:xfrm rot="10800000">
              <a:off x="2080297" y="161920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6" name="Google Shape;106;p19"/>
          <p:cNvSpPr txBox="1"/>
          <p:nvPr/>
        </p:nvSpPr>
        <p:spPr>
          <a:xfrm>
            <a:off x="453575" y="4535875"/>
            <a:ext cx="8447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https://packaging.python.org/en/latest/tutorials/packaging-projects/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17725"/>
            <a:ext cx="8295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pyproject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.toml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requirements.txt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3029667" y="2571750"/>
            <a:ext cx="5921897" cy="1662300"/>
            <a:chOff x="2064766" y="2116025"/>
            <a:chExt cx="7315500" cy="1662300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3403966" y="2116025"/>
              <a:ext cx="59763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</a:t>
              </a:r>
              <a:r>
                <a:rPr lang="en" sz="1600"/>
                <a:t> absolute dependencies, especially useful if you’re publishing an application.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Can be generated using: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conda list --export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ip freeze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5" name="Google Shape;115;p20"/>
            <p:cNvCxnSpPr>
              <a:stCxn id="114" idx="1"/>
            </p:cNvCxnSpPr>
            <p:nvPr/>
          </p:nvCxnSpPr>
          <p:spPr>
            <a:xfrm rot="10800000">
              <a:off x="2064766" y="2127575"/>
              <a:ext cx="1339200" cy="81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17725"/>
            <a:ext cx="8295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pyproject.toml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requirements.txt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MANIFEST.in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2" name="Google Shape;122;p21"/>
          <p:cNvGrpSpPr/>
          <p:nvPr/>
        </p:nvGrpSpPr>
        <p:grpSpPr>
          <a:xfrm>
            <a:off x="3062861" y="2332075"/>
            <a:ext cx="5635577" cy="677100"/>
            <a:chOff x="2026895" y="1839850"/>
            <a:chExt cx="6961800" cy="677100"/>
          </a:xfrm>
        </p:grpSpPr>
        <p:sp>
          <p:nvSpPr>
            <p:cNvPr id="123" name="Google Shape;123;p21"/>
            <p:cNvSpPr txBox="1"/>
            <p:nvPr/>
          </p:nvSpPr>
          <p:spPr>
            <a:xfrm>
              <a:off x="3543095" y="1839850"/>
              <a:ext cx="5445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Specify data and files that should also be packaged in addition to the Python modules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4" name="Google Shape;124;p21"/>
            <p:cNvCxnSpPr>
              <a:stCxn id="123" idx="1"/>
            </p:cNvCxnSpPr>
            <p:nvPr/>
          </p:nvCxnSpPr>
          <p:spPr>
            <a:xfrm rot="10800000">
              <a:off x="2026895" y="2177800"/>
              <a:ext cx="1516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