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b602847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b602847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b602847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b602847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b602847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b602847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b602847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b602847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wdata515.github.io/schedul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&amp; Python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16,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Has anyone thought about what data or topics they might want to explore for the course project?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Homework was due before class!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https://uwdata515.github.io/schedule.html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submit up to 1 week late for -20%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 for your grades by this weekend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you receive your grade, you have 1 week to optionally revise your homework for up to full credit (see the syllabus/grading page)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Jupyter notebooks intro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Python math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●"/>
            </a:pPr>
            <a:r>
              <a:rPr lang="en" sz="2200">
                <a:solidFill>
                  <a:srgbClr val="999999"/>
                </a:solidFill>
              </a:rPr>
              <a:t>Break: 5 minutes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Python data types &amp; flow control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Python flow control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●"/>
            </a:pPr>
            <a:r>
              <a:rPr lang="en" sz="2200">
                <a:solidFill>
                  <a:srgbClr val="999999"/>
                </a:solidFill>
              </a:rPr>
              <a:t>Break: 15 minutes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numpy &amp; pandas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data visualization &amp; manipulation</a:t>
            </a:r>
            <a:endParaRPr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- no more slides!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Jupyter, here we come!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