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084ccb5cc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084ccb5cc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084ccb5cc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084ccb5cc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084ccb5cc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084ccb5cc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084ccb5cc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084ccb5c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067d6d21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067d6d21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067d6d21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067d6d21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84ccb5cc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084ccb5cc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84ccb5cc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084ccb5cc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084ccb5cc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084ccb5cc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084ccb5cc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084ccb5cc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084ccb5cc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084ccb5cc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i="1" sz="20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/>
          </a:blip>
          <a:srcRect b="22311" l="0" r="0" t="0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b="1"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" name="Google Shape;2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5" y="114901"/>
            <a:ext cx="3203124" cy="21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36596" y="4663214"/>
            <a:ext cx="584554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b="1"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95825" y="95825"/>
            <a:ext cx="8925324" cy="496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Software Design for Data Science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Reviews</a:t>
            </a:r>
            <a:endParaRPr/>
          </a:p>
        </p:txBody>
      </p:sp>
      <p:sp>
        <p:nvSpPr>
          <p:cNvPr id="64" name="Google Shape;64;p13"/>
          <p:cNvSpPr txBox="1"/>
          <p:nvPr>
            <p:ph idx="2" type="subTitle"/>
          </p:nvPr>
        </p:nvSpPr>
        <p:spPr>
          <a:xfrm>
            <a:off x="311700" y="366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Melissa Winstanley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University of Washington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February 1,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5: Drawbacks/Remaining Concerns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Is there anything in the “con” list to be concerned about?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Will you have to mitigate any drawbacks?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will you watch out for?</a:t>
            </a:r>
            <a:endParaRPr sz="2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Package Demonstration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72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Show us how the package might work for you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Could be: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Input =&gt; run code =&gt; output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Processing libraries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ML libraries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etc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Visual demonstration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Map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Web app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Graphing/visualizations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Command line interaction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2000"/>
              <a:t>etc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Review Presentation: Summary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7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week, in class on 2/8</a:t>
            </a:r>
            <a:endParaRPr/>
          </a:p>
          <a:p>
            <a:pPr indent="-342900" lvl="1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/>
              <a:t>Maximum</a:t>
            </a:r>
            <a:r>
              <a:rPr lang="en" sz="1800"/>
              <a:t> 8 minutes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Everyone on the team should speak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Only ONE use case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2-3 options, no more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Background &amp; Use 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Python Package Choices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Package Comparison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Your Choice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Drawbacks/Remaining Concerns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of the Package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Situation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need to write code to do &lt;X&gt;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It’s really hard to write the code for &lt;X&gt; from scratch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search online for existing Python packages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You find that you could use packages &lt;A&gt;, &lt;B&gt;, or &lt;C&gt;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Which do you use?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technology reviews?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Package research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Package evaluation for deployment in a project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Contents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Background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Choices comparison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Decision &amp; why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Drawbacks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technology reviews?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Helps you make a good choice between different package options!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Solves the use case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Avoids pitfalls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Technology Review Format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1: Background &amp; Use Case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What’s your application?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use case are you trying to solve?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What about it needs a Python library?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2: Python Package Choices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Find 2-3 Python libraries that potentially address your use case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Describe the libraries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Name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Author (if known - eg a particular company)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Brief summary of library’s purpose (check out the README!)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3(+): Package Comparison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3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</a:t>
            </a:r>
            <a:r>
              <a:rPr lang="en" sz="2200"/>
              <a:t>ide-by-side comparisons of the technologies (pros/cons)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000"/>
              <a:buChar char="○"/>
            </a:pPr>
            <a:r>
              <a:rPr i="1" lang="en" sz="2000">
                <a:solidFill>
                  <a:srgbClr val="980000"/>
                </a:solidFill>
              </a:rPr>
              <a:t>This will require that you actually install and use the technologies!</a:t>
            </a:r>
            <a:endParaRPr i="1" sz="2000">
              <a:solidFill>
                <a:srgbClr val="980000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Things to think about, as a starting point: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Addresses all requirements of your project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Compatibility with other elements of the project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Ease of use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Computational efficiency for the scale of data you’ll be using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software bugs that will impair your use case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Availability of relevant examples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Look at open issues on GitHub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 4: Your Choice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</a:t>
            </a:r>
            <a:r>
              <a:rPr lang="en" sz="2200"/>
              <a:t>hat did you choose to use?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Why did you choose it?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