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e0c99e00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e0c99e00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a08891e4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a08891e4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e0c99e00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e0c99e00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e0c99e00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e0c99e00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e0c99e00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e0c99e00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e0c99e00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e0c99e00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e0c99e00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e0c99e00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e0c99e00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e0c99e00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a08891e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a08891e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e0c99e00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e0c99e00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etuptools.pypa.io/en/latest/userguide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ackaging.python.org/en/latest/tutorials/packaging-project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UWDATA515/ci_example/blob/main/pyproject.to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numpy/numpy" TargetMode="External"/><Relationship Id="rId4" Type="http://schemas.openxmlformats.org/officeDocument/2006/relationships/hyperlink" Target="https://github.com/pandas-dev/pand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Packages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29,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your package to PyPI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Update your code and version number. Run your test suites and ensure your code works as intended. Create a PyPI account if you don’t have one already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your source, and if desired, binary distribution: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$ python -m build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twine</a:t>
            </a:r>
            <a:r>
              <a:rPr lang="en"/>
              <a:t> package to submit builds to PyPI.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(Can install using conda install twine, pip install twine,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$ twine upload dist/*</a:t>
            </a:r>
            <a:endParaRPr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6166050" y="2368650"/>
            <a:ext cx="2765400" cy="15534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NOT REQUIRED!</a:t>
            </a:r>
            <a:endParaRPr b="1" sz="2500">
              <a:solidFill>
                <a:srgbClr val="85200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: Set up your project’s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pyproject.toml</a:t>
            </a:r>
            <a:r>
              <a:rPr lang="en"/>
              <a:t> file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https://setuptools.pypa.io/en/latest/userguide/index.html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it builds!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python -m build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46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Distributing a Python package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301" y="337687"/>
            <a:ext cx="5455400" cy="461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PyPI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418" y="281400"/>
            <a:ext cx="7374208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project structure for PyPI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pyproject</a:t>
            </a: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.toml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tests/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0" name="Google Shape;90;p17"/>
          <p:cNvGrpSpPr/>
          <p:nvPr/>
        </p:nvGrpSpPr>
        <p:grpSpPr>
          <a:xfrm>
            <a:off x="3466109" y="2115650"/>
            <a:ext cx="5125784" cy="1169700"/>
            <a:chOff x="2080297" y="1040950"/>
            <a:chExt cx="6756900" cy="1169700"/>
          </a:xfrm>
        </p:grpSpPr>
        <p:sp>
          <p:nvSpPr>
            <p:cNvPr id="91" name="Google Shape;91;p17"/>
            <p:cNvSpPr txBox="1"/>
            <p:nvPr/>
          </p:nvSpPr>
          <p:spPr>
            <a:xfrm>
              <a:off x="3593497" y="1040950"/>
              <a:ext cx="52437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Contains metadata for the package for PyPI. This metadata is then piped to a package builder - often </a:t>
              </a:r>
              <a:r>
                <a:rPr lang="en" sz="1600">
                  <a:latin typeface="Courier New"/>
                  <a:ea typeface="Courier New"/>
                  <a:cs typeface="Courier New"/>
                  <a:sym typeface="Courier New"/>
                </a:rPr>
                <a:t>setuptools</a:t>
              </a:r>
              <a:r>
                <a:rPr lang="en" sz="1600"/>
                <a:t> but there are others like </a:t>
              </a: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hatchling</a:t>
              </a:r>
              <a:endParaRPr sz="1600"/>
            </a:p>
          </p:txBody>
        </p:sp>
        <p:cxnSp>
          <p:nvCxnSpPr>
            <p:cNvPr id="92" name="Google Shape;92;p17"/>
            <p:cNvCxnSpPr>
              <a:stCxn id="91" idx="1"/>
            </p:cNvCxnSpPr>
            <p:nvPr/>
          </p:nvCxnSpPr>
          <p:spPr>
            <a:xfrm rot="10800000">
              <a:off x="2080297" y="161920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3" name="Google Shape;93;p17"/>
          <p:cNvSpPr txBox="1"/>
          <p:nvPr/>
        </p:nvSpPr>
        <p:spPr>
          <a:xfrm>
            <a:off x="453575" y="4535875"/>
            <a:ext cx="8447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https://packaging.python.org/en/latest/tutorials/packaging-projects/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project structure for PyPI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86675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etup.py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requirements.txt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tests/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0" name="Google Shape;100;p18"/>
          <p:cNvGrpSpPr/>
          <p:nvPr/>
        </p:nvGrpSpPr>
        <p:grpSpPr>
          <a:xfrm>
            <a:off x="3109467" y="3190725"/>
            <a:ext cx="5921897" cy="1662300"/>
            <a:chOff x="2064766" y="2116025"/>
            <a:chExt cx="7315500" cy="1662300"/>
          </a:xfrm>
        </p:grpSpPr>
        <p:sp>
          <p:nvSpPr>
            <p:cNvPr id="101" name="Google Shape;101;p18"/>
            <p:cNvSpPr txBox="1"/>
            <p:nvPr/>
          </p:nvSpPr>
          <p:spPr>
            <a:xfrm>
              <a:off x="3403966" y="2116025"/>
              <a:ext cx="5976300" cy="16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Contains</a:t>
              </a:r>
              <a:r>
                <a:rPr lang="en" sz="1600"/>
                <a:t> absolute dependencies, especially useful if you’re publishing an application.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Can be generated using: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highlight>
                    <a:schemeClr val="dk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conda list --export &gt; requirements.txt</a:t>
              </a:r>
              <a:endParaRPr sz="16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OR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highlight>
                    <a:schemeClr val="dk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lang="en" sz="1600">
                  <a:solidFill>
                    <a:schemeClr val="lt1"/>
                  </a:solidFill>
                  <a:highlight>
                    <a:schemeClr val="dk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ip freeze &gt; requirements.txt</a:t>
              </a:r>
              <a:endParaRPr sz="16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02" name="Google Shape;102;p18"/>
            <p:cNvCxnSpPr>
              <a:stCxn id="101" idx="1"/>
            </p:cNvCxnSpPr>
            <p:nvPr/>
          </p:nvCxnSpPr>
          <p:spPr>
            <a:xfrm rot="10800000">
              <a:off x="2064766" y="2127575"/>
              <a:ext cx="1339200" cy="819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project structure for PyPI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86675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setup.py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requirements.txt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MANIFEST.in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tests/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9" name="Google Shape;109;p19"/>
          <p:cNvGrpSpPr/>
          <p:nvPr/>
        </p:nvGrpSpPr>
        <p:grpSpPr>
          <a:xfrm>
            <a:off x="3078811" y="2914550"/>
            <a:ext cx="5635577" cy="677100"/>
            <a:chOff x="2026895" y="1839850"/>
            <a:chExt cx="6961800" cy="677100"/>
          </a:xfrm>
        </p:grpSpPr>
        <p:sp>
          <p:nvSpPr>
            <p:cNvPr id="110" name="Google Shape;110;p19"/>
            <p:cNvSpPr txBox="1"/>
            <p:nvPr/>
          </p:nvSpPr>
          <p:spPr>
            <a:xfrm>
              <a:off x="3543095" y="1839850"/>
              <a:ext cx="54456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Specify data and files that should also be packaged in addition to the Python modules</a:t>
              </a:r>
              <a:endParaRPr sz="16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11" name="Google Shape;111;p19"/>
            <p:cNvCxnSpPr>
              <a:stCxn id="110" idx="1"/>
            </p:cNvCxnSpPr>
            <p:nvPr/>
          </p:nvCxnSpPr>
          <p:spPr>
            <a:xfrm rot="10800000">
              <a:off x="2026895" y="2177800"/>
              <a:ext cx="1516200" cy="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pyproject.toml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https://github.com/UWDATA515/ci_example/blob/main/pyproject.toml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existing Python packages. These may be more complicated: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https://github.com/numpy/numpy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https://github.com/pandas-dev/pandas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