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2476328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EFF-ED03-4A42-9A31-EFAA0B3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D09-96B5-4D59-98AA-B1EEAD9D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285750" indent="-285750"/>
            <a:r>
              <a:rPr lang="en-IN" sz="2400" dirty="0"/>
              <a:t>Sobel operator is a joint Gaussian smoothing and differentiation operation</a:t>
            </a:r>
          </a:p>
          <a:p>
            <a:pPr marL="285750" indent="-285750"/>
            <a:r>
              <a:rPr lang="en-IN" sz="2400" dirty="0"/>
              <a:t>You can specify the direction of the derivative</a:t>
            </a:r>
          </a:p>
          <a:p>
            <a:pPr marL="285750" indent="-285750"/>
            <a:r>
              <a:rPr lang="en-IN" sz="2400" dirty="0"/>
              <a:t>Size of the </a:t>
            </a:r>
            <a:r>
              <a:rPr lang="en-IN" sz="2400" dirty="0" err="1"/>
              <a:t>Kernal</a:t>
            </a:r>
            <a:r>
              <a:rPr lang="en-IN" sz="2400" dirty="0"/>
              <a:t> can be changed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/>
            <a:endParaRPr lang="en-IN" sz="2400" dirty="0"/>
          </a:p>
          <a:p>
            <a:pPr marL="285750" indent="-285750"/>
            <a:endParaRPr lang="en-IN" sz="2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7C5A-B6CF-4227-9352-3F5C124B4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Edges seem thick and bright</a:t>
            </a:r>
            <a:endParaRPr lang="en-US" sz="2000" dirty="0"/>
          </a:p>
          <a:p>
            <a:r>
              <a:rPr lang="en-US" sz="2000" dirty="0"/>
              <a:t>Cons:</a:t>
            </a:r>
          </a:p>
          <a:p>
            <a:pPr lvl="1"/>
            <a:r>
              <a:rPr lang="en-US" sz="1600" dirty="0"/>
              <a:t>High Computational time</a:t>
            </a:r>
          </a:p>
          <a:p>
            <a:pPr lvl="1"/>
            <a:r>
              <a:rPr lang="en-US" sz="1600" dirty="0"/>
              <a:t>It is very noisy.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8AAD-EA2C-42F0-A1EB-6D28AA7E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001294"/>
            <a:ext cx="25717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D183-A526-414C-97A7-527551A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61" y="4001294"/>
            <a:ext cx="26384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9C86E-9667-43C9-9DA1-1F5D58C5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2" y="4557515"/>
            <a:ext cx="3066199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8F6A6-5272-499C-A161-9DCC959A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57" y="4613735"/>
            <a:ext cx="2707614" cy="114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E4B46-BC68-44B8-90E5-2CDFF84C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286" y="5870575"/>
            <a:ext cx="1476375" cy="571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B7BCE-006B-4E78-A811-CE87D0F31997}"/>
              </a:ext>
            </a:extLst>
          </p:cNvPr>
          <p:cNvCxnSpPr/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Omkar Bhambure</cp:lastModifiedBy>
  <cp:revision>25</cp:revision>
  <dcterms:created xsi:type="dcterms:W3CDTF">2019-02-19T19:28:53Z</dcterms:created>
  <dcterms:modified xsi:type="dcterms:W3CDTF">2019-02-21T08:53:02Z</dcterms:modified>
</cp:coreProperties>
</file>