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3450076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C48D-F270-7644-9DC6-9F4EC8C6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BEE9-182C-B841-8B2E-E56F710E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Yueyang Chen</cp:lastModifiedBy>
  <cp:revision>12</cp:revision>
  <dcterms:created xsi:type="dcterms:W3CDTF">2019-02-19T19:28:53Z</dcterms:created>
  <dcterms:modified xsi:type="dcterms:W3CDTF">2019-02-21T04:25:51Z</dcterms:modified>
</cp:coreProperties>
</file>