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Analyze characteristics of SEM images</a:t>
            </a:r>
          </a:p>
          <a:p>
            <a:endParaRPr lang="en-US" dirty="0"/>
          </a:p>
          <a:p>
            <a:r>
              <a:rPr lang="en-US" dirty="0" smtClean="0"/>
              <a:t>Deliverables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3450076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Smooth image using Gaussian filter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intensity gradients 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Remove non-maximum peaks</a:t>
            </a:r>
          </a:p>
          <a:p>
            <a:pPr lvl="1"/>
            <a:r>
              <a:rPr lang="en-US" sz="2000" dirty="0" smtClean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Mark weak edges 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Hysteresis edge tracking</a:t>
            </a:r>
          </a:p>
          <a:p>
            <a:pPr lvl="1"/>
            <a:r>
              <a:rPr lang="en-US" sz="2000" dirty="0" smtClean="0"/>
              <a:t>Remove edges caused by noise and color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Pros</a:t>
            </a:r>
          </a:p>
          <a:p>
            <a:pPr marL="457200" lvl="1"/>
            <a:r>
              <a:rPr lang="en-US" sz="1600" dirty="0" smtClean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 smtClean="0"/>
              <a:t>Cons</a:t>
            </a:r>
          </a:p>
          <a:p>
            <a:pPr marL="457200" lvl="1"/>
            <a:r>
              <a:rPr lang="en-US" sz="1600" dirty="0" smtClean="0"/>
              <a:t>Fails with very noisy images, requires parameter tuning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47D5-1985-6D4D-B70C-0E072F5D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C48D-F270-7644-9DC6-9F4EC8C6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BEE9-182C-B841-8B2E-E56F710E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Laplace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Isaac Kretzmer</cp:lastModifiedBy>
  <cp:revision>9</cp:revision>
  <dcterms:created xsi:type="dcterms:W3CDTF">2019-02-19T19:28:53Z</dcterms:created>
  <dcterms:modified xsi:type="dcterms:W3CDTF">2019-02-21T00:10:14Z</dcterms:modified>
</cp:coreProperties>
</file>