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operators is a joint Gaussian smoothing plus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</a:t>
            </a:r>
            <a:r>
              <a:rPr lang="en-IN" sz="2400" dirty="0" err="1"/>
              <a:t>Kernal</a:t>
            </a:r>
            <a:r>
              <a:rPr lang="en-IN" sz="2400" dirty="0"/>
              <a:t>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Omkar Bhambure</cp:lastModifiedBy>
  <cp:revision>24</cp:revision>
  <dcterms:created xsi:type="dcterms:W3CDTF">2019-02-19T19:28:53Z</dcterms:created>
  <dcterms:modified xsi:type="dcterms:W3CDTF">2019-02-21T08:47:07Z</dcterms:modified>
</cp:coreProperties>
</file>