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(radius)</a:t>
            </a:r>
          </a:p>
          <a:p>
            <a:pPr lvl="1"/>
            <a:r>
              <a:rPr lang="en-US" dirty="0"/>
              <a:t>Particle size distribution (histogram)</a:t>
            </a:r>
          </a:p>
          <a:p>
            <a:pPr lvl="1"/>
            <a:r>
              <a:rPr lang="en-US" dirty="0"/>
              <a:t>Measure of how spherical/elliptical the particles are</a:t>
            </a:r>
          </a:p>
          <a:p>
            <a:pPr lvl="1"/>
            <a:r>
              <a:rPr lang="en-US" dirty="0"/>
              <a:t>Stretch: some measure of irregularity/roughness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Image Processing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C48D-F270-7644-9DC6-9F4EC8C6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BEE9-182C-B841-8B2E-E56F710E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47D5-1985-6D4D-B70C-0E072F5D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OpenCV Image Processing Package</vt:lpstr>
      <vt:lpstr>Sobel Edge Detection</vt:lpstr>
      <vt:lpstr>Canny Edge Detection</vt:lpstr>
      <vt:lpstr>Laplace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rgebhart</cp:lastModifiedBy>
  <cp:revision>4</cp:revision>
  <dcterms:created xsi:type="dcterms:W3CDTF">2019-02-19T19:28:53Z</dcterms:created>
  <dcterms:modified xsi:type="dcterms:W3CDTF">2019-02-19T20:18:32Z</dcterms:modified>
</cp:coreProperties>
</file>