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D6C6-3F62-46B1-9C46-2C9BA1F71E86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7595-9D20-422B-9623-DE60C7E8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jcheminf.com/content/3/1/1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Tagger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34" y="1368182"/>
            <a:ext cx="808351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 the package works?</a:t>
            </a:r>
          </a:p>
          <a:p>
            <a:pPr lvl="1"/>
            <a:r>
              <a:rPr lang="en-US" sz="2000" dirty="0"/>
              <a:t>Text normalization – preprocessing</a:t>
            </a:r>
          </a:p>
          <a:p>
            <a:pPr lvl="1"/>
            <a:r>
              <a:rPr lang="en-US" sz="2000" dirty="0"/>
              <a:t>Tokenization – split into elements</a:t>
            </a:r>
          </a:p>
          <a:p>
            <a:pPr lvl="1"/>
            <a:r>
              <a:rPr lang="en-US" sz="2000" dirty="0"/>
              <a:t>Tagging – chemical entities, chemistry related, parts-of-speech</a:t>
            </a:r>
          </a:p>
          <a:p>
            <a:pPr lvl="1"/>
            <a:r>
              <a:rPr lang="en-US" sz="2000" dirty="0"/>
              <a:t>Phrase parsing – assign structure to text</a:t>
            </a:r>
          </a:p>
          <a:p>
            <a:pPr lvl="1"/>
            <a:r>
              <a:rPr lang="en-US" sz="2000" dirty="0"/>
              <a:t>Action phrase identification – e.g. add, dissolve, stir</a:t>
            </a:r>
          </a:p>
          <a:p>
            <a:r>
              <a:rPr lang="en-US" sz="2000" dirty="0"/>
              <a:t>Appeal</a:t>
            </a:r>
          </a:p>
          <a:p>
            <a:pPr lvl="1"/>
            <a:r>
              <a:rPr lang="en-US" sz="1600" dirty="0"/>
              <a:t>Separates out action steps, synthesis parameters/conditions etc. in a structured </a:t>
            </a:r>
            <a:r>
              <a:rPr lang="en-US" sz="1600"/>
              <a:t>database output</a:t>
            </a:r>
            <a:endParaRPr lang="en-US" sz="1600" dirty="0"/>
          </a:p>
          <a:p>
            <a:r>
              <a:rPr lang="en-US" sz="2000" dirty="0"/>
              <a:t>Drawbacks </a:t>
            </a:r>
          </a:p>
          <a:p>
            <a:pPr lvl="1"/>
            <a:r>
              <a:rPr lang="en-US" sz="1600" dirty="0"/>
              <a:t>Java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243354" y="111210"/>
            <a:ext cx="3469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Hawizy</a:t>
            </a:r>
            <a:r>
              <a:rPr lang="en-US" sz="900" dirty="0"/>
              <a:t> et al. Journal of Cheminformatics 2011, 3:17 </a:t>
            </a:r>
          </a:p>
          <a:p>
            <a:r>
              <a:rPr lang="en-US" sz="900" dirty="0">
                <a:hlinkClick r:id="rId2"/>
              </a:rPr>
              <a:t>http://www.jcheminf.com/content/3/1/17</a:t>
            </a:r>
            <a:endParaRPr lang="en-US" sz="900" dirty="0"/>
          </a:p>
          <a:p>
            <a:endParaRPr lang="en-US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57B6E-D44F-401E-95B7-42F311D93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3" t="11515" r="9299" b="27273"/>
          <a:stretch/>
        </p:blipFill>
        <p:spPr>
          <a:xfrm>
            <a:off x="3698040" y="4138923"/>
            <a:ext cx="5182657" cy="25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Chemical Tagger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Tagger</dc:title>
  <dc:creator>Linnette</dc:creator>
  <cp:lastModifiedBy>linnette teo</cp:lastModifiedBy>
  <cp:revision>5</cp:revision>
  <dcterms:created xsi:type="dcterms:W3CDTF">2019-02-21T01:26:15Z</dcterms:created>
  <dcterms:modified xsi:type="dcterms:W3CDTF">2019-02-21T07:48:35Z</dcterms:modified>
</cp:coreProperties>
</file>