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1"/>
  </p:notesMasterIdLst>
  <p:sldIdLst>
    <p:sldId id="256" r:id="rId5"/>
    <p:sldId id="476" r:id="rId6"/>
    <p:sldId id="531" r:id="rId7"/>
    <p:sldId id="467" r:id="rId8"/>
    <p:sldId id="455" r:id="rId9"/>
    <p:sldId id="381" r:id="rId10"/>
    <p:sldId id="493" r:id="rId11"/>
    <p:sldId id="501" r:id="rId12"/>
    <p:sldId id="500" r:id="rId13"/>
    <p:sldId id="502" r:id="rId14"/>
    <p:sldId id="503" r:id="rId15"/>
    <p:sldId id="384" r:id="rId16"/>
    <p:sldId id="439" r:id="rId17"/>
    <p:sldId id="458" r:id="rId18"/>
    <p:sldId id="334" r:id="rId19"/>
    <p:sldId id="456" r:id="rId20"/>
    <p:sldId id="460" r:id="rId21"/>
    <p:sldId id="475" r:id="rId22"/>
    <p:sldId id="477" r:id="rId23"/>
    <p:sldId id="494" r:id="rId24"/>
    <p:sldId id="495" r:id="rId25"/>
    <p:sldId id="498" r:id="rId26"/>
    <p:sldId id="496" r:id="rId27"/>
    <p:sldId id="478" r:id="rId28"/>
    <p:sldId id="472" r:id="rId29"/>
    <p:sldId id="481" r:id="rId30"/>
    <p:sldId id="482" r:id="rId31"/>
    <p:sldId id="473" r:id="rId32"/>
    <p:sldId id="485" r:id="rId33"/>
    <p:sldId id="484" r:id="rId34"/>
    <p:sldId id="483" r:id="rId35"/>
    <p:sldId id="480" r:id="rId36"/>
    <p:sldId id="499" r:id="rId37"/>
    <p:sldId id="479" r:id="rId38"/>
    <p:sldId id="464" r:id="rId39"/>
    <p:sldId id="504" r:id="rId40"/>
    <p:sldId id="465" r:id="rId41"/>
    <p:sldId id="506" r:id="rId42"/>
    <p:sldId id="505" r:id="rId43"/>
    <p:sldId id="507" r:id="rId44"/>
    <p:sldId id="447" r:id="rId45"/>
    <p:sldId id="510" r:id="rId46"/>
    <p:sldId id="511" r:id="rId47"/>
    <p:sldId id="512" r:id="rId48"/>
    <p:sldId id="513" r:id="rId49"/>
    <p:sldId id="508" r:id="rId50"/>
    <p:sldId id="509" r:id="rId51"/>
    <p:sldId id="409" r:id="rId52"/>
    <p:sldId id="418" r:id="rId53"/>
    <p:sldId id="410" r:id="rId54"/>
    <p:sldId id="514" r:id="rId55"/>
    <p:sldId id="515" r:id="rId56"/>
    <p:sldId id="444" r:id="rId57"/>
    <p:sldId id="517" r:id="rId58"/>
    <p:sldId id="516" r:id="rId59"/>
    <p:sldId id="518" r:id="rId60"/>
    <p:sldId id="520" r:id="rId61"/>
    <p:sldId id="522" r:id="rId62"/>
    <p:sldId id="523" r:id="rId63"/>
    <p:sldId id="519" r:id="rId64"/>
    <p:sldId id="524" r:id="rId65"/>
    <p:sldId id="525" r:id="rId66"/>
    <p:sldId id="526" r:id="rId67"/>
    <p:sldId id="527" r:id="rId68"/>
    <p:sldId id="532" r:id="rId69"/>
    <p:sldId id="533" r:id="rId70"/>
    <p:sldId id="528" r:id="rId71"/>
    <p:sldId id="529" r:id="rId72"/>
    <p:sldId id="486" r:id="rId73"/>
    <p:sldId id="487" r:id="rId74"/>
    <p:sldId id="489" r:id="rId75"/>
    <p:sldId id="490" r:id="rId76"/>
    <p:sldId id="491" r:id="rId77"/>
    <p:sldId id="492" r:id="rId78"/>
    <p:sldId id="530" r:id="rId79"/>
    <p:sldId id="470" r:id="rId80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82"/>
    </p:embeddedFont>
    <p:embeddedFont>
      <p:font typeface="Encode Sans Black" panose="020B0604020202020204" charset="0"/>
      <p:bold r:id="rId83"/>
    </p:embeddedFont>
    <p:embeddedFont>
      <p:font typeface="Merriweather Sans" pitchFamily="2" charset="0"/>
      <p:regular r:id="rId84"/>
      <p:bold r:id="rId85"/>
      <p:italic r:id="rId86"/>
      <p:boldItalic r:id="rId87"/>
    </p:embeddedFont>
    <p:embeddedFont>
      <p:font typeface="Open Sans" panose="020B0606030504020204" pitchFamily="34" charset="0"/>
      <p:regular r:id="rId88"/>
      <p:bold r:id="rId89"/>
      <p:italic r:id="rId90"/>
      <p:boldItalic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2" roundtripDataSignature="AMtx7mh1OC3nQsa+HYyAALZGgW/rCUw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4C8B1-BD7C-4EB6-85A0-F7358573EE0D}" v="4" dt="2024-02-09T03:01:2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40" y="90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font" Target="fonts/font9.fntdata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customschemas.google.com/relationships/presentationmetadata" Target="meta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6.fntdata"/><Relationship Id="rId61" Type="http://schemas.openxmlformats.org/officeDocument/2006/relationships/slide" Target="slides/slide57.xml"/><Relationship Id="rId82" Type="http://schemas.openxmlformats.org/officeDocument/2006/relationships/font" Target="fonts/font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 Beck" userId="S::dacb@uw.edu::6bd686d7-7a4e-42b7-b67b-8693844c6b26" providerId="AD" clId="Web-{F5BD0DDE-01A6-45A3-A795-4BB6273A64A0}"/>
    <pc:docChg chg="addSld delSld modSld sldOrd">
      <pc:chgData name="David A Beck" userId="S::dacb@uw.edu::6bd686d7-7a4e-42b7-b67b-8693844c6b26" providerId="AD" clId="Web-{F5BD0DDE-01A6-45A3-A795-4BB6273A64A0}" dt="2024-02-02T06:57:42.831" v="401"/>
      <pc:docMkLst>
        <pc:docMk/>
      </pc:docMkLst>
      <pc:sldChg chg="modSp">
        <pc:chgData name="David A Beck" userId="S::dacb@uw.edu::6bd686d7-7a4e-42b7-b67b-8693844c6b26" providerId="AD" clId="Web-{F5BD0DDE-01A6-45A3-A795-4BB6273A64A0}" dt="2024-02-02T06:22:34.920" v="7" actId="20577"/>
        <pc:sldMkLst>
          <pc:docMk/>
          <pc:sldMk cId="4211822446" sldId="472"/>
        </pc:sldMkLst>
        <pc:spChg chg="mod">
          <ac:chgData name="David A Beck" userId="S::dacb@uw.edu::6bd686d7-7a4e-42b7-b67b-8693844c6b26" providerId="AD" clId="Web-{F5BD0DDE-01A6-45A3-A795-4BB6273A64A0}" dt="2024-02-02T06:22:34.920" v="7" actId="20577"/>
          <ac:spMkLst>
            <pc:docMk/>
            <pc:sldMk cId="4211822446" sldId="472"/>
            <ac:spMk id="24578" creationId="{00000000-0000-0000-0000-000000000000}"/>
          </ac:spMkLst>
        </pc:spChg>
      </pc:sldChg>
      <pc:sldChg chg="addAnim delAnim">
        <pc:chgData name="David A Beck" userId="S::dacb@uw.edu::6bd686d7-7a4e-42b7-b67b-8693844c6b26" providerId="AD" clId="Web-{F5BD0DDE-01A6-45A3-A795-4BB6273A64A0}" dt="2024-02-02T06:25:11.534" v="11"/>
        <pc:sldMkLst>
          <pc:docMk/>
          <pc:sldMk cId="3190632395" sldId="484"/>
        </pc:sldMkLst>
      </pc:sldChg>
      <pc:sldChg chg="delAnim">
        <pc:chgData name="David A Beck" userId="S::dacb@uw.edu::6bd686d7-7a4e-42b7-b67b-8693844c6b26" providerId="AD" clId="Web-{F5BD0DDE-01A6-45A3-A795-4BB6273A64A0}" dt="2024-02-02T06:28:15.259" v="13"/>
        <pc:sldMkLst>
          <pc:docMk/>
          <pc:sldMk cId="3101519441" sldId="507"/>
        </pc:sldMkLst>
      </pc:sldChg>
      <pc:sldChg chg="addSp delSp modSp addAnim delAnim">
        <pc:chgData name="David A Beck" userId="S::dacb@uw.edu::6bd686d7-7a4e-42b7-b67b-8693844c6b26" providerId="AD" clId="Web-{F5BD0DDE-01A6-45A3-A795-4BB6273A64A0}" dt="2024-02-02T06:50:21.583" v="28" actId="1076"/>
        <pc:sldMkLst>
          <pc:docMk/>
          <pc:sldMk cId="1782645067" sldId="520"/>
        </pc:sldMkLst>
        <pc:spChg chg="add del mod">
          <ac:chgData name="David A Beck" userId="S::dacb@uw.edu::6bd686d7-7a4e-42b7-b67b-8693844c6b26" providerId="AD" clId="Web-{F5BD0DDE-01A6-45A3-A795-4BB6273A64A0}" dt="2024-02-02T06:48:25.891" v="21"/>
          <ac:spMkLst>
            <pc:docMk/>
            <pc:sldMk cId="1782645067" sldId="520"/>
            <ac:spMk id="3" creationId="{973B4C15-7BB4-5AC4-0E31-92376ED19E8D}"/>
          </ac:spMkLst>
        </pc:spChg>
        <pc:spChg chg="add del mod">
          <ac:chgData name="David A Beck" userId="S::dacb@uw.edu::6bd686d7-7a4e-42b7-b67b-8693844c6b26" providerId="AD" clId="Web-{F5BD0DDE-01A6-45A3-A795-4BB6273A64A0}" dt="2024-02-02T06:48:25.891" v="20"/>
          <ac:spMkLst>
            <pc:docMk/>
            <pc:sldMk cId="1782645067" sldId="520"/>
            <ac:spMk id="5" creationId="{2C7F6D60-8E24-030C-2B61-BF9B722A6852}"/>
          </ac:spMkLst>
        </pc:spChg>
        <pc:spChg chg="add mod">
          <ac:chgData name="David A Beck" userId="S::dacb@uw.edu::6bd686d7-7a4e-42b7-b67b-8693844c6b26" providerId="AD" clId="Web-{F5BD0DDE-01A6-45A3-A795-4BB6273A64A0}" dt="2024-02-02T06:48:48.767" v="23" actId="1076"/>
          <ac:spMkLst>
            <pc:docMk/>
            <pc:sldMk cId="1782645067" sldId="520"/>
            <ac:spMk id="6" creationId="{973B4C15-7BB4-5AC4-0E31-92376ED19E8D}"/>
          </ac:spMkLst>
        </pc:spChg>
        <pc:spChg chg="add mod">
          <ac:chgData name="David A Beck" userId="S::dacb@uw.edu::6bd686d7-7a4e-42b7-b67b-8693844c6b26" providerId="AD" clId="Web-{F5BD0DDE-01A6-45A3-A795-4BB6273A64A0}" dt="2024-02-02T06:50:21.583" v="28" actId="1076"/>
          <ac:spMkLst>
            <pc:docMk/>
            <pc:sldMk cId="1782645067" sldId="520"/>
            <ac:spMk id="7" creationId="{2C7F6D60-8E24-030C-2B61-BF9B722A6852}"/>
          </ac:spMkLst>
        </pc:spChg>
      </pc:sldChg>
      <pc:sldChg chg="del">
        <pc:chgData name="David A Beck" userId="S::dacb@uw.edu::6bd686d7-7a4e-42b7-b67b-8693844c6b26" providerId="AD" clId="Web-{F5BD0DDE-01A6-45A3-A795-4BB6273A64A0}" dt="2024-02-02T06:46:17.887" v="14"/>
        <pc:sldMkLst>
          <pc:docMk/>
          <pc:sldMk cId="4265185467" sldId="521"/>
        </pc:sldMkLst>
      </pc:sldChg>
      <pc:sldChg chg="addSp modSp">
        <pc:chgData name="David A Beck" userId="S::dacb@uw.edu::6bd686d7-7a4e-42b7-b67b-8693844c6b26" providerId="AD" clId="Web-{F5BD0DDE-01A6-45A3-A795-4BB6273A64A0}" dt="2024-02-02T06:50:30.239" v="29" actId="1076"/>
        <pc:sldMkLst>
          <pc:docMk/>
          <pc:sldMk cId="1310325816" sldId="523"/>
        </pc:sldMkLst>
        <pc:picChg chg="add mod">
          <ac:chgData name="David A Beck" userId="S::dacb@uw.edu::6bd686d7-7a4e-42b7-b67b-8693844c6b26" providerId="AD" clId="Web-{F5BD0DDE-01A6-45A3-A795-4BB6273A64A0}" dt="2024-02-02T06:50:30.239" v="29" actId="1076"/>
          <ac:picMkLst>
            <pc:docMk/>
            <pc:sldMk cId="1310325816" sldId="523"/>
            <ac:picMk id="2" creationId="{82176109-5A1E-D724-45BD-4F52D1C7D905}"/>
          </ac:picMkLst>
        </pc:picChg>
      </pc:sldChg>
      <pc:sldChg chg="delAnim">
        <pc:chgData name="David A Beck" userId="S::dacb@uw.edu::6bd686d7-7a4e-42b7-b67b-8693844c6b26" providerId="AD" clId="Web-{F5BD0DDE-01A6-45A3-A795-4BB6273A64A0}" dt="2024-02-02T06:57:42.831" v="401"/>
        <pc:sldMkLst>
          <pc:docMk/>
          <pc:sldMk cId="4175019460" sldId="528"/>
        </pc:sldMkLst>
      </pc:sldChg>
      <pc:sldChg chg="modSp add replId">
        <pc:chgData name="David A Beck" userId="S::dacb@uw.edu::6bd686d7-7a4e-42b7-b67b-8693844c6b26" providerId="AD" clId="Web-{F5BD0DDE-01A6-45A3-A795-4BB6273A64A0}" dt="2024-02-02T06:52:21.508" v="41" actId="20577"/>
        <pc:sldMkLst>
          <pc:docMk/>
          <pc:sldMk cId="387632742" sldId="532"/>
        </pc:sldMkLst>
        <pc:spChg chg="mod">
          <ac:chgData name="David A Beck" userId="S::dacb@uw.edu::6bd686d7-7a4e-42b7-b67b-8693844c6b26" providerId="AD" clId="Web-{F5BD0DDE-01A6-45A3-A795-4BB6273A64A0}" dt="2024-02-02T06:52:21.508" v="41" actId="20577"/>
          <ac:spMkLst>
            <pc:docMk/>
            <pc:sldMk cId="387632742" sldId="532"/>
            <ac:spMk id="35842" creationId="{4BD49511-DD42-8A26-99D4-7B60B95556AB}"/>
          </ac:spMkLst>
        </pc:spChg>
      </pc:sldChg>
      <pc:sldChg chg="modSp add ord replId">
        <pc:chgData name="David A Beck" userId="S::dacb@uw.edu::6bd686d7-7a4e-42b7-b67b-8693844c6b26" providerId="AD" clId="Web-{F5BD0DDE-01A6-45A3-A795-4BB6273A64A0}" dt="2024-02-02T06:57:32.268" v="395" actId="20577"/>
        <pc:sldMkLst>
          <pc:docMk/>
          <pc:sldMk cId="269124649" sldId="533"/>
        </pc:sldMkLst>
        <pc:spChg chg="mod">
          <ac:chgData name="David A Beck" userId="S::dacb@uw.edu::6bd686d7-7a4e-42b7-b67b-8693844c6b26" providerId="AD" clId="Web-{F5BD0DDE-01A6-45A3-A795-4BB6273A64A0}" dt="2024-02-02T06:57:32.268" v="395" actId="20577"/>
          <ac:spMkLst>
            <pc:docMk/>
            <pc:sldMk cId="269124649" sldId="533"/>
            <ac:spMk id="35842" creationId="{B968896A-D521-28C3-7979-C94539ADC2DF}"/>
          </ac:spMkLst>
        </pc:spChg>
      </pc:sldChg>
    </pc:docChg>
  </pc:docChgLst>
  <pc:docChgLst>
    <pc:chgData name="David A Beck" userId="6bd686d7-7a4e-42b7-b67b-8693844c6b26" providerId="ADAL" clId="{5A4692C4-6D48-4122-8099-4E984643A4D6}"/>
    <pc:docChg chg="modSld modShowInfo">
      <pc:chgData name="David A Beck" userId="6bd686d7-7a4e-42b7-b67b-8693844c6b26" providerId="ADAL" clId="{5A4692C4-6D48-4122-8099-4E984643A4D6}" dt="2024-02-07T22:52:17.356" v="4" actId="20577"/>
      <pc:docMkLst>
        <pc:docMk/>
      </pc:docMkLst>
      <pc:sldChg chg="modSp mod">
        <pc:chgData name="David A Beck" userId="6bd686d7-7a4e-42b7-b67b-8693844c6b26" providerId="ADAL" clId="{5A4692C4-6D48-4122-8099-4E984643A4D6}" dt="2024-02-07T22:52:17.356" v="4" actId="20577"/>
        <pc:sldMkLst>
          <pc:docMk/>
          <pc:sldMk cId="0" sldId="256"/>
        </pc:sldMkLst>
        <pc:spChg chg="mod">
          <ac:chgData name="David A Beck" userId="6bd686d7-7a4e-42b7-b67b-8693844c6b26" providerId="ADAL" clId="{5A4692C4-6D48-4122-8099-4E984643A4D6}" dt="2024-02-07T22:52:17.356" v="4" actId="20577"/>
          <ac:spMkLst>
            <pc:docMk/>
            <pc:sldMk cId="0" sldId="256"/>
            <ac:spMk id="29" creationId="{00000000-0000-0000-0000-000000000000}"/>
          </ac:spMkLst>
        </pc:spChg>
      </pc:sldChg>
    </pc:docChg>
  </pc:docChgLst>
  <pc:docChgLst>
    <pc:chgData name="David A Beck" userId="6bd686d7-7a4e-42b7-b67b-8693844c6b26" providerId="ADAL" clId="{61CA02D5-ED0F-495B-B54A-E544C0540056}"/>
    <pc:docChg chg="undo custSel addSld delSld modSld sldOrd">
      <pc:chgData name="David A Beck" userId="6bd686d7-7a4e-42b7-b67b-8693844c6b26" providerId="ADAL" clId="{61CA02D5-ED0F-495B-B54A-E544C0540056}" dt="2024-02-02T01:20:14.140" v="2199"/>
      <pc:docMkLst>
        <pc:docMk/>
      </pc:docMkLst>
      <pc:sldChg chg="modSp">
        <pc:chgData name="David A Beck" userId="6bd686d7-7a4e-42b7-b67b-8693844c6b26" providerId="ADAL" clId="{61CA02D5-ED0F-495B-B54A-E544C0540056}" dt="2024-02-01T23:49:29.512" v="173" actId="1036"/>
        <pc:sldMkLst>
          <pc:docMk/>
          <pc:sldMk cId="0" sldId="256"/>
        </pc:sldMkLst>
        <pc:spChg chg="mod">
          <ac:chgData name="David A Beck" userId="6bd686d7-7a4e-42b7-b67b-8693844c6b26" providerId="ADAL" clId="{61CA02D5-ED0F-495B-B54A-E544C0540056}" dt="2024-02-01T23:49:29.512" v="173" actId="1036"/>
          <ac:spMkLst>
            <pc:docMk/>
            <pc:sldMk cId="0" sldId="256"/>
            <ac:spMk id="29" creationId="{00000000-0000-0000-0000-000000000000}"/>
          </ac:spMkLst>
        </pc:spChg>
      </pc:sldChg>
      <pc:sldChg chg="del">
        <pc:chgData name="David A Beck" userId="6bd686d7-7a4e-42b7-b67b-8693844c6b26" providerId="ADAL" clId="{61CA02D5-ED0F-495B-B54A-E544C0540056}" dt="2024-02-01T23:48:26.193" v="75" actId="2696"/>
        <pc:sldMkLst>
          <pc:docMk/>
          <pc:sldMk cId="354916740" sldId="262"/>
        </pc:sldMkLst>
      </pc:sldChg>
      <pc:sldChg chg="modSp add">
        <pc:chgData name="David A Beck" userId="6bd686d7-7a4e-42b7-b67b-8693844c6b26" providerId="ADAL" clId="{61CA02D5-ED0F-495B-B54A-E544C0540056}" dt="2024-02-02T00:47:36.754" v="816" actId="122"/>
        <pc:sldMkLst>
          <pc:docMk/>
          <pc:sldMk cId="0" sldId="334"/>
        </pc:sldMkLst>
        <pc:spChg chg="mod">
          <ac:chgData name="David A Beck" userId="6bd686d7-7a4e-42b7-b67b-8693844c6b26" providerId="ADAL" clId="{61CA02D5-ED0F-495B-B54A-E544C0540056}" dt="2024-02-02T00:47:36.754" v="816" actId="122"/>
          <ac:spMkLst>
            <pc:docMk/>
            <pc:sldMk cId="0" sldId="334"/>
            <ac:spMk id="22529" creationId="{00000000-0000-0000-0000-000000000000}"/>
          </ac:spMkLst>
        </pc:spChg>
      </pc:sldChg>
      <pc:sldChg chg="delSp modSp add ord">
        <pc:chgData name="David A Beck" userId="6bd686d7-7a4e-42b7-b67b-8693844c6b26" providerId="ADAL" clId="{61CA02D5-ED0F-495B-B54A-E544C0540056}" dt="2024-02-02T00:41:22.508" v="487" actId="14100"/>
        <pc:sldMkLst>
          <pc:docMk/>
          <pc:sldMk cId="776713141" sldId="381"/>
        </pc:sldMkLst>
        <pc:spChg chg="mod">
          <ac:chgData name="David A Beck" userId="6bd686d7-7a4e-42b7-b67b-8693844c6b26" providerId="ADAL" clId="{61CA02D5-ED0F-495B-B54A-E544C0540056}" dt="2024-02-02T00:40:33.569" v="460" actId="14100"/>
          <ac:spMkLst>
            <pc:docMk/>
            <pc:sldMk cId="776713141" sldId="381"/>
            <ac:spMk id="2457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2T00:41:22.508" v="487" actId="14100"/>
          <ac:spMkLst>
            <pc:docMk/>
            <pc:sldMk cId="776713141" sldId="381"/>
            <ac:spMk id="24578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0:40:16.108" v="459"/>
          <ac:spMkLst>
            <pc:docMk/>
            <pc:sldMk cId="776713141" sldId="381"/>
            <ac:spMk id="24579" creationId="{00000000-0000-0000-0000-000000000000}"/>
          </ac:spMkLst>
        </pc:spChg>
      </pc:sldChg>
      <pc:sldChg chg="modSp add modAnim">
        <pc:chgData name="David A Beck" userId="6bd686d7-7a4e-42b7-b67b-8693844c6b26" providerId="ADAL" clId="{61CA02D5-ED0F-495B-B54A-E544C0540056}" dt="2024-02-02T00:41:28.871" v="488" actId="122"/>
        <pc:sldMkLst>
          <pc:docMk/>
          <pc:sldMk cId="3863896123" sldId="384"/>
        </pc:sldMkLst>
        <pc:spChg chg="mod">
          <ac:chgData name="David A Beck" userId="6bd686d7-7a4e-42b7-b67b-8693844c6b26" providerId="ADAL" clId="{61CA02D5-ED0F-495B-B54A-E544C0540056}" dt="2024-02-01T23:54:10.022" v="389" actId="20577"/>
          <ac:spMkLst>
            <pc:docMk/>
            <pc:sldMk cId="3863896123" sldId="384"/>
            <ac:spMk id="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2T00:41:28.871" v="488" actId="122"/>
          <ac:spMkLst>
            <pc:docMk/>
            <pc:sldMk cId="3863896123" sldId="384"/>
            <ac:spMk id="23553" creationId="{00000000-0000-0000-0000-000000000000}"/>
          </ac:spMkLst>
        </pc:spChg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09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10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18"/>
        </pc:sldMkLst>
      </pc:sldChg>
      <pc:sldChg chg="addSp delSp modSp add modAnim">
        <pc:chgData name="David A Beck" userId="6bd686d7-7a4e-42b7-b67b-8693844c6b26" providerId="ADAL" clId="{61CA02D5-ED0F-495B-B54A-E544C0540056}" dt="2024-02-02T00:58:58.339" v="1062" actId="113"/>
        <pc:sldMkLst>
          <pc:docMk/>
          <pc:sldMk cId="2762299392" sldId="439"/>
        </pc:sldMkLst>
        <pc:spChg chg="mod">
          <ac:chgData name="David A Beck" userId="6bd686d7-7a4e-42b7-b67b-8693844c6b26" providerId="ADAL" clId="{61CA02D5-ED0F-495B-B54A-E544C0540056}" dt="2024-02-02T00:45:18.441" v="805" actId="207"/>
          <ac:spMkLst>
            <pc:docMk/>
            <pc:sldMk cId="2762299392" sldId="439"/>
            <ac:spMk id="3" creationId="{00000000-0000-0000-0000-000000000000}"/>
          </ac:spMkLst>
        </pc:spChg>
        <pc:spChg chg="add mod">
          <ac:chgData name="David A Beck" userId="6bd686d7-7a4e-42b7-b67b-8693844c6b26" providerId="ADAL" clId="{61CA02D5-ED0F-495B-B54A-E544C0540056}" dt="2024-02-02T00:58:58.339" v="1062" actId="113"/>
          <ac:spMkLst>
            <pc:docMk/>
            <pc:sldMk cId="2762299392" sldId="439"/>
            <ac:spMk id="6" creationId="{8D9EFDD4-6F62-480B-84BB-949F77ADCD22}"/>
          </ac:spMkLst>
        </pc:spChg>
        <pc:spChg chg="mod">
          <ac:chgData name="David A Beck" userId="6bd686d7-7a4e-42b7-b67b-8693844c6b26" providerId="ADAL" clId="{61CA02D5-ED0F-495B-B54A-E544C0540056}" dt="2024-02-02T00:44:35.863" v="800" actId="1076"/>
          <ac:spMkLst>
            <pc:docMk/>
            <pc:sldMk cId="2762299392" sldId="439"/>
            <ac:spMk id="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2T00:57:13.288" v="961" actId="20577"/>
          <ac:spMkLst>
            <pc:docMk/>
            <pc:sldMk cId="2762299392" sldId="439"/>
            <ac:spMk id="25601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0:41:48.231" v="489"/>
          <ac:spMkLst>
            <pc:docMk/>
            <pc:sldMk cId="2762299392" sldId="439"/>
            <ac:spMk id="25604" creationId="{00000000-0000-0000-0000-000000000000}"/>
          </ac:spMkLst>
        </pc:spChg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40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42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44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46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47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48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0" sldId="452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359924822" sldId="453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2311031678" sldId="454"/>
        </pc:sldMkLst>
      </pc:sldChg>
      <pc:sldChg chg="modSp add">
        <pc:chgData name="David A Beck" userId="6bd686d7-7a4e-42b7-b67b-8693844c6b26" providerId="ADAL" clId="{61CA02D5-ED0F-495B-B54A-E544C0540056}" dt="2024-02-02T00:39:44.944" v="455" actId="122"/>
        <pc:sldMkLst>
          <pc:docMk/>
          <pc:sldMk cId="3933808330" sldId="455"/>
        </pc:sldMkLst>
        <pc:spChg chg="mod">
          <ac:chgData name="David A Beck" userId="6bd686d7-7a4e-42b7-b67b-8693844c6b26" providerId="ADAL" clId="{61CA02D5-ED0F-495B-B54A-E544C0540056}" dt="2024-02-02T00:39:44.944" v="455" actId="122"/>
          <ac:spMkLst>
            <pc:docMk/>
            <pc:sldMk cId="3933808330" sldId="455"/>
            <ac:spMk id="22529" creationId="{00000000-0000-0000-0000-000000000000}"/>
          </ac:spMkLst>
        </pc:spChg>
      </pc:sldChg>
      <pc:sldChg chg="delSp modSp add">
        <pc:chgData name="David A Beck" userId="6bd686d7-7a4e-42b7-b67b-8693844c6b26" providerId="ADAL" clId="{61CA02D5-ED0F-495B-B54A-E544C0540056}" dt="2024-02-02T00:51:38.786" v="885" actId="20577"/>
        <pc:sldMkLst>
          <pc:docMk/>
          <pc:sldMk cId="34352514" sldId="456"/>
        </pc:sldMkLst>
        <pc:spChg chg="mod">
          <ac:chgData name="David A Beck" userId="6bd686d7-7a4e-42b7-b67b-8693844c6b26" providerId="ADAL" clId="{61CA02D5-ED0F-495B-B54A-E544C0540056}" dt="2024-02-02T00:48:07.659" v="824" actId="20577"/>
          <ac:spMkLst>
            <pc:docMk/>
            <pc:sldMk cId="34352514" sldId="456"/>
            <ac:spMk id="2457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2T00:51:38.786" v="885" actId="20577"/>
          <ac:spMkLst>
            <pc:docMk/>
            <pc:sldMk cId="34352514" sldId="456"/>
            <ac:spMk id="24578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0:48:02.217" v="817"/>
          <ac:spMkLst>
            <pc:docMk/>
            <pc:sldMk cId="34352514" sldId="456"/>
            <ac:spMk id="24579" creationId="{00000000-0000-0000-0000-000000000000}"/>
          </ac:spMkLst>
        </pc:spChg>
      </pc:sldChg>
      <pc:sldChg chg="delSp modSp add del">
        <pc:chgData name="David A Beck" userId="6bd686d7-7a4e-42b7-b67b-8693844c6b26" providerId="ADAL" clId="{61CA02D5-ED0F-495B-B54A-E544C0540056}" dt="2024-02-02T01:00:07.398" v="1101" actId="2696"/>
        <pc:sldMkLst>
          <pc:docMk/>
          <pc:sldMk cId="3768184932" sldId="457"/>
        </pc:sldMkLst>
        <pc:spChg chg="mod">
          <ac:chgData name="David A Beck" userId="6bd686d7-7a4e-42b7-b67b-8693844c6b26" providerId="ADAL" clId="{61CA02D5-ED0F-495B-B54A-E544C0540056}" dt="2024-02-02T00:55:46.113" v="952" actId="1036"/>
          <ac:spMkLst>
            <pc:docMk/>
            <pc:sldMk cId="3768184932" sldId="457"/>
            <ac:spMk id="2457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2T00:55:48.922" v="953" actId="12"/>
          <ac:spMkLst>
            <pc:docMk/>
            <pc:sldMk cId="3768184932" sldId="457"/>
            <ac:spMk id="24578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0:55:36.682" v="890"/>
          <ac:spMkLst>
            <pc:docMk/>
            <pc:sldMk cId="3768184932" sldId="457"/>
            <ac:spMk id="24579" creationId="{00000000-0000-0000-0000-000000000000}"/>
          </ac:spMkLst>
        </pc:spChg>
      </pc:sldChg>
      <pc:sldChg chg="addSp delSp modSp add">
        <pc:chgData name="David A Beck" userId="6bd686d7-7a4e-42b7-b67b-8693844c6b26" providerId="ADAL" clId="{61CA02D5-ED0F-495B-B54A-E544C0540056}" dt="2024-02-02T00:50:05.839" v="876" actId="1076"/>
        <pc:sldMkLst>
          <pc:docMk/>
          <pc:sldMk cId="1324061328" sldId="458"/>
        </pc:sldMkLst>
        <pc:spChg chg="add del mod">
          <ac:chgData name="David A Beck" userId="6bd686d7-7a4e-42b7-b67b-8693844c6b26" providerId="ADAL" clId="{61CA02D5-ED0F-495B-B54A-E544C0540056}" dt="2024-02-02T00:47:09.588" v="815" actId="478"/>
          <ac:spMkLst>
            <pc:docMk/>
            <pc:sldMk cId="1324061328" sldId="458"/>
            <ac:spMk id="2" creationId="{34B96F85-0FAC-4A6D-AE68-58166F05C1BF}"/>
          </ac:spMkLst>
        </pc:spChg>
        <pc:spChg chg="mod">
          <ac:chgData name="David A Beck" userId="6bd686d7-7a4e-42b7-b67b-8693844c6b26" providerId="ADAL" clId="{61CA02D5-ED0F-495B-B54A-E544C0540056}" dt="2024-02-02T00:49:56.411" v="875" actId="14100"/>
          <ac:spMkLst>
            <pc:docMk/>
            <pc:sldMk cId="1324061328" sldId="458"/>
            <ac:spMk id="27649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0:46:40.901" v="809"/>
          <ac:spMkLst>
            <pc:docMk/>
            <pc:sldMk cId="1324061328" sldId="458"/>
            <ac:spMk id="27650" creationId="{00000000-0000-0000-0000-000000000000}"/>
          </ac:spMkLst>
        </pc:spChg>
        <pc:picChg chg="mod">
          <ac:chgData name="David A Beck" userId="6bd686d7-7a4e-42b7-b67b-8693844c6b26" providerId="ADAL" clId="{61CA02D5-ED0F-495B-B54A-E544C0540056}" dt="2024-02-02T00:50:05.839" v="876" actId="1076"/>
          <ac:picMkLst>
            <pc:docMk/>
            <pc:sldMk cId="1324061328" sldId="458"/>
            <ac:picMk id="27651" creationId="{00000000-0000-0000-0000-000000000000}"/>
          </ac:picMkLst>
        </pc:picChg>
      </pc:sldChg>
      <pc:sldChg chg="add del">
        <pc:chgData name="David A Beck" userId="6bd686d7-7a4e-42b7-b67b-8693844c6b26" providerId="ADAL" clId="{61CA02D5-ED0F-495B-B54A-E544C0540056}" dt="2024-02-02T00:49:29.575" v="874" actId="2696"/>
        <pc:sldMkLst>
          <pc:docMk/>
          <pc:sldMk cId="3740912875" sldId="459"/>
        </pc:sldMkLst>
      </pc:sldChg>
      <pc:sldChg chg="delSp modSp add">
        <pc:chgData name="David A Beck" userId="6bd686d7-7a4e-42b7-b67b-8693844c6b26" providerId="ADAL" clId="{61CA02D5-ED0F-495B-B54A-E544C0540056}" dt="2024-02-02T00:56:44.911" v="960" actId="13926"/>
        <pc:sldMkLst>
          <pc:docMk/>
          <pc:sldMk cId="1362383119" sldId="460"/>
        </pc:sldMkLst>
        <pc:spChg chg="mod">
          <ac:chgData name="David A Beck" userId="6bd686d7-7a4e-42b7-b67b-8693844c6b26" providerId="ADAL" clId="{61CA02D5-ED0F-495B-B54A-E544C0540056}" dt="2024-02-02T00:53:03.283" v="887" actId="14100"/>
          <ac:spMkLst>
            <pc:docMk/>
            <pc:sldMk cId="1362383119" sldId="460"/>
            <ac:spMk id="2457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2T00:56:44.911" v="960" actId="13926"/>
          <ac:spMkLst>
            <pc:docMk/>
            <pc:sldMk cId="1362383119" sldId="460"/>
            <ac:spMk id="24578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0:52:59.416" v="886"/>
          <ac:spMkLst>
            <pc:docMk/>
            <pc:sldMk cId="1362383119" sldId="460"/>
            <ac:spMk id="24579" creationId="{00000000-0000-0000-0000-000000000000}"/>
          </ac:spMkLst>
        </pc:spChg>
      </pc:sldChg>
      <pc:sldChg chg="add del">
        <pc:chgData name="David A Beck" userId="6bd686d7-7a4e-42b7-b67b-8693844c6b26" providerId="ADAL" clId="{61CA02D5-ED0F-495B-B54A-E544C0540056}" dt="2024-02-02T01:02:52.198" v="1304" actId="2696"/>
        <pc:sldMkLst>
          <pc:docMk/>
          <pc:sldMk cId="3521888546" sldId="461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1005277399" sldId="462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2771029459" sldId="463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2031605410" sldId="464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35705909" sldId="465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2005657811" sldId="466"/>
        </pc:sldMkLst>
      </pc:sldChg>
      <pc:sldChg chg="delSp modSp add ord">
        <pc:chgData name="David A Beck" userId="6bd686d7-7a4e-42b7-b67b-8693844c6b26" providerId="ADAL" clId="{61CA02D5-ED0F-495B-B54A-E544C0540056}" dt="2024-02-02T00:59:36.429" v="1098"/>
        <pc:sldMkLst>
          <pc:docMk/>
          <pc:sldMk cId="2081938175" sldId="467"/>
        </pc:sldMkLst>
        <pc:spChg chg="mod">
          <ac:chgData name="David A Beck" userId="6bd686d7-7a4e-42b7-b67b-8693844c6b26" providerId="ADAL" clId="{61CA02D5-ED0F-495B-B54A-E544C0540056}" dt="2024-02-01T23:44:20.236" v="68" actId="14100"/>
          <ac:spMkLst>
            <pc:docMk/>
            <pc:sldMk cId="2081938175" sldId="467"/>
            <ac:spMk id="1945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1T23:49:50.620" v="177" actId="20577"/>
          <ac:spMkLst>
            <pc:docMk/>
            <pc:sldMk cId="2081938175" sldId="467"/>
            <ac:spMk id="19458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1T23:43:23.327" v="67"/>
          <ac:spMkLst>
            <pc:docMk/>
            <pc:sldMk cId="2081938175" sldId="467"/>
            <ac:spMk id="19459" creationId="{00000000-0000-0000-0000-000000000000}"/>
          </ac:spMkLst>
        </pc:spChg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3266153181" sldId="468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522852839" sldId="469"/>
        </pc:sldMkLst>
      </pc:sldChg>
      <pc:sldChg chg="add">
        <pc:chgData name="David A Beck" userId="6bd686d7-7a4e-42b7-b67b-8693844c6b26" providerId="ADAL" clId="{61CA02D5-ED0F-495B-B54A-E544C0540056}" dt="2024-02-01T23:43:00.413" v="65"/>
        <pc:sldMkLst>
          <pc:docMk/>
          <pc:sldMk cId="3543587919" sldId="470"/>
        </pc:sldMkLst>
      </pc:sldChg>
      <pc:sldChg chg="add del">
        <pc:chgData name="David A Beck" userId="6bd686d7-7a4e-42b7-b67b-8693844c6b26" providerId="ADAL" clId="{61CA02D5-ED0F-495B-B54A-E544C0540056}" dt="2024-02-02T00:55:58.481" v="954" actId="2696"/>
        <pc:sldMkLst>
          <pc:docMk/>
          <pc:sldMk cId="4232425864" sldId="471"/>
        </pc:sldMkLst>
      </pc:sldChg>
      <pc:sldChg chg="delSp modSp add">
        <pc:chgData name="David A Beck" userId="6bd686d7-7a4e-42b7-b67b-8693844c6b26" providerId="ADAL" clId="{61CA02D5-ED0F-495B-B54A-E544C0540056}" dt="2024-02-02T01:17:07.851" v="1997" actId="5793"/>
        <pc:sldMkLst>
          <pc:docMk/>
          <pc:sldMk cId="4211822446" sldId="472"/>
        </pc:sldMkLst>
        <pc:spChg chg="mod">
          <ac:chgData name="David A Beck" userId="6bd686d7-7a4e-42b7-b67b-8693844c6b26" providerId="ADAL" clId="{61CA02D5-ED0F-495B-B54A-E544C0540056}" dt="2024-02-02T01:01:54.381" v="1110" actId="14100"/>
          <ac:spMkLst>
            <pc:docMk/>
            <pc:sldMk cId="4211822446" sldId="472"/>
            <ac:spMk id="2457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2T01:17:07.851" v="1997" actId="5793"/>
          <ac:spMkLst>
            <pc:docMk/>
            <pc:sldMk cId="4211822446" sldId="472"/>
            <ac:spMk id="24578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1:01:50.607" v="1109"/>
          <ac:spMkLst>
            <pc:docMk/>
            <pc:sldMk cId="4211822446" sldId="472"/>
            <ac:spMk id="24579" creationId="{00000000-0000-0000-0000-000000000000}"/>
          </ac:spMkLst>
        </pc:spChg>
      </pc:sldChg>
      <pc:sldChg chg="delSp modSp add">
        <pc:chgData name="David A Beck" userId="6bd686d7-7a4e-42b7-b67b-8693844c6b26" providerId="ADAL" clId="{61CA02D5-ED0F-495B-B54A-E544C0540056}" dt="2024-02-02T01:12:25.812" v="1739" actId="20577"/>
        <pc:sldMkLst>
          <pc:docMk/>
          <pc:sldMk cId="1470826419" sldId="473"/>
        </pc:sldMkLst>
        <pc:spChg chg="mod">
          <ac:chgData name="David A Beck" userId="6bd686d7-7a4e-42b7-b67b-8693844c6b26" providerId="ADAL" clId="{61CA02D5-ED0F-495B-B54A-E544C0540056}" dt="2024-02-02T01:03:22.796" v="1307" actId="14100"/>
          <ac:spMkLst>
            <pc:docMk/>
            <pc:sldMk cId="1470826419" sldId="473"/>
            <ac:spMk id="24577" creationId="{00000000-0000-0000-0000-000000000000}"/>
          </ac:spMkLst>
        </pc:spChg>
        <pc:spChg chg="mod">
          <ac:chgData name="David A Beck" userId="6bd686d7-7a4e-42b7-b67b-8693844c6b26" providerId="ADAL" clId="{61CA02D5-ED0F-495B-B54A-E544C0540056}" dt="2024-02-02T01:12:25.812" v="1739" actId="20577"/>
          <ac:spMkLst>
            <pc:docMk/>
            <pc:sldMk cId="1470826419" sldId="473"/>
            <ac:spMk id="24578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1:03:17.871" v="1306"/>
          <ac:spMkLst>
            <pc:docMk/>
            <pc:sldMk cId="1470826419" sldId="473"/>
            <ac:spMk id="24579" creationId="{00000000-0000-0000-0000-000000000000}"/>
          </ac:spMkLst>
        </pc:spChg>
      </pc:sldChg>
      <pc:sldChg chg="delSp add ord">
        <pc:chgData name="David A Beck" userId="6bd686d7-7a4e-42b7-b67b-8693844c6b26" providerId="ADAL" clId="{61CA02D5-ED0F-495B-B54A-E544C0540056}" dt="2024-02-02T01:20:14.140" v="2199"/>
        <pc:sldMkLst>
          <pc:docMk/>
          <pc:sldMk cId="1059073929" sldId="474"/>
        </pc:sldMkLst>
        <pc:spChg chg="del">
          <ac:chgData name="David A Beck" userId="6bd686d7-7a4e-42b7-b67b-8693844c6b26" providerId="ADAL" clId="{61CA02D5-ED0F-495B-B54A-E544C0540056}" dt="2024-02-02T01:06:01.890" v="1314"/>
          <ac:spMkLst>
            <pc:docMk/>
            <pc:sldMk cId="1059073929" sldId="474"/>
            <ac:spMk id="24579" creationId="{00000000-0000-0000-0000-000000000000}"/>
          </ac:spMkLst>
        </pc:spChg>
      </pc:sldChg>
      <pc:sldChg chg="add">
        <pc:chgData name="David A Beck" userId="6bd686d7-7a4e-42b7-b67b-8693844c6b26" providerId="ADAL" clId="{61CA02D5-ED0F-495B-B54A-E544C0540056}" dt="2024-02-02T00:56:38.448" v="959"/>
        <pc:sldMkLst>
          <pc:docMk/>
          <pc:sldMk cId="1531142175" sldId="475"/>
        </pc:sldMkLst>
      </pc:sldChg>
      <pc:sldChg chg="addSp delSp modSp add delAnim modAnim">
        <pc:chgData name="David A Beck" userId="6bd686d7-7a4e-42b7-b67b-8693844c6b26" providerId="ADAL" clId="{61CA02D5-ED0F-495B-B54A-E544C0540056}" dt="2024-02-02T00:59:40.704" v="1099" actId="20577"/>
        <pc:sldMkLst>
          <pc:docMk/>
          <pc:sldMk cId="1065196465" sldId="476"/>
        </pc:sldMkLst>
        <pc:spChg chg="add del mod">
          <ac:chgData name="David A Beck" userId="6bd686d7-7a4e-42b7-b67b-8693844c6b26" providerId="ADAL" clId="{61CA02D5-ED0F-495B-B54A-E544C0540056}" dt="2024-02-02T00:59:30.746" v="1097"/>
          <ac:spMkLst>
            <pc:docMk/>
            <pc:sldMk cId="1065196465" sldId="476"/>
            <ac:spMk id="3" creationId="{DBC321D0-B95E-4040-BEFC-738C362921F0}"/>
          </ac:spMkLst>
        </pc:spChg>
        <pc:spChg chg="add del">
          <ac:chgData name="David A Beck" userId="6bd686d7-7a4e-42b7-b67b-8693844c6b26" providerId="ADAL" clId="{61CA02D5-ED0F-495B-B54A-E544C0540056}" dt="2024-02-02T00:59:28.885" v="1096" actId="478"/>
          <ac:spMkLst>
            <pc:docMk/>
            <pc:sldMk cId="1065196465" sldId="476"/>
            <ac:spMk id="6" creationId="{316D2E00-3A3F-4168-9A83-D4AE644AA551}"/>
          </ac:spMkLst>
        </pc:spChg>
        <pc:spChg chg="add mod">
          <ac:chgData name="David A Beck" userId="6bd686d7-7a4e-42b7-b67b-8693844c6b26" providerId="ADAL" clId="{61CA02D5-ED0F-495B-B54A-E544C0540056}" dt="2024-02-02T00:59:40.704" v="1099" actId="20577"/>
          <ac:spMkLst>
            <pc:docMk/>
            <pc:sldMk cId="1065196465" sldId="476"/>
            <ac:spMk id="7" creationId="{2CA2B3E3-4AA4-4E73-9D7D-D85A491E6502}"/>
          </ac:spMkLst>
        </pc:spChg>
        <pc:spChg chg="mod">
          <ac:chgData name="David A Beck" userId="6bd686d7-7a4e-42b7-b67b-8693844c6b26" providerId="ADAL" clId="{61CA02D5-ED0F-495B-B54A-E544C0540056}" dt="2024-02-02T00:59:19.720" v="1093" actId="20577"/>
          <ac:spMkLst>
            <pc:docMk/>
            <pc:sldMk cId="1065196465" sldId="476"/>
            <ac:spMk id="19457" creationId="{00000000-0000-0000-0000-000000000000}"/>
          </ac:spMkLst>
        </pc:spChg>
        <pc:spChg chg="del">
          <ac:chgData name="David A Beck" userId="6bd686d7-7a4e-42b7-b67b-8693844c6b26" providerId="ADAL" clId="{61CA02D5-ED0F-495B-B54A-E544C0540056}" dt="2024-02-02T00:59:21.569" v="1094" actId="478"/>
          <ac:spMkLst>
            <pc:docMk/>
            <pc:sldMk cId="1065196465" sldId="476"/>
            <ac:spMk id="19458" creationId="{00000000-0000-0000-0000-000000000000}"/>
          </ac:spMkLst>
        </pc:spChg>
      </pc:sldChg>
      <pc:sldChg chg="add del">
        <pc:chgData name="David A Beck" userId="6bd686d7-7a4e-42b7-b67b-8693844c6b26" providerId="ADAL" clId="{61CA02D5-ED0F-495B-B54A-E544C0540056}" dt="2024-02-02T00:57:49.440" v="963"/>
        <pc:sldMkLst>
          <pc:docMk/>
          <pc:sldMk cId="4166729501" sldId="476"/>
        </pc:sldMkLst>
      </pc:sldChg>
      <pc:sldChg chg="add del">
        <pc:chgData name="David A Beck" userId="6bd686d7-7a4e-42b7-b67b-8693844c6b26" providerId="ADAL" clId="{61CA02D5-ED0F-495B-B54A-E544C0540056}" dt="2024-02-02T00:57:49.440" v="963"/>
        <pc:sldMkLst>
          <pc:docMk/>
          <pc:sldMk cId="431958196" sldId="477"/>
        </pc:sldMkLst>
      </pc:sldChg>
      <pc:sldChg chg="modSp add">
        <pc:chgData name="David A Beck" userId="6bd686d7-7a4e-42b7-b67b-8693844c6b26" providerId="ADAL" clId="{61CA02D5-ED0F-495B-B54A-E544C0540056}" dt="2024-02-02T01:08:25.939" v="1355" actId="20577"/>
        <pc:sldMkLst>
          <pc:docMk/>
          <pc:sldMk cId="3642472277" sldId="477"/>
        </pc:sldMkLst>
        <pc:spChg chg="mod">
          <ac:chgData name="David A Beck" userId="6bd686d7-7a4e-42b7-b67b-8693844c6b26" providerId="ADAL" clId="{61CA02D5-ED0F-495B-B54A-E544C0540056}" dt="2024-02-02T01:08:25.939" v="1355" actId="20577"/>
          <ac:spMkLst>
            <pc:docMk/>
            <pc:sldMk cId="3642472277" sldId="477"/>
            <ac:spMk id="24578" creationId="{00000000-0000-0000-0000-000000000000}"/>
          </ac:spMkLst>
        </pc:spChg>
      </pc:sldChg>
      <pc:sldChg chg="add del">
        <pc:chgData name="David A Beck" userId="6bd686d7-7a4e-42b7-b67b-8693844c6b26" providerId="ADAL" clId="{61CA02D5-ED0F-495B-B54A-E544C0540056}" dt="2024-02-02T00:57:49.440" v="963"/>
        <pc:sldMkLst>
          <pc:docMk/>
          <pc:sldMk cId="77837669" sldId="478"/>
        </pc:sldMkLst>
      </pc:sldChg>
      <pc:sldChg chg="modSp add">
        <pc:chgData name="David A Beck" userId="6bd686d7-7a4e-42b7-b67b-8693844c6b26" providerId="ADAL" clId="{61CA02D5-ED0F-495B-B54A-E544C0540056}" dt="2024-02-02T01:08:42.410" v="1391" actId="20577"/>
        <pc:sldMkLst>
          <pc:docMk/>
          <pc:sldMk cId="4064636100" sldId="478"/>
        </pc:sldMkLst>
        <pc:spChg chg="mod">
          <ac:chgData name="David A Beck" userId="6bd686d7-7a4e-42b7-b67b-8693844c6b26" providerId="ADAL" clId="{61CA02D5-ED0F-495B-B54A-E544C0540056}" dt="2024-02-02T01:08:42.410" v="1391" actId="20577"/>
          <ac:spMkLst>
            <pc:docMk/>
            <pc:sldMk cId="4064636100" sldId="478"/>
            <ac:spMk id="24578" creationId="{00000000-0000-0000-0000-000000000000}"/>
          </ac:spMkLst>
        </pc:spChg>
      </pc:sldChg>
      <pc:sldChg chg="modSp add ord">
        <pc:chgData name="David A Beck" userId="6bd686d7-7a4e-42b7-b67b-8693844c6b26" providerId="ADAL" clId="{61CA02D5-ED0F-495B-B54A-E544C0540056}" dt="2024-02-02T01:02:56.460" v="1305" actId="20577"/>
        <pc:sldMkLst>
          <pc:docMk/>
          <pc:sldMk cId="575857041" sldId="479"/>
        </pc:sldMkLst>
        <pc:spChg chg="mod">
          <ac:chgData name="David A Beck" userId="6bd686d7-7a4e-42b7-b67b-8693844c6b26" providerId="ADAL" clId="{61CA02D5-ED0F-495B-B54A-E544C0540056}" dt="2024-02-02T01:02:56.460" v="1305" actId="20577"/>
          <ac:spMkLst>
            <pc:docMk/>
            <pc:sldMk cId="575857041" sldId="479"/>
            <ac:spMk id="24578" creationId="{00000000-0000-0000-0000-000000000000}"/>
          </ac:spMkLst>
        </pc:spChg>
      </pc:sldChg>
      <pc:sldChg chg="add del">
        <pc:chgData name="David A Beck" userId="6bd686d7-7a4e-42b7-b67b-8693844c6b26" providerId="ADAL" clId="{61CA02D5-ED0F-495B-B54A-E544C0540056}" dt="2024-02-02T00:57:49.440" v="963"/>
        <pc:sldMkLst>
          <pc:docMk/>
          <pc:sldMk cId="3035036622" sldId="479"/>
        </pc:sldMkLst>
      </pc:sldChg>
      <pc:sldChg chg="modSp add">
        <pc:chgData name="David A Beck" userId="6bd686d7-7a4e-42b7-b67b-8693844c6b26" providerId="ADAL" clId="{61CA02D5-ED0F-495B-B54A-E544C0540056}" dt="2024-02-02T01:04:26.238" v="1313" actId="13926"/>
        <pc:sldMkLst>
          <pc:docMk/>
          <pc:sldMk cId="3010498902" sldId="480"/>
        </pc:sldMkLst>
        <pc:spChg chg="mod">
          <ac:chgData name="David A Beck" userId="6bd686d7-7a4e-42b7-b67b-8693844c6b26" providerId="ADAL" clId="{61CA02D5-ED0F-495B-B54A-E544C0540056}" dt="2024-02-02T01:04:26.238" v="1313" actId="13926"/>
          <ac:spMkLst>
            <pc:docMk/>
            <pc:sldMk cId="3010498902" sldId="480"/>
            <ac:spMk id="24578" creationId="{00000000-0000-0000-0000-000000000000}"/>
          </ac:spMkLst>
        </pc:spChg>
      </pc:sldChg>
      <pc:sldChg chg="modSp add ord">
        <pc:chgData name="David A Beck" userId="6bd686d7-7a4e-42b7-b67b-8693844c6b26" providerId="ADAL" clId="{61CA02D5-ED0F-495B-B54A-E544C0540056}" dt="2024-02-02T01:11:09.658" v="1609" actId="20577"/>
        <pc:sldMkLst>
          <pc:docMk/>
          <pc:sldMk cId="1048527053" sldId="481"/>
        </pc:sldMkLst>
        <pc:spChg chg="mod">
          <ac:chgData name="David A Beck" userId="6bd686d7-7a4e-42b7-b67b-8693844c6b26" providerId="ADAL" clId="{61CA02D5-ED0F-495B-B54A-E544C0540056}" dt="2024-02-02T01:11:09.658" v="1609" actId="20577"/>
          <ac:spMkLst>
            <pc:docMk/>
            <pc:sldMk cId="1048527053" sldId="481"/>
            <ac:spMk id="24578" creationId="{00000000-0000-0000-0000-000000000000}"/>
          </ac:spMkLst>
        </pc:spChg>
      </pc:sldChg>
      <pc:sldChg chg="modSp add">
        <pc:chgData name="David A Beck" userId="6bd686d7-7a4e-42b7-b67b-8693844c6b26" providerId="ADAL" clId="{61CA02D5-ED0F-495B-B54A-E544C0540056}" dt="2024-02-02T01:11:40.253" v="1613" actId="13926"/>
        <pc:sldMkLst>
          <pc:docMk/>
          <pc:sldMk cId="528833936" sldId="482"/>
        </pc:sldMkLst>
        <pc:spChg chg="mod">
          <ac:chgData name="David A Beck" userId="6bd686d7-7a4e-42b7-b67b-8693844c6b26" providerId="ADAL" clId="{61CA02D5-ED0F-495B-B54A-E544C0540056}" dt="2024-02-02T01:11:40.253" v="1613" actId="13926"/>
          <ac:spMkLst>
            <pc:docMk/>
            <pc:sldMk cId="528833936" sldId="482"/>
            <ac:spMk id="24578" creationId="{00000000-0000-0000-0000-000000000000}"/>
          </ac:spMkLst>
        </pc:spChg>
      </pc:sldChg>
      <pc:sldChg chg="add">
        <pc:chgData name="David A Beck" userId="6bd686d7-7a4e-42b7-b67b-8693844c6b26" providerId="ADAL" clId="{61CA02D5-ED0F-495B-B54A-E544C0540056}" dt="2024-02-02T01:11:52.205" v="1614"/>
        <pc:sldMkLst>
          <pc:docMk/>
          <pc:sldMk cId="451881193" sldId="483"/>
        </pc:sldMkLst>
      </pc:sldChg>
      <pc:sldChg chg="add ord">
        <pc:chgData name="David A Beck" userId="6bd686d7-7a4e-42b7-b67b-8693844c6b26" providerId="ADAL" clId="{61CA02D5-ED0F-495B-B54A-E544C0540056}" dt="2024-02-02T01:17:44.202" v="1998"/>
        <pc:sldMkLst>
          <pc:docMk/>
          <pc:sldMk cId="3190632395" sldId="484"/>
        </pc:sldMkLst>
      </pc:sldChg>
      <pc:sldChg chg="modSp add">
        <pc:chgData name="David A Beck" userId="6bd686d7-7a4e-42b7-b67b-8693844c6b26" providerId="ADAL" clId="{61CA02D5-ED0F-495B-B54A-E544C0540056}" dt="2024-02-02T01:19:42.720" v="2198" actId="20577"/>
        <pc:sldMkLst>
          <pc:docMk/>
          <pc:sldMk cId="2856642968" sldId="485"/>
        </pc:sldMkLst>
        <pc:spChg chg="mod">
          <ac:chgData name="David A Beck" userId="6bd686d7-7a4e-42b7-b67b-8693844c6b26" providerId="ADAL" clId="{61CA02D5-ED0F-495B-B54A-E544C0540056}" dt="2024-02-02T01:19:42.720" v="2198" actId="20577"/>
          <ac:spMkLst>
            <pc:docMk/>
            <pc:sldMk cId="2856642968" sldId="485"/>
            <ac:spMk id="24578" creationId="{00000000-0000-0000-0000-000000000000}"/>
          </ac:spMkLst>
        </pc:spChg>
      </pc:sldChg>
    </pc:docChg>
  </pc:docChgLst>
  <pc:docChgLst>
    <pc:chgData name="David A Beck" userId="6bd686d7-7a4e-42b7-b67b-8693844c6b26" providerId="ADAL" clId="{FF84C8B1-BD7C-4EB6-85A0-F7358573EE0D}"/>
    <pc:docChg chg="undo custSel addSld delSld modSld sldOrd">
      <pc:chgData name="David A Beck" userId="6bd686d7-7a4e-42b7-b67b-8693844c6b26" providerId="ADAL" clId="{FF84C8B1-BD7C-4EB6-85A0-F7358573EE0D}" dt="2024-02-09T03:01:30.980" v="12152" actId="2890"/>
      <pc:docMkLst>
        <pc:docMk/>
      </pc:docMkLst>
      <pc:sldChg chg="modSp mod">
        <pc:chgData name="David A Beck" userId="6bd686d7-7a4e-42b7-b67b-8693844c6b26" providerId="ADAL" clId="{FF84C8B1-BD7C-4EB6-85A0-F7358573EE0D}" dt="2024-02-02T06:15:38.206" v="12090" actId="20577"/>
        <pc:sldMkLst>
          <pc:docMk/>
          <pc:sldMk cId="0" sldId="256"/>
        </pc:sldMkLst>
        <pc:spChg chg="mod">
          <ac:chgData name="David A Beck" userId="6bd686d7-7a4e-42b7-b67b-8693844c6b26" providerId="ADAL" clId="{FF84C8B1-BD7C-4EB6-85A0-F7358573EE0D}" dt="2024-02-02T06:15:38.206" v="12090" actId="20577"/>
          <ac:spMkLst>
            <pc:docMk/>
            <pc:sldMk cId="0" sldId="256"/>
            <ac:spMk id="29" creationId="{00000000-0000-0000-0000-000000000000}"/>
          </ac:spMkLst>
        </pc:spChg>
      </pc:sldChg>
      <pc:sldChg chg="del">
        <pc:chgData name="David A Beck" userId="6bd686d7-7a4e-42b7-b67b-8693844c6b26" providerId="ADAL" clId="{FF84C8B1-BD7C-4EB6-85A0-F7358573EE0D}" dt="2024-02-02T06:03:18.996" v="11220" actId="47"/>
        <pc:sldMkLst>
          <pc:docMk/>
          <pc:sldMk cId="297476462" sldId="260"/>
        </pc:sldMkLst>
      </pc:sldChg>
      <pc:sldChg chg="del">
        <pc:chgData name="David A Beck" userId="6bd686d7-7a4e-42b7-b67b-8693844c6b26" providerId="ADAL" clId="{FF84C8B1-BD7C-4EB6-85A0-F7358573EE0D}" dt="2024-02-02T06:03:18.996" v="11220" actId="47"/>
        <pc:sldMkLst>
          <pc:docMk/>
          <pc:sldMk cId="2606377964" sldId="261"/>
        </pc:sldMkLst>
      </pc:sldChg>
      <pc:sldChg chg="modSp mod">
        <pc:chgData name="David A Beck" userId="6bd686d7-7a4e-42b7-b67b-8693844c6b26" providerId="ADAL" clId="{FF84C8B1-BD7C-4EB6-85A0-F7358573EE0D}" dt="2024-02-02T04:37:10.426" v="6534" actId="2711"/>
        <pc:sldMkLst>
          <pc:docMk/>
          <pc:sldMk cId="0" sldId="334"/>
        </pc:sldMkLst>
        <pc:spChg chg="mod">
          <ac:chgData name="David A Beck" userId="6bd686d7-7a4e-42b7-b67b-8693844c6b26" providerId="ADAL" clId="{FF84C8B1-BD7C-4EB6-85A0-F7358573EE0D}" dt="2024-02-02T04:37:10.426" v="6534" actId="2711"/>
          <ac:spMkLst>
            <pc:docMk/>
            <pc:sldMk cId="0" sldId="334"/>
            <ac:spMk id="22529" creationId="{00000000-0000-0000-0000-000000000000}"/>
          </ac:spMkLst>
        </pc:spChg>
      </pc:sldChg>
      <pc:sldChg chg="addSp modSp mod modAnim">
        <pc:chgData name="David A Beck" userId="6bd686d7-7a4e-42b7-b67b-8693844c6b26" providerId="ADAL" clId="{FF84C8B1-BD7C-4EB6-85A0-F7358573EE0D}" dt="2024-02-02T03:19:41.162" v="2573"/>
        <pc:sldMkLst>
          <pc:docMk/>
          <pc:sldMk cId="776713141" sldId="381"/>
        </pc:sldMkLst>
        <pc:spChg chg="add mod">
          <ac:chgData name="David A Beck" userId="6bd686d7-7a4e-42b7-b67b-8693844c6b26" providerId="ADAL" clId="{FF84C8B1-BD7C-4EB6-85A0-F7358573EE0D}" dt="2024-02-02T03:19:34.597" v="2572" actId="20577"/>
          <ac:spMkLst>
            <pc:docMk/>
            <pc:sldMk cId="776713141" sldId="381"/>
            <ac:spMk id="2" creationId="{18AFD1C7-CDF5-3E16-FFC6-E14FDA85088B}"/>
          </ac:spMkLst>
        </pc:spChg>
        <pc:spChg chg="mod">
          <ac:chgData name="David A Beck" userId="6bd686d7-7a4e-42b7-b67b-8693844c6b26" providerId="ADAL" clId="{FF84C8B1-BD7C-4EB6-85A0-F7358573EE0D}" dt="2024-02-02T02:47:53.847" v="533" actId="20577"/>
          <ac:spMkLst>
            <pc:docMk/>
            <pc:sldMk cId="776713141" sldId="381"/>
            <ac:spMk id="24577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3:17:21.897" v="2334" actId="20577"/>
          <ac:spMkLst>
            <pc:docMk/>
            <pc:sldMk cId="776713141" sldId="381"/>
            <ac:spMk id="24578" creationId="{00000000-0000-0000-0000-000000000000}"/>
          </ac:spMkLst>
        </pc:spChg>
      </pc:sldChg>
      <pc:sldChg chg="addSp delSp modSp mod modClrScheme modAnim chgLayout">
        <pc:chgData name="David A Beck" userId="6bd686d7-7a4e-42b7-b67b-8693844c6b26" providerId="ADAL" clId="{FF84C8B1-BD7C-4EB6-85A0-F7358573EE0D}" dt="2024-02-02T05:15:20.119" v="8490"/>
        <pc:sldMkLst>
          <pc:docMk/>
          <pc:sldMk cId="3863896123" sldId="384"/>
        </pc:sldMkLst>
        <pc:spChg chg="add mod">
          <ac:chgData name="David A Beck" userId="6bd686d7-7a4e-42b7-b67b-8693844c6b26" providerId="ADAL" clId="{FF84C8B1-BD7C-4EB6-85A0-F7358573EE0D}" dt="2024-02-02T05:15:17.280" v="8489" actId="1076"/>
          <ac:spMkLst>
            <pc:docMk/>
            <pc:sldMk cId="3863896123" sldId="384"/>
            <ac:spMk id="2" creationId="{3C43B9EF-7123-1684-D3C4-C13EC4934FC2}"/>
          </ac:spMkLst>
        </pc:spChg>
        <pc:spChg chg="mod ord">
          <ac:chgData name="David A Beck" userId="6bd686d7-7a4e-42b7-b67b-8693844c6b26" providerId="ADAL" clId="{FF84C8B1-BD7C-4EB6-85A0-F7358573EE0D}" dt="2024-02-02T03:21:39.229" v="2731" actId="113"/>
          <ac:spMkLst>
            <pc:docMk/>
            <pc:sldMk cId="3863896123" sldId="384"/>
            <ac:spMk id="7" creationId="{00000000-0000-0000-0000-000000000000}"/>
          </ac:spMkLst>
        </pc:spChg>
        <pc:spChg chg="mod ord">
          <ac:chgData name="David A Beck" userId="6bd686d7-7a4e-42b7-b67b-8693844c6b26" providerId="ADAL" clId="{FF84C8B1-BD7C-4EB6-85A0-F7358573EE0D}" dt="2024-02-02T03:21:30.608" v="2730" actId="20577"/>
          <ac:spMkLst>
            <pc:docMk/>
            <pc:sldMk cId="3863896123" sldId="384"/>
            <ac:spMk id="23553" creationId="{00000000-0000-0000-0000-000000000000}"/>
          </ac:spMkLst>
        </pc:spChg>
        <pc:spChg chg="del">
          <ac:chgData name="David A Beck" userId="6bd686d7-7a4e-42b7-b67b-8693844c6b26" providerId="ADAL" clId="{FF84C8B1-BD7C-4EB6-85A0-F7358573EE0D}" dt="2024-02-02T03:20:58.579" v="2682" actId="700"/>
          <ac:spMkLst>
            <pc:docMk/>
            <pc:sldMk cId="3863896123" sldId="384"/>
            <ac:spMk id="23555" creationId="{00000000-0000-0000-0000-000000000000}"/>
          </ac:spMkLst>
        </pc:spChg>
        <pc:picChg chg="mod">
          <ac:chgData name="David A Beck" userId="6bd686d7-7a4e-42b7-b67b-8693844c6b26" providerId="ADAL" clId="{FF84C8B1-BD7C-4EB6-85A0-F7358573EE0D}" dt="2024-02-02T03:21:12.902" v="2720" actId="1076"/>
          <ac:picMkLst>
            <pc:docMk/>
            <pc:sldMk cId="3863896123" sldId="384"/>
            <ac:picMk id="23556" creationId="{00000000-0000-0000-0000-000000000000}"/>
          </ac:picMkLst>
        </pc:picChg>
        <pc:picChg chg="mod">
          <ac:chgData name="David A Beck" userId="6bd686d7-7a4e-42b7-b67b-8693844c6b26" providerId="ADAL" clId="{FF84C8B1-BD7C-4EB6-85A0-F7358573EE0D}" dt="2024-02-02T03:21:14.322" v="2721" actId="1076"/>
          <ac:picMkLst>
            <pc:docMk/>
            <pc:sldMk cId="3863896123" sldId="384"/>
            <ac:picMk id="23557" creationId="{00000000-0000-0000-0000-000000000000}"/>
          </ac:picMkLst>
        </pc:picChg>
      </pc:sldChg>
      <pc:sldChg chg="delSp modSp mod modClrScheme chgLayout">
        <pc:chgData name="David A Beck" userId="6bd686d7-7a4e-42b7-b67b-8693844c6b26" providerId="ADAL" clId="{FF84C8B1-BD7C-4EB6-85A0-F7358573EE0D}" dt="2024-02-02T04:32:33.851" v="6503" actId="20577"/>
        <pc:sldMkLst>
          <pc:docMk/>
          <pc:sldMk cId="0" sldId="409"/>
        </pc:sldMkLst>
        <pc:spChg chg="mod">
          <ac:chgData name="David A Beck" userId="6bd686d7-7a4e-42b7-b67b-8693844c6b26" providerId="ADAL" clId="{FF84C8B1-BD7C-4EB6-85A0-F7358573EE0D}" dt="2024-02-02T04:30:23.588" v="6412" actId="1076"/>
          <ac:spMkLst>
            <pc:docMk/>
            <pc:sldMk cId="0" sldId="409"/>
            <ac:spMk id="2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4:30:23.588" v="6412" actId="1076"/>
          <ac:spMkLst>
            <pc:docMk/>
            <pc:sldMk cId="0" sldId="409"/>
            <ac:spMk id="3" creationId="{00000000-0000-0000-0000-000000000000}"/>
          </ac:spMkLst>
        </pc:spChg>
        <pc:spChg chg="mod ord">
          <ac:chgData name="David A Beck" userId="6bd686d7-7a4e-42b7-b67b-8693844c6b26" providerId="ADAL" clId="{FF84C8B1-BD7C-4EB6-85A0-F7358573EE0D}" dt="2024-02-02T04:30:13.214" v="6411" actId="113"/>
          <ac:spMkLst>
            <pc:docMk/>
            <pc:sldMk cId="0" sldId="409"/>
            <ac:spMk id="29697" creationId="{00000000-0000-0000-0000-000000000000}"/>
          </ac:spMkLst>
        </pc:spChg>
        <pc:spChg chg="mod ord">
          <ac:chgData name="David A Beck" userId="6bd686d7-7a4e-42b7-b67b-8693844c6b26" providerId="ADAL" clId="{FF84C8B1-BD7C-4EB6-85A0-F7358573EE0D}" dt="2024-02-02T04:32:33.851" v="6503" actId="20577"/>
          <ac:spMkLst>
            <pc:docMk/>
            <pc:sldMk cId="0" sldId="409"/>
            <ac:spMk id="29698" creationId="{00000000-0000-0000-0000-000000000000}"/>
          </ac:spMkLst>
        </pc:spChg>
        <pc:spChg chg="del">
          <ac:chgData name="David A Beck" userId="6bd686d7-7a4e-42b7-b67b-8693844c6b26" providerId="ADAL" clId="{FF84C8B1-BD7C-4EB6-85A0-F7358573EE0D}" dt="2024-02-02T04:17:26.922" v="5538" actId="700"/>
          <ac:spMkLst>
            <pc:docMk/>
            <pc:sldMk cId="0" sldId="409"/>
            <ac:spMk id="29699" creationId="{00000000-0000-0000-0000-000000000000}"/>
          </ac:spMkLst>
        </pc:spChg>
      </pc:sldChg>
      <pc:sldChg chg="delSp modSp mod modClrScheme chgLayout">
        <pc:chgData name="David A Beck" userId="6bd686d7-7a4e-42b7-b67b-8693844c6b26" providerId="ADAL" clId="{FF84C8B1-BD7C-4EB6-85A0-F7358573EE0D}" dt="2024-02-02T04:44:07.815" v="6932" actId="20577"/>
        <pc:sldMkLst>
          <pc:docMk/>
          <pc:sldMk cId="0" sldId="410"/>
        </pc:sldMkLst>
        <pc:spChg chg="mod ord">
          <ac:chgData name="David A Beck" userId="6bd686d7-7a4e-42b7-b67b-8693844c6b26" providerId="ADAL" clId="{FF84C8B1-BD7C-4EB6-85A0-F7358573EE0D}" dt="2024-02-02T04:38:45.464" v="6568" actId="20577"/>
          <ac:spMkLst>
            <pc:docMk/>
            <pc:sldMk cId="0" sldId="410"/>
            <ac:spMk id="31745" creationId="{00000000-0000-0000-0000-000000000000}"/>
          </ac:spMkLst>
        </pc:spChg>
        <pc:spChg chg="mod ord">
          <ac:chgData name="David A Beck" userId="6bd686d7-7a4e-42b7-b67b-8693844c6b26" providerId="ADAL" clId="{FF84C8B1-BD7C-4EB6-85A0-F7358573EE0D}" dt="2024-02-02T04:44:07.815" v="6932" actId="20577"/>
          <ac:spMkLst>
            <pc:docMk/>
            <pc:sldMk cId="0" sldId="410"/>
            <ac:spMk id="31746" creationId="{00000000-0000-0000-0000-000000000000}"/>
          </ac:spMkLst>
        </pc:spChg>
        <pc:spChg chg="del">
          <ac:chgData name="David A Beck" userId="6bd686d7-7a4e-42b7-b67b-8693844c6b26" providerId="ADAL" clId="{FF84C8B1-BD7C-4EB6-85A0-F7358573EE0D}" dt="2024-02-02T04:38:16.611" v="6544" actId="700"/>
          <ac:spMkLst>
            <pc:docMk/>
            <pc:sldMk cId="0" sldId="410"/>
            <ac:spMk id="31747" creationId="{00000000-0000-0000-0000-000000000000}"/>
          </ac:spMkLst>
        </pc:spChg>
      </pc:sldChg>
      <pc:sldChg chg="modSp mod">
        <pc:chgData name="David A Beck" userId="6bd686d7-7a4e-42b7-b67b-8693844c6b26" providerId="ADAL" clId="{FF84C8B1-BD7C-4EB6-85A0-F7358573EE0D}" dt="2024-02-02T04:38:00.746" v="6543" actId="2711"/>
        <pc:sldMkLst>
          <pc:docMk/>
          <pc:sldMk cId="0" sldId="418"/>
        </pc:sldMkLst>
        <pc:spChg chg="mod">
          <ac:chgData name="David A Beck" userId="6bd686d7-7a4e-42b7-b67b-8693844c6b26" providerId="ADAL" clId="{FF84C8B1-BD7C-4EB6-85A0-F7358573EE0D}" dt="2024-02-02T04:38:00.746" v="6543" actId="2711"/>
          <ac:spMkLst>
            <pc:docMk/>
            <pc:sldMk cId="0" sldId="418"/>
            <ac:spMk id="30721" creationId="{00000000-0000-0000-0000-000000000000}"/>
          </ac:spMkLst>
        </pc:spChg>
      </pc:sldChg>
      <pc:sldChg chg="modSp modAnim">
        <pc:chgData name="David A Beck" userId="6bd686d7-7a4e-42b7-b67b-8693844c6b26" providerId="ADAL" clId="{FF84C8B1-BD7C-4EB6-85A0-F7358573EE0D}" dt="2024-02-02T03:22:10.064" v="2733"/>
        <pc:sldMkLst>
          <pc:docMk/>
          <pc:sldMk cId="2762299392" sldId="439"/>
        </pc:sldMkLst>
        <pc:spChg chg="mod">
          <ac:chgData name="David A Beck" userId="6bd686d7-7a4e-42b7-b67b-8693844c6b26" providerId="ADAL" clId="{FF84C8B1-BD7C-4EB6-85A0-F7358573EE0D}" dt="2024-02-02T03:22:00.408" v="2732" actId="113"/>
          <ac:spMkLst>
            <pc:docMk/>
            <pc:sldMk cId="2762299392" sldId="439"/>
            <ac:spMk id="3" creationId="{00000000-0000-0000-0000-000000000000}"/>
          </ac:spMkLst>
        </pc:spChg>
      </pc:sldChg>
      <pc:sldChg chg="del">
        <pc:chgData name="David A Beck" userId="6bd686d7-7a4e-42b7-b67b-8693844c6b26" providerId="ADAL" clId="{FF84C8B1-BD7C-4EB6-85A0-F7358573EE0D}" dt="2024-02-02T04:55:25.275" v="7747" actId="47"/>
        <pc:sldMkLst>
          <pc:docMk/>
          <pc:sldMk cId="0" sldId="440"/>
        </pc:sldMkLst>
      </pc:sldChg>
      <pc:sldChg chg="del">
        <pc:chgData name="David A Beck" userId="6bd686d7-7a4e-42b7-b67b-8693844c6b26" providerId="ADAL" clId="{FF84C8B1-BD7C-4EB6-85A0-F7358573EE0D}" dt="2024-02-02T04:55:23.903" v="7745" actId="47"/>
        <pc:sldMkLst>
          <pc:docMk/>
          <pc:sldMk cId="0" sldId="442"/>
        </pc:sldMkLst>
      </pc:sldChg>
      <pc:sldChg chg="addSp delSp modSp mod ord modClrScheme modAnim chgLayout">
        <pc:chgData name="David A Beck" userId="6bd686d7-7a4e-42b7-b67b-8693844c6b26" providerId="ADAL" clId="{FF84C8B1-BD7C-4EB6-85A0-F7358573EE0D}" dt="2024-02-02T05:29:12.551" v="9203" actId="962"/>
        <pc:sldMkLst>
          <pc:docMk/>
          <pc:sldMk cId="0" sldId="444"/>
        </pc:sldMkLst>
        <pc:spChg chg="mod ord">
          <ac:chgData name="David A Beck" userId="6bd686d7-7a4e-42b7-b67b-8693844c6b26" providerId="ADAL" clId="{FF84C8B1-BD7C-4EB6-85A0-F7358573EE0D}" dt="2024-02-02T05:17:09.409" v="8537" actId="20577"/>
          <ac:spMkLst>
            <pc:docMk/>
            <pc:sldMk cId="0" sldId="444"/>
            <ac:spMk id="3" creationId="{00000000-0000-0000-0000-000000000000}"/>
          </ac:spMkLst>
        </pc:spChg>
        <pc:spChg chg="mod ord">
          <ac:chgData name="David A Beck" userId="6bd686d7-7a4e-42b7-b67b-8693844c6b26" providerId="ADAL" clId="{FF84C8B1-BD7C-4EB6-85A0-F7358573EE0D}" dt="2024-02-02T04:54:30.549" v="7660" actId="20577"/>
          <ac:spMkLst>
            <pc:docMk/>
            <pc:sldMk cId="0" sldId="444"/>
            <ac:spMk id="32769" creationId="{00000000-0000-0000-0000-000000000000}"/>
          </ac:spMkLst>
        </pc:spChg>
        <pc:spChg chg="del">
          <ac:chgData name="David A Beck" userId="6bd686d7-7a4e-42b7-b67b-8693844c6b26" providerId="ADAL" clId="{FF84C8B1-BD7C-4EB6-85A0-F7358573EE0D}" dt="2024-02-02T04:52:06.582" v="7452" actId="700"/>
          <ac:spMkLst>
            <pc:docMk/>
            <pc:sldMk cId="0" sldId="444"/>
            <ac:spMk id="32771" creationId="{00000000-0000-0000-0000-000000000000}"/>
          </ac:spMkLst>
        </pc:spChg>
        <pc:picChg chg="add mod">
          <ac:chgData name="David A Beck" userId="6bd686d7-7a4e-42b7-b67b-8693844c6b26" providerId="ADAL" clId="{FF84C8B1-BD7C-4EB6-85A0-F7358573EE0D}" dt="2024-02-02T05:29:12.551" v="9203" actId="962"/>
          <ac:picMkLst>
            <pc:docMk/>
            <pc:sldMk cId="0" sldId="444"/>
            <ac:picMk id="2" creationId="{F77F073C-56EE-23D9-7FB4-E89C2A5362F7}"/>
          </ac:picMkLst>
        </pc:picChg>
      </pc:sldChg>
      <pc:sldChg chg="del">
        <pc:chgData name="David A Beck" userId="6bd686d7-7a4e-42b7-b67b-8693844c6b26" providerId="ADAL" clId="{FF84C8B1-BD7C-4EB6-85A0-F7358573EE0D}" dt="2024-02-02T03:58:36.346" v="4849" actId="47"/>
        <pc:sldMkLst>
          <pc:docMk/>
          <pc:sldMk cId="0" sldId="446"/>
        </pc:sldMkLst>
      </pc:sldChg>
      <pc:sldChg chg="addSp delSp modSp mod modClrScheme modAnim chgLayout">
        <pc:chgData name="David A Beck" userId="6bd686d7-7a4e-42b7-b67b-8693844c6b26" providerId="ADAL" clId="{FF84C8B1-BD7C-4EB6-85A0-F7358573EE0D}" dt="2024-02-02T05:29:22.034" v="9205" actId="962"/>
        <pc:sldMkLst>
          <pc:docMk/>
          <pc:sldMk cId="0" sldId="447"/>
        </pc:sldMkLst>
        <pc:spChg chg="add del">
          <ac:chgData name="David A Beck" userId="6bd686d7-7a4e-42b7-b67b-8693844c6b26" providerId="ADAL" clId="{FF84C8B1-BD7C-4EB6-85A0-F7358573EE0D}" dt="2024-02-02T04:06:06.928" v="5021" actId="478"/>
          <ac:spMkLst>
            <pc:docMk/>
            <pc:sldMk cId="0" sldId="447"/>
            <ac:spMk id="2" creationId="{7650C49D-3540-CEBC-5844-CB7073C79FBF}"/>
          </ac:spMkLst>
        </pc:spChg>
        <pc:spChg chg="add mod">
          <ac:chgData name="David A Beck" userId="6bd686d7-7a4e-42b7-b67b-8693844c6b26" providerId="ADAL" clId="{FF84C8B1-BD7C-4EB6-85A0-F7358573EE0D}" dt="2024-02-02T04:10:47.136" v="5083" actId="692"/>
          <ac:spMkLst>
            <pc:docMk/>
            <pc:sldMk cId="0" sldId="447"/>
            <ac:spMk id="3" creationId="{D494249C-CE4E-3D41-3276-7EDC7279D893}"/>
          </ac:spMkLst>
        </pc:spChg>
        <pc:spChg chg="add mod">
          <ac:chgData name="David A Beck" userId="6bd686d7-7a4e-42b7-b67b-8693844c6b26" providerId="ADAL" clId="{FF84C8B1-BD7C-4EB6-85A0-F7358573EE0D}" dt="2024-02-02T04:10:30.572" v="5080" actId="1076"/>
          <ac:spMkLst>
            <pc:docMk/>
            <pc:sldMk cId="0" sldId="447"/>
            <ac:spMk id="4" creationId="{45881D88-4429-472A-D121-934F08120555}"/>
          </ac:spMkLst>
        </pc:spChg>
        <pc:spChg chg="add mod">
          <ac:chgData name="David A Beck" userId="6bd686d7-7a4e-42b7-b67b-8693844c6b26" providerId="ADAL" clId="{FF84C8B1-BD7C-4EB6-85A0-F7358573EE0D}" dt="2024-02-02T04:10:59.585" v="5086" actId="14100"/>
          <ac:spMkLst>
            <pc:docMk/>
            <pc:sldMk cId="0" sldId="447"/>
            <ac:spMk id="5" creationId="{6601DB3B-E5F8-8608-F6C9-B5273FC8BFF5}"/>
          </ac:spMkLst>
        </pc:spChg>
        <pc:spChg chg="mod ord">
          <ac:chgData name="David A Beck" userId="6bd686d7-7a4e-42b7-b67b-8693844c6b26" providerId="ADAL" clId="{FF84C8B1-BD7C-4EB6-85A0-F7358573EE0D}" dt="2024-02-02T04:12:30.335" v="5163" actId="14100"/>
          <ac:spMkLst>
            <pc:docMk/>
            <pc:sldMk cId="0" sldId="447"/>
            <ac:spMk id="6" creationId="{00000000-0000-0000-0000-000000000000}"/>
          </ac:spMkLst>
        </pc:spChg>
        <pc:spChg chg="add mod">
          <ac:chgData name="David A Beck" userId="6bd686d7-7a4e-42b7-b67b-8693844c6b26" providerId="ADAL" clId="{FF84C8B1-BD7C-4EB6-85A0-F7358573EE0D}" dt="2024-02-02T04:11:05.782" v="5088" actId="1076"/>
          <ac:spMkLst>
            <pc:docMk/>
            <pc:sldMk cId="0" sldId="447"/>
            <ac:spMk id="7" creationId="{3B8A4F71-B36D-F886-3951-E37793F1B5DD}"/>
          </ac:spMkLst>
        </pc:spChg>
        <pc:spChg chg="mod ord">
          <ac:chgData name="David A Beck" userId="6bd686d7-7a4e-42b7-b67b-8693844c6b26" providerId="ADAL" clId="{FF84C8B1-BD7C-4EB6-85A0-F7358573EE0D}" dt="2024-02-02T04:09:19.720" v="5061" actId="20577"/>
          <ac:spMkLst>
            <pc:docMk/>
            <pc:sldMk cId="0" sldId="447"/>
            <ac:spMk id="28673" creationId="{00000000-0000-0000-0000-000000000000}"/>
          </ac:spMkLst>
        </pc:spChg>
        <pc:spChg chg="del">
          <ac:chgData name="David A Beck" userId="6bd686d7-7a4e-42b7-b67b-8693844c6b26" providerId="ADAL" clId="{FF84C8B1-BD7C-4EB6-85A0-F7358573EE0D}" dt="2024-02-02T04:05:04.447" v="5010" actId="700"/>
          <ac:spMkLst>
            <pc:docMk/>
            <pc:sldMk cId="0" sldId="447"/>
            <ac:spMk id="28675" creationId="{00000000-0000-0000-0000-000000000000}"/>
          </ac:spMkLst>
        </pc:spChg>
        <pc:picChg chg="mod">
          <ac:chgData name="David A Beck" userId="6bd686d7-7a4e-42b7-b67b-8693844c6b26" providerId="ADAL" clId="{FF84C8B1-BD7C-4EB6-85A0-F7358573EE0D}" dt="2024-02-02T05:29:22.034" v="9205" actId="962"/>
          <ac:picMkLst>
            <pc:docMk/>
            <pc:sldMk cId="0" sldId="447"/>
            <ac:picMk id="28676" creationId="{00000000-0000-0000-0000-000000000000}"/>
          </ac:picMkLst>
        </pc:picChg>
      </pc:sldChg>
      <pc:sldChg chg="del">
        <pc:chgData name="David A Beck" userId="6bd686d7-7a4e-42b7-b67b-8693844c6b26" providerId="ADAL" clId="{FF84C8B1-BD7C-4EB6-85A0-F7358573EE0D}" dt="2024-02-02T05:43:46.496" v="10164" actId="47"/>
        <pc:sldMkLst>
          <pc:docMk/>
          <pc:sldMk cId="0" sldId="448"/>
        </pc:sldMkLst>
      </pc:sldChg>
      <pc:sldChg chg="del">
        <pc:chgData name="David A Beck" userId="6bd686d7-7a4e-42b7-b67b-8693844c6b26" providerId="ADAL" clId="{FF84C8B1-BD7C-4EB6-85A0-F7358573EE0D}" dt="2024-02-02T06:02:57.860" v="11216" actId="47"/>
        <pc:sldMkLst>
          <pc:docMk/>
          <pc:sldMk cId="0" sldId="452"/>
        </pc:sldMkLst>
      </pc:sldChg>
      <pc:sldChg chg="del">
        <pc:chgData name="David A Beck" userId="6bd686d7-7a4e-42b7-b67b-8693844c6b26" providerId="ADAL" clId="{FF84C8B1-BD7C-4EB6-85A0-F7358573EE0D}" dt="2024-02-02T04:55:24.822" v="7746" actId="47"/>
        <pc:sldMkLst>
          <pc:docMk/>
          <pc:sldMk cId="359924822" sldId="453"/>
        </pc:sldMkLst>
      </pc:sldChg>
      <pc:sldChg chg="del">
        <pc:chgData name="David A Beck" userId="6bd686d7-7a4e-42b7-b67b-8693844c6b26" providerId="ADAL" clId="{FF84C8B1-BD7C-4EB6-85A0-F7358573EE0D}" dt="2024-02-02T05:56:13.190" v="10775" actId="47"/>
        <pc:sldMkLst>
          <pc:docMk/>
          <pc:sldMk cId="2311031678" sldId="454"/>
        </pc:sldMkLst>
      </pc:sldChg>
      <pc:sldChg chg="modSp mod">
        <pc:chgData name="David A Beck" userId="6bd686d7-7a4e-42b7-b67b-8693844c6b26" providerId="ADAL" clId="{FF84C8B1-BD7C-4EB6-85A0-F7358573EE0D}" dt="2024-02-02T04:37:03.217" v="6533" actId="2711"/>
        <pc:sldMkLst>
          <pc:docMk/>
          <pc:sldMk cId="3933808330" sldId="455"/>
        </pc:sldMkLst>
        <pc:spChg chg="mod">
          <ac:chgData name="David A Beck" userId="6bd686d7-7a4e-42b7-b67b-8693844c6b26" providerId="ADAL" clId="{FF84C8B1-BD7C-4EB6-85A0-F7358573EE0D}" dt="2024-02-02T04:37:03.217" v="6533" actId="2711"/>
          <ac:spMkLst>
            <pc:docMk/>
            <pc:sldMk cId="3933808330" sldId="455"/>
            <ac:spMk id="22529" creationId="{00000000-0000-0000-0000-000000000000}"/>
          </ac:spMkLst>
        </pc:spChg>
      </pc:sldChg>
      <pc:sldChg chg="modSp mod modAnim">
        <pc:chgData name="David A Beck" userId="6bd686d7-7a4e-42b7-b67b-8693844c6b26" providerId="ADAL" clId="{FF84C8B1-BD7C-4EB6-85A0-F7358573EE0D}" dt="2024-02-02T03:24:41.107" v="2893" actId="20577"/>
        <pc:sldMkLst>
          <pc:docMk/>
          <pc:sldMk cId="34352514" sldId="456"/>
        </pc:sldMkLst>
        <pc:spChg chg="mod">
          <ac:chgData name="David A Beck" userId="6bd686d7-7a4e-42b7-b67b-8693844c6b26" providerId="ADAL" clId="{FF84C8B1-BD7C-4EB6-85A0-F7358573EE0D}" dt="2024-02-02T03:24:41.107" v="2893" actId="20577"/>
          <ac:spMkLst>
            <pc:docMk/>
            <pc:sldMk cId="34352514" sldId="456"/>
            <ac:spMk id="24578" creationId="{00000000-0000-0000-0000-000000000000}"/>
          </ac:spMkLst>
        </pc:spChg>
      </pc:sldChg>
      <pc:sldChg chg="modSp">
        <pc:chgData name="David A Beck" userId="6bd686d7-7a4e-42b7-b67b-8693844c6b26" providerId="ADAL" clId="{FF84C8B1-BD7C-4EB6-85A0-F7358573EE0D}" dt="2024-02-02T05:29:30.197" v="9209" actId="962"/>
        <pc:sldMkLst>
          <pc:docMk/>
          <pc:sldMk cId="1324061328" sldId="458"/>
        </pc:sldMkLst>
        <pc:picChg chg="mod">
          <ac:chgData name="David A Beck" userId="6bd686d7-7a4e-42b7-b67b-8693844c6b26" providerId="ADAL" clId="{FF84C8B1-BD7C-4EB6-85A0-F7358573EE0D}" dt="2024-02-02T05:29:30.197" v="9209" actId="962"/>
          <ac:picMkLst>
            <pc:docMk/>
            <pc:sldMk cId="1324061328" sldId="458"/>
            <ac:picMk id="27651" creationId="{00000000-0000-0000-0000-000000000000}"/>
          </ac:picMkLst>
        </pc:picChg>
      </pc:sldChg>
      <pc:sldChg chg="modSp mod">
        <pc:chgData name="David A Beck" userId="6bd686d7-7a4e-42b7-b67b-8693844c6b26" providerId="ADAL" clId="{FF84C8B1-BD7C-4EB6-85A0-F7358573EE0D}" dt="2024-02-02T03:24:49.417" v="2894" actId="113"/>
        <pc:sldMkLst>
          <pc:docMk/>
          <pc:sldMk cId="1362383119" sldId="460"/>
        </pc:sldMkLst>
        <pc:spChg chg="mod">
          <ac:chgData name="David A Beck" userId="6bd686d7-7a4e-42b7-b67b-8693844c6b26" providerId="ADAL" clId="{FF84C8B1-BD7C-4EB6-85A0-F7358573EE0D}" dt="2024-02-02T03:24:49.417" v="2894" actId="113"/>
          <ac:spMkLst>
            <pc:docMk/>
            <pc:sldMk cId="1362383119" sldId="460"/>
            <ac:spMk id="24578" creationId="{00000000-0000-0000-0000-000000000000}"/>
          </ac:spMkLst>
        </pc:spChg>
      </pc:sldChg>
      <pc:sldChg chg="del">
        <pc:chgData name="David A Beck" userId="6bd686d7-7a4e-42b7-b67b-8693844c6b26" providerId="ADAL" clId="{FF84C8B1-BD7C-4EB6-85A0-F7358573EE0D}" dt="2024-02-02T03:38:13.789" v="3479" actId="47"/>
        <pc:sldMkLst>
          <pc:docMk/>
          <pc:sldMk cId="1005277399" sldId="462"/>
        </pc:sldMkLst>
      </pc:sldChg>
      <pc:sldChg chg="del">
        <pc:chgData name="David A Beck" userId="6bd686d7-7a4e-42b7-b67b-8693844c6b26" providerId="ADAL" clId="{FF84C8B1-BD7C-4EB6-85A0-F7358573EE0D}" dt="2024-02-02T03:38:20.138" v="3480" actId="47"/>
        <pc:sldMkLst>
          <pc:docMk/>
          <pc:sldMk cId="2771029459" sldId="463"/>
        </pc:sldMkLst>
      </pc:sldChg>
      <pc:sldChg chg="addSp modSp mod modAnim">
        <pc:chgData name="David A Beck" userId="6bd686d7-7a4e-42b7-b67b-8693844c6b26" providerId="ADAL" clId="{FF84C8B1-BD7C-4EB6-85A0-F7358573EE0D}" dt="2024-02-02T04:37:39.586" v="6542" actId="404"/>
        <pc:sldMkLst>
          <pc:docMk/>
          <pc:sldMk cId="2031605410" sldId="464"/>
        </pc:sldMkLst>
        <pc:spChg chg="add mod">
          <ac:chgData name="David A Beck" userId="6bd686d7-7a4e-42b7-b67b-8693844c6b26" providerId="ADAL" clId="{FF84C8B1-BD7C-4EB6-85A0-F7358573EE0D}" dt="2024-02-02T04:37:39.586" v="6542" actId="404"/>
          <ac:spMkLst>
            <pc:docMk/>
            <pc:sldMk cId="2031605410" sldId="464"/>
            <ac:spMk id="3" creationId="{D1177EB5-015B-B679-E86C-77F07BF105AC}"/>
          </ac:spMkLst>
        </pc:spChg>
        <pc:spChg chg="mod">
          <ac:chgData name="David A Beck" userId="6bd686d7-7a4e-42b7-b67b-8693844c6b26" providerId="ADAL" clId="{FF84C8B1-BD7C-4EB6-85A0-F7358573EE0D}" dt="2024-02-02T04:37:24.256" v="6535" actId="2711"/>
          <ac:spMkLst>
            <pc:docMk/>
            <pc:sldMk cId="2031605410" sldId="464"/>
            <ac:spMk id="22529" creationId="{00000000-0000-0000-0000-000000000000}"/>
          </ac:spMkLst>
        </pc:spChg>
      </pc:sldChg>
      <pc:sldChg chg="addSp delSp modSp mod modClrScheme delAnim modAnim chgLayout">
        <pc:chgData name="David A Beck" userId="6bd686d7-7a4e-42b7-b67b-8693844c6b26" providerId="ADAL" clId="{FF84C8B1-BD7C-4EB6-85A0-F7358573EE0D}" dt="2024-02-02T04:07:29.137" v="5026" actId="13926"/>
        <pc:sldMkLst>
          <pc:docMk/>
          <pc:sldMk cId="35705909" sldId="465"/>
        </pc:sldMkLst>
        <pc:spChg chg="add del mod">
          <ac:chgData name="David A Beck" userId="6bd686d7-7a4e-42b7-b67b-8693844c6b26" providerId="ADAL" clId="{FF84C8B1-BD7C-4EB6-85A0-F7358573EE0D}" dt="2024-02-02T04:07:03.510" v="5023" actId="478"/>
          <ac:spMkLst>
            <pc:docMk/>
            <pc:sldMk cId="35705909" sldId="465"/>
            <ac:spMk id="3" creationId="{CCAEB857-6268-EDAD-230B-9503D076D8C4}"/>
          </ac:spMkLst>
        </pc:spChg>
        <pc:spChg chg="mod ord">
          <ac:chgData name="David A Beck" userId="6bd686d7-7a4e-42b7-b67b-8693844c6b26" providerId="ADAL" clId="{FF84C8B1-BD7C-4EB6-85A0-F7358573EE0D}" dt="2024-02-02T04:07:29.137" v="5026" actId="13926"/>
          <ac:spMkLst>
            <pc:docMk/>
            <pc:sldMk cId="35705909" sldId="465"/>
            <ac:spMk id="6" creationId="{00000000-0000-0000-0000-000000000000}"/>
          </ac:spMkLst>
        </pc:spChg>
        <pc:spChg chg="mod ord">
          <ac:chgData name="David A Beck" userId="6bd686d7-7a4e-42b7-b67b-8693844c6b26" providerId="ADAL" clId="{FF84C8B1-BD7C-4EB6-85A0-F7358573EE0D}" dt="2024-02-02T04:02:40.211" v="4990" actId="14100"/>
          <ac:spMkLst>
            <pc:docMk/>
            <pc:sldMk cId="35705909" sldId="465"/>
            <ac:spMk id="28673" creationId="{00000000-0000-0000-0000-000000000000}"/>
          </ac:spMkLst>
        </pc:spChg>
        <pc:spChg chg="add del">
          <ac:chgData name="David A Beck" userId="6bd686d7-7a4e-42b7-b67b-8693844c6b26" providerId="ADAL" clId="{FF84C8B1-BD7C-4EB6-85A0-F7358573EE0D}" dt="2024-02-02T03:59:30.309" v="4852" actId="700"/>
          <ac:spMkLst>
            <pc:docMk/>
            <pc:sldMk cId="35705909" sldId="465"/>
            <ac:spMk id="28675" creationId="{00000000-0000-0000-0000-000000000000}"/>
          </ac:spMkLst>
        </pc:spChg>
      </pc:sldChg>
      <pc:sldChg chg="del">
        <pc:chgData name="David A Beck" userId="6bd686d7-7a4e-42b7-b67b-8693844c6b26" providerId="ADAL" clId="{FF84C8B1-BD7C-4EB6-85A0-F7358573EE0D}" dt="2024-02-02T04:32:38.516" v="6504" actId="47"/>
        <pc:sldMkLst>
          <pc:docMk/>
          <pc:sldMk cId="2005657811" sldId="466"/>
        </pc:sldMkLst>
      </pc:sldChg>
      <pc:sldChg chg="del">
        <pc:chgData name="David A Beck" userId="6bd686d7-7a4e-42b7-b67b-8693844c6b26" providerId="ADAL" clId="{FF84C8B1-BD7C-4EB6-85A0-F7358573EE0D}" dt="2024-02-02T06:02:53.636" v="11215" actId="47"/>
        <pc:sldMkLst>
          <pc:docMk/>
          <pc:sldMk cId="3266153181" sldId="468"/>
        </pc:sldMkLst>
      </pc:sldChg>
      <pc:sldChg chg="del">
        <pc:chgData name="David A Beck" userId="6bd686d7-7a4e-42b7-b67b-8693844c6b26" providerId="ADAL" clId="{FF84C8B1-BD7C-4EB6-85A0-F7358573EE0D}" dt="2024-02-02T06:02:31.840" v="11214" actId="47"/>
        <pc:sldMkLst>
          <pc:docMk/>
          <pc:sldMk cId="522852839" sldId="469"/>
        </pc:sldMkLst>
      </pc:sldChg>
      <pc:sldChg chg="modSp mod ord">
        <pc:chgData name="David A Beck" userId="6bd686d7-7a4e-42b7-b67b-8693844c6b26" providerId="ADAL" clId="{FF84C8B1-BD7C-4EB6-85A0-F7358573EE0D}" dt="2024-02-02T06:03:17.122" v="11219"/>
        <pc:sldMkLst>
          <pc:docMk/>
          <pc:sldMk cId="3543587919" sldId="470"/>
        </pc:sldMkLst>
        <pc:spChg chg="mod">
          <ac:chgData name="David A Beck" userId="6bd686d7-7a4e-42b7-b67b-8693844c6b26" providerId="ADAL" clId="{FF84C8B1-BD7C-4EB6-85A0-F7358573EE0D}" dt="2024-02-02T06:03:10.152" v="11217" actId="2711"/>
          <ac:spMkLst>
            <pc:docMk/>
            <pc:sldMk cId="3543587919" sldId="470"/>
            <ac:spMk id="37889" creationId="{00000000-0000-0000-0000-000000000000}"/>
          </ac:spMkLst>
        </pc:spChg>
      </pc:sldChg>
      <pc:sldChg chg="modSp mod modAnim">
        <pc:chgData name="David A Beck" userId="6bd686d7-7a4e-42b7-b67b-8693844c6b26" providerId="ADAL" clId="{FF84C8B1-BD7C-4EB6-85A0-F7358573EE0D}" dt="2024-02-02T03:27:28.028" v="2999" actId="20577"/>
        <pc:sldMkLst>
          <pc:docMk/>
          <pc:sldMk cId="4211822446" sldId="472"/>
        </pc:sldMkLst>
        <pc:spChg chg="mod">
          <ac:chgData name="David A Beck" userId="6bd686d7-7a4e-42b7-b67b-8693844c6b26" providerId="ADAL" clId="{FF84C8B1-BD7C-4EB6-85A0-F7358573EE0D}" dt="2024-02-02T03:27:28.028" v="2999" actId="20577"/>
          <ac:spMkLst>
            <pc:docMk/>
            <pc:sldMk cId="4211822446" sldId="472"/>
            <ac:spMk id="24578" creationId="{00000000-0000-0000-0000-000000000000}"/>
          </ac:spMkLst>
        </pc:spChg>
      </pc:sldChg>
      <pc:sldChg chg="addSp modSp mod">
        <pc:chgData name="David A Beck" userId="6bd686d7-7a4e-42b7-b67b-8693844c6b26" providerId="ADAL" clId="{FF84C8B1-BD7C-4EB6-85A0-F7358573EE0D}" dt="2024-02-02T03:29:58.425" v="3026" actId="113"/>
        <pc:sldMkLst>
          <pc:docMk/>
          <pc:sldMk cId="1470826419" sldId="473"/>
        </pc:sldMkLst>
        <pc:spChg chg="add mod">
          <ac:chgData name="David A Beck" userId="6bd686d7-7a4e-42b7-b67b-8693844c6b26" providerId="ADAL" clId="{FF84C8B1-BD7C-4EB6-85A0-F7358573EE0D}" dt="2024-02-02T03:29:57.192" v="3025" actId="113"/>
          <ac:spMkLst>
            <pc:docMk/>
            <pc:sldMk cId="1470826419" sldId="473"/>
            <ac:spMk id="3" creationId="{8157A26B-B2A7-7FF5-85FA-FAE2F90655B5}"/>
          </ac:spMkLst>
        </pc:spChg>
        <pc:spChg chg="add mod">
          <ac:chgData name="David A Beck" userId="6bd686d7-7a4e-42b7-b67b-8693844c6b26" providerId="ADAL" clId="{FF84C8B1-BD7C-4EB6-85A0-F7358573EE0D}" dt="2024-02-02T03:29:58.425" v="3026" actId="113"/>
          <ac:spMkLst>
            <pc:docMk/>
            <pc:sldMk cId="1470826419" sldId="473"/>
            <ac:spMk id="5" creationId="{1B5020A0-3939-AA43-25A5-B127774827D7}"/>
          </ac:spMkLst>
        </pc:spChg>
        <pc:spChg chg="mod">
          <ac:chgData name="David A Beck" userId="6bd686d7-7a4e-42b7-b67b-8693844c6b26" providerId="ADAL" clId="{FF84C8B1-BD7C-4EB6-85A0-F7358573EE0D}" dt="2024-02-02T03:28:30.767" v="3008" actId="113"/>
          <ac:spMkLst>
            <pc:docMk/>
            <pc:sldMk cId="1470826419" sldId="473"/>
            <ac:spMk id="24578" creationId="{00000000-0000-0000-0000-000000000000}"/>
          </ac:spMkLst>
        </pc:spChg>
      </pc:sldChg>
      <pc:sldChg chg="modSp del mod">
        <pc:chgData name="David A Beck" userId="6bd686d7-7a4e-42b7-b67b-8693844c6b26" providerId="ADAL" clId="{FF84C8B1-BD7C-4EB6-85A0-F7358573EE0D}" dt="2024-02-02T03:32:19.046" v="3171" actId="47"/>
        <pc:sldMkLst>
          <pc:docMk/>
          <pc:sldMk cId="1059073929" sldId="474"/>
        </pc:sldMkLst>
        <pc:spChg chg="mod">
          <ac:chgData name="David A Beck" userId="6bd686d7-7a4e-42b7-b67b-8693844c6b26" providerId="ADAL" clId="{FF84C8B1-BD7C-4EB6-85A0-F7358573EE0D}" dt="2024-02-02T03:31:25.671" v="3067" actId="21"/>
          <ac:spMkLst>
            <pc:docMk/>
            <pc:sldMk cId="1059073929" sldId="474"/>
            <ac:spMk id="24578" creationId="{00000000-0000-0000-0000-000000000000}"/>
          </ac:spMkLst>
        </pc:spChg>
      </pc:sldChg>
      <pc:sldChg chg="modSp mod">
        <pc:chgData name="David A Beck" userId="6bd686d7-7a4e-42b7-b67b-8693844c6b26" providerId="ADAL" clId="{FF84C8B1-BD7C-4EB6-85A0-F7358573EE0D}" dt="2024-02-02T03:24:55.660" v="2895" actId="113"/>
        <pc:sldMkLst>
          <pc:docMk/>
          <pc:sldMk cId="1531142175" sldId="475"/>
        </pc:sldMkLst>
        <pc:spChg chg="mod">
          <ac:chgData name="David A Beck" userId="6bd686d7-7a4e-42b7-b67b-8693844c6b26" providerId="ADAL" clId="{FF84C8B1-BD7C-4EB6-85A0-F7358573EE0D}" dt="2024-02-02T03:24:55.660" v="2895" actId="113"/>
          <ac:spMkLst>
            <pc:docMk/>
            <pc:sldMk cId="1531142175" sldId="475"/>
            <ac:spMk id="24578" creationId="{00000000-0000-0000-0000-000000000000}"/>
          </ac:spMkLst>
        </pc:spChg>
      </pc:sldChg>
      <pc:sldChg chg="modSp mod modAnim">
        <pc:chgData name="David A Beck" userId="6bd686d7-7a4e-42b7-b67b-8693844c6b26" providerId="ADAL" clId="{FF84C8B1-BD7C-4EB6-85A0-F7358573EE0D}" dt="2024-02-02T03:09:23.270" v="2116" actId="113"/>
        <pc:sldMkLst>
          <pc:docMk/>
          <pc:sldMk cId="1065196465" sldId="476"/>
        </pc:sldMkLst>
        <pc:spChg chg="mod">
          <ac:chgData name="David A Beck" userId="6bd686d7-7a4e-42b7-b67b-8693844c6b26" providerId="ADAL" clId="{FF84C8B1-BD7C-4EB6-85A0-F7358573EE0D}" dt="2024-02-02T03:09:23.270" v="2116" actId="113"/>
          <ac:spMkLst>
            <pc:docMk/>
            <pc:sldMk cId="1065196465" sldId="476"/>
            <ac:spMk id="7" creationId="{2CA2B3E3-4AA4-4E73-9D7D-D85A491E6502}"/>
          </ac:spMkLst>
        </pc:spChg>
        <pc:spChg chg="mod">
          <ac:chgData name="David A Beck" userId="6bd686d7-7a4e-42b7-b67b-8693844c6b26" providerId="ADAL" clId="{FF84C8B1-BD7C-4EB6-85A0-F7358573EE0D}" dt="2024-02-02T02:41:46.215" v="4" actId="20577"/>
          <ac:spMkLst>
            <pc:docMk/>
            <pc:sldMk cId="1065196465" sldId="476"/>
            <ac:spMk id="19457" creationId="{00000000-0000-0000-0000-000000000000}"/>
          </ac:spMkLst>
        </pc:spChg>
      </pc:sldChg>
      <pc:sldChg chg="modSp modAnim">
        <pc:chgData name="David A Beck" userId="6bd686d7-7a4e-42b7-b67b-8693844c6b26" providerId="ADAL" clId="{FF84C8B1-BD7C-4EB6-85A0-F7358573EE0D}" dt="2024-02-02T03:25:32.860" v="2902" actId="6549"/>
        <pc:sldMkLst>
          <pc:docMk/>
          <pc:sldMk cId="3642472277" sldId="477"/>
        </pc:sldMkLst>
        <pc:spChg chg="mod">
          <ac:chgData name="David A Beck" userId="6bd686d7-7a4e-42b7-b67b-8693844c6b26" providerId="ADAL" clId="{FF84C8B1-BD7C-4EB6-85A0-F7358573EE0D}" dt="2024-02-02T03:25:32.860" v="2902" actId="6549"/>
          <ac:spMkLst>
            <pc:docMk/>
            <pc:sldMk cId="3642472277" sldId="477"/>
            <ac:spMk id="24578" creationId="{00000000-0000-0000-0000-000000000000}"/>
          </ac:spMkLst>
        </pc:spChg>
      </pc:sldChg>
      <pc:sldChg chg="modSp mod">
        <pc:chgData name="David A Beck" userId="6bd686d7-7a4e-42b7-b67b-8693844c6b26" providerId="ADAL" clId="{FF84C8B1-BD7C-4EB6-85A0-F7358573EE0D}" dt="2024-02-02T03:26:18.032" v="2912" actId="113"/>
        <pc:sldMkLst>
          <pc:docMk/>
          <pc:sldMk cId="4064636100" sldId="478"/>
        </pc:sldMkLst>
        <pc:spChg chg="mod">
          <ac:chgData name="David A Beck" userId="6bd686d7-7a4e-42b7-b67b-8693844c6b26" providerId="ADAL" clId="{FF84C8B1-BD7C-4EB6-85A0-F7358573EE0D}" dt="2024-02-02T03:26:18.032" v="2912" actId="113"/>
          <ac:spMkLst>
            <pc:docMk/>
            <pc:sldMk cId="4064636100" sldId="478"/>
            <ac:spMk id="24578" creationId="{00000000-0000-0000-0000-000000000000}"/>
          </ac:spMkLst>
        </pc:spChg>
      </pc:sldChg>
      <pc:sldChg chg="modSp mod modAnim">
        <pc:chgData name="David A Beck" userId="6bd686d7-7a4e-42b7-b67b-8693844c6b26" providerId="ADAL" clId="{FF84C8B1-BD7C-4EB6-85A0-F7358573EE0D}" dt="2024-02-02T03:36:49.485" v="3478" actId="313"/>
        <pc:sldMkLst>
          <pc:docMk/>
          <pc:sldMk cId="575857041" sldId="479"/>
        </pc:sldMkLst>
        <pc:spChg chg="mod">
          <ac:chgData name="David A Beck" userId="6bd686d7-7a4e-42b7-b67b-8693844c6b26" providerId="ADAL" clId="{FF84C8B1-BD7C-4EB6-85A0-F7358573EE0D}" dt="2024-02-02T03:36:49.485" v="3478" actId="313"/>
          <ac:spMkLst>
            <pc:docMk/>
            <pc:sldMk cId="575857041" sldId="479"/>
            <ac:spMk id="24578" creationId="{00000000-0000-0000-0000-000000000000}"/>
          </ac:spMkLst>
        </pc:spChg>
      </pc:sldChg>
      <pc:sldChg chg="modSp mod">
        <pc:chgData name="David A Beck" userId="6bd686d7-7a4e-42b7-b67b-8693844c6b26" providerId="ADAL" clId="{FF84C8B1-BD7C-4EB6-85A0-F7358573EE0D}" dt="2024-02-02T03:32:16.723" v="3170" actId="113"/>
        <pc:sldMkLst>
          <pc:docMk/>
          <pc:sldMk cId="3010498902" sldId="480"/>
        </pc:sldMkLst>
        <pc:spChg chg="mod">
          <ac:chgData name="David A Beck" userId="6bd686d7-7a4e-42b7-b67b-8693844c6b26" providerId="ADAL" clId="{FF84C8B1-BD7C-4EB6-85A0-F7358573EE0D}" dt="2024-02-02T03:32:16.723" v="3170" actId="113"/>
          <ac:spMkLst>
            <pc:docMk/>
            <pc:sldMk cId="3010498902" sldId="480"/>
            <ac:spMk id="24578" creationId="{00000000-0000-0000-0000-000000000000}"/>
          </ac:spMkLst>
        </pc:spChg>
      </pc:sldChg>
      <pc:sldChg chg="modSp mod">
        <pc:chgData name="David A Beck" userId="6bd686d7-7a4e-42b7-b67b-8693844c6b26" providerId="ADAL" clId="{FF84C8B1-BD7C-4EB6-85A0-F7358573EE0D}" dt="2024-02-02T03:28:20.774" v="3007" actId="20577"/>
        <pc:sldMkLst>
          <pc:docMk/>
          <pc:sldMk cId="1048527053" sldId="481"/>
        </pc:sldMkLst>
        <pc:spChg chg="mod">
          <ac:chgData name="David A Beck" userId="6bd686d7-7a4e-42b7-b67b-8693844c6b26" providerId="ADAL" clId="{FF84C8B1-BD7C-4EB6-85A0-F7358573EE0D}" dt="2024-02-02T03:28:20.774" v="3007" actId="20577"/>
          <ac:spMkLst>
            <pc:docMk/>
            <pc:sldMk cId="1048527053" sldId="481"/>
            <ac:spMk id="24578" creationId="{00000000-0000-0000-0000-000000000000}"/>
          </ac:spMkLst>
        </pc:spChg>
      </pc:sldChg>
      <pc:sldChg chg="modSp mod">
        <pc:chgData name="David A Beck" userId="6bd686d7-7a4e-42b7-b67b-8693844c6b26" providerId="ADAL" clId="{FF84C8B1-BD7C-4EB6-85A0-F7358573EE0D}" dt="2024-02-02T03:28:17.375" v="3005" actId="20577"/>
        <pc:sldMkLst>
          <pc:docMk/>
          <pc:sldMk cId="528833936" sldId="482"/>
        </pc:sldMkLst>
        <pc:spChg chg="mod">
          <ac:chgData name="David A Beck" userId="6bd686d7-7a4e-42b7-b67b-8693844c6b26" providerId="ADAL" clId="{FF84C8B1-BD7C-4EB6-85A0-F7358573EE0D}" dt="2024-02-02T03:28:17.375" v="3005" actId="20577"/>
          <ac:spMkLst>
            <pc:docMk/>
            <pc:sldMk cId="528833936" sldId="482"/>
            <ac:spMk id="24578" creationId="{00000000-0000-0000-0000-000000000000}"/>
          </ac:spMkLst>
        </pc:spChg>
      </pc:sldChg>
      <pc:sldChg chg="modSp mod">
        <pc:chgData name="David A Beck" userId="6bd686d7-7a4e-42b7-b67b-8693844c6b26" providerId="ADAL" clId="{FF84C8B1-BD7C-4EB6-85A0-F7358573EE0D}" dt="2024-02-02T03:32:13.745" v="3169" actId="113"/>
        <pc:sldMkLst>
          <pc:docMk/>
          <pc:sldMk cId="451881193" sldId="483"/>
        </pc:sldMkLst>
        <pc:spChg chg="mod">
          <ac:chgData name="David A Beck" userId="6bd686d7-7a4e-42b7-b67b-8693844c6b26" providerId="ADAL" clId="{FF84C8B1-BD7C-4EB6-85A0-F7358573EE0D}" dt="2024-02-02T03:32:13.745" v="3169" actId="113"/>
          <ac:spMkLst>
            <pc:docMk/>
            <pc:sldMk cId="451881193" sldId="483"/>
            <ac:spMk id="24578" creationId="{00000000-0000-0000-0000-000000000000}"/>
          </ac:spMkLst>
        </pc:spChg>
      </pc:sldChg>
      <pc:sldChg chg="modSp mod modAnim">
        <pc:chgData name="David A Beck" userId="6bd686d7-7a4e-42b7-b67b-8693844c6b26" providerId="ADAL" clId="{FF84C8B1-BD7C-4EB6-85A0-F7358573EE0D}" dt="2024-02-02T03:32:31.291" v="3172"/>
        <pc:sldMkLst>
          <pc:docMk/>
          <pc:sldMk cId="3190632395" sldId="484"/>
        </pc:sldMkLst>
        <pc:spChg chg="mod">
          <ac:chgData name="David A Beck" userId="6bd686d7-7a4e-42b7-b67b-8693844c6b26" providerId="ADAL" clId="{FF84C8B1-BD7C-4EB6-85A0-F7358573EE0D}" dt="2024-02-02T03:32:03.774" v="3168" actId="20577"/>
          <ac:spMkLst>
            <pc:docMk/>
            <pc:sldMk cId="3190632395" sldId="484"/>
            <ac:spMk id="24578" creationId="{00000000-0000-0000-0000-000000000000}"/>
          </ac:spMkLst>
        </pc:spChg>
      </pc:sldChg>
      <pc:sldChg chg="modSp mod">
        <pc:chgData name="David A Beck" userId="6bd686d7-7a4e-42b7-b67b-8693844c6b26" providerId="ADAL" clId="{FF84C8B1-BD7C-4EB6-85A0-F7358573EE0D}" dt="2024-02-02T03:28:44.079" v="3012" actId="113"/>
        <pc:sldMkLst>
          <pc:docMk/>
          <pc:sldMk cId="2856642968" sldId="485"/>
        </pc:sldMkLst>
        <pc:spChg chg="mod">
          <ac:chgData name="David A Beck" userId="6bd686d7-7a4e-42b7-b67b-8693844c6b26" providerId="ADAL" clId="{FF84C8B1-BD7C-4EB6-85A0-F7358573EE0D}" dt="2024-02-02T03:28:44.079" v="3012" actId="113"/>
          <ac:spMkLst>
            <pc:docMk/>
            <pc:sldMk cId="2856642968" sldId="485"/>
            <ac:spMk id="24578" creationId="{00000000-0000-0000-0000-000000000000}"/>
          </ac:spMkLst>
        </pc:spChg>
      </pc:sldChg>
      <pc:sldChg chg="modSp add del mod modAnim">
        <pc:chgData name="David A Beck" userId="6bd686d7-7a4e-42b7-b67b-8693844c6b26" providerId="ADAL" clId="{FF84C8B1-BD7C-4EB6-85A0-F7358573EE0D}" dt="2024-02-02T03:14:04.394" v="2198" actId="2696"/>
        <pc:sldMkLst>
          <pc:docMk/>
          <pc:sldMk cId="227778815" sldId="486"/>
        </pc:sldMkLst>
        <pc:spChg chg="mod">
          <ac:chgData name="David A Beck" userId="6bd686d7-7a4e-42b7-b67b-8693844c6b26" providerId="ADAL" clId="{FF84C8B1-BD7C-4EB6-85A0-F7358573EE0D}" dt="2024-02-02T02:48:38.219" v="564" actId="20577"/>
          <ac:spMkLst>
            <pc:docMk/>
            <pc:sldMk cId="227778815" sldId="486"/>
            <ac:spMk id="24577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3:09:38.508" v="2121" actId="113"/>
          <ac:spMkLst>
            <pc:docMk/>
            <pc:sldMk cId="227778815" sldId="486"/>
            <ac:spMk id="24578" creationId="{00000000-0000-0000-0000-000000000000}"/>
          </ac:spMkLst>
        </pc:spChg>
      </pc:sldChg>
      <pc:sldChg chg="add">
        <pc:chgData name="David A Beck" userId="6bd686d7-7a4e-42b7-b67b-8693844c6b26" providerId="ADAL" clId="{FF84C8B1-BD7C-4EB6-85A0-F7358573EE0D}" dt="2024-02-02T03:14:15.299" v="2199"/>
        <pc:sldMkLst>
          <pc:docMk/>
          <pc:sldMk cId="318419484" sldId="486"/>
        </pc:sldMkLst>
      </pc:sldChg>
      <pc:sldChg chg="add">
        <pc:chgData name="David A Beck" userId="6bd686d7-7a4e-42b7-b67b-8693844c6b26" providerId="ADAL" clId="{FF84C8B1-BD7C-4EB6-85A0-F7358573EE0D}" dt="2024-02-02T03:14:15.299" v="2199"/>
        <pc:sldMkLst>
          <pc:docMk/>
          <pc:sldMk cId="1901723691" sldId="487"/>
        </pc:sldMkLst>
      </pc:sldChg>
      <pc:sldChg chg="modSp add del modAnim">
        <pc:chgData name="David A Beck" userId="6bd686d7-7a4e-42b7-b67b-8693844c6b26" providerId="ADAL" clId="{FF84C8B1-BD7C-4EB6-85A0-F7358573EE0D}" dt="2024-02-02T03:14:04.394" v="2198" actId="2696"/>
        <pc:sldMkLst>
          <pc:docMk/>
          <pc:sldMk cId="3109456959" sldId="487"/>
        </pc:sldMkLst>
        <pc:spChg chg="mod">
          <ac:chgData name="David A Beck" userId="6bd686d7-7a4e-42b7-b67b-8693844c6b26" providerId="ADAL" clId="{FF84C8B1-BD7C-4EB6-85A0-F7358573EE0D}" dt="2024-02-02T03:09:50.992" v="2122" actId="113"/>
          <ac:spMkLst>
            <pc:docMk/>
            <pc:sldMk cId="3109456959" sldId="487"/>
            <ac:spMk id="24578" creationId="{00000000-0000-0000-0000-000000000000}"/>
          </ac:spMkLst>
        </pc:spChg>
      </pc:sldChg>
      <pc:sldChg chg="add del">
        <pc:chgData name="David A Beck" userId="6bd686d7-7a4e-42b7-b67b-8693844c6b26" providerId="ADAL" clId="{FF84C8B1-BD7C-4EB6-85A0-F7358573EE0D}" dt="2024-02-02T03:05:29.481" v="1752" actId="47"/>
        <pc:sldMkLst>
          <pc:docMk/>
          <pc:sldMk cId="3379677665" sldId="488"/>
        </pc:sldMkLst>
      </pc:sldChg>
      <pc:sldChg chg="addSp modSp add del mod modAnim">
        <pc:chgData name="David A Beck" userId="6bd686d7-7a4e-42b7-b67b-8693844c6b26" providerId="ADAL" clId="{FF84C8B1-BD7C-4EB6-85A0-F7358573EE0D}" dt="2024-02-02T03:14:04.394" v="2198" actId="2696"/>
        <pc:sldMkLst>
          <pc:docMk/>
          <pc:sldMk cId="1177483663" sldId="489"/>
        </pc:sldMkLst>
        <pc:spChg chg="add mod">
          <ac:chgData name="David A Beck" userId="6bd686d7-7a4e-42b7-b67b-8693844c6b26" providerId="ADAL" clId="{FF84C8B1-BD7C-4EB6-85A0-F7358573EE0D}" dt="2024-02-02T03:00:29.419" v="1459" actId="20577"/>
          <ac:spMkLst>
            <pc:docMk/>
            <pc:sldMk cId="1177483663" sldId="489"/>
            <ac:spMk id="3" creationId="{499ED43C-F1C5-3F56-1284-AC19AF902876}"/>
          </ac:spMkLst>
        </pc:spChg>
        <pc:spChg chg="mod">
          <ac:chgData name="David A Beck" userId="6bd686d7-7a4e-42b7-b67b-8693844c6b26" providerId="ADAL" clId="{FF84C8B1-BD7C-4EB6-85A0-F7358573EE0D}" dt="2024-02-02T03:09:57.229" v="2123" actId="113"/>
          <ac:spMkLst>
            <pc:docMk/>
            <pc:sldMk cId="1177483663" sldId="489"/>
            <ac:spMk id="24578" creationId="{00000000-0000-0000-0000-000000000000}"/>
          </ac:spMkLst>
        </pc:spChg>
      </pc:sldChg>
      <pc:sldChg chg="add">
        <pc:chgData name="David A Beck" userId="6bd686d7-7a4e-42b7-b67b-8693844c6b26" providerId="ADAL" clId="{FF84C8B1-BD7C-4EB6-85A0-F7358573EE0D}" dt="2024-02-02T03:14:15.299" v="2199"/>
        <pc:sldMkLst>
          <pc:docMk/>
          <pc:sldMk cId="1278535677" sldId="489"/>
        </pc:sldMkLst>
      </pc:sldChg>
      <pc:sldChg chg="addSp modSp add del mod modAnim">
        <pc:chgData name="David A Beck" userId="6bd686d7-7a4e-42b7-b67b-8693844c6b26" providerId="ADAL" clId="{FF84C8B1-BD7C-4EB6-85A0-F7358573EE0D}" dt="2024-02-02T03:14:04.394" v="2198" actId="2696"/>
        <pc:sldMkLst>
          <pc:docMk/>
          <pc:sldMk cId="1464024765" sldId="490"/>
        </pc:sldMkLst>
        <pc:spChg chg="add mod">
          <ac:chgData name="David A Beck" userId="6bd686d7-7a4e-42b7-b67b-8693844c6b26" providerId="ADAL" clId="{FF84C8B1-BD7C-4EB6-85A0-F7358573EE0D}" dt="2024-02-02T03:03:05.065" v="1616" actId="13926"/>
          <ac:spMkLst>
            <pc:docMk/>
            <pc:sldMk cId="1464024765" sldId="490"/>
            <ac:spMk id="2" creationId="{E453B7F0-CDD0-7590-388F-1635DB3B46A1}"/>
          </ac:spMkLst>
        </pc:spChg>
        <pc:spChg chg="mod">
          <ac:chgData name="David A Beck" userId="6bd686d7-7a4e-42b7-b67b-8693844c6b26" providerId="ADAL" clId="{FF84C8B1-BD7C-4EB6-85A0-F7358573EE0D}" dt="2024-02-02T03:02:59.597" v="1614" actId="13926"/>
          <ac:spMkLst>
            <pc:docMk/>
            <pc:sldMk cId="1464024765" sldId="490"/>
            <ac:spMk id="3" creationId="{499ED43C-F1C5-3F56-1284-AC19AF902876}"/>
          </ac:spMkLst>
        </pc:spChg>
        <pc:spChg chg="mod">
          <ac:chgData name="David A Beck" userId="6bd686d7-7a4e-42b7-b67b-8693844c6b26" providerId="ADAL" clId="{FF84C8B1-BD7C-4EB6-85A0-F7358573EE0D}" dt="2024-02-02T03:10:02.330" v="2124" actId="113"/>
          <ac:spMkLst>
            <pc:docMk/>
            <pc:sldMk cId="1464024765" sldId="490"/>
            <ac:spMk id="24578" creationId="{00000000-0000-0000-0000-000000000000}"/>
          </ac:spMkLst>
        </pc:spChg>
      </pc:sldChg>
      <pc:sldChg chg="add">
        <pc:chgData name="David A Beck" userId="6bd686d7-7a4e-42b7-b67b-8693844c6b26" providerId="ADAL" clId="{FF84C8B1-BD7C-4EB6-85A0-F7358573EE0D}" dt="2024-02-02T03:14:15.299" v="2199"/>
        <pc:sldMkLst>
          <pc:docMk/>
          <pc:sldMk cId="3642763381" sldId="490"/>
        </pc:sldMkLst>
      </pc:sldChg>
      <pc:sldChg chg="delSp modSp add del mod delAnim modAnim">
        <pc:chgData name="David A Beck" userId="6bd686d7-7a4e-42b7-b67b-8693844c6b26" providerId="ADAL" clId="{FF84C8B1-BD7C-4EB6-85A0-F7358573EE0D}" dt="2024-02-02T03:14:04.394" v="2198" actId="2696"/>
        <pc:sldMkLst>
          <pc:docMk/>
          <pc:sldMk cId="574498273" sldId="491"/>
        </pc:sldMkLst>
        <pc:spChg chg="del">
          <ac:chgData name="David A Beck" userId="6bd686d7-7a4e-42b7-b67b-8693844c6b26" providerId="ADAL" clId="{FF84C8B1-BD7C-4EB6-85A0-F7358573EE0D}" dt="2024-02-02T03:03:15.496" v="1618" actId="478"/>
          <ac:spMkLst>
            <pc:docMk/>
            <pc:sldMk cId="574498273" sldId="491"/>
            <ac:spMk id="2" creationId="{E453B7F0-CDD0-7590-388F-1635DB3B46A1}"/>
          </ac:spMkLst>
        </pc:spChg>
        <pc:spChg chg="mod">
          <ac:chgData name="David A Beck" userId="6bd686d7-7a4e-42b7-b67b-8693844c6b26" providerId="ADAL" clId="{FF84C8B1-BD7C-4EB6-85A0-F7358573EE0D}" dt="2024-02-02T03:03:47.196" v="1657" actId="20577"/>
          <ac:spMkLst>
            <pc:docMk/>
            <pc:sldMk cId="574498273" sldId="491"/>
            <ac:spMk id="3" creationId="{499ED43C-F1C5-3F56-1284-AC19AF902876}"/>
          </ac:spMkLst>
        </pc:spChg>
        <pc:spChg chg="mod">
          <ac:chgData name="David A Beck" userId="6bd686d7-7a4e-42b7-b67b-8693844c6b26" providerId="ADAL" clId="{FF84C8B1-BD7C-4EB6-85A0-F7358573EE0D}" dt="2024-02-02T03:10:13.756" v="2126" actId="113"/>
          <ac:spMkLst>
            <pc:docMk/>
            <pc:sldMk cId="574498273" sldId="491"/>
            <ac:spMk id="24578" creationId="{00000000-0000-0000-0000-000000000000}"/>
          </ac:spMkLst>
        </pc:spChg>
      </pc:sldChg>
      <pc:sldChg chg="add">
        <pc:chgData name="David A Beck" userId="6bd686d7-7a4e-42b7-b67b-8693844c6b26" providerId="ADAL" clId="{FF84C8B1-BD7C-4EB6-85A0-F7358573EE0D}" dt="2024-02-02T03:14:15.299" v="2199"/>
        <pc:sldMkLst>
          <pc:docMk/>
          <pc:sldMk cId="1479964366" sldId="491"/>
        </pc:sldMkLst>
      </pc:sldChg>
      <pc:sldChg chg="add">
        <pc:chgData name="David A Beck" userId="6bd686d7-7a4e-42b7-b67b-8693844c6b26" providerId="ADAL" clId="{FF84C8B1-BD7C-4EB6-85A0-F7358573EE0D}" dt="2024-02-02T03:14:15.299" v="2199"/>
        <pc:sldMkLst>
          <pc:docMk/>
          <pc:sldMk cId="597916684" sldId="492"/>
        </pc:sldMkLst>
      </pc:sldChg>
      <pc:sldChg chg="addSp delSp modSp add del mod delAnim modAnim">
        <pc:chgData name="David A Beck" userId="6bd686d7-7a4e-42b7-b67b-8693844c6b26" providerId="ADAL" clId="{FF84C8B1-BD7C-4EB6-85A0-F7358573EE0D}" dt="2024-02-02T03:14:04.394" v="2198" actId="2696"/>
        <pc:sldMkLst>
          <pc:docMk/>
          <pc:sldMk cId="4276907937" sldId="492"/>
        </pc:sldMkLst>
        <pc:spChg chg="add mod">
          <ac:chgData name="David A Beck" userId="6bd686d7-7a4e-42b7-b67b-8693844c6b26" providerId="ADAL" clId="{FF84C8B1-BD7C-4EB6-85A0-F7358573EE0D}" dt="2024-02-02T03:13:23.946" v="2189" actId="14100"/>
          <ac:spMkLst>
            <pc:docMk/>
            <pc:sldMk cId="4276907937" sldId="492"/>
            <ac:spMk id="2" creationId="{ED50AB4E-66A6-2E99-6776-73982E1B11B7}"/>
          </ac:spMkLst>
        </pc:spChg>
        <pc:spChg chg="del">
          <ac:chgData name="David A Beck" userId="6bd686d7-7a4e-42b7-b67b-8693844c6b26" providerId="ADAL" clId="{FF84C8B1-BD7C-4EB6-85A0-F7358573EE0D}" dt="2024-02-02T03:05:43.303" v="1753" actId="478"/>
          <ac:spMkLst>
            <pc:docMk/>
            <pc:sldMk cId="4276907937" sldId="492"/>
            <ac:spMk id="3" creationId="{499ED43C-F1C5-3F56-1284-AC19AF902876}"/>
          </ac:spMkLst>
        </pc:spChg>
        <pc:spChg chg="add mod">
          <ac:chgData name="David A Beck" userId="6bd686d7-7a4e-42b7-b67b-8693844c6b26" providerId="ADAL" clId="{FF84C8B1-BD7C-4EB6-85A0-F7358573EE0D}" dt="2024-02-02T03:13:26.429" v="2190" actId="1076"/>
          <ac:spMkLst>
            <pc:docMk/>
            <pc:sldMk cId="4276907937" sldId="492"/>
            <ac:spMk id="4" creationId="{A66E9253-6621-F8C9-4795-4E641DD8C579}"/>
          </ac:spMkLst>
        </pc:spChg>
        <pc:spChg chg="mod">
          <ac:chgData name="David A Beck" userId="6bd686d7-7a4e-42b7-b67b-8693844c6b26" providerId="ADAL" clId="{FF84C8B1-BD7C-4EB6-85A0-F7358573EE0D}" dt="2024-02-02T03:06:32.099" v="1808" actId="20577"/>
          <ac:spMkLst>
            <pc:docMk/>
            <pc:sldMk cId="4276907937" sldId="492"/>
            <ac:spMk id="24577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3:13:43.593" v="2197" actId="113"/>
          <ac:spMkLst>
            <pc:docMk/>
            <pc:sldMk cId="4276907937" sldId="492"/>
            <ac:spMk id="24578" creationId="{00000000-0000-0000-0000-000000000000}"/>
          </ac:spMkLst>
        </pc:spChg>
      </pc:sldChg>
      <pc:sldChg chg="modSp add mod modAnim">
        <pc:chgData name="David A Beck" userId="6bd686d7-7a4e-42b7-b67b-8693844c6b26" providerId="ADAL" clId="{FF84C8B1-BD7C-4EB6-85A0-F7358573EE0D}" dt="2024-02-02T03:20:33.011" v="2681" actId="20577"/>
        <pc:sldMkLst>
          <pc:docMk/>
          <pc:sldMk cId="654272207" sldId="493"/>
        </pc:sldMkLst>
        <pc:spChg chg="mod">
          <ac:chgData name="David A Beck" userId="6bd686d7-7a4e-42b7-b67b-8693844c6b26" providerId="ADAL" clId="{FF84C8B1-BD7C-4EB6-85A0-F7358573EE0D}" dt="2024-02-02T03:16:38.698" v="2274" actId="20577"/>
          <ac:spMkLst>
            <pc:docMk/>
            <pc:sldMk cId="654272207" sldId="493"/>
            <ac:spMk id="24577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3:20:33.011" v="2681" actId="20577"/>
          <ac:spMkLst>
            <pc:docMk/>
            <pc:sldMk cId="654272207" sldId="493"/>
            <ac:spMk id="24578" creationId="{00000000-0000-0000-0000-000000000000}"/>
          </ac:spMkLst>
        </pc:spChg>
      </pc:sldChg>
      <pc:sldChg chg="add del">
        <pc:chgData name="David A Beck" userId="6bd686d7-7a4e-42b7-b67b-8693844c6b26" providerId="ADAL" clId="{FF84C8B1-BD7C-4EB6-85A0-F7358573EE0D}" dt="2024-02-02T03:15:25.206" v="2201" actId="47"/>
        <pc:sldMkLst>
          <pc:docMk/>
          <pc:sldMk cId="2668319757" sldId="493"/>
        </pc:sldMkLst>
      </pc:sldChg>
      <pc:sldChg chg="add del">
        <pc:chgData name="David A Beck" userId="6bd686d7-7a4e-42b7-b67b-8693844c6b26" providerId="ADAL" clId="{FF84C8B1-BD7C-4EB6-85A0-F7358573EE0D}" dt="2024-02-02T03:25:27.264" v="2900" actId="47"/>
        <pc:sldMkLst>
          <pc:docMk/>
          <pc:sldMk cId="829080621" sldId="494"/>
        </pc:sldMkLst>
      </pc:sldChg>
      <pc:sldChg chg="add del">
        <pc:chgData name="David A Beck" userId="6bd686d7-7a4e-42b7-b67b-8693844c6b26" providerId="ADAL" clId="{FF84C8B1-BD7C-4EB6-85A0-F7358573EE0D}" dt="2024-02-02T03:23:37.627" v="2740" actId="47"/>
        <pc:sldMkLst>
          <pc:docMk/>
          <pc:sldMk cId="1418959866" sldId="494"/>
        </pc:sldMkLst>
      </pc:sldChg>
      <pc:sldChg chg="modSp add mod">
        <pc:chgData name="David A Beck" userId="6bd686d7-7a4e-42b7-b67b-8693844c6b26" providerId="ADAL" clId="{FF84C8B1-BD7C-4EB6-85A0-F7358573EE0D}" dt="2024-02-02T03:25:42.595" v="2906" actId="6549"/>
        <pc:sldMkLst>
          <pc:docMk/>
          <pc:sldMk cId="2583612661" sldId="494"/>
        </pc:sldMkLst>
        <pc:spChg chg="mod">
          <ac:chgData name="David A Beck" userId="6bd686d7-7a4e-42b7-b67b-8693844c6b26" providerId="ADAL" clId="{FF84C8B1-BD7C-4EB6-85A0-F7358573EE0D}" dt="2024-02-02T03:25:42.595" v="2906" actId="6549"/>
          <ac:spMkLst>
            <pc:docMk/>
            <pc:sldMk cId="2583612661" sldId="494"/>
            <ac:spMk id="24578" creationId="{00000000-0000-0000-0000-000000000000}"/>
          </ac:spMkLst>
        </pc:spChg>
      </pc:sldChg>
      <pc:sldChg chg="modSp add mod">
        <pc:chgData name="David A Beck" userId="6bd686d7-7a4e-42b7-b67b-8693844c6b26" providerId="ADAL" clId="{FF84C8B1-BD7C-4EB6-85A0-F7358573EE0D}" dt="2024-02-02T03:25:59.177" v="2909" actId="6549"/>
        <pc:sldMkLst>
          <pc:docMk/>
          <pc:sldMk cId="2196484717" sldId="495"/>
        </pc:sldMkLst>
        <pc:spChg chg="mod">
          <ac:chgData name="David A Beck" userId="6bd686d7-7a4e-42b7-b67b-8693844c6b26" providerId="ADAL" clId="{FF84C8B1-BD7C-4EB6-85A0-F7358573EE0D}" dt="2024-02-02T03:25:59.177" v="2909" actId="6549"/>
          <ac:spMkLst>
            <pc:docMk/>
            <pc:sldMk cId="2196484717" sldId="495"/>
            <ac:spMk id="24578" creationId="{00000000-0000-0000-0000-000000000000}"/>
          </ac:spMkLst>
        </pc:spChg>
      </pc:sldChg>
      <pc:sldChg chg="add">
        <pc:chgData name="David A Beck" userId="6bd686d7-7a4e-42b7-b67b-8693844c6b26" providerId="ADAL" clId="{FF84C8B1-BD7C-4EB6-85A0-F7358573EE0D}" dt="2024-02-02T03:25:36.344" v="2904" actId="2890"/>
        <pc:sldMkLst>
          <pc:docMk/>
          <pc:sldMk cId="3951833171" sldId="496"/>
        </pc:sldMkLst>
      </pc:sldChg>
      <pc:sldChg chg="add del">
        <pc:chgData name="David A Beck" userId="6bd686d7-7a4e-42b7-b67b-8693844c6b26" providerId="ADAL" clId="{FF84C8B1-BD7C-4EB6-85A0-F7358573EE0D}" dt="2024-02-02T03:26:13.495" v="2911" actId="47"/>
        <pc:sldMkLst>
          <pc:docMk/>
          <pc:sldMk cId="2890021662" sldId="497"/>
        </pc:sldMkLst>
      </pc:sldChg>
      <pc:sldChg chg="modSp add mod">
        <pc:chgData name="David A Beck" userId="6bd686d7-7a4e-42b7-b67b-8693844c6b26" providerId="ADAL" clId="{FF84C8B1-BD7C-4EB6-85A0-F7358573EE0D}" dt="2024-02-02T03:26:08.190" v="2910" actId="20577"/>
        <pc:sldMkLst>
          <pc:docMk/>
          <pc:sldMk cId="2448226907" sldId="498"/>
        </pc:sldMkLst>
        <pc:spChg chg="mod">
          <ac:chgData name="David A Beck" userId="6bd686d7-7a4e-42b7-b67b-8693844c6b26" providerId="ADAL" clId="{FF84C8B1-BD7C-4EB6-85A0-F7358573EE0D}" dt="2024-02-02T03:26:08.190" v="2910" actId="20577"/>
          <ac:spMkLst>
            <pc:docMk/>
            <pc:sldMk cId="2448226907" sldId="498"/>
            <ac:spMk id="24578" creationId="{00000000-0000-0000-0000-000000000000}"/>
          </ac:spMkLst>
        </pc:spChg>
      </pc:sldChg>
      <pc:sldChg chg="modSp add modAnim">
        <pc:chgData name="David A Beck" userId="6bd686d7-7a4e-42b7-b67b-8693844c6b26" providerId="ADAL" clId="{FF84C8B1-BD7C-4EB6-85A0-F7358573EE0D}" dt="2024-02-02T03:34:29.067" v="3366"/>
        <pc:sldMkLst>
          <pc:docMk/>
          <pc:sldMk cId="1089113998" sldId="499"/>
        </pc:sldMkLst>
        <pc:spChg chg="mod">
          <ac:chgData name="David A Beck" userId="6bd686d7-7a4e-42b7-b67b-8693844c6b26" providerId="ADAL" clId="{FF84C8B1-BD7C-4EB6-85A0-F7358573EE0D}" dt="2024-02-02T03:34:16.345" v="3364" actId="14100"/>
          <ac:spMkLst>
            <pc:docMk/>
            <pc:sldMk cId="1089113998" sldId="499"/>
            <ac:spMk id="24578" creationId="{00000000-0000-0000-0000-000000000000}"/>
          </ac:spMkLst>
        </pc:spChg>
      </pc:sldChg>
      <pc:sldChg chg="addSp delSp modSp add mod ord modAnim">
        <pc:chgData name="David A Beck" userId="6bd686d7-7a4e-42b7-b67b-8693844c6b26" providerId="ADAL" clId="{FF84C8B1-BD7C-4EB6-85A0-F7358573EE0D}" dt="2024-02-02T03:53:26.423" v="4498"/>
        <pc:sldMkLst>
          <pc:docMk/>
          <pc:sldMk cId="680952767" sldId="500"/>
        </pc:sldMkLst>
        <pc:spChg chg="add mod">
          <ac:chgData name="David A Beck" userId="6bd686d7-7a4e-42b7-b67b-8693844c6b26" providerId="ADAL" clId="{FF84C8B1-BD7C-4EB6-85A0-F7358573EE0D}" dt="2024-02-02T03:52:30.131" v="4493" actId="20577"/>
          <ac:spMkLst>
            <pc:docMk/>
            <pc:sldMk cId="680952767" sldId="500"/>
            <ac:spMk id="2" creationId="{102C18FC-5752-2D16-DA81-9381764BF1A6}"/>
          </ac:spMkLst>
        </pc:spChg>
        <pc:spChg chg="add del">
          <ac:chgData name="David A Beck" userId="6bd686d7-7a4e-42b7-b67b-8693844c6b26" providerId="ADAL" clId="{FF84C8B1-BD7C-4EB6-85A0-F7358573EE0D}" dt="2024-02-02T03:50:21.065" v="4083" actId="478"/>
          <ac:spMkLst>
            <pc:docMk/>
            <pc:sldMk cId="680952767" sldId="500"/>
            <ac:spMk id="3" creationId="{06649FB6-A25F-A63D-B0E4-08FF30500467}"/>
          </ac:spMkLst>
        </pc:spChg>
        <pc:spChg chg="mod">
          <ac:chgData name="David A Beck" userId="6bd686d7-7a4e-42b7-b67b-8693844c6b26" providerId="ADAL" clId="{FF84C8B1-BD7C-4EB6-85A0-F7358573EE0D}" dt="2024-02-02T03:39:02.675" v="3590" actId="20577"/>
          <ac:spMkLst>
            <pc:docMk/>
            <pc:sldMk cId="680952767" sldId="500"/>
            <ac:spMk id="24577" creationId="{00000000-0000-0000-0000-000000000000}"/>
          </ac:spMkLst>
        </pc:spChg>
        <pc:spChg chg="del">
          <ac:chgData name="David A Beck" userId="6bd686d7-7a4e-42b7-b67b-8693844c6b26" providerId="ADAL" clId="{FF84C8B1-BD7C-4EB6-85A0-F7358573EE0D}" dt="2024-02-02T03:39:07.963" v="3591" actId="478"/>
          <ac:spMkLst>
            <pc:docMk/>
            <pc:sldMk cId="680952767" sldId="500"/>
            <ac:spMk id="24578" creationId="{00000000-0000-0000-0000-000000000000}"/>
          </ac:spMkLst>
        </pc:spChg>
        <pc:picChg chg="add mod">
          <ac:chgData name="David A Beck" userId="6bd686d7-7a4e-42b7-b67b-8693844c6b26" providerId="ADAL" clId="{FF84C8B1-BD7C-4EB6-85A0-F7358573EE0D}" dt="2024-02-02T03:50:46.510" v="4085" actId="1076"/>
          <ac:picMkLst>
            <pc:docMk/>
            <pc:sldMk cId="680952767" sldId="500"/>
            <ac:picMk id="5" creationId="{96184325-9E09-09DB-7845-A18B18321BE4}"/>
          </ac:picMkLst>
        </pc:picChg>
      </pc:sldChg>
      <pc:sldChg chg="addSp modSp add modAnim">
        <pc:chgData name="David A Beck" userId="6bd686d7-7a4e-42b7-b67b-8693844c6b26" providerId="ADAL" clId="{FF84C8B1-BD7C-4EB6-85A0-F7358573EE0D}" dt="2024-02-02T05:29:43.168" v="9281" actId="962"/>
        <pc:sldMkLst>
          <pc:docMk/>
          <pc:sldMk cId="1285992907" sldId="501"/>
        </pc:sldMkLst>
        <pc:picChg chg="add mod">
          <ac:chgData name="David A Beck" userId="6bd686d7-7a4e-42b7-b67b-8693844c6b26" providerId="ADAL" clId="{FF84C8B1-BD7C-4EB6-85A0-F7358573EE0D}" dt="2024-02-02T05:29:43.168" v="9281" actId="962"/>
          <ac:picMkLst>
            <pc:docMk/>
            <pc:sldMk cId="1285992907" sldId="501"/>
            <ac:picMk id="1026" creationId="{16FAE1CE-9C18-E340-6FC9-60D27843950F}"/>
          </ac:picMkLst>
        </pc:picChg>
      </pc:sldChg>
      <pc:sldChg chg="modSp add mod">
        <pc:chgData name="David A Beck" userId="6bd686d7-7a4e-42b7-b67b-8693844c6b26" providerId="ADAL" clId="{FF84C8B1-BD7C-4EB6-85A0-F7358573EE0D}" dt="2024-02-02T03:54:51.069" v="4671" actId="113"/>
        <pc:sldMkLst>
          <pc:docMk/>
          <pc:sldMk cId="1012251357" sldId="502"/>
        </pc:sldMkLst>
        <pc:spChg chg="mod">
          <ac:chgData name="David A Beck" userId="6bd686d7-7a4e-42b7-b67b-8693844c6b26" providerId="ADAL" clId="{FF84C8B1-BD7C-4EB6-85A0-F7358573EE0D}" dt="2024-02-02T03:54:51.069" v="4671" actId="113"/>
          <ac:spMkLst>
            <pc:docMk/>
            <pc:sldMk cId="1012251357" sldId="502"/>
            <ac:spMk id="2" creationId="{102C18FC-5752-2D16-DA81-9381764BF1A6}"/>
          </ac:spMkLst>
        </pc:spChg>
      </pc:sldChg>
      <pc:sldChg chg="modSp add mod modAnim">
        <pc:chgData name="David A Beck" userId="6bd686d7-7a4e-42b7-b67b-8693844c6b26" providerId="ADAL" clId="{FF84C8B1-BD7C-4EB6-85A0-F7358573EE0D}" dt="2024-02-02T03:58:02.871" v="4847"/>
        <pc:sldMkLst>
          <pc:docMk/>
          <pc:sldMk cId="1440515124" sldId="503"/>
        </pc:sldMkLst>
        <pc:spChg chg="mod">
          <ac:chgData name="David A Beck" userId="6bd686d7-7a4e-42b7-b67b-8693844c6b26" providerId="ADAL" clId="{FF84C8B1-BD7C-4EB6-85A0-F7358573EE0D}" dt="2024-02-02T03:57:57.128" v="4846" actId="20577"/>
          <ac:spMkLst>
            <pc:docMk/>
            <pc:sldMk cId="1440515124" sldId="503"/>
            <ac:spMk id="2" creationId="{102C18FC-5752-2D16-DA81-9381764BF1A6}"/>
          </ac:spMkLst>
        </pc:spChg>
      </pc:sldChg>
      <pc:sldChg chg="modSp add">
        <pc:chgData name="David A Beck" userId="6bd686d7-7a4e-42b7-b67b-8693844c6b26" providerId="ADAL" clId="{FF84C8B1-BD7C-4EB6-85A0-F7358573EE0D}" dt="2024-02-02T05:29:24.833" v="9207" actId="962"/>
        <pc:sldMkLst>
          <pc:docMk/>
          <pc:sldMk cId="1768822777" sldId="504"/>
        </pc:sldMkLst>
        <pc:picChg chg="mod">
          <ac:chgData name="David A Beck" userId="6bd686d7-7a4e-42b7-b67b-8693844c6b26" providerId="ADAL" clId="{FF84C8B1-BD7C-4EB6-85A0-F7358573EE0D}" dt="2024-02-02T05:29:24.833" v="9207" actId="962"/>
          <ac:picMkLst>
            <pc:docMk/>
            <pc:sldMk cId="1768822777" sldId="504"/>
            <ac:picMk id="27651" creationId="{00000000-0000-0000-0000-000000000000}"/>
          </ac:picMkLst>
        </pc:picChg>
      </pc:sldChg>
      <pc:sldChg chg="modSp add del mod">
        <pc:chgData name="David A Beck" userId="6bd686d7-7a4e-42b7-b67b-8693844c6b26" providerId="ADAL" clId="{FF84C8B1-BD7C-4EB6-85A0-F7358573EE0D}" dt="2024-02-02T03:59:56.266" v="4857" actId="47"/>
        <pc:sldMkLst>
          <pc:docMk/>
          <pc:sldMk cId="2452868808" sldId="505"/>
        </pc:sldMkLst>
        <pc:spChg chg="mod">
          <ac:chgData name="David A Beck" userId="6bd686d7-7a4e-42b7-b67b-8693844c6b26" providerId="ADAL" clId="{FF84C8B1-BD7C-4EB6-85A0-F7358573EE0D}" dt="2024-02-02T03:59:51.464" v="4856" actId="20577"/>
          <ac:spMkLst>
            <pc:docMk/>
            <pc:sldMk cId="2452868808" sldId="505"/>
            <ac:spMk id="22529" creationId="{00000000-0000-0000-0000-000000000000}"/>
          </ac:spMkLst>
        </pc:spChg>
      </pc:sldChg>
      <pc:sldChg chg="modSp add mod">
        <pc:chgData name="David A Beck" userId="6bd686d7-7a4e-42b7-b67b-8693844c6b26" providerId="ADAL" clId="{FF84C8B1-BD7C-4EB6-85A0-F7358573EE0D}" dt="2024-02-02T04:07:35.613" v="5027" actId="13926"/>
        <pc:sldMkLst>
          <pc:docMk/>
          <pc:sldMk cId="4152665098" sldId="505"/>
        </pc:sldMkLst>
        <pc:spChg chg="mod">
          <ac:chgData name="David A Beck" userId="6bd686d7-7a4e-42b7-b67b-8693844c6b26" providerId="ADAL" clId="{FF84C8B1-BD7C-4EB6-85A0-F7358573EE0D}" dt="2024-02-02T04:07:35.613" v="5027" actId="13926"/>
          <ac:spMkLst>
            <pc:docMk/>
            <pc:sldMk cId="4152665098" sldId="505"/>
            <ac:spMk id="6" creationId="{00000000-0000-0000-0000-000000000000}"/>
          </ac:spMkLst>
        </pc:spChg>
      </pc:sldChg>
      <pc:sldChg chg="add">
        <pc:chgData name="David A Beck" userId="6bd686d7-7a4e-42b7-b67b-8693844c6b26" providerId="ADAL" clId="{FF84C8B1-BD7C-4EB6-85A0-F7358573EE0D}" dt="2024-02-02T04:07:19.256" v="5025" actId="2890"/>
        <pc:sldMkLst>
          <pc:docMk/>
          <pc:sldMk cId="2641606738" sldId="506"/>
        </pc:sldMkLst>
      </pc:sldChg>
      <pc:sldChg chg="modSp add mod">
        <pc:chgData name="David A Beck" userId="6bd686d7-7a4e-42b7-b67b-8693844c6b26" providerId="ADAL" clId="{FF84C8B1-BD7C-4EB6-85A0-F7358573EE0D}" dt="2024-02-02T04:08:22.273" v="5032" actId="13926"/>
        <pc:sldMkLst>
          <pc:docMk/>
          <pc:sldMk cId="3101519441" sldId="507"/>
        </pc:sldMkLst>
        <pc:spChg chg="mod">
          <ac:chgData name="David A Beck" userId="6bd686d7-7a4e-42b7-b67b-8693844c6b26" providerId="ADAL" clId="{FF84C8B1-BD7C-4EB6-85A0-F7358573EE0D}" dt="2024-02-02T04:08:22.273" v="5032" actId="13926"/>
          <ac:spMkLst>
            <pc:docMk/>
            <pc:sldMk cId="3101519441" sldId="507"/>
            <ac:spMk id="6" creationId="{00000000-0000-0000-0000-000000000000}"/>
          </ac:spMkLst>
        </pc:spChg>
      </pc:sldChg>
      <pc:sldChg chg="delSp modSp add mod delAnim modAnim">
        <pc:chgData name="David A Beck" userId="6bd686d7-7a4e-42b7-b67b-8693844c6b26" providerId="ADAL" clId="{FF84C8B1-BD7C-4EB6-85A0-F7358573EE0D}" dt="2024-02-02T04:16:11.967" v="5428" actId="20577"/>
        <pc:sldMkLst>
          <pc:docMk/>
          <pc:sldMk cId="3786527106" sldId="508"/>
        </pc:sldMkLst>
        <pc:spChg chg="del">
          <ac:chgData name="David A Beck" userId="6bd686d7-7a4e-42b7-b67b-8693844c6b26" providerId="ADAL" clId="{FF84C8B1-BD7C-4EB6-85A0-F7358573EE0D}" dt="2024-02-02T04:13:04.966" v="5199" actId="478"/>
          <ac:spMkLst>
            <pc:docMk/>
            <pc:sldMk cId="3786527106" sldId="508"/>
            <ac:spMk id="3" creationId="{D494249C-CE4E-3D41-3276-7EDC7279D893}"/>
          </ac:spMkLst>
        </pc:spChg>
        <pc:spChg chg="del">
          <ac:chgData name="David A Beck" userId="6bd686d7-7a4e-42b7-b67b-8693844c6b26" providerId="ADAL" clId="{FF84C8B1-BD7C-4EB6-85A0-F7358573EE0D}" dt="2024-02-02T04:13:04.966" v="5199" actId="478"/>
          <ac:spMkLst>
            <pc:docMk/>
            <pc:sldMk cId="3786527106" sldId="508"/>
            <ac:spMk id="4" creationId="{45881D88-4429-472A-D121-934F08120555}"/>
          </ac:spMkLst>
        </pc:spChg>
        <pc:spChg chg="del">
          <ac:chgData name="David A Beck" userId="6bd686d7-7a4e-42b7-b67b-8693844c6b26" providerId="ADAL" clId="{FF84C8B1-BD7C-4EB6-85A0-F7358573EE0D}" dt="2024-02-02T04:13:04.966" v="5199" actId="478"/>
          <ac:spMkLst>
            <pc:docMk/>
            <pc:sldMk cId="3786527106" sldId="508"/>
            <ac:spMk id="5" creationId="{6601DB3B-E5F8-8608-F6C9-B5273FC8BFF5}"/>
          </ac:spMkLst>
        </pc:spChg>
        <pc:spChg chg="mod">
          <ac:chgData name="David A Beck" userId="6bd686d7-7a4e-42b7-b67b-8693844c6b26" providerId="ADAL" clId="{FF84C8B1-BD7C-4EB6-85A0-F7358573EE0D}" dt="2024-02-02T04:16:11.967" v="5428" actId="20577"/>
          <ac:spMkLst>
            <pc:docMk/>
            <pc:sldMk cId="3786527106" sldId="508"/>
            <ac:spMk id="6" creationId="{00000000-0000-0000-0000-000000000000}"/>
          </ac:spMkLst>
        </pc:spChg>
        <pc:spChg chg="del">
          <ac:chgData name="David A Beck" userId="6bd686d7-7a4e-42b7-b67b-8693844c6b26" providerId="ADAL" clId="{FF84C8B1-BD7C-4EB6-85A0-F7358573EE0D}" dt="2024-02-02T04:13:04.966" v="5199" actId="478"/>
          <ac:spMkLst>
            <pc:docMk/>
            <pc:sldMk cId="3786527106" sldId="508"/>
            <ac:spMk id="7" creationId="{3B8A4F71-B36D-F886-3951-E37793F1B5DD}"/>
          </ac:spMkLst>
        </pc:spChg>
        <pc:spChg chg="mod">
          <ac:chgData name="David A Beck" userId="6bd686d7-7a4e-42b7-b67b-8693844c6b26" providerId="ADAL" clId="{FF84C8B1-BD7C-4EB6-85A0-F7358573EE0D}" dt="2024-02-02T04:12:55.823" v="5197" actId="20577"/>
          <ac:spMkLst>
            <pc:docMk/>
            <pc:sldMk cId="3786527106" sldId="508"/>
            <ac:spMk id="28673" creationId="{00000000-0000-0000-0000-000000000000}"/>
          </ac:spMkLst>
        </pc:spChg>
        <pc:picChg chg="del">
          <ac:chgData name="David A Beck" userId="6bd686d7-7a4e-42b7-b67b-8693844c6b26" providerId="ADAL" clId="{FF84C8B1-BD7C-4EB6-85A0-F7358573EE0D}" dt="2024-02-02T04:13:06.829" v="5200" actId="478"/>
          <ac:picMkLst>
            <pc:docMk/>
            <pc:sldMk cId="3786527106" sldId="508"/>
            <ac:picMk id="28676" creationId="{00000000-0000-0000-0000-000000000000}"/>
          </ac:picMkLst>
        </pc:picChg>
      </pc:sldChg>
      <pc:sldChg chg="modSp add modAnim">
        <pc:chgData name="David A Beck" userId="6bd686d7-7a4e-42b7-b67b-8693844c6b26" providerId="ADAL" clId="{FF84C8B1-BD7C-4EB6-85A0-F7358573EE0D}" dt="2024-02-02T04:31:02.711" v="6480" actId="20577"/>
        <pc:sldMkLst>
          <pc:docMk/>
          <pc:sldMk cId="4197646371" sldId="509"/>
        </pc:sldMkLst>
        <pc:spChg chg="mod">
          <ac:chgData name="David A Beck" userId="6bd686d7-7a4e-42b7-b67b-8693844c6b26" providerId="ADAL" clId="{FF84C8B1-BD7C-4EB6-85A0-F7358573EE0D}" dt="2024-02-02T04:31:02.711" v="6480" actId="20577"/>
          <ac:spMkLst>
            <pc:docMk/>
            <pc:sldMk cId="4197646371" sldId="509"/>
            <ac:spMk id="6" creationId="{00000000-0000-0000-0000-000000000000}"/>
          </ac:spMkLst>
        </pc:spChg>
      </pc:sldChg>
      <pc:sldChg chg="delSp modSp add mod ord modAnim">
        <pc:chgData name="David A Beck" userId="6bd686d7-7a4e-42b7-b67b-8693844c6b26" providerId="ADAL" clId="{FF84C8B1-BD7C-4EB6-85A0-F7358573EE0D}" dt="2024-02-02T04:34:41.197" v="6528" actId="207"/>
        <pc:sldMkLst>
          <pc:docMk/>
          <pc:sldMk cId="1639515063" sldId="510"/>
        </pc:sldMkLst>
        <pc:spChg chg="del mod">
          <ac:chgData name="David A Beck" userId="6bd686d7-7a4e-42b7-b67b-8693844c6b26" providerId="ADAL" clId="{FF84C8B1-BD7C-4EB6-85A0-F7358573EE0D}" dt="2024-02-02T04:19:28.614" v="5606" actId="478"/>
          <ac:spMkLst>
            <pc:docMk/>
            <pc:sldMk cId="1639515063" sldId="510"/>
            <ac:spMk id="2" creationId="{00000000-0000-0000-0000-000000000000}"/>
          </ac:spMkLst>
        </pc:spChg>
        <pc:spChg chg="del mod">
          <ac:chgData name="David A Beck" userId="6bd686d7-7a4e-42b7-b67b-8693844c6b26" providerId="ADAL" clId="{FF84C8B1-BD7C-4EB6-85A0-F7358573EE0D}" dt="2024-02-02T04:19:28.614" v="5606" actId="478"/>
          <ac:spMkLst>
            <pc:docMk/>
            <pc:sldMk cId="1639515063" sldId="510"/>
            <ac:spMk id="3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4:18:42.885" v="5554" actId="20577"/>
          <ac:spMkLst>
            <pc:docMk/>
            <pc:sldMk cId="1639515063" sldId="510"/>
            <ac:spMk id="29697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4:34:41.197" v="6528" actId="207"/>
          <ac:spMkLst>
            <pc:docMk/>
            <pc:sldMk cId="1639515063" sldId="510"/>
            <ac:spMk id="29698" creationId="{00000000-0000-0000-0000-000000000000}"/>
          </ac:spMkLst>
        </pc:spChg>
      </pc:sldChg>
      <pc:sldChg chg="modSp add mod ord modAnim">
        <pc:chgData name="David A Beck" userId="6bd686d7-7a4e-42b7-b67b-8693844c6b26" providerId="ADAL" clId="{FF84C8B1-BD7C-4EB6-85A0-F7358573EE0D}" dt="2024-02-02T04:24:42.472" v="6143" actId="20577"/>
        <pc:sldMkLst>
          <pc:docMk/>
          <pc:sldMk cId="2861749544" sldId="511"/>
        </pc:sldMkLst>
        <pc:spChg chg="mod">
          <ac:chgData name="David A Beck" userId="6bd686d7-7a4e-42b7-b67b-8693844c6b26" providerId="ADAL" clId="{FF84C8B1-BD7C-4EB6-85A0-F7358573EE0D}" dt="2024-02-02T04:24:42.472" v="6143" actId="20577"/>
          <ac:spMkLst>
            <pc:docMk/>
            <pc:sldMk cId="2861749544" sldId="511"/>
            <ac:spMk id="29698" creationId="{00000000-0000-0000-0000-000000000000}"/>
          </ac:spMkLst>
        </pc:spChg>
      </pc:sldChg>
      <pc:sldChg chg="modSp add mod">
        <pc:chgData name="David A Beck" userId="6bd686d7-7a4e-42b7-b67b-8693844c6b26" providerId="ADAL" clId="{FF84C8B1-BD7C-4EB6-85A0-F7358573EE0D}" dt="2024-02-02T04:34:57.119" v="6529" actId="207"/>
        <pc:sldMkLst>
          <pc:docMk/>
          <pc:sldMk cId="4127500379" sldId="512"/>
        </pc:sldMkLst>
        <pc:spChg chg="mod">
          <ac:chgData name="David A Beck" userId="6bd686d7-7a4e-42b7-b67b-8693844c6b26" providerId="ADAL" clId="{FF84C8B1-BD7C-4EB6-85A0-F7358573EE0D}" dt="2024-02-02T04:33:24.141" v="6523"/>
          <ac:spMkLst>
            <pc:docMk/>
            <pc:sldMk cId="4127500379" sldId="512"/>
            <ac:spMk id="29697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4:34:57.119" v="6529" actId="207"/>
          <ac:spMkLst>
            <pc:docMk/>
            <pc:sldMk cId="4127500379" sldId="512"/>
            <ac:spMk id="29698" creationId="{00000000-0000-0000-0000-000000000000}"/>
          </ac:spMkLst>
        </pc:spChg>
      </pc:sldChg>
      <pc:sldChg chg="modSp add mod">
        <pc:chgData name="David A Beck" userId="6bd686d7-7a4e-42b7-b67b-8693844c6b26" providerId="ADAL" clId="{FF84C8B1-BD7C-4EB6-85A0-F7358573EE0D}" dt="2024-02-02T04:35:01.953" v="6530" actId="207"/>
        <pc:sldMkLst>
          <pc:docMk/>
          <pc:sldMk cId="4115381371" sldId="513"/>
        </pc:sldMkLst>
        <pc:spChg chg="mod">
          <ac:chgData name="David A Beck" userId="6bd686d7-7a4e-42b7-b67b-8693844c6b26" providerId="ADAL" clId="{FF84C8B1-BD7C-4EB6-85A0-F7358573EE0D}" dt="2024-02-02T04:33:13.925" v="6520" actId="20577"/>
          <ac:spMkLst>
            <pc:docMk/>
            <pc:sldMk cId="4115381371" sldId="513"/>
            <ac:spMk id="29697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4:35:01.953" v="6530" actId="207"/>
          <ac:spMkLst>
            <pc:docMk/>
            <pc:sldMk cId="4115381371" sldId="513"/>
            <ac:spMk id="29698" creationId="{00000000-0000-0000-0000-000000000000}"/>
          </ac:spMkLst>
        </pc:spChg>
      </pc:sldChg>
      <pc:sldChg chg="addSp modSp add mod modAnim">
        <pc:chgData name="David A Beck" userId="6bd686d7-7a4e-42b7-b67b-8693844c6b26" providerId="ADAL" clId="{FF84C8B1-BD7C-4EB6-85A0-F7358573EE0D}" dt="2024-02-02T05:04:26.846" v="7778"/>
        <pc:sldMkLst>
          <pc:docMk/>
          <pc:sldMk cId="1864145499" sldId="514"/>
        </pc:sldMkLst>
        <pc:spChg chg="add mod">
          <ac:chgData name="David A Beck" userId="6bd686d7-7a4e-42b7-b67b-8693844c6b26" providerId="ADAL" clId="{FF84C8B1-BD7C-4EB6-85A0-F7358573EE0D}" dt="2024-02-02T05:03:37.057" v="7775" actId="1076"/>
          <ac:spMkLst>
            <pc:docMk/>
            <pc:sldMk cId="1864145499" sldId="514"/>
            <ac:spMk id="3" creationId="{5F4A86C0-DB77-A8C7-41D5-A0D5B7152993}"/>
          </ac:spMkLst>
        </pc:spChg>
        <pc:spChg chg="mod">
          <ac:chgData name="David A Beck" userId="6bd686d7-7a4e-42b7-b67b-8693844c6b26" providerId="ADAL" clId="{FF84C8B1-BD7C-4EB6-85A0-F7358573EE0D}" dt="2024-02-02T04:44:33.225" v="6967" actId="20577"/>
          <ac:spMkLst>
            <pc:docMk/>
            <pc:sldMk cId="1864145499" sldId="514"/>
            <ac:spMk id="31745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5:03:26.910" v="7771" actId="21"/>
          <ac:spMkLst>
            <pc:docMk/>
            <pc:sldMk cId="1864145499" sldId="514"/>
            <ac:spMk id="31746" creationId="{00000000-0000-0000-0000-000000000000}"/>
          </ac:spMkLst>
        </pc:spChg>
      </pc:sldChg>
      <pc:sldChg chg="addSp modSp add mod modAnim">
        <pc:chgData name="David A Beck" userId="6bd686d7-7a4e-42b7-b67b-8693844c6b26" providerId="ADAL" clId="{FF84C8B1-BD7C-4EB6-85A0-F7358573EE0D}" dt="2024-02-02T05:52:00.727" v="10567" actId="14100"/>
        <pc:sldMkLst>
          <pc:docMk/>
          <pc:sldMk cId="1068178375" sldId="515"/>
        </pc:sldMkLst>
        <pc:spChg chg="mod">
          <ac:chgData name="David A Beck" userId="6bd686d7-7a4e-42b7-b67b-8693844c6b26" providerId="ADAL" clId="{FF84C8B1-BD7C-4EB6-85A0-F7358573EE0D}" dt="2024-02-02T04:51:27.391" v="7409" actId="20577"/>
          <ac:spMkLst>
            <pc:docMk/>
            <pc:sldMk cId="1068178375" sldId="515"/>
            <ac:spMk id="31745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5:52:00.727" v="10567" actId="14100"/>
          <ac:spMkLst>
            <pc:docMk/>
            <pc:sldMk cId="1068178375" sldId="515"/>
            <ac:spMk id="31746" creationId="{00000000-0000-0000-0000-000000000000}"/>
          </ac:spMkLst>
        </pc:spChg>
        <pc:picChg chg="add mod">
          <ac:chgData name="David A Beck" userId="6bd686d7-7a4e-42b7-b67b-8693844c6b26" providerId="ADAL" clId="{FF84C8B1-BD7C-4EB6-85A0-F7358573EE0D}" dt="2024-02-02T04:56:14.103" v="7750" actId="1076"/>
          <ac:picMkLst>
            <pc:docMk/>
            <pc:sldMk cId="1068178375" sldId="515"/>
            <ac:picMk id="3074" creationId="{D1C54418-AD35-797C-EAF2-2958BE397CBC}"/>
          </ac:picMkLst>
        </pc:picChg>
      </pc:sldChg>
      <pc:sldChg chg="addSp modSp add mod modAnim">
        <pc:chgData name="David A Beck" userId="6bd686d7-7a4e-42b7-b67b-8693844c6b26" providerId="ADAL" clId="{FF84C8B1-BD7C-4EB6-85A0-F7358573EE0D}" dt="2024-02-02T05:28:39.920" v="8937" actId="962"/>
        <pc:sldMkLst>
          <pc:docMk/>
          <pc:sldMk cId="1487938546" sldId="516"/>
        </pc:sldMkLst>
        <pc:spChg chg="mod">
          <ac:chgData name="David A Beck" userId="6bd686d7-7a4e-42b7-b67b-8693844c6b26" providerId="ADAL" clId="{FF84C8B1-BD7C-4EB6-85A0-F7358573EE0D}" dt="2024-02-02T05:21:52.271" v="8816" actId="20577"/>
          <ac:spMkLst>
            <pc:docMk/>
            <pc:sldMk cId="1487938546" sldId="516"/>
            <ac:spMk id="3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5:10:05.424" v="8100" actId="20577"/>
          <ac:spMkLst>
            <pc:docMk/>
            <pc:sldMk cId="1487938546" sldId="516"/>
            <ac:spMk id="32769" creationId="{00000000-0000-0000-0000-000000000000}"/>
          </ac:spMkLst>
        </pc:spChg>
        <pc:picChg chg="add mod">
          <ac:chgData name="David A Beck" userId="6bd686d7-7a4e-42b7-b67b-8693844c6b26" providerId="ADAL" clId="{FF84C8B1-BD7C-4EB6-85A0-F7358573EE0D}" dt="2024-02-02T05:28:39.920" v="8937" actId="962"/>
          <ac:picMkLst>
            <pc:docMk/>
            <pc:sldMk cId="1487938546" sldId="516"/>
            <ac:picMk id="4098" creationId="{41865BB1-4EC5-0030-68B9-2D518F5772C1}"/>
          </ac:picMkLst>
        </pc:picChg>
      </pc:sldChg>
      <pc:sldChg chg="modSp add modAnim">
        <pc:chgData name="David A Beck" userId="6bd686d7-7a4e-42b7-b67b-8693844c6b26" providerId="ADAL" clId="{FF84C8B1-BD7C-4EB6-85A0-F7358573EE0D}" dt="2024-02-02T05:14:23.833" v="8422" actId="20577"/>
        <pc:sldMkLst>
          <pc:docMk/>
          <pc:sldMk cId="2036551463" sldId="517"/>
        </pc:sldMkLst>
        <pc:spChg chg="mod">
          <ac:chgData name="David A Beck" userId="6bd686d7-7a4e-42b7-b67b-8693844c6b26" providerId="ADAL" clId="{FF84C8B1-BD7C-4EB6-85A0-F7358573EE0D}" dt="2024-02-02T05:14:23.833" v="8422" actId="20577"/>
          <ac:spMkLst>
            <pc:docMk/>
            <pc:sldMk cId="2036551463" sldId="517"/>
            <ac:spMk id="3" creationId="{00000000-0000-0000-0000-000000000000}"/>
          </ac:spMkLst>
        </pc:spChg>
      </pc:sldChg>
      <pc:sldChg chg="addSp modSp add mod modAnim">
        <pc:chgData name="David A Beck" userId="6bd686d7-7a4e-42b7-b67b-8693844c6b26" providerId="ADAL" clId="{FF84C8B1-BD7C-4EB6-85A0-F7358573EE0D}" dt="2024-02-02T05:31:58.511" v="9401" actId="207"/>
        <pc:sldMkLst>
          <pc:docMk/>
          <pc:sldMk cId="760565779" sldId="518"/>
        </pc:sldMkLst>
        <pc:spChg chg="mod">
          <ac:chgData name="David A Beck" userId="6bd686d7-7a4e-42b7-b67b-8693844c6b26" providerId="ADAL" clId="{FF84C8B1-BD7C-4EB6-85A0-F7358573EE0D}" dt="2024-02-02T05:30:55.080" v="9388" actId="113"/>
          <ac:spMkLst>
            <pc:docMk/>
            <pc:sldMk cId="760565779" sldId="518"/>
            <ac:spMk id="3" creationId="{00000000-0000-0000-0000-000000000000}"/>
          </ac:spMkLst>
        </pc:spChg>
        <pc:spChg chg="add mod">
          <ac:chgData name="David A Beck" userId="6bd686d7-7a4e-42b7-b67b-8693844c6b26" providerId="ADAL" clId="{FF84C8B1-BD7C-4EB6-85A0-F7358573EE0D}" dt="2024-02-02T05:31:58.511" v="9401" actId="207"/>
          <ac:spMkLst>
            <pc:docMk/>
            <pc:sldMk cId="760565779" sldId="518"/>
            <ac:spMk id="5" creationId="{F17462F2-ADAB-87C2-77C2-2A1E9F45D699}"/>
          </ac:spMkLst>
        </pc:spChg>
        <pc:picChg chg="add mod">
          <ac:chgData name="David A Beck" userId="6bd686d7-7a4e-42b7-b67b-8693844c6b26" providerId="ADAL" clId="{FF84C8B1-BD7C-4EB6-85A0-F7358573EE0D}" dt="2024-02-02T05:28:35.673" v="8935" actId="962"/>
          <ac:picMkLst>
            <pc:docMk/>
            <pc:sldMk cId="760565779" sldId="518"/>
            <ac:picMk id="2" creationId="{2B8D71FA-32DA-D4E0-1C24-8E045FB6B2F3}"/>
          </ac:picMkLst>
        </pc:picChg>
      </pc:sldChg>
      <pc:sldChg chg="addSp delSp modSp add mod ord modClrScheme modAnim chgLayout">
        <pc:chgData name="David A Beck" userId="6bd686d7-7a4e-42b7-b67b-8693844c6b26" providerId="ADAL" clId="{FF84C8B1-BD7C-4EB6-85A0-F7358573EE0D}" dt="2024-02-02T05:46:38.500" v="10263" actId="22"/>
        <pc:sldMkLst>
          <pc:docMk/>
          <pc:sldMk cId="578970547" sldId="519"/>
        </pc:sldMkLst>
        <pc:spChg chg="mod ord">
          <ac:chgData name="David A Beck" userId="6bd686d7-7a4e-42b7-b67b-8693844c6b26" providerId="ADAL" clId="{FF84C8B1-BD7C-4EB6-85A0-F7358573EE0D}" dt="2024-02-02T05:45:02.703" v="10234" actId="20577"/>
          <ac:spMkLst>
            <pc:docMk/>
            <pc:sldMk cId="578970547" sldId="519"/>
            <ac:spMk id="35842" creationId="{00000000-0000-0000-0000-000000000000}"/>
          </ac:spMkLst>
        </pc:spChg>
        <pc:spChg chg="mod ord">
          <ac:chgData name="David A Beck" userId="6bd686d7-7a4e-42b7-b67b-8693844c6b26" providerId="ADAL" clId="{FF84C8B1-BD7C-4EB6-85A0-F7358573EE0D}" dt="2024-02-02T05:32:30.268" v="9406" actId="20577"/>
          <ac:spMkLst>
            <pc:docMk/>
            <pc:sldMk cId="578970547" sldId="519"/>
            <ac:spMk id="36865" creationId="{00000000-0000-0000-0000-000000000000}"/>
          </ac:spMkLst>
        </pc:spChg>
        <pc:spChg chg="del">
          <ac:chgData name="David A Beck" userId="6bd686d7-7a4e-42b7-b67b-8693844c6b26" providerId="ADAL" clId="{FF84C8B1-BD7C-4EB6-85A0-F7358573EE0D}" dt="2024-02-02T05:32:23.755" v="9403" actId="700"/>
          <ac:spMkLst>
            <pc:docMk/>
            <pc:sldMk cId="578970547" sldId="519"/>
            <ac:spMk id="36867" creationId="{00000000-0000-0000-0000-000000000000}"/>
          </ac:spMkLst>
        </pc:spChg>
        <pc:picChg chg="add del">
          <ac:chgData name="David A Beck" userId="6bd686d7-7a4e-42b7-b67b-8693844c6b26" providerId="ADAL" clId="{FF84C8B1-BD7C-4EB6-85A0-F7358573EE0D}" dt="2024-02-02T05:46:38.500" v="10263" actId="22"/>
          <ac:picMkLst>
            <pc:docMk/>
            <pc:sldMk cId="578970547" sldId="519"/>
            <ac:picMk id="3" creationId="{96065AB2-2491-936B-0E52-ECF68FD7B53E}"/>
          </ac:picMkLst>
        </pc:picChg>
      </pc:sldChg>
      <pc:sldChg chg="modSp add ord modAnim">
        <pc:chgData name="David A Beck" userId="6bd686d7-7a4e-42b7-b67b-8693844c6b26" providerId="ADAL" clId="{FF84C8B1-BD7C-4EB6-85A0-F7358573EE0D}" dt="2024-02-02T05:34:47.600" v="9655" actId="20577"/>
        <pc:sldMkLst>
          <pc:docMk/>
          <pc:sldMk cId="1782645067" sldId="520"/>
        </pc:sldMkLst>
        <pc:spChg chg="mod">
          <ac:chgData name="David A Beck" userId="6bd686d7-7a4e-42b7-b67b-8693844c6b26" providerId="ADAL" clId="{FF84C8B1-BD7C-4EB6-85A0-F7358573EE0D}" dt="2024-02-02T05:34:47.600" v="9655" actId="20577"/>
          <ac:spMkLst>
            <pc:docMk/>
            <pc:sldMk cId="1782645067" sldId="520"/>
            <ac:spMk id="35842" creationId="{00000000-0000-0000-0000-000000000000}"/>
          </ac:spMkLst>
        </pc:spChg>
      </pc:sldChg>
      <pc:sldChg chg="addSp delSp modSp add mod modAnim">
        <pc:chgData name="David A Beck" userId="6bd686d7-7a4e-42b7-b67b-8693844c6b26" providerId="ADAL" clId="{FF84C8B1-BD7C-4EB6-85A0-F7358573EE0D}" dt="2024-02-02T05:42:14.727" v="10088"/>
        <pc:sldMkLst>
          <pc:docMk/>
          <pc:sldMk cId="4265185467" sldId="521"/>
        </pc:sldMkLst>
        <pc:spChg chg="add del mod">
          <ac:chgData name="David A Beck" userId="6bd686d7-7a4e-42b7-b67b-8693844c6b26" providerId="ADAL" clId="{FF84C8B1-BD7C-4EB6-85A0-F7358573EE0D}" dt="2024-02-02T05:37:19.627" v="9785"/>
          <ac:spMkLst>
            <pc:docMk/>
            <pc:sldMk cId="4265185467" sldId="521"/>
            <ac:spMk id="3" creationId="{3174564E-CEC3-7C94-33B4-7A1EACD96466}"/>
          </ac:spMkLst>
        </pc:spChg>
        <pc:spChg chg="add mod">
          <ac:chgData name="David A Beck" userId="6bd686d7-7a4e-42b7-b67b-8693844c6b26" providerId="ADAL" clId="{FF84C8B1-BD7C-4EB6-85A0-F7358573EE0D}" dt="2024-02-02T05:37:47.763" v="9806" actId="1037"/>
          <ac:spMkLst>
            <pc:docMk/>
            <pc:sldMk cId="4265185467" sldId="521"/>
            <ac:spMk id="5" creationId="{D8A745D9-5F82-85A0-2A84-B0615EA64DE4}"/>
          </ac:spMkLst>
        </pc:spChg>
        <pc:spChg chg="add mod">
          <ac:chgData name="David A Beck" userId="6bd686d7-7a4e-42b7-b67b-8693844c6b26" providerId="ADAL" clId="{FF84C8B1-BD7C-4EB6-85A0-F7358573EE0D}" dt="2024-02-02T05:41:19.883" v="10026" actId="1035"/>
          <ac:spMkLst>
            <pc:docMk/>
            <pc:sldMk cId="4265185467" sldId="521"/>
            <ac:spMk id="6" creationId="{FE15EA3C-30FB-91CE-0080-35A8F06C97D2}"/>
          </ac:spMkLst>
        </pc:spChg>
        <pc:spChg chg="mod">
          <ac:chgData name="David A Beck" userId="6bd686d7-7a4e-42b7-b67b-8693844c6b26" providerId="ADAL" clId="{FF84C8B1-BD7C-4EB6-85A0-F7358573EE0D}" dt="2024-02-02T05:41:52.825" v="10083" actId="20578"/>
          <ac:spMkLst>
            <pc:docMk/>
            <pc:sldMk cId="4265185467" sldId="521"/>
            <ac:spMk id="35842" creationId="{00000000-0000-0000-0000-000000000000}"/>
          </ac:spMkLst>
        </pc:spChg>
        <pc:picChg chg="add mod">
          <ac:chgData name="David A Beck" userId="6bd686d7-7a4e-42b7-b67b-8693844c6b26" providerId="ADAL" clId="{FF84C8B1-BD7C-4EB6-85A0-F7358573EE0D}" dt="2024-02-02T05:41:19.883" v="10026" actId="1035"/>
          <ac:picMkLst>
            <pc:docMk/>
            <pc:sldMk cId="4265185467" sldId="521"/>
            <ac:picMk id="5122" creationId="{15C6C3F5-FEBB-3C23-D8D4-A49553269D6F}"/>
          </ac:picMkLst>
        </pc:picChg>
      </pc:sldChg>
      <pc:sldChg chg="modSp add">
        <pc:chgData name="David A Beck" userId="6bd686d7-7a4e-42b7-b67b-8693844c6b26" providerId="ADAL" clId="{FF84C8B1-BD7C-4EB6-85A0-F7358573EE0D}" dt="2024-02-02T05:44:04.725" v="10182" actId="1076"/>
        <pc:sldMkLst>
          <pc:docMk/>
          <pc:sldMk cId="3225588342" sldId="522"/>
        </pc:sldMkLst>
        <pc:spChg chg="mod">
          <ac:chgData name="David A Beck" userId="6bd686d7-7a4e-42b7-b67b-8693844c6b26" providerId="ADAL" clId="{FF84C8B1-BD7C-4EB6-85A0-F7358573EE0D}" dt="2024-02-02T05:44:04.725" v="10182" actId="1076"/>
          <ac:spMkLst>
            <pc:docMk/>
            <pc:sldMk cId="3225588342" sldId="522"/>
            <ac:spMk id="6" creationId="{FE15EA3C-30FB-91CE-0080-35A8F06C97D2}"/>
          </ac:spMkLst>
        </pc:spChg>
        <pc:spChg chg="mod">
          <ac:chgData name="David A Beck" userId="6bd686d7-7a4e-42b7-b67b-8693844c6b26" providerId="ADAL" clId="{FF84C8B1-BD7C-4EB6-85A0-F7358573EE0D}" dt="2024-02-02T05:43:55.083" v="10181" actId="20577"/>
          <ac:spMkLst>
            <pc:docMk/>
            <pc:sldMk cId="3225588342" sldId="522"/>
            <ac:spMk id="35842" creationId="{00000000-0000-0000-0000-000000000000}"/>
          </ac:spMkLst>
        </pc:spChg>
        <pc:picChg chg="mod">
          <ac:chgData name="David A Beck" userId="6bd686d7-7a4e-42b7-b67b-8693844c6b26" providerId="ADAL" clId="{FF84C8B1-BD7C-4EB6-85A0-F7358573EE0D}" dt="2024-02-02T05:44:04.725" v="10182" actId="1076"/>
          <ac:picMkLst>
            <pc:docMk/>
            <pc:sldMk cId="3225588342" sldId="522"/>
            <ac:picMk id="5122" creationId="{15C6C3F5-FEBB-3C23-D8D4-A49553269D6F}"/>
          </ac:picMkLst>
        </pc:picChg>
      </pc:sldChg>
      <pc:sldChg chg="modSp add mod ord">
        <pc:chgData name="David A Beck" userId="6bd686d7-7a4e-42b7-b67b-8693844c6b26" providerId="ADAL" clId="{FF84C8B1-BD7C-4EB6-85A0-F7358573EE0D}" dt="2024-02-02T05:44:46.883" v="10220" actId="20577"/>
        <pc:sldMkLst>
          <pc:docMk/>
          <pc:sldMk cId="1310325816" sldId="523"/>
        </pc:sldMkLst>
        <pc:spChg chg="mod">
          <ac:chgData name="David A Beck" userId="6bd686d7-7a4e-42b7-b67b-8693844c6b26" providerId="ADAL" clId="{FF84C8B1-BD7C-4EB6-85A0-F7358573EE0D}" dt="2024-02-02T05:44:46.883" v="10220" actId="20577"/>
          <ac:spMkLst>
            <pc:docMk/>
            <pc:sldMk cId="1310325816" sldId="523"/>
            <ac:spMk id="35842" creationId="{00000000-0000-0000-0000-000000000000}"/>
          </ac:spMkLst>
        </pc:spChg>
      </pc:sldChg>
      <pc:sldChg chg="addSp delSp modSp new mod">
        <pc:chgData name="David A Beck" userId="6bd686d7-7a4e-42b7-b67b-8693844c6b26" providerId="ADAL" clId="{FF84C8B1-BD7C-4EB6-85A0-F7358573EE0D}" dt="2024-02-02T05:49:56.058" v="10448" actId="6549"/>
        <pc:sldMkLst>
          <pc:docMk/>
          <pc:sldMk cId="1542774103" sldId="524"/>
        </pc:sldMkLst>
        <pc:spChg chg="del mod">
          <ac:chgData name="David A Beck" userId="6bd686d7-7a4e-42b7-b67b-8693844c6b26" providerId="ADAL" clId="{FF84C8B1-BD7C-4EB6-85A0-F7358573EE0D}" dt="2024-02-02T05:49:42.707" v="10441" actId="478"/>
          <ac:spMkLst>
            <pc:docMk/>
            <pc:sldMk cId="1542774103" sldId="524"/>
            <ac:spMk id="2" creationId="{C787375B-5E2C-4B5F-BB04-50E21C272D75}"/>
          </ac:spMkLst>
        </pc:spChg>
        <pc:spChg chg="mod">
          <ac:chgData name="David A Beck" userId="6bd686d7-7a4e-42b7-b67b-8693844c6b26" providerId="ADAL" clId="{FF84C8B1-BD7C-4EB6-85A0-F7358573EE0D}" dt="2024-02-02T05:46:20.212" v="10261" actId="20577"/>
          <ac:spMkLst>
            <pc:docMk/>
            <pc:sldMk cId="1542774103" sldId="524"/>
            <ac:spMk id="3" creationId="{87226EAB-9921-C6C9-B7E5-E66CA7182FB0}"/>
          </ac:spMkLst>
        </pc:spChg>
        <pc:spChg chg="add del mod">
          <ac:chgData name="David A Beck" userId="6bd686d7-7a4e-42b7-b67b-8693844c6b26" providerId="ADAL" clId="{FF84C8B1-BD7C-4EB6-85A0-F7358573EE0D}" dt="2024-02-02T05:49:49.939" v="10443" actId="478"/>
          <ac:spMkLst>
            <pc:docMk/>
            <pc:sldMk cId="1542774103" sldId="524"/>
            <ac:spMk id="9" creationId="{8C5F2CB4-AC41-08AE-9979-13878D66931E}"/>
          </ac:spMkLst>
        </pc:spChg>
        <pc:spChg chg="add mod">
          <ac:chgData name="David A Beck" userId="6bd686d7-7a4e-42b7-b67b-8693844c6b26" providerId="ADAL" clId="{FF84C8B1-BD7C-4EB6-85A0-F7358573EE0D}" dt="2024-02-02T05:49:56.058" v="10448" actId="6549"/>
          <ac:spMkLst>
            <pc:docMk/>
            <pc:sldMk cId="1542774103" sldId="524"/>
            <ac:spMk id="10" creationId="{869EDAC8-C73F-CA90-FFFB-BB1EDFA82F60}"/>
          </ac:spMkLst>
        </pc:spChg>
        <pc:picChg chg="add mod">
          <ac:chgData name="David A Beck" userId="6bd686d7-7a4e-42b7-b67b-8693844c6b26" providerId="ADAL" clId="{FF84C8B1-BD7C-4EB6-85A0-F7358573EE0D}" dt="2024-02-02T05:47:11.157" v="10270" actId="1076"/>
          <ac:picMkLst>
            <pc:docMk/>
            <pc:sldMk cId="1542774103" sldId="524"/>
            <ac:picMk id="5" creationId="{CB441725-4FD5-E104-9CC4-40528AC5616C}"/>
          </ac:picMkLst>
        </pc:picChg>
        <pc:picChg chg="add mod">
          <ac:chgData name="David A Beck" userId="6bd686d7-7a4e-42b7-b67b-8693844c6b26" providerId="ADAL" clId="{FF84C8B1-BD7C-4EB6-85A0-F7358573EE0D}" dt="2024-02-02T05:47:09.195" v="10269" actId="1076"/>
          <ac:picMkLst>
            <pc:docMk/>
            <pc:sldMk cId="1542774103" sldId="524"/>
            <ac:picMk id="7" creationId="{21F6106B-BC81-A406-0E71-592B77C85C4E}"/>
          </ac:picMkLst>
        </pc:picChg>
      </pc:sldChg>
      <pc:sldChg chg="modSp add mod">
        <pc:chgData name="David A Beck" userId="6bd686d7-7a4e-42b7-b67b-8693844c6b26" providerId="ADAL" clId="{FF84C8B1-BD7C-4EB6-85A0-F7358573EE0D}" dt="2024-02-02T05:49:24.730" v="10440"/>
        <pc:sldMkLst>
          <pc:docMk/>
          <pc:sldMk cId="565378221" sldId="525"/>
        </pc:sldMkLst>
        <pc:spChg chg="mod">
          <ac:chgData name="David A Beck" userId="6bd686d7-7a4e-42b7-b67b-8693844c6b26" providerId="ADAL" clId="{FF84C8B1-BD7C-4EB6-85A0-F7358573EE0D}" dt="2024-02-02T05:49:24.730" v="10440"/>
          <ac:spMkLst>
            <pc:docMk/>
            <pc:sldMk cId="565378221" sldId="525"/>
            <ac:spMk id="2" creationId="{C787375B-5E2C-4B5F-BB04-50E21C272D75}"/>
          </ac:spMkLst>
        </pc:spChg>
      </pc:sldChg>
      <pc:sldChg chg="addSp delSp modSp add mod modAnim">
        <pc:chgData name="David A Beck" userId="6bd686d7-7a4e-42b7-b67b-8693844c6b26" providerId="ADAL" clId="{FF84C8B1-BD7C-4EB6-85A0-F7358573EE0D}" dt="2024-02-02T05:57:42.465" v="10813" actId="20577"/>
        <pc:sldMkLst>
          <pc:docMk/>
          <pc:sldMk cId="2182234053" sldId="526"/>
        </pc:sldMkLst>
        <pc:spChg chg="add del mod">
          <ac:chgData name="David A Beck" userId="6bd686d7-7a4e-42b7-b67b-8693844c6b26" providerId="ADAL" clId="{FF84C8B1-BD7C-4EB6-85A0-F7358573EE0D}" dt="2024-02-02T05:52:28.618" v="10571" actId="478"/>
          <ac:spMkLst>
            <pc:docMk/>
            <pc:sldMk cId="2182234053" sldId="526"/>
            <ac:spMk id="2" creationId="{EB0EA76C-F851-8F91-F0FD-C0395EF282CF}"/>
          </ac:spMkLst>
        </pc:spChg>
        <pc:spChg chg="mod">
          <ac:chgData name="David A Beck" userId="6bd686d7-7a4e-42b7-b67b-8693844c6b26" providerId="ADAL" clId="{FF84C8B1-BD7C-4EB6-85A0-F7358573EE0D}" dt="2024-02-02T05:57:42.465" v="10813" actId="20577"/>
          <ac:spMkLst>
            <pc:docMk/>
            <pc:sldMk cId="2182234053" sldId="526"/>
            <ac:spMk id="35842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5:50:48.400" v="10523" actId="20577"/>
          <ac:spMkLst>
            <pc:docMk/>
            <pc:sldMk cId="2182234053" sldId="526"/>
            <ac:spMk id="36865" creationId="{00000000-0000-0000-0000-000000000000}"/>
          </ac:spMkLst>
        </pc:spChg>
        <pc:picChg chg="add mod">
          <ac:chgData name="David A Beck" userId="6bd686d7-7a4e-42b7-b67b-8693844c6b26" providerId="ADAL" clId="{FF84C8B1-BD7C-4EB6-85A0-F7358573EE0D}" dt="2024-02-02T05:52:49.088" v="10574" actId="1076"/>
          <ac:picMkLst>
            <pc:docMk/>
            <pc:sldMk cId="2182234053" sldId="526"/>
            <ac:picMk id="4" creationId="{F229D561-2FBC-1156-3899-0BE9C73640A7}"/>
          </ac:picMkLst>
        </pc:picChg>
      </pc:sldChg>
      <pc:sldChg chg="addSp delSp modSp add mod">
        <pc:chgData name="David A Beck" userId="6bd686d7-7a4e-42b7-b67b-8693844c6b26" providerId="ADAL" clId="{FF84C8B1-BD7C-4EB6-85A0-F7358573EE0D}" dt="2024-02-02T06:01:56.505" v="11213" actId="478"/>
        <pc:sldMkLst>
          <pc:docMk/>
          <pc:sldMk cId="3823994912" sldId="527"/>
        </pc:sldMkLst>
        <pc:spChg chg="add del mod">
          <ac:chgData name="David A Beck" userId="6bd686d7-7a4e-42b7-b67b-8693844c6b26" providerId="ADAL" clId="{FF84C8B1-BD7C-4EB6-85A0-F7358573EE0D}" dt="2024-02-02T06:01:56.505" v="11213" actId="478"/>
          <ac:spMkLst>
            <pc:docMk/>
            <pc:sldMk cId="3823994912" sldId="527"/>
            <ac:spMk id="2" creationId="{3B9AF9C9-5B2C-1C0F-C8A5-781E8DBDDDFF}"/>
          </ac:spMkLst>
        </pc:spChg>
        <pc:spChg chg="add mod">
          <ac:chgData name="David A Beck" userId="6bd686d7-7a4e-42b7-b67b-8693844c6b26" providerId="ADAL" clId="{FF84C8B1-BD7C-4EB6-85A0-F7358573EE0D}" dt="2024-02-02T06:01:54.125" v="11212"/>
          <ac:spMkLst>
            <pc:docMk/>
            <pc:sldMk cId="3823994912" sldId="527"/>
            <ac:spMk id="3" creationId="{56F04C79-38B7-29AB-A1C4-6AF3C120EA72}"/>
          </ac:spMkLst>
        </pc:spChg>
        <pc:spChg chg="mod">
          <ac:chgData name="David A Beck" userId="6bd686d7-7a4e-42b7-b67b-8693844c6b26" providerId="ADAL" clId="{FF84C8B1-BD7C-4EB6-85A0-F7358573EE0D}" dt="2024-02-02T06:01:44.744" v="11209" actId="14100"/>
          <ac:spMkLst>
            <pc:docMk/>
            <pc:sldMk cId="3823994912" sldId="527"/>
            <ac:spMk id="35842" creationId="{00000000-0000-0000-0000-000000000000}"/>
          </ac:spMkLst>
        </pc:spChg>
        <pc:spChg chg="del mod">
          <ac:chgData name="David A Beck" userId="6bd686d7-7a4e-42b7-b67b-8693844c6b26" providerId="ADAL" clId="{FF84C8B1-BD7C-4EB6-85A0-F7358573EE0D}" dt="2024-02-02T06:01:49.935" v="11211" actId="478"/>
          <ac:spMkLst>
            <pc:docMk/>
            <pc:sldMk cId="3823994912" sldId="527"/>
            <ac:spMk id="36865" creationId="{00000000-0000-0000-0000-000000000000}"/>
          </ac:spMkLst>
        </pc:spChg>
      </pc:sldChg>
      <pc:sldChg chg="add">
        <pc:chgData name="David A Beck" userId="6bd686d7-7a4e-42b7-b67b-8693844c6b26" providerId="ADAL" clId="{FF84C8B1-BD7C-4EB6-85A0-F7358573EE0D}" dt="2024-02-02T06:06:09.845" v="11221"/>
        <pc:sldMkLst>
          <pc:docMk/>
          <pc:sldMk cId="4175019460" sldId="528"/>
        </pc:sldMkLst>
      </pc:sldChg>
      <pc:sldChg chg="addSp modSp add mod modAnim">
        <pc:chgData name="David A Beck" userId="6bd686d7-7a4e-42b7-b67b-8693844c6b26" providerId="ADAL" clId="{FF84C8B1-BD7C-4EB6-85A0-F7358573EE0D}" dt="2024-02-02T06:10:49.998" v="11831"/>
        <pc:sldMkLst>
          <pc:docMk/>
          <pc:sldMk cId="1318192381" sldId="529"/>
        </pc:sldMkLst>
        <pc:spChg chg="add mod">
          <ac:chgData name="David A Beck" userId="6bd686d7-7a4e-42b7-b67b-8693844c6b26" providerId="ADAL" clId="{FF84C8B1-BD7C-4EB6-85A0-F7358573EE0D}" dt="2024-02-02T06:10:45.797" v="11830" actId="20577"/>
          <ac:spMkLst>
            <pc:docMk/>
            <pc:sldMk cId="1318192381" sldId="529"/>
            <ac:spMk id="2" creationId="{ECD2A2B1-A47C-D786-18AB-54C13BD3ED69}"/>
          </ac:spMkLst>
        </pc:spChg>
        <pc:spChg chg="mod">
          <ac:chgData name="David A Beck" userId="6bd686d7-7a4e-42b7-b67b-8693844c6b26" providerId="ADAL" clId="{FF84C8B1-BD7C-4EB6-85A0-F7358573EE0D}" dt="2024-02-02T06:09:54.797" v="11784" actId="113"/>
          <ac:spMkLst>
            <pc:docMk/>
            <pc:sldMk cId="1318192381" sldId="529"/>
            <ac:spMk id="7" creationId="{2CA2B3E3-4AA4-4E73-9D7D-D85A491E6502}"/>
          </ac:spMkLst>
        </pc:spChg>
        <pc:spChg chg="mod">
          <ac:chgData name="David A Beck" userId="6bd686d7-7a4e-42b7-b67b-8693844c6b26" providerId="ADAL" clId="{FF84C8B1-BD7C-4EB6-85A0-F7358573EE0D}" dt="2024-02-02T06:06:48.524" v="11264" actId="20577"/>
          <ac:spMkLst>
            <pc:docMk/>
            <pc:sldMk cId="1318192381" sldId="529"/>
            <ac:spMk id="19457" creationId="{00000000-0000-0000-0000-000000000000}"/>
          </ac:spMkLst>
        </pc:spChg>
      </pc:sldChg>
      <pc:sldChg chg="delSp modSp add mod modAnim">
        <pc:chgData name="David A Beck" userId="6bd686d7-7a4e-42b7-b67b-8693844c6b26" providerId="ADAL" clId="{FF84C8B1-BD7C-4EB6-85A0-F7358573EE0D}" dt="2024-02-02T06:13:36.044" v="12087" actId="20577"/>
        <pc:sldMkLst>
          <pc:docMk/>
          <pc:sldMk cId="3866979974" sldId="530"/>
        </pc:sldMkLst>
        <pc:spChg chg="del">
          <ac:chgData name="David A Beck" userId="6bd686d7-7a4e-42b7-b67b-8693844c6b26" providerId="ADAL" clId="{FF84C8B1-BD7C-4EB6-85A0-F7358573EE0D}" dt="2024-02-02T06:11:41.768" v="11881" actId="478"/>
          <ac:spMkLst>
            <pc:docMk/>
            <pc:sldMk cId="3866979974" sldId="530"/>
            <ac:spMk id="2" creationId="{ED50AB4E-66A6-2E99-6776-73982E1B11B7}"/>
          </ac:spMkLst>
        </pc:spChg>
        <pc:spChg chg="del">
          <ac:chgData name="David A Beck" userId="6bd686d7-7a4e-42b7-b67b-8693844c6b26" providerId="ADAL" clId="{FF84C8B1-BD7C-4EB6-85A0-F7358573EE0D}" dt="2024-02-02T06:11:38.668" v="11880" actId="478"/>
          <ac:spMkLst>
            <pc:docMk/>
            <pc:sldMk cId="3866979974" sldId="530"/>
            <ac:spMk id="4" creationId="{A66E9253-6621-F8C9-4795-4E641DD8C579}"/>
          </ac:spMkLst>
        </pc:spChg>
        <pc:spChg chg="mod">
          <ac:chgData name="David A Beck" userId="6bd686d7-7a4e-42b7-b67b-8693844c6b26" providerId="ADAL" clId="{FF84C8B1-BD7C-4EB6-85A0-F7358573EE0D}" dt="2024-02-02T06:11:32.710" v="11878" actId="20577"/>
          <ac:spMkLst>
            <pc:docMk/>
            <pc:sldMk cId="3866979974" sldId="530"/>
            <ac:spMk id="24577" creationId="{00000000-0000-0000-0000-000000000000}"/>
          </ac:spMkLst>
        </pc:spChg>
        <pc:spChg chg="mod">
          <ac:chgData name="David A Beck" userId="6bd686d7-7a4e-42b7-b67b-8693844c6b26" providerId="ADAL" clId="{FF84C8B1-BD7C-4EB6-85A0-F7358573EE0D}" dt="2024-02-02T06:13:36.044" v="12087" actId="20577"/>
          <ac:spMkLst>
            <pc:docMk/>
            <pc:sldMk cId="3866979974" sldId="530"/>
            <ac:spMk id="24578" creationId="{00000000-0000-0000-0000-000000000000}"/>
          </ac:spMkLst>
        </pc:spChg>
      </pc:sldChg>
      <pc:sldChg chg="new">
        <pc:chgData name="David A Beck" userId="6bd686d7-7a4e-42b7-b67b-8693844c6b26" providerId="ADAL" clId="{FF84C8B1-BD7C-4EB6-85A0-F7358573EE0D}" dt="2024-02-02T06:28:29.187" v="12091" actId="680"/>
        <pc:sldMkLst>
          <pc:docMk/>
          <pc:sldMk cId="3960649770" sldId="531"/>
        </pc:sldMkLst>
      </pc:sldChg>
      <pc:sldChg chg="addSp delSp modSp add del mod addAnim delAnim modAnim">
        <pc:chgData name="David A Beck" userId="6bd686d7-7a4e-42b7-b67b-8693844c6b26" providerId="ADAL" clId="{FF84C8B1-BD7C-4EB6-85A0-F7358573EE0D}" dt="2024-02-09T03:01:30.980" v="12152" actId="2890"/>
        <pc:sldMkLst>
          <pc:docMk/>
          <pc:sldMk cId="2257644271" sldId="534"/>
        </pc:sldMkLst>
        <pc:spChg chg="add del">
          <ac:chgData name="David A Beck" userId="6bd686d7-7a4e-42b7-b67b-8693844c6b26" providerId="ADAL" clId="{FF84C8B1-BD7C-4EB6-85A0-F7358573EE0D}" dt="2024-02-09T03:01:25.981" v="12147" actId="478"/>
          <ac:spMkLst>
            <pc:docMk/>
            <pc:sldMk cId="2257644271" sldId="534"/>
            <ac:spMk id="3" creationId="{7E470C9B-E54A-E0FF-FEB5-B4ED67C5FD86}"/>
          </ac:spMkLst>
        </pc:spChg>
        <pc:spChg chg="mod">
          <ac:chgData name="David A Beck" userId="6bd686d7-7a4e-42b7-b67b-8693844c6b26" providerId="ADAL" clId="{FF84C8B1-BD7C-4EB6-85A0-F7358573EE0D}" dt="2024-02-09T03:01:29.103" v="12151" actId="20577"/>
          <ac:spMkLst>
            <pc:docMk/>
            <pc:sldMk cId="2257644271" sldId="534"/>
            <ac:spMk id="24577" creationId="{8A3FC544-8478-0697-6A76-1278FC618E49}"/>
          </ac:spMkLst>
        </pc:spChg>
        <pc:spChg chg="mod">
          <ac:chgData name="David A Beck" userId="6bd686d7-7a4e-42b7-b67b-8693844c6b26" providerId="ADAL" clId="{FF84C8B1-BD7C-4EB6-85A0-F7358573EE0D}" dt="2024-02-09T02:56:59.233" v="12118" actId="6549"/>
          <ac:spMkLst>
            <pc:docMk/>
            <pc:sldMk cId="2257644271" sldId="534"/>
            <ac:spMk id="24578" creationId="{6F12FE1F-5F41-1ECF-5B00-02897CCF8981}"/>
          </ac:spMkLst>
        </pc:spChg>
      </pc:sldChg>
      <pc:sldChg chg="modSp add del mod">
        <pc:chgData name="David A Beck" userId="6bd686d7-7a4e-42b7-b67b-8693844c6b26" providerId="ADAL" clId="{FF84C8B1-BD7C-4EB6-85A0-F7358573EE0D}" dt="2024-02-09T03:01:25.049" v="12146" actId="2890"/>
        <pc:sldMkLst>
          <pc:docMk/>
          <pc:sldMk cId="2071051804" sldId="535"/>
        </pc:sldMkLst>
        <pc:spChg chg="mod">
          <ac:chgData name="David A Beck" userId="6bd686d7-7a4e-42b7-b67b-8693844c6b26" providerId="ADAL" clId="{FF84C8B1-BD7C-4EB6-85A0-F7358573EE0D}" dt="2024-02-09T03:01:24.591" v="12145" actId="20577"/>
          <ac:spMkLst>
            <pc:docMk/>
            <pc:sldMk cId="2071051804" sldId="535"/>
            <ac:spMk id="24577" creationId="{BC2B6D6F-E7B0-244F-7C56-6E5AE8F185DC}"/>
          </ac:spMkLst>
        </pc:spChg>
      </pc:sldChg>
      <pc:sldMasterChg chg="delSldLayout">
        <pc:chgData name="David A Beck" userId="6bd686d7-7a4e-42b7-b67b-8693844c6b26" providerId="ADAL" clId="{FF84C8B1-BD7C-4EB6-85A0-F7358573EE0D}" dt="2024-02-02T06:03:18.996" v="11220" actId="47"/>
        <pc:sldMasterMkLst>
          <pc:docMk/>
          <pc:sldMasterMk cId="0" sldId="2147483648"/>
        </pc:sldMasterMkLst>
        <pc:sldLayoutChg chg="del">
          <pc:chgData name="David A Beck" userId="6bd686d7-7a4e-42b7-b67b-8693844c6b26" providerId="ADAL" clId="{FF84C8B1-BD7C-4EB6-85A0-F7358573EE0D}" dt="2024-02-02T06:03:18.996" v="1122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avid A Beck" userId="6bd686d7-7a4e-42b7-b67b-8693844c6b26" providerId="ADAL" clId="{FF84C8B1-BD7C-4EB6-85A0-F7358573EE0D}" dt="2024-02-02T06:03:18.996" v="1122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1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0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68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rgbClr val="191300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 userDrawn="1">
  <p:cSld name="Header +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447923" y="130521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13;p7">
            <a:extLst>
              <a:ext uri="{FF2B5EF4-FFF2-40B4-BE49-F238E27FC236}">
                <a16:creationId xmlns:a16="http://schemas.microsoft.com/office/drawing/2014/main" id="{F083C4EA-6423-D797-EABA-11E6514D2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22" y="263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Google Shape;14;p7">
            <a:extLst>
              <a:ext uri="{FF2B5EF4-FFF2-40B4-BE49-F238E27FC236}">
                <a16:creationId xmlns:a16="http://schemas.microsoft.com/office/drawing/2014/main" id="{698DE944-F8C9-248D-00E5-60D1191F073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020608"/>
            <a:ext cx="1103781" cy="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14300"/>
            <a:ext cx="3314700" cy="16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14300"/>
            <a:ext cx="32131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4761310"/>
            <a:ext cx="595312" cy="300038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429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96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4743450"/>
            <a:ext cx="1752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69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 descr="A purple text on a black backgroun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b="13468"/>
          <a:stretch/>
        </p:blipFill>
        <p:spPr>
          <a:xfrm>
            <a:off x="2179964" y="4462911"/>
            <a:ext cx="2595310" cy="54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5" descr="Blue text on a black backgroun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1242" y="4509786"/>
            <a:ext cx="1870118" cy="44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F896DFE8-8F15-DB0D-1EA6-024234FEB52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04492" y="4618318"/>
            <a:ext cx="1598266" cy="338371"/>
          </a:xfrm>
          <a:prstGeom prst="rect">
            <a:avLst/>
          </a:prstGeom>
        </p:spPr>
      </p:pic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66D8E0FB-A664-8694-972C-5EF4D39B2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1010" t="45012" r="13691" b="41749"/>
          <a:stretch/>
        </p:blipFill>
        <p:spPr>
          <a:xfrm>
            <a:off x="4843878" y="4411141"/>
            <a:ext cx="2392010" cy="6275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Komp/aide/blob/main/docs/component_specification.md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lex_number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460375" y="751313"/>
            <a:ext cx="6972300" cy="368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</a:pPr>
            <a:r>
              <a:rPr lang="en-US" dirty="0">
                <a:solidFill>
                  <a:srgbClr val="191300"/>
                </a:solidFill>
              </a:rPr>
              <a:t>Software (design) for Data Scientists</a:t>
            </a:r>
            <a:br>
              <a:rPr lang="en-US" dirty="0">
                <a:solidFill>
                  <a:srgbClr val="191300"/>
                </a:solidFill>
              </a:rPr>
            </a:br>
            <a:br>
              <a:rPr lang="en-US" sz="2400" dirty="0">
                <a:solidFill>
                  <a:srgbClr val="191300"/>
                </a:solidFill>
              </a:rPr>
            </a:br>
            <a:r>
              <a:rPr lang="en-US" sz="2400" dirty="0">
                <a:solidFill>
                  <a:srgbClr val="191300"/>
                </a:solidFill>
              </a:rPr>
              <a:t>ISEA Session 3</a:t>
            </a:r>
            <a:br>
              <a:rPr lang="en-US" sz="2400" dirty="0">
                <a:solidFill>
                  <a:srgbClr val="191300"/>
                </a:solidFill>
              </a:rPr>
            </a:br>
            <a:br>
              <a:rPr lang="en-US" sz="2400" dirty="0">
                <a:solidFill>
                  <a:srgbClr val="191300"/>
                </a:solidFill>
              </a:rPr>
            </a:br>
            <a:r>
              <a:rPr lang="en-US" sz="1600" dirty="0">
                <a:solidFill>
                  <a:srgbClr val="191300"/>
                </a:solidFill>
              </a:rPr>
              <a:t>David Beck</a:t>
            </a:r>
            <a:br>
              <a:rPr lang="en-US" sz="1600" dirty="0">
                <a:solidFill>
                  <a:srgbClr val="191300"/>
                </a:solidFill>
              </a:rPr>
            </a:br>
            <a:r>
              <a:rPr lang="en-US" sz="1600" dirty="0">
                <a:solidFill>
                  <a:srgbClr val="191300"/>
                </a:solidFill>
              </a:rPr>
              <a:t>University of Washington</a:t>
            </a:r>
            <a:br>
              <a:rPr lang="en-US" sz="1600" dirty="0">
                <a:solidFill>
                  <a:srgbClr val="191300"/>
                </a:solidFill>
              </a:rPr>
            </a:br>
            <a:r>
              <a:rPr lang="en-US" sz="1600" dirty="0"/>
              <a:t>1</a:t>
            </a:r>
            <a:r>
              <a:rPr lang="en-US" sz="1600" dirty="0">
                <a:solidFill>
                  <a:srgbClr val="191300"/>
                </a:solidFill>
              </a:rPr>
              <a:t>.31.2025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02889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r>
              <a:rPr lang="en-US" b="0" err="1"/>
              <a:t>CAncer</a:t>
            </a:r>
            <a:r>
              <a:rPr lang="en-US" b="0"/>
              <a:t> Biomedical Informatics Grid</a:t>
            </a:r>
          </a:p>
          <a:p>
            <a:pPr lvl="1"/>
            <a:r>
              <a:rPr lang="en-US" b="0"/>
              <a:t>Unified software infrastructure for cancer data collection, analysis, management</a:t>
            </a:r>
          </a:p>
          <a:p>
            <a:pPr lvl="1"/>
            <a:r>
              <a:rPr lang="en-US"/>
              <a:t>Who were the users? Pharma? Academic research?</a:t>
            </a:r>
          </a:p>
          <a:p>
            <a:pPr lvl="1"/>
            <a:r>
              <a:rPr lang="en-US"/>
              <a:t>Did people want the software proposed?</a:t>
            </a:r>
          </a:p>
          <a:p>
            <a:pPr lvl="1"/>
            <a:r>
              <a:rPr lang="en-US"/>
              <a:t>Competition with existing software</a:t>
            </a:r>
          </a:p>
          <a:p>
            <a:pPr lvl="1"/>
            <a:endParaRPr lang="en-US" b="0"/>
          </a:p>
          <a:p>
            <a:pPr lvl="1"/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02889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endParaRPr lang="en-US" b="0"/>
          </a:p>
          <a:p>
            <a:r>
              <a:rPr lang="en-US" b="0"/>
              <a:t>Renamed and replaced by a successor (National Cancer Informatics Program) in 2012.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 bwMode="auto">
          <a:xfrm>
            <a:off x="447923" y="2509546"/>
            <a:ext cx="8197114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Few components with clear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Few interactions between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Carefully choose the features and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Similarity with other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Uses design patterns (user interfaces, parallel computing, message observers, …)</a:t>
            </a:r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xfrm>
            <a:off x="447923" y="52318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43" y="1107656"/>
            <a:ext cx="245149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1" y="1020074"/>
            <a:ext cx="2395538" cy="148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B9EF-7123-1684-D3C4-C13EC4934FC2}"/>
              </a:ext>
            </a:extLst>
          </p:cNvPr>
          <p:cNvSpPr txBox="1"/>
          <p:nvPr/>
        </p:nvSpPr>
        <p:spPr>
          <a:xfrm>
            <a:off x="6095999" y="2834030"/>
            <a:ext cx="2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Simple where possible is better</a:t>
            </a:r>
          </a:p>
        </p:txBody>
      </p:sp>
    </p:spTree>
    <p:extLst>
      <p:ext uri="{BB962C8B-B14F-4D97-AF65-F5344CB8AC3E}">
        <p14:creationId xmlns:p14="http://schemas.microsoft.com/office/powerpoint/2010/main" val="3863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480615" cy="29178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Identify the </a:t>
            </a:r>
            <a:r>
              <a:rPr lang="en-US" altLang="en-US" b="0" u="sng">
                <a:solidFill>
                  <a:srgbClr val="C00000"/>
                </a:solidFill>
                <a:ea typeface="ＭＳ Ｐゴシック" charset="-128"/>
              </a:rPr>
              <a:t>users</a:t>
            </a:r>
            <a:r>
              <a:rPr lang="en-US" altLang="en-US" b="0">
                <a:ea typeface="ＭＳ Ｐゴシック" charset="-128"/>
              </a:rPr>
              <a:t> and their needs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Functional design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Describe what the system does (use cases)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 design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Components are the “software artifacts” that implement the specific features of the use cases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Components are often hierarchical and reused</a:t>
            </a: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447922" y="572814"/>
            <a:ext cx="8197109" cy="447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  <a:r>
              <a:rPr lang="en-US" altLang="en-US" baseline="30000">
                <a:ea typeface="ＭＳ Ｐゴシック" charset="-128"/>
              </a:rPr>
              <a:t>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4277" y="470191"/>
            <a:ext cx="338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Iterate. Iterate. Iterate.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9EFDD4-6F62-480B-84BB-949F77ADCD22}"/>
              </a:ext>
            </a:extLst>
          </p:cNvPr>
          <p:cNvSpPr txBox="1">
            <a:spLocks/>
          </p:cNvSpPr>
          <p:nvPr/>
        </p:nvSpPr>
        <p:spPr bwMode="auto">
          <a:xfrm>
            <a:off x="215463" y="4210668"/>
            <a:ext cx="8480615" cy="3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en-US" sz="1200" b="0">
                <a:ea typeface="ＭＳ Ｐゴシック" charset="-128"/>
              </a:rPr>
              <a:t>1. There are many paradigms of software design.  This is one. It is focused on humans.</a:t>
            </a:r>
          </a:p>
        </p:txBody>
      </p:sp>
    </p:spTree>
    <p:extLst>
      <p:ext uri="{BB962C8B-B14F-4D97-AF65-F5344CB8AC3E}">
        <p14:creationId xmlns:p14="http://schemas.microsoft.com/office/powerpoint/2010/main" val="27622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6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154305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User stories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en-US" b="0">
                <a:ea typeface="ＭＳ Ｐゴシック" charset="-128"/>
              </a:rPr>
              <a:t>E.g. Researchers, policy makers, educators, learners, …</a:t>
            </a:r>
          </a:p>
          <a:p>
            <a:r>
              <a:rPr lang="en-US" altLang="en-US" b="0">
                <a:ea typeface="ＭＳ Ｐゴシック" charset="-128"/>
              </a:rPr>
              <a:t>What do they want to do with your software?</a:t>
            </a:r>
          </a:p>
          <a:p>
            <a:r>
              <a:rPr lang="en-US" altLang="en-US" b="0">
                <a:ea typeface="ＭＳ Ｐゴシック" charset="-128"/>
              </a:rPr>
              <a:t>How are they going to be interacting with it?</a:t>
            </a:r>
          </a:p>
          <a:p>
            <a:r>
              <a:rPr lang="en-US" altLang="en-US" b="0">
                <a:ea typeface="ＭＳ Ｐゴシック" charset="-128"/>
              </a:rPr>
              <a:t>What skill level(s) do they have and how will that impact the design?</a:t>
            </a:r>
          </a:p>
          <a:p>
            <a:r>
              <a:rPr lang="en-US" altLang="en-US" b="0">
                <a:ea typeface="ＭＳ Ｐゴシック" charset="-128"/>
              </a:rPr>
              <a:t>Information from interviews, observations, direct knowledge, best guesses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05838"/>
            <a:ext cx="8197109" cy="5143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begins with your users</a:t>
            </a:r>
          </a:p>
        </p:txBody>
      </p:sp>
    </p:spTree>
    <p:extLst>
      <p:ext uri="{BB962C8B-B14F-4D97-AF65-F5344CB8AC3E}">
        <p14:creationId xmlns:p14="http://schemas.microsoft.com/office/powerpoint/2010/main" val="343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Who is the user.  What do they want to do with the tool.  What needs and desires do they want for the tool.  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36238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Who is the user.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What do they want to do with the tool. 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What needs and desires do they want for the tool.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53114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6424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Motivate the role of intentional software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Overview of a software design approach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Users and their stories inform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1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58361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19648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44822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95183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He rarely uses cash.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Ram wants a safe and secure interface for interacting with the ATM.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06463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We may write multiple stories around similar users</a:t>
            </a:r>
          </a:p>
          <a:p>
            <a:pPr lvl="1"/>
            <a:r>
              <a:rPr lang="en-US" altLang="en-US" b="0">
                <a:ea typeface="ＭＳ Ｐゴシック" charset="-128"/>
              </a:rPr>
              <a:t>These can reveal “importance” of certain features</a:t>
            </a:r>
          </a:p>
          <a:p>
            <a:r>
              <a:rPr lang="en-US" altLang="en-US" b="0">
                <a:ea typeface="ＭＳ Ｐゴシック" charset="-128"/>
              </a:rPr>
              <a:t>Take 2-3 minutes to sketch a user story for another “bank customer.” </a:t>
            </a:r>
          </a:p>
          <a:p>
            <a:pPr marL="558800" lvl="1" indent="0">
              <a:buNone/>
            </a:pPr>
            <a:r>
              <a:rPr lang="en-US" altLang="en-US" b="0">
                <a:ea typeface="ＭＳ Ｐゴシック"/>
              </a:rPr>
              <a:t>(You can’t interview anyone… Use direct knowledge: you are the user, feel free to express your frustrations with your bank!)</a:t>
            </a:r>
          </a:p>
          <a:p>
            <a:pPr marL="558800" lvl="1" indent="0">
              <a:buNone/>
            </a:pPr>
            <a:endParaRPr lang="en-US" sz="800" b="0">
              <a:highlight>
                <a:srgbClr val="FFFF00"/>
              </a:highlight>
            </a:endParaRPr>
          </a:p>
          <a:p>
            <a:pPr marL="558800" lvl="1" indent="0">
              <a:buNone/>
            </a:pPr>
            <a:r>
              <a:rPr lang="en-US" sz="1800" b="0">
                <a:highlight>
                  <a:srgbClr val="FFFF00"/>
                </a:highlight>
              </a:rPr>
              <a:t>Who is the user.  </a:t>
            </a:r>
            <a:r>
              <a:rPr lang="en-US" sz="1800" b="0">
                <a:highlight>
                  <a:srgbClr val="00FF00"/>
                </a:highlight>
              </a:rPr>
              <a:t>What do they want to do with the tool. </a:t>
            </a:r>
            <a:r>
              <a:rPr lang="en-US" sz="1800" b="0"/>
              <a:t> </a:t>
            </a:r>
            <a:r>
              <a:rPr lang="en-US" sz="1800" b="0">
                <a:highlight>
                  <a:srgbClr val="00FFFF"/>
                </a:highlight>
              </a:rPr>
              <a:t>What needs and desires do they want for the tool.</a:t>
            </a:r>
            <a:r>
              <a:rPr lang="en-US" sz="1800" b="0"/>
              <a:t>  </a:t>
            </a:r>
            <a:r>
              <a:rPr lang="en-US" sz="1800" b="0">
                <a:highlight>
                  <a:srgbClr val="FF00FF"/>
                </a:highlight>
              </a:rPr>
              <a:t>What is their skill level.</a:t>
            </a:r>
            <a:endParaRPr lang="en-US" sz="1800"/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2118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Asma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interface.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04852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Asma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Asma wants to check her balance and take out cash. She uses auto-deposit for her paychecks.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She wants a safe and secure interface for interacting with the ATM.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Asma is quite technical, but she wants to minimize her time interacting with the ATM and values a simple interface.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52883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7A26B-B2A7-7FF5-85FA-FAE2F90655B5}"/>
              </a:ext>
            </a:extLst>
          </p:cNvPr>
          <p:cNvSpPr txBox="1"/>
          <p:nvPr/>
        </p:nvSpPr>
        <p:spPr>
          <a:xfrm>
            <a:off x="6382214" y="188600"/>
            <a:ext cx="26577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000" b="1">
                <a:ea typeface="ＭＳ Ｐゴシック" charset="-128"/>
              </a:rPr>
              <a:t>Ram</a:t>
            </a:r>
            <a:r>
              <a:rPr lang="en-US" altLang="en-US" sz="1000" b="0">
                <a:ea typeface="ＭＳ Ｐゴシック" charset="-128"/>
              </a:rPr>
              <a:t>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020A0-3939-AA43-25A5-B127774827D7}"/>
              </a:ext>
            </a:extLst>
          </p:cNvPr>
          <p:cNvSpPr txBox="1"/>
          <p:nvPr/>
        </p:nvSpPr>
        <p:spPr>
          <a:xfrm>
            <a:off x="6459836" y="1500680"/>
            <a:ext cx="2580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b="1">
                <a:ea typeface="ＭＳ Ｐゴシック" charset="-128"/>
              </a:rPr>
              <a:t>Asma</a:t>
            </a:r>
            <a:r>
              <a:rPr lang="en-US" altLang="en-US" sz="1000" b="0">
                <a:ea typeface="ＭＳ Ｐゴシック" charset="-128"/>
              </a:rPr>
              <a:t>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7082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pPr lvl="1"/>
            <a:r>
              <a:rPr lang="en-US" altLang="en-US">
                <a:ea typeface="ＭＳ Ｐゴシック" charset="-128"/>
              </a:rPr>
              <a:t>Bank customers, check balance, want safe and secure, simple user interface</a:t>
            </a: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pPr lvl="1"/>
            <a:r>
              <a:rPr lang="en-US" altLang="en-US">
                <a:ea typeface="ＭＳ Ｐゴシック" charset="-128"/>
              </a:rPr>
              <a:t>Use of cash, technical skill level</a:t>
            </a: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pPr lvl="1"/>
            <a:r>
              <a:rPr lang="en-US" altLang="en-US">
                <a:ea typeface="ＭＳ Ｐゴシック" charset="-128"/>
              </a:rPr>
              <a:t>Safety, security and simplicity of the UI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8566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96F18-1CBF-5F95-99B6-383736DCF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1689B-C60D-2D2E-99BB-0D5560E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You may have several different kinds of “users”</a:t>
            </a:r>
          </a:p>
          <a:p>
            <a:r>
              <a:rPr lang="en-US" altLang="en-US" b="0">
                <a:ea typeface="ＭＳ Ｐゴシック" charset="-128"/>
              </a:rPr>
              <a:t>There may be a “technician”</a:t>
            </a:r>
          </a:p>
          <a:p>
            <a:r>
              <a:rPr lang="en-US" altLang="en-US" b="0">
                <a:ea typeface="ＭＳ Ｐゴシック" charset="-128"/>
              </a:rPr>
              <a:t>There may be a “systems administrator”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1906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Valentina is an ATM technician.  She services ATMs as part of preventative maintenance, applies hardware and software updates and for performs emergency repairs. For maintenance and updates she will follow a standard protocol.  For repairs, she needs access to a diagnostic interface.  Valentina is highly technical and knows how to replace standardized parts.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51881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Valentina is an ATM technician.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She services ATMs as part of preventative maintenance, applies hardware and software updates and for performs emergency repairs.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For maintenance and updates she will follow a standard protocol.  For repairs, she needs access to a diagnostic interface.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 Valentina is highly technical and knows how to replace standardized parts.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010498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3155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sz="1200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You may have several different kinds of “users”</a:t>
            </a:r>
          </a:p>
          <a:p>
            <a:r>
              <a:rPr lang="en-US" altLang="en-US" b="0">
                <a:ea typeface="ＭＳ Ｐゴシック" charset="-128"/>
              </a:rPr>
              <a:t>There may be a “technician”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Train a machine learning model to be used by the system, manage external data sources</a:t>
            </a:r>
          </a:p>
          <a:p>
            <a:r>
              <a:rPr lang="en-US" altLang="en-US" b="0">
                <a:ea typeface="ＭＳ Ｐゴシック" charset="-128"/>
              </a:rPr>
              <a:t>There may be a “systems administrator”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Creates user accounts, sends maintenance announcements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0891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29768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Thieves, scammers, safe crackers, </a:t>
            </a:r>
            <a:r>
              <a:rPr lang="en-US" b="0"/>
              <a:t>ne'er-do-wells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do you design “against” these types of “users?”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5758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800100"/>
            <a:ext cx="6515100" cy="154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 Cases</a:t>
            </a:r>
            <a:br>
              <a:rPr lang="en-US" altLang="en-US" sz="5600">
                <a:latin typeface="Encode Sans Black" panose="020B0604020202020204" charset="0"/>
                <a:ea typeface="ＭＳ Ｐゴシック" charset="-128"/>
              </a:rPr>
            </a:br>
            <a:endParaRPr lang="en-US" altLang="en-US" sz="5600">
              <a:latin typeface="Encode Sans Black" panose="020B0604020202020204" charset="0"/>
              <a:ea typeface="ＭＳ Ｐゴシック" charset="-128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77EB5-015B-B679-E86C-77F07BF105AC}"/>
              </a:ext>
            </a:extLst>
          </p:cNvPr>
          <p:cNvSpPr txBox="1"/>
          <p:nvPr/>
        </p:nvSpPr>
        <p:spPr>
          <a:xfrm>
            <a:off x="1243360" y="2930447"/>
            <a:ext cx="7900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>
                <a:latin typeface="Encode Sans Black" panose="020B0604020202020204" charset="0"/>
                <a:ea typeface="ＭＳ Ｐゴシック" charset="-128"/>
              </a:rPr>
              <a:t>Functional Design</a:t>
            </a:r>
            <a:endParaRPr lang="en-US" sz="4800">
              <a:latin typeface="Encode Sans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2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</p:spTree>
    <p:extLst>
      <p:ext uri="{BB962C8B-B14F-4D97-AF65-F5344CB8AC3E}">
        <p14:creationId xmlns:p14="http://schemas.microsoft.com/office/powerpoint/2010/main" val="35705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</a:t>
            </a:r>
            <a:r>
              <a:rPr lang="en-US" altLang="en-US" b="0">
                <a:ea typeface="ＭＳ Ｐゴシック" charset="-128"/>
              </a:rPr>
              <a:t>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</p:spTree>
    <p:extLst>
      <p:ext uri="{BB962C8B-B14F-4D97-AF65-F5344CB8AC3E}">
        <p14:creationId xmlns:p14="http://schemas.microsoft.com/office/powerpoint/2010/main" val="264160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</a:t>
            </a:r>
            <a:r>
              <a:rPr lang="en-US" altLang="en-US" b="0">
                <a:ea typeface="ＭＳ Ｐゴシック" charset="-128"/>
              </a:rPr>
              <a:t>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41526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29424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  <a:hlinkClick r:id="rId3" tooltip="Artifact (software developmen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  <a:hlinkClick r:id="rId4" tooltip="Go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B0F0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..." [</a:t>
            </a:r>
            <a:r>
              <a:rPr lang="en-US" altLang="en-US" err="1">
                <a:ea typeface="ＭＳ Ｐゴシック" charset="-128"/>
              </a:rPr>
              <a:t>wikipedia</a:t>
            </a:r>
            <a:r>
              <a:rPr lang="en-US" altLang="en-US">
                <a:ea typeface="ＭＳ Ｐゴシック" charset="-128"/>
              </a:rPr>
              <a:t>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208193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He rarely uses cash.  </a:t>
            </a:r>
            <a:r>
              <a:rPr lang="en-US" altLang="en-US" b="0">
                <a:ea typeface="ＭＳ Ｐゴシック" charset="-128"/>
              </a:rPr>
              <a:t>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3101519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Check balances</a:t>
            </a:r>
          </a:p>
          <a:p>
            <a:r>
              <a:rPr lang="en-US" altLang="en-US" b="0">
                <a:ea typeface="ＭＳ Ｐゴシック" charset="-128"/>
              </a:rPr>
              <a:t>Deposit checks</a:t>
            </a:r>
          </a:p>
          <a:p>
            <a:r>
              <a:rPr lang="en-US" altLang="en-US" b="0">
                <a:ea typeface="ＭＳ Ｐゴシック" charset="-128"/>
              </a:rPr>
              <a:t>Get cash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They describe the functional potential of software.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pic>
        <p:nvPicPr>
          <p:cNvPr id="28676" name="Picture 6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9" y="279798"/>
            <a:ext cx="1628527" cy="173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494249C-CE4E-3D41-3276-7EDC7279D893}"/>
              </a:ext>
            </a:extLst>
          </p:cNvPr>
          <p:cNvSpPr/>
          <p:nvPr/>
        </p:nvSpPr>
        <p:spPr>
          <a:xfrm>
            <a:off x="3419707" y="1442224"/>
            <a:ext cx="133815" cy="7062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81D88-4429-472A-D121-934F08120555}"/>
              </a:ext>
            </a:extLst>
          </p:cNvPr>
          <p:cNvSpPr txBox="1"/>
          <p:nvPr/>
        </p:nvSpPr>
        <p:spPr>
          <a:xfrm>
            <a:off x="3635297" y="161867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Ram and Asma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601DB3B-E5F8-8608-F6C9-B5273FC8BFF5}"/>
              </a:ext>
            </a:extLst>
          </p:cNvPr>
          <p:cNvSpPr/>
          <p:nvPr/>
        </p:nvSpPr>
        <p:spPr>
          <a:xfrm>
            <a:off x="3419707" y="2209349"/>
            <a:ext cx="133815" cy="36240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A4F71-B36D-F886-3951-E37793F1B5DD}"/>
              </a:ext>
            </a:extLst>
          </p:cNvPr>
          <p:cNvSpPr txBox="1"/>
          <p:nvPr/>
        </p:nvSpPr>
        <p:spPr>
          <a:xfrm>
            <a:off x="3642619" y="223477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Take a minute to think about this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input(s)?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output(s)?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How does the use case transform input to output?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1639515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Inputs: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Outputs: one number, the sum of the two inputs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Can we add more detail? What kind of numbers? Positive </a:t>
            </a:r>
            <a:r>
              <a:rPr lang="en-US" altLang="en-US">
                <a:ea typeface="ＭＳ Ｐゴシック" charset="-128"/>
              </a:rPr>
              <a:t>and </a:t>
            </a:r>
            <a:r>
              <a:rPr lang="en-US" altLang="en-US" b="0">
                <a:ea typeface="ＭＳ Ｐゴシック" charset="-128"/>
              </a:rPr>
              <a:t>negative?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28617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Take a minute to think about this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input(s)?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output(s)?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How does the use case transform input to output?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275003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Input: </a:t>
            </a:r>
            <a:r>
              <a:rPr lang="en-US" altLang="en-US" b="0">
                <a:ea typeface="ＭＳ Ｐゴシック" charset="-128"/>
              </a:rPr>
              <a:t>User selects an account</a:t>
            </a:r>
          </a:p>
          <a:p>
            <a:pPr lvl="1"/>
            <a:r>
              <a:rPr lang="en-US" altLang="en-US">
                <a:ea typeface="ＭＳ Ｐゴシック" charset="-128"/>
              </a:rPr>
              <a:t>Output: </a:t>
            </a:r>
            <a:r>
              <a:rPr lang="en-US" altLang="en-US" b="0">
                <a:ea typeface="ＭＳ Ｐゴシック" charset="-128"/>
              </a:rPr>
              <a:t>ATM displays the current account balance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The account information is looked up in the account database and the current balance is retrieved.</a:t>
            </a:r>
          </a:p>
          <a:p>
            <a:pPr lvl="1"/>
            <a:endParaRPr lang="en-US" altLang="en-US" b="0">
              <a:ea typeface="ＭＳ Ｐゴシック" charset="-128"/>
            </a:endParaRP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15381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Some uses cases are implied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Involved without being a primary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“Easily overlooked”</a:t>
            </a:r>
          </a:p>
          <a:p>
            <a:r>
              <a:rPr lang="en-US" altLang="en-US">
                <a:ea typeface="ＭＳ Ｐゴシック" charset="-128"/>
              </a:rPr>
              <a:t>What might be an implied use case of an ATM?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Implied use cases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37865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Authentication is an implied use case.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Do we need this use case?  </a:t>
            </a:r>
          </a:p>
          <a:p>
            <a:r>
              <a:rPr lang="en-US" altLang="en-US">
                <a:ea typeface="ＭＳ Ｐゴシック" charset="-128"/>
              </a:rPr>
              <a:t>What users is authentication for?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describe the authentication use case.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Implied use cases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41976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information the user provides (inputs)</a:t>
            </a:r>
          </a:p>
          <a:p>
            <a:r>
              <a:rPr lang="en-US" altLang="en-US" b="0">
                <a:ea typeface="ＭＳ Ｐゴシック" charset="-128"/>
              </a:rPr>
              <a:t>What responses the system provides (outputs)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(Authentication)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0302" y="2657272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51771" y="2175069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1314450" y="114300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154305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Why design?</a:t>
            </a:r>
            <a:br>
              <a:rPr lang="en-US" altLang="en-US" sz="7200">
                <a:ea typeface="ＭＳ Ｐゴシック" charset="-128"/>
              </a:rPr>
            </a:br>
            <a:br>
              <a:rPr lang="en-US" altLang="en-US" sz="1800">
                <a:ea typeface="ＭＳ Ｐゴシック" charset="-128"/>
              </a:rPr>
            </a:br>
            <a:r>
              <a:rPr lang="en-US" altLang="en-US" sz="1800" b="0">
                <a:ea typeface="ＭＳ Ｐゴシック" charset="-128"/>
              </a:rPr>
              <a:t>“I have an idea and I’m ready to code now!”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8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37423"/>
            <a:ext cx="8197114" cy="25336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Software (or other kinds) components “do the work”</a:t>
            </a:r>
          </a:p>
          <a:p>
            <a:r>
              <a:rPr lang="en-US" altLang="en-US" b="0">
                <a:ea typeface="ＭＳ Ｐゴシック" charset="-128"/>
              </a:rPr>
              <a:t>Components store data</a:t>
            </a:r>
          </a:p>
          <a:p>
            <a:r>
              <a:rPr lang="en-US" altLang="en-US" b="0">
                <a:ea typeface="ＭＳ Ｐゴシック" charset="-128"/>
              </a:rPr>
              <a:t>Components calculate values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each other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the user</a:t>
            </a:r>
          </a:p>
          <a:p>
            <a:r>
              <a:rPr lang="en-US" altLang="en-US" b="0">
                <a:ea typeface="ＭＳ Ｐゴシック" charset="-128"/>
              </a:rPr>
              <a:t>Components can be functions, databases, interfaces, external web sites, ..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a component?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361540" cy="31743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Breaks down use cases into the required components.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Describe components in sufficient detail for someone else (or </a:t>
            </a:r>
            <a:r>
              <a:rPr lang="en-US" altLang="en-US">
                <a:solidFill>
                  <a:srgbClr val="C00000"/>
                </a:solidFill>
                <a:ea typeface="ＭＳ Ｐゴシック" charset="-128"/>
              </a:rPr>
              <a:t>ChatGPT*</a:t>
            </a:r>
            <a:r>
              <a:rPr lang="en-US" altLang="en-US" b="0">
                <a:ea typeface="ＭＳ Ｐゴシック" charset="-128"/>
              </a:rPr>
              <a:t>) to write the code.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600" b="0">
                <a:ea typeface="ＭＳ Ｐゴシック" charset="-128"/>
              </a:rPr>
              <a:t>* ChatGPT writes much of the first pass code in my research team based on our text descriptions of the components.</a:t>
            </a:r>
            <a:r>
              <a:rPr lang="en-US" sz="1200" b="0" baseline="3000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‡</a:t>
            </a:r>
            <a:endParaRPr lang="en-US" altLang="en-US" sz="1600" b="0">
              <a:ea typeface="ＭＳ Ｐゴシック" charset="-128"/>
            </a:endParaRP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design or component spec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A86C0-DB77-A8C7-41D5-A0D5B7152993}"/>
              </a:ext>
            </a:extLst>
          </p:cNvPr>
          <p:cNvSpPr txBox="1"/>
          <p:nvPr/>
        </p:nvSpPr>
        <p:spPr>
          <a:xfrm>
            <a:off x="1183888" y="4150481"/>
            <a:ext cx="6776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1400" b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https://github.com/EvanKomp/aide/blob/main/docs/component_specification.md</a:t>
            </a:r>
            <a:endParaRPr lang="en-US" altLang="en-US" sz="1800" b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197114" cy="3448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 b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it uses other components</a:t>
            </a:r>
          </a:p>
          <a:p>
            <a:pPr lvl="1"/>
            <a:r>
              <a:rPr lang="en-US" altLang="en-US" b="0">
                <a:ea typeface="ＭＳ Ｐゴシック" charset="-128"/>
              </a:rPr>
              <a:t>Side effects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a component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C54418-AD35-797C-EAF2-2958BE39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024" y="2706958"/>
            <a:ext cx="23526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A component is a distinct entity that “does the work”</a:t>
            </a:r>
          </a:p>
          <a:p>
            <a:pPr marL="842963" lvl="1" indent="-385763"/>
            <a:endParaRPr lang="en-US" altLang="en-US" b="0">
              <a:ea typeface="ＭＳ Ｐゴシック" charset="-128"/>
            </a:endParaRPr>
          </a:p>
          <a:p>
            <a:pPr marL="842963" lvl="1" indent="-385763"/>
            <a:r>
              <a:rPr lang="en-US" altLang="en-US">
                <a:ea typeface="ＭＳ Ｐゴシック" charset="-128"/>
              </a:rPr>
              <a:t>What are some components on an ATM?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Display, keypad, card reader, camera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Cash dispenser, envelope reader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pic>
        <p:nvPicPr>
          <p:cNvPr id="2" name="Picture 6" descr="Automatic teller machine on a brick wall that has a keypad, a display, a card reader, a cash dispenser, and an envelope reader.">
            <a:extLst>
              <a:ext uri="{FF2B5EF4-FFF2-40B4-BE49-F238E27FC236}">
                <a16:creationId xmlns:a16="http://schemas.microsoft.com/office/drawing/2014/main" id="{F77F073C-56EE-23D9-7FB4-E89C2A53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95" y="2683714"/>
            <a:ext cx="2207941" cy="235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Are those components used for another use case? 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reuse them!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Can the component be further divided in complexity for sub-components?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simplify them!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365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3110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I really don’t like all your fancy vocabulary.</a:t>
            </a:r>
          </a:p>
          <a:p>
            <a:pPr marL="385763" indent="-385763"/>
            <a:r>
              <a:rPr lang="en-US" altLang="en-US">
                <a:ea typeface="ＭＳ Ｐゴシック" charset="-128"/>
              </a:rPr>
              <a:t>What kinds of components have subcomponents?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User interfaces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Subcomponents are</a:t>
            </a:r>
          </a:p>
          <a:p>
            <a:pPr marL="914400" lvl="2" indent="0">
              <a:buNone/>
            </a:pPr>
            <a:r>
              <a:rPr lang="en-US" altLang="en-US" b="0">
                <a:ea typeface="ＭＳ Ｐゴシック" charset="-128"/>
              </a:rPr>
              <a:t>       buttons, sidebars</a:t>
            </a:r>
          </a:p>
          <a:p>
            <a:pPr marL="742950" lvl="1" indent="-285750"/>
            <a:r>
              <a:rPr lang="en-US" altLang="en-US" b="0">
                <a:ea typeface="ＭＳ Ｐゴシック" charset="-128"/>
              </a:rPr>
              <a:t>Databases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Student table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Teacher table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Grades table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Subcomponents can be confusing</a:t>
            </a:r>
          </a:p>
        </p:txBody>
      </p:sp>
      <p:pic>
        <p:nvPicPr>
          <p:cNvPr id="4098" name="Picture 2" descr="Canvas User Interface">
            <a:extLst>
              <a:ext uri="{FF2B5EF4-FFF2-40B4-BE49-F238E27FC236}">
                <a16:creationId xmlns:a16="http://schemas.microsoft.com/office/drawing/2014/main" id="{41865BB1-4EC5-0030-68B9-2D518F57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63" y="2334322"/>
            <a:ext cx="4895760" cy="26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3110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What kinds of components have subcomponents?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User interfaces, databases, application programming interfaces</a:t>
            </a:r>
          </a:p>
          <a:p>
            <a:pPr marL="385763" indent="-385763"/>
            <a:r>
              <a:rPr lang="en-US" altLang="en-US">
                <a:ea typeface="ＭＳ Ｐゴシック" charset="-128"/>
              </a:rPr>
              <a:t>When do I need to define a subcomponent?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Top down or bottom up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Goal: simple is better</a:t>
            </a:r>
          </a:p>
          <a:p>
            <a:pPr marL="842963" lvl="1" indent="-385763"/>
            <a:endParaRPr lang="en-US" altLang="en-US" b="0">
              <a:ea typeface="ＭＳ Ｐゴシック" charset="-128"/>
            </a:endParaRP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Subcomponents can be confusing</a:t>
            </a:r>
          </a:p>
        </p:txBody>
      </p:sp>
      <p:pic>
        <p:nvPicPr>
          <p:cNvPr id="2" name="Picture 2" descr="Canvas User Interface">
            <a:extLst>
              <a:ext uri="{FF2B5EF4-FFF2-40B4-BE49-F238E27FC236}">
                <a16:creationId xmlns:a16="http://schemas.microsoft.com/office/drawing/2014/main" id="{2B8D71FA-32DA-D4E0-1C24-8E045FB6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76" y="2653818"/>
            <a:ext cx="4341540" cy="238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462F2-ADAB-87C2-77C2-2A1E9F45D699}"/>
              </a:ext>
            </a:extLst>
          </p:cNvPr>
          <p:cNvSpPr txBox="1"/>
          <p:nvPr/>
        </p:nvSpPr>
        <p:spPr>
          <a:xfrm>
            <a:off x="542019" y="3385322"/>
            <a:ext cx="3910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2963" lvl="1" indent="-385763"/>
            <a:r>
              <a:rPr lang="en-US" altLang="en-US" sz="1800" b="0">
                <a:solidFill>
                  <a:srgbClr val="C00000"/>
                </a:solidFill>
                <a:ea typeface="ＭＳ Ｐゴシック" charset="-128"/>
              </a:rPr>
              <a:t>Does subdividing the component simplify building or testing the component?</a:t>
            </a:r>
          </a:p>
        </p:txBody>
      </p:sp>
    </p:spTree>
    <p:extLst>
      <p:ext uri="{BB962C8B-B14F-4D97-AF65-F5344CB8AC3E}">
        <p14:creationId xmlns:p14="http://schemas.microsoft.com/office/powerpoint/2010/main" val="7605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1 minute to think about the components in the authenticate user use case.  What components can you identify?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73B4C15-7BB4-5AC4-0E31-92376ED19E8D}"/>
              </a:ext>
            </a:extLst>
          </p:cNvPr>
          <p:cNvSpPr txBox="1"/>
          <p:nvPr/>
        </p:nvSpPr>
        <p:spPr>
          <a:xfrm>
            <a:off x="4555268" y="3397625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F6D60-8E24-030C-2B61-BF9B722A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0" y="3590831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782645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ATM card # and PIN</a:t>
            </a:r>
          </a:p>
          <a:p>
            <a:pPr lvl="1"/>
            <a:r>
              <a:rPr lang="en-US" altLang="en-US" b="0">
                <a:ea typeface="ＭＳ Ｐゴシック" charset="-128"/>
              </a:rPr>
              <a:t>Card reader that reads ATM card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Authenticate control logic</a:t>
            </a:r>
          </a:p>
          <a:p>
            <a:pPr lvl="2"/>
            <a:r>
              <a:rPr lang="en-US" altLang="en-US" b="0">
                <a:ea typeface="ＭＳ Ｐゴシック" charset="-128"/>
              </a:rPr>
              <a:t>What is this?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5122" name="Picture 2" descr="A unicorn prances above the phrase &quot;Magic happens here&quot;">
            <a:extLst>
              <a:ext uri="{FF2B5EF4-FFF2-40B4-BE49-F238E27FC236}">
                <a16:creationId xmlns:a16="http://schemas.microsoft.com/office/drawing/2014/main" id="{15C6C3F5-FEBB-3C23-D8D4-A4955326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64" y="3552236"/>
            <a:ext cx="1053134" cy="11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745D9-5F82-85A0-2A84-B0615EA64DE4}"/>
              </a:ext>
            </a:extLst>
          </p:cNvPr>
          <p:cNvSpPr txBox="1"/>
          <p:nvPr/>
        </p:nvSpPr>
        <p:spPr>
          <a:xfrm>
            <a:off x="-29736" y="4949317"/>
            <a:ext cx="57465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1. https://www.deviantart.com/love-rainbowflower/art/Magic-Happens-Here-lineart-292524154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5EA3C-30FB-91CE-0080-35A8F06C97D2}"/>
              </a:ext>
            </a:extLst>
          </p:cNvPr>
          <p:cNvSpPr txBox="1"/>
          <p:nvPr/>
        </p:nvSpPr>
        <p:spPr>
          <a:xfrm>
            <a:off x="4572000" y="44219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5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1 minute to think about the components in the check balance use case.  What components can you identify?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2176109-5A1E-D724-45BD-4F52D1C7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19" y="3072366"/>
            <a:ext cx="4831773" cy="12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 b="0">
                <a:ea typeface="ＭＳ Ｐゴシック" charset="-128"/>
              </a:rPr>
              <a:t>Find bugs before you code</a:t>
            </a:r>
          </a:p>
          <a:p>
            <a:r>
              <a:rPr lang="en-US" altLang="en-US" b="0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 b="0">
                <a:ea typeface="ＭＳ Ｐゴシック" charset="-128"/>
              </a:rPr>
              <a:t>Promotes testability</a:t>
            </a:r>
          </a:p>
          <a:p>
            <a:r>
              <a:rPr lang="en-US" altLang="en-US" b="0">
                <a:ea typeface="ＭＳ Ｐゴシック" charset="-128"/>
              </a:rPr>
              <a:t>Promotes usability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FD1C7-CDF5-3E16-FFC6-E14FDA85088B}"/>
              </a:ext>
            </a:extLst>
          </p:cNvPr>
          <p:cNvSpPr txBox="1"/>
          <p:nvPr/>
        </p:nvSpPr>
        <p:spPr>
          <a:xfrm>
            <a:off x="669569" y="3616157"/>
            <a:ext cx="7753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Demonstrably “true” software with features users want is going to be used.</a:t>
            </a:r>
          </a:p>
        </p:txBody>
      </p:sp>
    </p:spTree>
    <p:extLst>
      <p:ext uri="{BB962C8B-B14F-4D97-AF65-F5344CB8AC3E}">
        <p14:creationId xmlns:p14="http://schemas.microsoft.com/office/powerpoint/2010/main" val="7767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account balances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account selection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Check balance control logic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</p:spTree>
    <p:extLst>
      <p:ext uri="{BB962C8B-B14F-4D97-AF65-F5344CB8AC3E}">
        <p14:creationId xmlns:p14="http://schemas.microsoft.com/office/powerpoint/2010/main" val="5789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69EDAC8-C73F-CA90-FFFB-BB1EDFA82F60}"/>
              </a:ext>
            </a:extLst>
          </p:cNvPr>
          <p:cNvSpPr txBox="1">
            <a:spLocks/>
          </p:cNvSpPr>
          <p:nvPr/>
        </p:nvSpPr>
        <p:spPr>
          <a:xfrm>
            <a:off x="447923" y="2368313"/>
            <a:ext cx="8197114" cy="20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User interface (output)?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User interface (input)?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Database? </a:t>
            </a:r>
          </a:p>
          <a:p>
            <a:r>
              <a:rPr lang="en-US"/>
              <a:t>Control logic? 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74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7375B-5E2C-4B5F-BB04-50E21C27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2368313"/>
            <a:ext cx="8197114" cy="2040135"/>
          </a:xfrm>
        </p:spPr>
        <p:txBody>
          <a:bodyPr/>
          <a:lstStyle/>
          <a:p>
            <a:r>
              <a:rPr lang="en-US"/>
              <a:t>User interface (output)?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User interface (input)?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Database? </a:t>
            </a:r>
            <a:r>
              <a:rPr lang="en-US">
                <a:solidFill>
                  <a:srgbClr val="92D050"/>
                </a:solidFill>
              </a:rPr>
              <a:t>After subcomponents.</a:t>
            </a:r>
          </a:p>
          <a:p>
            <a:r>
              <a:rPr lang="en-US"/>
              <a:t>Control logic? </a:t>
            </a:r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No!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78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sketch out a specification for the authenticate user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4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>
                <a:ea typeface="ＭＳ Ｐゴシック" charset="-128"/>
              </a:rPr>
              <a:t>Name: </a:t>
            </a:r>
            <a:r>
              <a:rPr lang="en-US" altLang="en-US" sz="2000">
                <a:ea typeface="ＭＳ Ｐゴシック" charset="-128"/>
              </a:rPr>
              <a:t>Authenticate user control logic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>
                <a:ea typeface="ＭＳ Ｐゴシック" charset="-128"/>
              </a:rPr>
              <a:t>Verifies a user is in the database and that the PIN supplied by the user matches the PIN in the database</a:t>
            </a:r>
            <a:endParaRPr lang="en-US" altLang="en-US" sz="1400" b="0" i="1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>
                <a:ea typeface="ＭＳ Ｐゴシック" charset="-128"/>
              </a:rPr>
              <a:t>Card number,</a:t>
            </a:r>
            <a:r>
              <a:rPr lang="en-US" altLang="en-US" sz="1400" b="0">
                <a:ea typeface="ＭＳ Ｐゴシック" charset="-128"/>
              </a:rPr>
              <a:t> a </a:t>
            </a:r>
            <a:r>
              <a:rPr lang="en-US" altLang="en-US" sz="1400">
                <a:solidFill>
                  <a:srgbClr val="C00000"/>
                </a:solidFill>
                <a:ea typeface="ＭＳ Ｐゴシック" charset="-128"/>
              </a:rPr>
              <a:t>string</a:t>
            </a:r>
            <a:r>
              <a:rPr lang="en-US" altLang="en-US" sz="1400" b="0">
                <a:ea typeface="ＭＳ Ｐゴシック" charset="-128"/>
              </a:rPr>
              <a:t> that is the user’s card number</a:t>
            </a:r>
            <a:endParaRPr lang="en-US" altLang="en-US" sz="1400" b="0" i="1">
              <a:ea typeface="ＭＳ Ｐゴシック" charset="-128"/>
            </a:endParaRPr>
          </a:p>
          <a:p>
            <a:pPr lvl="1"/>
            <a:r>
              <a:rPr lang="en-US" altLang="en-US" sz="1400" b="0" i="1">
                <a:ea typeface="ＭＳ Ｐゴシック" charset="-128"/>
              </a:rPr>
              <a:t>PIN</a:t>
            </a:r>
            <a:r>
              <a:rPr lang="en-US" altLang="en-US" sz="1400" b="0">
                <a:ea typeface="ＭＳ Ｐゴシック" charset="-128"/>
              </a:rPr>
              <a:t>, an integer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>
                <a:ea typeface="ＭＳ Ｐゴシック" charset="-128"/>
              </a:rPr>
              <a:t>Boolean: True if success, False if failure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Components used: </a:t>
            </a:r>
            <a:r>
              <a:rPr lang="en-US" altLang="en-US" sz="1200" b="0">
                <a:ea typeface="ＭＳ Ｐゴシック" charset="-128"/>
              </a:rPr>
              <a:t>ATM card reader supplies </a:t>
            </a:r>
            <a:r>
              <a:rPr lang="en-US" altLang="en-US" sz="1200" b="0" i="1">
                <a:ea typeface="ＭＳ Ｐゴシック" charset="-128"/>
              </a:rPr>
              <a:t>Card number </a:t>
            </a:r>
            <a:r>
              <a:rPr lang="en-US" altLang="en-US" sz="1200" b="0">
                <a:ea typeface="ＭＳ Ｐゴシック" charset="-128"/>
              </a:rPr>
              <a:t>input, user inputs </a:t>
            </a:r>
            <a:r>
              <a:rPr lang="en-US" altLang="en-US" sz="1200" b="0" i="1">
                <a:ea typeface="ＭＳ Ｐゴシック" charset="-128"/>
              </a:rPr>
              <a:t>PIN</a:t>
            </a:r>
            <a:r>
              <a:rPr lang="en-US" altLang="en-US" sz="1200" b="0">
                <a:ea typeface="ＭＳ Ｐゴシック" charset="-128"/>
              </a:rPr>
              <a:t> via keypad, verification is performed by database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Side effects: </a:t>
            </a:r>
            <a:r>
              <a:rPr lang="en-US" altLang="en-US" sz="1200" b="0">
                <a:ea typeface="ＭＳ Ｐゴシック" charset="-128"/>
              </a:rPr>
              <a:t>If successful, all other bank customer use cases are enabled for the User matching the </a:t>
            </a:r>
            <a:r>
              <a:rPr lang="en-US" altLang="en-US" sz="1200" b="0" i="1">
                <a:ea typeface="ＭＳ Ｐゴシック" charset="-128"/>
              </a:rPr>
              <a:t>Card number.</a:t>
            </a:r>
            <a:endParaRPr lang="en-US" altLang="en-US" sz="2000" b="0"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04C79-38B7-29AB-A1C4-6AF3C120EA7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38239949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35B2-E1BC-FE2F-EDA8-4CCCA1080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D49511-DD42-8A26-99D4-7B60B95556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/>
              </a:rPr>
              <a:t>Check balance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/>
              </a:rPr>
              <a:t>Take 2-3 minutes to sketch out a specification for the check balance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>
            <a:extLst>
              <a:ext uri="{FF2B5EF4-FFF2-40B4-BE49-F238E27FC236}">
                <a16:creationId xmlns:a16="http://schemas.microsoft.com/office/drawing/2014/main" id="{9959E92A-C4B6-374E-2AF6-123E603C40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375B7-1474-0F14-7194-776A91C9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7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6042C-643C-6230-C7BF-9B18420C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968896A-D521-28C3-7979-C94539ADC2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>
                <a:ea typeface="ＭＳ Ｐゴシック"/>
              </a:rPr>
              <a:t>Name: </a:t>
            </a:r>
            <a:r>
              <a:rPr lang="en-US" altLang="en-US" sz="2000">
                <a:ea typeface="ＭＳ Ｐゴシック"/>
              </a:rPr>
              <a:t>Check balance control logic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>
                <a:ea typeface="ＭＳ Ｐゴシック"/>
              </a:rPr>
              <a:t>Looks up a user's account that they provided in the account database and returns the current balance associated with that account in the database.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>
                <a:ea typeface="ＭＳ Ｐゴシック"/>
              </a:rPr>
              <a:t>Account number,</a:t>
            </a:r>
            <a:r>
              <a:rPr lang="en-US" altLang="en-US" sz="1400" b="0">
                <a:ea typeface="ＭＳ Ｐゴシック"/>
              </a:rPr>
              <a:t> a </a:t>
            </a:r>
            <a:r>
              <a:rPr lang="en-US" altLang="en-US" sz="1400">
                <a:solidFill>
                  <a:srgbClr val="C00000"/>
                </a:solidFill>
                <a:ea typeface="ＭＳ Ｐゴシック"/>
              </a:rPr>
              <a:t>string</a:t>
            </a:r>
            <a:r>
              <a:rPr lang="en-US" altLang="en-US" sz="1400" b="0">
                <a:ea typeface="ＭＳ Ｐゴシック"/>
              </a:rPr>
              <a:t> that is the user’s account number</a:t>
            </a:r>
            <a:endParaRPr lang="en-US" altLang="en-US" sz="1400" b="0" i="1">
              <a:ea typeface="ＭＳ Ｐゴシック"/>
            </a:endParaRP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>
                <a:ea typeface="ＭＳ Ｐゴシック"/>
              </a:rPr>
              <a:t>False if account does not exist or a </a:t>
            </a:r>
            <a:r>
              <a:rPr lang="en-US" altLang="en-US" sz="1400" b="0">
                <a:ea typeface="ＭＳ Ｐゴシック"/>
                <a:hlinkClick r:id="rId2"/>
              </a:rPr>
              <a:t>floating-point number</a:t>
            </a:r>
            <a:r>
              <a:rPr lang="en-US" altLang="en-US" sz="1400" b="0">
                <a:ea typeface="ＭＳ Ｐゴシック"/>
              </a:rPr>
              <a:t> equal to the account balance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/>
              </a:rPr>
              <a:t>Components used: </a:t>
            </a:r>
            <a:r>
              <a:rPr lang="en-US" altLang="en-US" sz="1200" b="0">
                <a:ea typeface="ＭＳ Ｐゴシック"/>
              </a:rPr>
              <a:t>User selects an </a:t>
            </a:r>
            <a:r>
              <a:rPr lang="en-US" altLang="en-US" sz="1200" b="0" i="1">
                <a:ea typeface="ＭＳ Ｐゴシック"/>
              </a:rPr>
              <a:t>Account Number </a:t>
            </a:r>
            <a:r>
              <a:rPr lang="en-US" altLang="en-US" sz="1200" b="0">
                <a:ea typeface="ＭＳ Ｐゴシック"/>
              </a:rPr>
              <a:t>shown on the display with keypad input and the verification and balance lookup is provided by the database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/>
              </a:rPr>
              <a:t>Side effects: </a:t>
            </a:r>
            <a:r>
              <a:rPr lang="en-US" altLang="en-US" sz="1200" b="0">
                <a:ea typeface="ＭＳ Ｐゴシック"/>
              </a:rPr>
              <a:t>None</a:t>
            </a:r>
            <a:r>
              <a:rPr lang="en-US" altLang="en-US" sz="1200" b="0" i="1">
                <a:ea typeface="ＭＳ Ｐゴシック"/>
              </a:rPr>
              <a:t>.</a:t>
            </a:r>
            <a:endParaRPr lang="en-US" altLang="en-US" sz="2000" b="0">
              <a:ea typeface="ＭＳ Ｐ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4DF7-2A6E-953B-8F4A-B934303F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494CD4-AA1E-67B9-8D27-5F10396994B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2691246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Motivate the role of intentional software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Overview of a software design approach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Users and their stories inform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0194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specifications get you to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4" y="1304925"/>
            <a:ext cx="8488169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Code needs review, testing continuously </a:t>
            </a:r>
            <a:endParaRPr lang="en-US" altLang="en-US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endParaRPr lang="en-US" altLang="en-US" b="0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Has this happened to you: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You wrote some code.  It works!  You are happy.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You add a neat little feature. You think it works.  You are happy.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It doesn’t work, but you don’t know.  You </a:t>
            </a: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will</a:t>
            </a:r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 be sad.</a:t>
            </a:r>
            <a:endParaRPr lang="en-US" altLang="en-US" b="0">
              <a:ea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2A2B1-A47C-D786-18AB-54C13BD3ED69}"/>
              </a:ext>
            </a:extLst>
          </p:cNvPr>
          <p:cNvSpPr/>
          <p:nvPr/>
        </p:nvSpPr>
        <p:spPr>
          <a:xfrm>
            <a:off x="3166946" y="3389971"/>
            <a:ext cx="4475356" cy="2824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found out before anything bad happened.</a:t>
            </a:r>
          </a:p>
        </p:txBody>
      </p:sp>
    </p:spTree>
    <p:extLst>
      <p:ext uri="{BB962C8B-B14F-4D97-AF65-F5344CB8AC3E}">
        <p14:creationId xmlns:p14="http://schemas.microsoft.com/office/powerpoint/2010/main" val="131819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Code that checks if other code (code under test) is working properly</a:t>
            </a:r>
          </a:p>
          <a:p>
            <a:r>
              <a:rPr lang="en-US" altLang="en-US" b="0">
                <a:ea typeface="ＭＳ Ｐゴシック" charset="-128"/>
              </a:rPr>
              <a:t>If the “code under test”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Runs successfully</a:t>
            </a:r>
          </a:p>
          <a:p>
            <a:pPr lvl="1"/>
            <a:r>
              <a:rPr lang="en-US" altLang="en-US" b="0">
                <a:ea typeface="ＭＳ Ｐゴシック" charset="-128"/>
              </a:rPr>
              <a:t>Fails gracefully (as expected, when expected)</a:t>
            </a:r>
          </a:p>
          <a:p>
            <a:r>
              <a:rPr lang="en-US" altLang="en-US" b="0">
                <a:ea typeface="ＭＳ Ｐゴシック" charset="-128"/>
              </a:rPr>
              <a:t>The tests pass and the code is “accepted” as working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3184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Heavy lift for small tasks</a:t>
            </a:r>
          </a:p>
          <a:p>
            <a:r>
              <a:rPr lang="en-US" altLang="en-US" b="0">
                <a:ea typeface="ＭＳ Ｐゴシック" charset="-128"/>
              </a:rPr>
              <a:t>It can be impossible to know when a design is complete</a:t>
            </a:r>
          </a:p>
          <a:p>
            <a:r>
              <a:rPr lang="en-US" altLang="en-US" b="0">
                <a:ea typeface="ＭＳ Ｐゴシック" charset="-128"/>
              </a:rPr>
              <a:t>Others?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Drawbacks of a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6542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code_under_test</a:t>
            </a: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 doing?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we name the code under test function better?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19017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test we can do for add?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0) == 0: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12785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a different a, b pair?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3B7F0-CDD0-7590-388F-1635DB3B46A1}"/>
              </a:ext>
            </a:extLst>
          </p:cNvPr>
          <p:cNvSpPr txBox="1"/>
          <p:nvPr/>
        </p:nvSpPr>
        <p:spPr>
          <a:xfrm>
            <a:off x="4546476" y="2996485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36427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many a, b pairs?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is hard!  Testing is fun!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can drive development!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 </a:t>
            </a:r>
            <a:r>
              <a:rPr lang="en-US" altLang="en-US" sz="2400" b="1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!=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4799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add(a, b)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multiply(a, b)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version 2, we want to support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complex numbers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 can we be sure that our changes don’t break things?</a:t>
            </a:r>
          </a:p>
          <a:p>
            <a:pPr marL="76200" indent="0">
              <a:buNone/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“Continuous integration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or continuously integrating new code into your software</a:t>
            </a:r>
            <a:r>
              <a:rPr lang="en-US" altLang="en-US" b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testing.</a:t>
            </a: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The tests pass and the code is “accepted” as working</a:t>
            </a:r>
          </a:p>
          <a:p>
            <a:pPr marL="76200" indent="0">
              <a:buNone/>
            </a:pPr>
            <a:endParaRPr lang="en-US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continuous software testing?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D50AB4E-66A6-2E99-6776-73982E1B11B7}"/>
              </a:ext>
            </a:extLst>
          </p:cNvPr>
          <p:cNvSpPr/>
          <p:nvPr/>
        </p:nvSpPr>
        <p:spPr>
          <a:xfrm>
            <a:off x="4334107" y="1360450"/>
            <a:ext cx="237893" cy="8048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9253-6621-F8C9-4795-4E641DD8C579}"/>
              </a:ext>
            </a:extLst>
          </p:cNvPr>
          <p:cNvSpPr txBox="1"/>
          <p:nvPr/>
        </p:nvSpPr>
        <p:spPr>
          <a:xfrm>
            <a:off x="4730647" y="1593621"/>
            <a:ext cx="3690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Version 1 of our simple math library</a:t>
            </a:r>
          </a:p>
        </p:txBody>
      </p:sp>
    </p:spTree>
    <p:extLst>
      <p:ext uri="{BB962C8B-B14F-4D97-AF65-F5344CB8AC3E}">
        <p14:creationId xmlns:p14="http://schemas.microsoft.com/office/powerpoint/2010/main" val="5979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1800" b="0"/>
              <a:t>Can you imagine a piece of software that is missing from your Ed-Tech workflow, LMS, or some other software that you need?  If not, please use your favorite cell phone application as an example</a:t>
            </a:r>
          </a:p>
          <a:p>
            <a:pPr fontAlgn="base"/>
            <a:r>
              <a:rPr lang="en-US" sz="1800" b="0"/>
              <a:t>What are the top three user stories that would be necessary to begin to lay out a software design?  </a:t>
            </a:r>
          </a:p>
          <a:p>
            <a:pPr fontAlgn="base"/>
            <a:r>
              <a:rPr lang="en-US" sz="1800" b="0"/>
              <a:t>Can you create a set of use cases for each user story?  </a:t>
            </a:r>
          </a:p>
          <a:p>
            <a:pPr fontAlgn="base"/>
            <a:r>
              <a:rPr lang="en-US" sz="1800" b="0"/>
              <a:t>How do those use cases derived from different user stories overlap?</a:t>
            </a:r>
          </a:p>
          <a:p>
            <a:pPr fontAlgn="base"/>
            <a:r>
              <a:rPr lang="en-US" sz="1800" b="0"/>
              <a:t>Which use cases will create the biggest design and testing challenges downstream because of their complexity? Can you identify a complex component that should be subdivided?</a:t>
            </a:r>
          </a:p>
          <a:p>
            <a:pPr marL="76200" indent="0">
              <a:buNone/>
            </a:pPr>
            <a:endParaRPr lang="en-US" altLang="en-US" sz="1800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Homework for next week</a:t>
            </a:r>
          </a:p>
        </p:txBody>
      </p:sp>
    </p:spTree>
    <p:extLst>
      <p:ext uri="{BB962C8B-B14F-4D97-AF65-F5344CB8AC3E}">
        <p14:creationId xmlns:p14="http://schemas.microsoft.com/office/powerpoint/2010/main" val="38669799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Encode Sans Black" panose="020B0604020202020204" charset="0"/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14450" y="857250"/>
            <a:ext cx="65151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altLang="en-US" sz="135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86150" y="4730418"/>
            <a:ext cx="2171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CC45-A3FA-437F-A35D-FE87D435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005004"/>
            <a:ext cx="5790251" cy="30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05217"/>
            <a:ext cx="8517657" cy="2365901"/>
          </a:xfrm>
        </p:spPr>
        <p:txBody>
          <a:bodyPr/>
          <a:lstStyle/>
          <a:p>
            <a:r>
              <a:rPr lang="en-US" b="0"/>
              <a:t>Mars Climate Orbiter (1998-1999)</a:t>
            </a:r>
          </a:p>
          <a:p>
            <a:pPr lvl="1"/>
            <a:r>
              <a:rPr lang="en-US" b="0"/>
              <a:t>$551 million in 2022 USD</a:t>
            </a:r>
          </a:p>
          <a:p>
            <a:pPr lvl="1"/>
            <a:r>
              <a:rPr lang="en-US"/>
              <a:t>NASA and Lockheed Martin did not specify units in design</a:t>
            </a:r>
          </a:p>
          <a:p>
            <a:pPr lvl="2"/>
            <a:r>
              <a:rPr lang="en-US" b="0"/>
              <a:t>Two separate systems interacted during injection burn</a:t>
            </a:r>
          </a:p>
          <a:p>
            <a:pPr lvl="2"/>
            <a:r>
              <a:rPr lang="en-US" b="0"/>
              <a:t>Foot/pounds = 1.356 Newton-meters</a:t>
            </a:r>
          </a:p>
          <a:p>
            <a:pPr lvl="1"/>
            <a:r>
              <a:rPr lang="en-US" b="0"/>
              <a:t>Bounced of Martian atmosphere circling the sun today</a:t>
            </a:r>
          </a:p>
        </p:txBody>
      </p:sp>
      <p:pic>
        <p:nvPicPr>
          <p:cNvPr id="1026" name="Picture 2" descr="Mars Climate Orbiter, artist design.">
            <a:extLst>
              <a:ext uri="{FF2B5EF4-FFF2-40B4-BE49-F238E27FC236}">
                <a16:creationId xmlns:a16="http://schemas.microsoft.com/office/drawing/2014/main" id="{16FAE1CE-9C18-E340-6FC9-60D27843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59" y="299739"/>
            <a:ext cx="1780943" cy="16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236590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r>
              <a:rPr lang="en-US" b="0" err="1"/>
              <a:t>CAncer</a:t>
            </a:r>
            <a:r>
              <a:rPr lang="en-US" b="0"/>
              <a:t> Biomedical Informatics Grid</a:t>
            </a:r>
          </a:p>
          <a:p>
            <a:pPr lvl="1"/>
            <a:r>
              <a:rPr lang="en-US" b="0"/>
              <a:t>Unified software infrastructure for cancer data collection, analysis, management, including</a:t>
            </a:r>
          </a:p>
          <a:p>
            <a:pPr lvl="2"/>
            <a:r>
              <a:rPr lang="en-US" b="0"/>
              <a:t>Clinical trials from enrollment to adverse event reporting</a:t>
            </a:r>
          </a:p>
          <a:p>
            <a:pPr lvl="2"/>
            <a:r>
              <a:rPr lang="en-US" b="0"/>
              <a:t>Sample collection, annotation, storage and sharing of medical imaging data</a:t>
            </a:r>
          </a:p>
          <a:p>
            <a:pPr lvl="2"/>
            <a:r>
              <a:rPr lang="en-US" b="0"/>
              <a:t>Biospecimen management and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989b21-af6f-4fa4-ab49-c64983f8a01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15F76BE9730C47B9CE04A868A5872E" ma:contentTypeVersion="10" ma:contentTypeDescription="Create a new document." ma:contentTypeScope="" ma:versionID="0f20e26e01cf4675f6a0a502aed094fb">
  <xsd:schema xmlns:xsd="http://www.w3.org/2001/XMLSchema" xmlns:xs="http://www.w3.org/2001/XMLSchema" xmlns:p="http://schemas.microsoft.com/office/2006/metadata/properties" xmlns:ns3="ba989b21-af6f-4fa4-ab49-c64983f8a01b" xmlns:ns4="0a82f842-d545-4aeb-9bbf-51348e23e9e3" targetNamespace="http://schemas.microsoft.com/office/2006/metadata/properties" ma:root="true" ma:fieldsID="8fa1487ed543b6593bfd173795bce493" ns3:_="" ns4:_="">
    <xsd:import namespace="ba989b21-af6f-4fa4-ab49-c64983f8a01b"/>
    <xsd:import namespace="0a82f842-d545-4aeb-9bbf-51348e23e9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89b21-af6f-4fa4-ab49-c64983f8a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2f842-d545-4aeb-9bbf-51348e23e9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A5F7F9-4C27-4619-BA5B-E9C2F77BAAB1}">
  <ds:schemaRefs>
    <ds:schemaRef ds:uri="http://purl.org/dc/terms/"/>
    <ds:schemaRef ds:uri="http://purl.org/dc/dcmitype/"/>
    <ds:schemaRef ds:uri="ba989b21-af6f-4fa4-ab49-c64983f8a01b"/>
    <ds:schemaRef ds:uri="http://schemas.microsoft.com/office/2006/metadata/properties"/>
    <ds:schemaRef ds:uri="http://schemas.microsoft.com/office/2006/documentManagement/types"/>
    <ds:schemaRef ds:uri="0a82f842-d545-4aeb-9bbf-51348e23e9e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C2D7C6-7D34-4AC5-BB3D-386FBE31E1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D5CCF-71E6-4010-BFCA-907D4B6DB556}">
  <ds:schemaRefs>
    <ds:schemaRef ds:uri="0a82f842-d545-4aeb-9bbf-51348e23e9e3"/>
    <ds:schemaRef ds:uri="ba989b21-af6f-4fa4-ab49-c64983f8a0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3647</Words>
  <Application>Microsoft Office PowerPoint</Application>
  <PresentationFormat>On-screen Show (16:9)</PresentationFormat>
  <Paragraphs>432</Paragraphs>
  <Slides>76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ＭＳ Ｐゴシック</vt:lpstr>
      <vt:lpstr>Encode Sans Black</vt:lpstr>
      <vt:lpstr>Arial</vt:lpstr>
      <vt:lpstr>Calibri</vt:lpstr>
      <vt:lpstr>Merriweather Sans</vt:lpstr>
      <vt:lpstr>Courier New</vt:lpstr>
      <vt:lpstr>Open Sans</vt:lpstr>
      <vt:lpstr>1_Custom Design</vt:lpstr>
      <vt:lpstr>Software (design) for Data Scientists  ISEA Session 3  David Beck University of Washington 1.31.2025</vt:lpstr>
      <vt:lpstr>Overview of today</vt:lpstr>
      <vt:lpstr>PowerPoint Presentation</vt:lpstr>
      <vt:lpstr>Software Design</vt:lpstr>
      <vt:lpstr>Why design?  “I have an idea and I’m ready to code now!”</vt:lpstr>
      <vt:lpstr>Benefits of a Software Design</vt:lpstr>
      <vt:lpstr>Drawbacks of a Software Design</vt:lpstr>
      <vt:lpstr>Design fails</vt:lpstr>
      <vt:lpstr>Design fails</vt:lpstr>
      <vt:lpstr>Design fails</vt:lpstr>
      <vt:lpstr>Design fails</vt:lpstr>
      <vt:lpstr>What makes a design understandable?</vt:lpstr>
      <vt:lpstr>Steps in Design1</vt:lpstr>
      <vt:lpstr>Running Example: Design of ATM</vt:lpstr>
      <vt:lpstr>User stories</vt:lpstr>
      <vt:lpstr>Design begins with your users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Use Cases </vt:lpstr>
      <vt:lpstr>Running Example: Design of ATM</vt:lpstr>
      <vt:lpstr>How to find use cases?  In the user stories!</vt:lpstr>
      <vt:lpstr>How to find use cases?  In the user stories!</vt:lpstr>
      <vt:lpstr>How to find use cases?  In the user stories!</vt:lpstr>
      <vt:lpstr>How to find use cases?  In the user stories!</vt:lpstr>
      <vt:lpstr>What do we do with ATMs?</vt:lpstr>
      <vt:lpstr>Describing a Use Case (one way)</vt:lpstr>
      <vt:lpstr>Describing a Use Case (one way)</vt:lpstr>
      <vt:lpstr>Describing a Use Case (Check Balance)</vt:lpstr>
      <vt:lpstr>Describing a Use Case (Check Balance)</vt:lpstr>
      <vt:lpstr>Implied use cases are important!</vt:lpstr>
      <vt:lpstr>Implied use cases are important!</vt:lpstr>
      <vt:lpstr>Describing a Use Case (Authentication)</vt:lpstr>
      <vt:lpstr>Component Design</vt:lpstr>
      <vt:lpstr>What is a component?</vt:lpstr>
      <vt:lpstr>Component design or component spec</vt:lpstr>
      <vt:lpstr>Specification of a component</vt:lpstr>
      <vt:lpstr>Developing component specifications</vt:lpstr>
      <vt:lpstr>Developing component specifications</vt:lpstr>
      <vt:lpstr>Subcomponents can be confusing</vt:lpstr>
      <vt:lpstr>Subcomponents can be confusing</vt:lpstr>
      <vt:lpstr>ATM components by Use Case</vt:lpstr>
      <vt:lpstr>ATM components by Use Case</vt:lpstr>
      <vt:lpstr>ATM components by Use Case</vt:lpstr>
      <vt:lpstr>ATM components by Use Case</vt:lpstr>
      <vt:lpstr>Identify shared components</vt:lpstr>
      <vt:lpstr>Identify shared components</vt:lpstr>
      <vt:lpstr>Specify components</vt:lpstr>
      <vt:lpstr>PowerPoint Presentation</vt:lpstr>
      <vt:lpstr>Specify components</vt:lpstr>
      <vt:lpstr>PowerPoint Presentation</vt:lpstr>
      <vt:lpstr>Overview of today</vt:lpstr>
      <vt:lpstr>Component specifications get you to code</vt:lpstr>
      <vt:lpstr>What is software testing?</vt:lpstr>
      <vt:lpstr>What is software testing?</vt:lpstr>
      <vt:lpstr>What is software testing?</vt:lpstr>
      <vt:lpstr>What is software testing?</vt:lpstr>
      <vt:lpstr>What is software testing?</vt:lpstr>
      <vt:lpstr>What is continuous software testing?</vt:lpstr>
      <vt:lpstr>Homework for next week</vt:lpstr>
      <vt:lpstr>Interaction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POWERPOINT TEMPLATE</dc:title>
  <dc:creator>Alanya Cannon</dc:creator>
  <cp:lastModifiedBy>David A Beck</cp:lastModifiedBy>
  <cp:revision>2</cp:revision>
  <dcterms:created xsi:type="dcterms:W3CDTF">2014-10-14T00:51:43Z</dcterms:created>
  <dcterms:modified xsi:type="dcterms:W3CDTF">2025-01-27T19:08:49Z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0x0101001515F76BE9730C47B9CE04A868A5872E</vt:lpwstr>
  </property>
</Properties>
</file>