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1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0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3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3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12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15FF-C1AD-4C39-96B2-5B4D7F33D7E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F3DE40-F1B5-4977-85B9-1AECC389B896}"/>
              </a:ext>
            </a:extLst>
          </p:cNvPr>
          <p:cNvSpPr txBox="1"/>
          <p:nvPr/>
        </p:nvSpPr>
        <p:spPr>
          <a:xfrm>
            <a:off x="6221124" y="0"/>
            <a:ext cx="1051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UFCFXK-30-3: Digital Systems Project</a:t>
            </a:r>
          </a:p>
        </p:txBody>
      </p:sp>
      <p:pic>
        <p:nvPicPr>
          <p:cNvPr id="8" name="Picture 6" descr="Welcome to UWE Bristol - University of the West of England ...">
            <a:extLst>
              <a:ext uri="{FF2B5EF4-FFF2-40B4-BE49-F238E27FC236}">
                <a16:creationId xmlns:a16="http://schemas.microsoft.com/office/drawing/2014/main" id="{AEE2C9CD-77BB-42E5-B50C-E5AFA99C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" y="0"/>
            <a:ext cx="5816411" cy="290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0246FA-7BB3-460A-BC34-659DB14AA1A0}"/>
              </a:ext>
            </a:extLst>
          </p:cNvPr>
          <p:cNvSpPr txBox="1"/>
          <p:nvPr/>
        </p:nvSpPr>
        <p:spPr>
          <a:xfrm>
            <a:off x="6221124" y="1218417"/>
            <a:ext cx="207252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Student name: Simon Llewellyn</a:t>
            </a:r>
          </a:p>
          <a:p>
            <a:r>
              <a:rPr lang="en-GB" sz="4000" dirty="0"/>
              <a:t>Project Title: Optimisation of Wireless Network Access Point Positioning Using Artificial Intelligence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BA5F24-787C-44AE-908F-B619A20C120C}"/>
              </a:ext>
            </a:extLst>
          </p:cNvPr>
          <p:cNvSpPr txBox="1">
            <a:spLocks/>
          </p:cNvSpPr>
          <p:nvPr/>
        </p:nvSpPr>
        <p:spPr>
          <a:xfrm>
            <a:off x="875400" y="5058834"/>
            <a:ext cx="8801432" cy="231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Abstract:</a:t>
            </a:r>
          </a:p>
          <a:p>
            <a:pPr algn="l"/>
            <a:endParaRPr lang="en-GB" sz="2800" dirty="0"/>
          </a:p>
          <a:p>
            <a:pPr algn="l"/>
            <a:r>
              <a:rPr lang="en-GB" sz="2400" dirty="0"/>
              <a:t>The abstract includes a short description of the project. It should not exceed one paragraph. Ideally, it should summarise the key points of your project including the project idea and scope.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C5D838-27F2-4B38-925B-C678D6555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85" y="15864114"/>
            <a:ext cx="8442263" cy="3787134"/>
          </a:xfrm>
        </p:spPr>
        <p:txBody>
          <a:bodyPr anchor="t">
            <a:normAutofit/>
          </a:bodyPr>
          <a:lstStyle/>
          <a:p>
            <a:pPr algn="l"/>
            <a:r>
              <a:rPr lang="en-GB" sz="3000" b="1" dirty="0"/>
              <a:t>Research:</a:t>
            </a:r>
            <a:br>
              <a:rPr lang="en-GB" sz="3000" dirty="0"/>
            </a:br>
            <a:br>
              <a:rPr lang="en-GB" sz="2400" dirty="0"/>
            </a:br>
            <a:r>
              <a:rPr lang="en-GB" sz="2400" dirty="0"/>
              <a:t>A short summary of your research providing key related works; </a:t>
            </a:r>
            <a:br>
              <a:rPr lang="en-GB" sz="2400" dirty="0"/>
            </a:br>
            <a:r>
              <a:rPr lang="en-GB" sz="2400" dirty="0"/>
              <a:t>Be critical.</a:t>
            </a:r>
            <a:br>
              <a:rPr lang="en-GB" sz="2400" dirty="0"/>
            </a:br>
            <a:r>
              <a:rPr lang="en-GB" sz="2400" dirty="0"/>
              <a:t>Use appropriate citation.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EB231AF-9096-4646-81B1-3F5BBFA44D34}"/>
              </a:ext>
            </a:extLst>
          </p:cNvPr>
          <p:cNvSpPr txBox="1">
            <a:spLocks/>
          </p:cNvSpPr>
          <p:nvPr/>
        </p:nvSpPr>
        <p:spPr>
          <a:xfrm>
            <a:off x="945585" y="8050015"/>
            <a:ext cx="8801432" cy="628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Aims and objectives:</a:t>
            </a:r>
          </a:p>
          <a:p>
            <a:pPr algn="l"/>
            <a:endParaRPr lang="en-GB" sz="3000" b="1" dirty="0"/>
          </a:p>
          <a:p>
            <a:pPr algn="l"/>
            <a:r>
              <a:rPr lang="en-GB" sz="2400" dirty="0"/>
              <a:t>Objectives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Create a problem space with the aid of a simulator that allows the measure the fitness of a solution. </a:t>
            </a:r>
            <a:endParaRPr lang="en-GB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Compile data from previous method and popular algorithms find areas where these algorithms could be improved.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Study other possible optimisation algorithms.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Aims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Create an algorithm that will find the optimal placement for wireless APs with a set area.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Solutions will taking into consideration the simulated environment obstacle e.g. walls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Gain the highest signal coverage across the problem space with the minimal amount of AP’s used.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algorithm should also be able to scale with the same degree of accuracy ideally with minimal trade off in computational time. </a:t>
            </a:r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39A99-734D-492D-A2B4-ABC6F3A46758}"/>
              </a:ext>
            </a:extLst>
          </p:cNvPr>
          <p:cNvSpPr txBox="1"/>
          <p:nvPr/>
        </p:nvSpPr>
        <p:spPr>
          <a:xfrm>
            <a:off x="11160189" y="12388644"/>
            <a:ext cx="460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Design and implementation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9471E64-3B9C-4ECE-8C5C-623E3B8AA5F1}"/>
              </a:ext>
            </a:extLst>
          </p:cNvPr>
          <p:cNvSpPr txBox="1">
            <a:spLocks/>
          </p:cNvSpPr>
          <p:nvPr/>
        </p:nvSpPr>
        <p:spPr>
          <a:xfrm>
            <a:off x="11003815" y="5058834"/>
            <a:ext cx="8823076" cy="7845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Key requirements: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Provide key requirements with short description if required. 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Non-functional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ED70B-CEA5-47FA-AEAC-03AF27505209}"/>
              </a:ext>
            </a:extLst>
          </p:cNvPr>
          <p:cNvSpPr txBox="1"/>
          <p:nvPr/>
        </p:nvSpPr>
        <p:spPr>
          <a:xfrm>
            <a:off x="11160189" y="13812161"/>
            <a:ext cx="227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State </a:t>
            </a:r>
            <a:r>
              <a:rPr lang="en-GB" sz="2800" i="1" dirty="0"/>
              <a:t>Diagram</a:t>
            </a:r>
          </a:p>
        </p:txBody>
      </p:sp>
      <p:pic>
        <p:nvPicPr>
          <p:cNvPr id="16" name="Picture 10" descr="uml event diagram ~ Jebas.us">
            <a:extLst>
              <a:ext uri="{FF2B5EF4-FFF2-40B4-BE49-F238E27FC236}">
                <a16:creationId xmlns:a16="http://schemas.microsoft.com/office/drawing/2014/main" id="{92B6739B-8B73-4AF1-84BE-9108947F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65" y="14659122"/>
            <a:ext cx="9569576" cy="5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31F712-8648-4AFF-9A6D-FCBF70730BEB}"/>
              </a:ext>
            </a:extLst>
          </p:cNvPr>
          <p:cNvSpPr txBox="1"/>
          <p:nvPr/>
        </p:nvSpPr>
        <p:spPr>
          <a:xfrm>
            <a:off x="20664023" y="5709000"/>
            <a:ext cx="497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Implementation artefacts (if any)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C83C7AB-E1BB-4B82-A1F9-C20A7B903A89}"/>
              </a:ext>
            </a:extLst>
          </p:cNvPr>
          <p:cNvSpPr txBox="1">
            <a:spLocks/>
          </p:cNvSpPr>
          <p:nvPr/>
        </p:nvSpPr>
        <p:spPr>
          <a:xfrm>
            <a:off x="20664023" y="6789779"/>
            <a:ext cx="8442263" cy="285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Can include other diagrams that verify the implementation process (e.g. class diagram etc.)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or</a:t>
            </a:r>
          </a:p>
          <a:p>
            <a:pPr algn="l"/>
            <a:endParaRPr lang="en-GB" sz="2400" dirty="0"/>
          </a:p>
          <a:p>
            <a:pPr algn="l"/>
            <a:br>
              <a:rPr lang="en-GB" sz="2400" dirty="0"/>
            </a:br>
            <a:endParaRPr lang="en-GB" sz="2400" dirty="0"/>
          </a:p>
          <a:p>
            <a:pPr algn="l"/>
            <a:endParaRPr lang="en-GB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B50A179-7B9A-4987-A17A-B2BA2FD57E22}"/>
              </a:ext>
            </a:extLst>
          </p:cNvPr>
          <p:cNvSpPr txBox="1">
            <a:spLocks/>
          </p:cNvSpPr>
          <p:nvPr/>
        </p:nvSpPr>
        <p:spPr>
          <a:xfrm>
            <a:off x="21123022" y="11973960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Planning and Management: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This section will include your planning and management.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8D1FE95-39F4-4D38-B2EF-53232BFBC6D7}"/>
              </a:ext>
            </a:extLst>
          </p:cNvPr>
          <p:cNvSpPr txBox="1">
            <a:spLocks/>
          </p:cNvSpPr>
          <p:nvPr/>
        </p:nvSpPr>
        <p:spPr>
          <a:xfrm>
            <a:off x="21123022" y="16970307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References: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References and citations should be in UWE Harvard style</a:t>
            </a:r>
          </a:p>
          <a:p>
            <a:pPr algn="l"/>
            <a:endParaRPr lang="en-GB" sz="3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B411E9-4872-4190-BCE2-7FC82A022711}"/>
              </a:ext>
            </a:extLst>
          </p:cNvPr>
          <p:cNvCxnSpPr>
            <a:cxnSpLocks/>
          </p:cNvCxnSpPr>
          <p:nvPr/>
        </p:nvCxnSpPr>
        <p:spPr>
          <a:xfrm>
            <a:off x="10097451" y="5006048"/>
            <a:ext cx="0" cy="1576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94C917-028B-4D9F-9148-8DFC6520CD1F}"/>
              </a:ext>
            </a:extLst>
          </p:cNvPr>
          <p:cNvCxnSpPr>
            <a:cxnSpLocks/>
          </p:cNvCxnSpPr>
          <p:nvPr/>
        </p:nvCxnSpPr>
        <p:spPr>
          <a:xfrm>
            <a:off x="20469357" y="5021914"/>
            <a:ext cx="0" cy="1576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DB549D4-61F5-4465-8601-80EE85A6E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878" y="8215933"/>
            <a:ext cx="57912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291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Research:  A short summary of your research providing key related works;  Be critical. Use appropriate citation.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Research:  A short summary of your research providing key related works;  Be critical. Use appropriate citation. </dc:title>
  <dc:creator>Theo Spyridopoulos</dc:creator>
  <cp:lastModifiedBy>Simon Llewellyn</cp:lastModifiedBy>
  <cp:revision>8</cp:revision>
  <dcterms:created xsi:type="dcterms:W3CDTF">2017-09-14T11:34:59Z</dcterms:created>
  <dcterms:modified xsi:type="dcterms:W3CDTF">2018-01-23T22:29:55Z</dcterms:modified>
</cp:coreProperties>
</file>