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01" r:id="rId1"/>
    <p:sldMasterId id="2147483725" r:id="rId2"/>
  </p:sldMasterIdLst>
  <p:notesMasterIdLst>
    <p:notesMasterId r:id="rId10"/>
  </p:notesMasterIdLst>
  <p:handoutMasterIdLst>
    <p:handoutMasterId r:id="rId11"/>
  </p:handoutMasterIdLst>
  <p:sldIdLst>
    <p:sldId id="293" r:id="rId3"/>
    <p:sldId id="294" r:id="rId4"/>
    <p:sldId id="299" r:id="rId5"/>
    <p:sldId id="298" r:id="rId6"/>
    <p:sldId id="295" r:id="rId7"/>
    <p:sldId id="297" r:id="rId8"/>
    <p:sldId id="300" r:id="rId9"/>
  </p:sldIdLst>
  <p:sldSz cx="9131300" cy="6845300"/>
  <p:notesSz cx="9283700" cy="6985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>
      <p:cViewPr varScale="1">
        <p:scale>
          <a:sx n="128" d="100"/>
          <a:sy n="128" d="100"/>
        </p:scale>
        <p:origin x="1712" y="184"/>
      </p:cViewPr>
      <p:guideLst>
        <p:guide orient="horz" pos="215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1-03-25T23:26:26.4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BF25F2-31BE-1742-AFBA-E6EA28B6F45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-704850" y="1223963"/>
            <a:ext cx="60706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A2E8C8B-74E8-0F4F-9439-84914F88434B}"/>
              </a:ext>
            </a:extLst>
          </p:cNvPr>
          <p:cNvGrpSpPr>
            <a:grpSpLocks/>
          </p:cNvGrpSpPr>
          <p:nvPr/>
        </p:nvGrpSpPr>
        <p:grpSpPr bwMode="auto">
          <a:xfrm>
            <a:off x="-631825" y="796925"/>
            <a:ext cx="7531100" cy="6018213"/>
            <a:chOff x="-384" y="480"/>
            <a:chExt cx="4751" cy="3798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2029D2F-2BDC-7F47-A94D-07578BB69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9" name="Group 4">
                <a:extLst>
                  <a:ext uri="{FF2B5EF4-FFF2-40B4-BE49-F238E27FC236}">
                    <a16:creationId xmlns:a16="http://schemas.microsoft.com/office/drawing/2014/main" id="{49E5DB3A-30C2-8C44-85D9-1BDD907731E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F843E087-BB87-B94F-AC1E-A47EEC1B1B35}"/>
                    </a:ext>
                  </a:extLst>
                </p:cNvPr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80 w 3271"/>
                    <a:gd name="T1" fmla="*/ 1990 h 3075"/>
                    <a:gd name="T2" fmla="*/ 225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48 w 3271"/>
                    <a:gd name="T13" fmla="*/ 216 h 3075"/>
                    <a:gd name="T14" fmla="*/ 586 w 3271"/>
                    <a:gd name="T15" fmla="*/ 42 h 3075"/>
                    <a:gd name="T16" fmla="*/ 1008 w 3271"/>
                    <a:gd name="T17" fmla="*/ 6 h 3075"/>
                    <a:gd name="T18" fmla="*/ 1494 w 3271"/>
                    <a:gd name="T19" fmla="*/ 102 h 3075"/>
                    <a:gd name="T20" fmla="*/ 2040 w 3271"/>
                    <a:gd name="T21" fmla="*/ 324 h 3075"/>
                    <a:gd name="T22" fmla="*/ 2558 w 3271"/>
                    <a:gd name="T23" fmla="*/ 659 h 3075"/>
                    <a:gd name="T24" fmla="*/ 3119 w 3271"/>
                    <a:gd name="T25" fmla="*/ 1187 h 3075"/>
                    <a:gd name="T26" fmla="*/ 3475 w 3271"/>
                    <a:gd name="T27" fmla="*/ 1702 h 3075"/>
                    <a:gd name="T28" fmla="*/ 3611 w 3271"/>
                    <a:gd name="T29" fmla="*/ 2008 h 3075"/>
                    <a:gd name="T30" fmla="*/ 3670 w 3271"/>
                    <a:gd name="T31" fmla="*/ 2302 h 3075"/>
                    <a:gd name="T32" fmla="*/ 3663 w 3271"/>
                    <a:gd name="T33" fmla="*/ 2565 h 3075"/>
                    <a:gd name="T34" fmla="*/ 3591 w 3271"/>
                    <a:gd name="T35" fmla="*/ 2781 h 3075"/>
                    <a:gd name="T36" fmla="*/ 3454 w 3271"/>
                    <a:gd name="T37" fmla="*/ 2961 h 3075"/>
                    <a:gd name="T38" fmla="*/ 3286 w 3271"/>
                    <a:gd name="T39" fmla="*/ 3075 h 3075"/>
                    <a:gd name="T40" fmla="*/ 3454 w 3271"/>
                    <a:gd name="T41" fmla="*/ 2967 h 3075"/>
                    <a:gd name="T42" fmla="*/ 3597 w 3271"/>
                    <a:gd name="T43" fmla="*/ 2787 h 3075"/>
                    <a:gd name="T44" fmla="*/ 3670 w 3271"/>
                    <a:gd name="T45" fmla="*/ 2565 h 3075"/>
                    <a:gd name="T46" fmla="*/ 3677 w 3271"/>
                    <a:gd name="T47" fmla="*/ 2302 h 3075"/>
                    <a:gd name="T48" fmla="*/ 3617 w 3271"/>
                    <a:gd name="T49" fmla="*/ 2008 h 3075"/>
                    <a:gd name="T50" fmla="*/ 3483 w 3271"/>
                    <a:gd name="T51" fmla="*/ 1702 h 3075"/>
                    <a:gd name="T52" fmla="*/ 3126 w 3271"/>
                    <a:gd name="T53" fmla="*/ 1181 h 3075"/>
                    <a:gd name="T54" fmla="*/ 2564 w 3271"/>
                    <a:gd name="T55" fmla="*/ 653 h 3075"/>
                    <a:gd name="T56" fmla="*/ 2040 w 3271"/>
                    <a:gd name="T57" fmla="*/ 318 h 3075"/>
                    <a:gd name="T58" fmla="*/ 1494 w 3271"/>
                    <a:gd name="T59" fmla="*/ 96 h 3075"/>
                    <a:gd name="T60" fmla="*/ 1008 w 3271"/>
                    <a:gd name="T61" fmla="*/ 0 h 3075"/>
                    <a:gd name="T62" fmla="*/ 580 w 3271"/>
                    <a:gd name="T63" fmla="*/ 36 h 3075"/>
                    <a:gd name="T64" fmla="*/ 243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219 w 3271"/>
                    <a:gd name="T75" fmla="*/ 1474 h 3075"/>
                    <a:gd name="T76" fmla="*/ 392 w 3271"/>
                    <a:gd name="T77" fmla="*/ 1786 h 3075"/>
                    <a:gd name="T78" fmla="*/ 966 w 3271"/>
                    <a:gd name="T79" fmla="*/ 2380 h 3075"/>
                    <a:gd name="T80" fmla="*/ 1400 w 3271"/>
                    <a:gd name="T81" fmla="*/ 2709 h 3075"/>
                    <a:gd name="T82" fmla="*/ 1861 w 3271"/>
                    <a:gd name="T83" fmla="*/ 2961 h 3075"/>
                    <a:gd name="T84" fmla="*/ 2178 w 3271"/>
                    <a:gd name="T85" fmla="*/ 3075 h 3075"/>
                    <a:gd name="T86" fmla="*/ 1720 w 3271"/>
                    <a:gd name="T87" fmla="*/ 2889 h 3075"/>
                    <a:gd name="T88" fmla="*/ 1265 w 3271"/>
                    <a:gd name="T89" fmla="*/ 2607 h 3075"/>
                    <a:gd name="T90" fmla="*/ 966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" name="Group 6">
                  <a:extLst>
                    <a:ext uri="{FF2B5EF4-FFF2-40B4-BE49-F238E27FC236}">
                      <a16:creationId xmlns:a16="http://schemas.microsoft.com/office/drawing/2014/main" id="{99470D2B-BCCF-C04F-9336-8EF6E7523B0A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35" name="Freeform 7">
                    <a:extLst>
                      <a:ext uri="{FF2B5EF4-FFF2-40B4-BE49-F238E27FC236}">
                        <a16:creationId xmlns:a16="http://schemas.microsoft.com/office/drawing/2014/main" id="{9F0E1954-6A98-6D41-A3D9-E935DF3CEEDA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4438 w 3952"/>
                      <a:gd name="T1" fmla="*/ 2860 h 3501"/>
                      <a:gd name="T2" fmla="*/ 4399 w 3952"/>
                      <a:gd name="T3" fmla="*/ 2614 h 3501"/>
                      <a:gd name="T4" fmla="*/ 4322 w 3952"/>
                      <a:gd name="T5" fmla="*/ 2368 h 3501"/>
                      <a:gd name="T6" fmla="*/ 4199 w 3952"/>
                      <a:gd name="T7" fmla="*/ 2110 h 3501"/>
                      <a:gd name="T8" fmla="*/ 4043 w 3952"/>
                      <a:gd name="T9" fmla="*/ 1853 h 3501"/>
                      <a:gd name="T10" fmla="*/ 3864 w 3952"/>
                      <a:gd name="T11" fmla="*/ 1595 h 3501"/>
                      <a:gd name="T12" fmla="*/ 3648 w 3952"/>
                      <a:gd name="T13" fmla="*/ 1343 h 3501"/>
                      <a:gd name="T14" fmla="*/ 3403 w 3952"/>
                      <a:gd name="T15" fmla="*/ 1103 h 3501"/>
                      <a:gd name="T16" fmla="*/ 3062 w 3952"/>
                      <a:gd name="T17" fmla="*/ 815 h 3501"/>
                      <a:gd name="T18" fmla="*/ 2624 w 3952"/>
                      <a:gd name="T19" fmla="*/ 522 h 3501"/>
                      <a:gd name="T20" fmla="*/ 2183 w 3952"/>
                      <a:gd name="T21" fmla="*/ 288 h 3501"/>
                      <a:gd name="T22" fmla="*/ 1750 w 3952"/>
                      <a:gd name="T23" fmla="*/ 126 h 3501"/>
                      <a:gd name="T24" fmla="*/ 1340 w 3952"/>
                      <a:gd name="T25" fmla="*/ 24 h 3501"/>
                      <a:gd name="T26" fmla="*/ 954 w 3952"/>
                      <a:gd name="T27" fmla="*/ 0 h 3501"/>
                      <a:gd name="T28" fmla="*/ 604 w 3952"/>
                      <a:gd name="T29" fmla="*/ 48 h 3501"/>
                      <a:gd name="T30" fmla="*/ 302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308 w 3952"/>
                      <a:gd name="T39" fmla="*/ 174 h 3501"/>
                      <a:gd name="T40" fmla="*/ 604 w 3952"/>
                      <a:gd name="T41" fmla="*/ 48 h 3501"/>
                      <a:gd name="T42" fmla="*/ 954 w 3952"/>
                      <a:gd name="T43" fmla="*/ 6 h 3501"/>
                      <a:gd name="T44" fmla="*/ 1340 w 3952"/>
                      <a:gd name="T45" fmla="*/ 30 h 3501"/>
                      <a:gd name="T46" fmla="*/ 1750 w 3952"/>
                      <a:gd name="T47" fmla="*/ 132 h 3501"/>
                      <a:gd name="T48" fmla="*/ 2183 w 3952"/>
                      <a:gd name="T49" fmla="*/ 294 h 3501"/>
                      <a:gd name="T50" fmla="*/ 2624 w 3952"/>
                      <a:gd name="T51" fmla="*/ 528 h 3501"/>
                      <a:gd name="T52" fmla="*/ 3055 w 3952"/>
                      <a:gd name="T53" fmla="*/ 821 h 3501"/>
                      <a:gd name="T54" fmla="*/ 3521 w 3952"/>
                      <a:gd name="T55" fmla="*/ 1223 h 3501"/>
                      <a:gd name="T56" fmla="*/ 3752 w 3952"/>
                      <a:gd name="T57" fmla="*/ 1469 h 3501"/>
                      <a:gd name="T58" fmla="*/ 3952 w 3952"/>
                      <a:gd name="T59" fmla="*/ 1727 h 3501"/>
                      <a:gd name="T60" fmla="*/ 4121 w 3952"/>
                      <a:gd name="T61" fmla="*/ 1984 h 3501"/>
                      <a:gd name="T62" fmla="*/ 4263 w 3952"/>
                      <a:gd name="T63" fmla="*/ 2236 h 3501"/>
                      <a:gd name="T64" fmla="*/ 4361 w 3952"/>
                      <a:gd name="T65" fmla="*/ 2494 h 3501"/>
                      <a:gd name="T66" fmla="*/ 4425 w 3952"/>
                      <a:gd name="T67" fmla="*/ 2740 h 3501"/>
                      <a:gd name="T68" fmla="*/ 4445 w 3952"/>
                      <a:gd name="T69" fmla="*/ 2973 h 3501"/>
                      <a:gd name="T70" fmla="*/ 4412 w 3952"/>
                      <a:gd name="T71" fmla="*/ 3255 h 3501"/>
                      <a:gd name="T72" fmla="*/ 4316 w 3952"/>
                      <a:gd name="T73" fmla="*/ 3501 h 3501"/>
                      <a:gd name="T74" fmla="*/ 4373 w 3952"/>
                      <a:gd name="T75" fmla="*/ 3387 h 3501"/>
                      <a:gd name="T76" fmla="*/ 4438 w 3952"/>
                      <a:gd name="T77" fmla="*/ 3123 h 3501"/>
                      <a:gd name="T78" fmla="*/ 4445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8">
                    <a:extLst>
                      <a:ext uri="{FF2B5EF4-FFF2-40B4-BE49-F238E27FC236}">
                        <a16:creationId xmlns:a16="http://schemas.microsoft.com/office/drawing/2014/main" id="{0B8438CA-0A51-4542-9055-70329FD580BC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754 w 3791"/>
                      <a:gd name="T1" fmla="*/ 2416 h 3363"/>
                      <a:gd name="T2" fmla="*/ 458 w 3791"/>
                      <a:gd name="T3" fmla="*/ 2062 h 3363"/>
                      <a:gd name="T4" fmla="*/ 254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78 w 3791"/>
                      <a:gd name="T15" fmla="*/ 246 h 3363"/>
                      <a:gd name="T16" fmla="*/ 658 w 3791"/>
                      <a:gd name="T17" fmla="*/ 48 h 3363"/>
                      <a:gd name="T18" fmla="*/ 1158 w 3791"/>
                      <a:gd name="T19" fmla="*/ 6 h 3363"/>
                      <a:gd name="T20" fmla="*/ 1738 w 3791"/>
                      <a:gd name="T21" fmla="*/ 120 h 3363"/>
                      <a:gd name="T22" fmla="*/ 2360 w 3791"/>
                      <a:gd name="T23" fmla="*/ 378 h 3363"/>
                      <a:gd name="T24" fmla="*/ 2975 w 3791"/>
                      <a:gd name="T25" fmla="*/ 773 h 3363"/>
                      <a:gd name="T26" fmla="*/ 3523 w 3791"/>
                      <a:gd name="T27" fmla="*/ 1265 h 3363"/>
                      <a:gd name="T28" fmla="*/ 3822 w 3791"/>
                      <a:gd name="T29" fmla="*/ 1625 h 3363"/>
                      <a:gd name="T30" fmla="*/ 4053 w 3791"/>
                      <a:gd name="T31" fmla="*/ 1984 h 3363"/>
                      <a:gd name="T32" fmla="*/ 4206 w 3791"/>
                      <a:gd name="T33" fmla="*/ 2344 h 3363"/>
                      <a:gd name="T34" fmla="*/ 4279 w 3791"/>
                      <a:gd name="T35" fmla="*/ 2686 h 3363"/>
                      <a:gd name="T36" fmla="*/ 4239 w 3791"/>
                      <a:gd name="T37" fmla="*/ 3105 h 3363"/>
                      <a:gd name="T38" fmla="*/ 4108 w 3791"/>
                      <a:gd name="T39" fmla="*/ 3363 h 3363"/>
                      <a:gd name="T40" fmla="*/ 4271 w 3791"/>
                      <a:gd name="T41" fmla="*/ 2967 h 3363"/>
                      <a:gd name="T42" fmla="*/ 4285 w 3791"/>
                      <a:gd name="T43" fmla="*/ 2794 h 3363"/>
                      <a:gd name="T44" fmla="*/ 4239 w 3791"/>
                      <a:gd name="T45" fmla="*/ 2458 h 3363"/>
                      <a:gd name="T46" fmla="*/ 4115 w 3791"/>
                      <a:gd name="T47" fmla="*/ 2104 h 3363"/>
                      <a:gd name="T48" fmla="*/ 3907 w 3791"/>
                      <a:gd name="T49" fmla="*/ 1739 h 3363"/>
                      <a:gd name="T50" fmla="*/ 3629 w 3791"/>
                      <a:gd name="T51" fmla="*/ 1385 h 3363"/>
                      <a:gd name="T52" fmla="*/ 3172 w 3791"/>
                      <a:gd name="T53" fmla="*/ 929 h 3363"/>
                      <a:gd name="T54" fmla="*/ 2570 w 3791"/>
                      <a:gd name="T55" fmla="*/ 492 h 3363"/>
                      <a:gd name="T56" fmla="*/ 1952 w 3791"/>
                      <a:gd name="T57" fmla="*/ 192 h 3363"/>
                      <a:gd name="T58" fmla="*/ 1346 w 3791"/>
                      <a:gd name="T59" fmla="*/ 24 h 3363"/>
                      <a:gd name="T60" fmla="*/ 797 w 3791"/>
                      <a:gd name="T61" fmla="*/ 12 h 3363"/>
                      <a:gd name="T62" fmla="*/ 374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200 w 3791"/>
                      <a:gd name="T73" fmla="*/ 1583 h 3363"/>
                      <a:gd name="T74" fmla="*/ 380 w 3791"/>
                      <a:gd name="T75" fmla="*/ 1942 h 3363"/>
                      <a:gd name="T76" fmla="*/ 658 w 3791"/>
                      <a:gd name="T77" fmla="*/ 2302 h 3363"/>
                      <a:gd name="T78" fmla="*/ 1104 w 3791"/>
                      <a:gd name="T79" fmla="*/ 2758 h 3363"/>
                      <a:gd name="T80" fmla="*/ 1801 w 3791"/>
                      <a:gd name="T81" fmla="*/ 3237 h 3363"/>
                      <a:gd name="T82" fmla="*/ 1801 w 3791"/>
                      <a:gd name="T83" fmla="*/ 3237 h 3363"/>
                      <a:gd name="T84" fmla="*/ 1111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9">
                    <a:extLst>
                      <a:ext uri="{FF2B5EF4-FFF2-40B4-BE49-F238E27FC236}">
                        <a16:creationId xmlns:a16="http://schemas.microsoft.com/office/drawing/2014/main" id="{E40EF241-2244-7D41-9183-9757EE910B7E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616 w 3527"/>
                      <a:gd name="T1" fmla="*/ 2146 h 3225"/>
                      <a:gd name="T2" fmla="*/ 356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56 w 3527"/>
                      <a:gd name="T15" fmla="*/ 150 h 3225"/>
                      <a:gd name="T16" fmla="*/ 747 w 3527"/>
                      <a:gd name="T17" fmla="*/ 12 h 3225"/>
                      <a:gd name="T18" fmla="*/ 1264 w 3527"/>
                      <a:gd name="T19" fmla="*/ 24 h 3225"/>
                      <a:gd name="T20" fmla="*/ 1810 w 3527"/>
                      <a:gd name="T21" fmla="*/ 174 h 3225"/>
                      <a:gd name="T22" fmla="*/ 2389 w 3527"/>
                      <a:gd name="T23" fmla="*/ 456 h 3225"/>
                      <a:gd name="T24" fmla="*/ 2949 w 3527"/>
                      <a:gd name="T25" fmla="*/ 857 h 3225"/>
                      <a:gd name="T26" fmla="*/ 3472 w 3527"/>
                      <a:gd name="T27" fmla="*/ 1391 h 3225"/>
                      <a:gd name="T28" fmla="*/ 3695 w 3527"/>
                      <a:gd name="T29" fmla="*/ 1726 h 3225"/>
                      <a:gd name="T30" fmla="*/ 3870 w 3527"/>
                      <a:gd name="T31" fmla="*/ 2062 h 3225"/>
                      <a:gd name="T32" fmla="*/ 3960 w 3527"/>
                      <a:gd name="T33" fmla="*/ 2386 h 3225"/>
                      <a:gd name="T34" fmla="*/ 3973 w 3527"/>
                      <a:gd name="T35" fmla="*/ 2680 h 3225"/>
                      <a:gd name="T36" fmla="*/ 3922 w 3527"/>
                      <a:gd name="T37" fmla="*/ 2931 h 3225"/>
                      <a:gd name="T38" fmla="*/ 3797 w 3527"/>
                      <a:gd name="T39" fmla="*/ 3141 h 3225"/>
                      <a:gd name="T40" fmla="*/ 3703 w 3527"/>
                      <a:gd name="T41" fmla="*/ 3225 h 3225"/>
                      <a:gd name="T42" fmla="*/ 3739 w 3527"/>
                      <a:gd name="T43" fmla="*/ 3201 h 3225"/>
                      <a:gd name="T44" fmla="*/ 3889 w 3527"/>
                      <a:gd name="T45" fmla="*/ 3009 h 3225"/>
                      <a:gd name="T46" fmla="*/ 3967 w 3527"/>
                      <a:gd name="T47" fmla="*/ 2769 h 3225"/>
                      <a:gd name="T48" fmla="*/ 3973 w 3527"/>
                      <a:gd name="T49" fmla="*/ 2488 h 3225"/>
                      <a:gd name="T50" fmla="*/ 3909 w 3527"/>
                      <a:gd name="T51" fmla="*/ 2170 h 3225"/>
                      <a:gd name="T52" fmla="*/ 3767 w 3527"/>
                      <a:gd name="T53" fmla="*/ 1834 h 3225"/>
                      <a:gd name="T54" fmla="*/ 3551 w 3527"/>
                      <a:gd name="T55" fmla="*/ 1499 h 3225"/>
                      <a:gd name="T56" fmla="*/ 3180 w 3527"/>
                      <a:gd name="T57" fmla="*/ 1061 h 3225"/>
                      <a:gd name="T58" fmla="*/ 2578 w 3527"/>
                      <a:gd name="T59" fmla="*/ 575 h 3225"/>
                      <a:gd name="T60" fmla="*/ 2009 w 3527"/>
                      <a:gd name="T61" fmla="*/ 252 h 3225"/>
                      <a:gd name="T62" fmla="*/ 1429 w 3527"/>
                      <a:gd name="T63" fmla="*/ 60 h 3225"/>
                      <a:gd name="T64" fmla="*/ 924 w 3527"/>
                      <a:gd name="T65" fmla="*/ 0 h 3225"/>
                      <a:gd name="T66" fmla="*/ 457 w 3527"/>
                      <a:gd name="T67" fmla="*/ 84 h 3225"/>
                      <a:gd name="T68" fmla="*/ 206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90 w 3527"/>
                      <a:gd name="T79" fmla="*/ 1708 h 3225"/>
                      <a:gd name="T80" fmla="*/ 505 w 3527"/>
                      <a:gd name="T81" fmla="*/ 2038 h 3225"/>
                      <a:gd name="T82" fmla="*/ 1031 w 3527"/>
                      <a:gd name="T83" fmla="*/ 2572 h 3225"/>
                      <a:gd name="T84" fmla="*/ 1411 w 3527"/>
                      <a:gd name="T85" fmla="*/ 2865 h 3225"/>
                      <a:gd name="T86" fmla="*/ 1810 w 3527"/>
                      <a:gd name="T87" fmla="*/ 3099 h 3225"/>
                      <a:gd name="T88" fmla="*/ 2087 w 3527"/>
                      <a:gd name="T89" fmla="*/ 3225 h 3225"/>
                      <a:gd name="T90" fmla="*/ 1689 w 3527"/>
                      <a:gd name="T91" fmla="*/ 3027 h 3225"/>
                      <a:gd name="T92" fmla="*/ 1298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10">
                    <a:extLst>
                      <a:ext uri="{FF2B5EF4-FFF2-40B4-BE49-F238E27FC236}">
                        <a16:creationId xmlns:a16="http://schemas.microsoft.com/office/drawing/2014/main" id="{FA934698-F224-B542-BD82-1395386AA4FE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39" name="Freeform 11">
                      <a:extLst>
                        <a:ext uri="{FF2B5EF4-FFF2-40B4-BE49-F238E27FC236}">
                          <a16:creationId xmlns:a16="http://schemas.microsoft.com/office/drawing/2014/main" id="{17351234-CD83-4A4C-9D3E-FD9C0A330448}"/>
                        </a:ext>
                      </a:extLst>
                    </p:cNvPr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779 w 4251"/>
                        <a:gd name="T1" fmla="*/ 3237 h 3794"/>
                        <a:gd name="T2" fmla="*/ 4732 w 4251"/>
                        <a:gd name="T3" fmla="*/ 2961 h 3794"/>
                        <a:gd name="T4" fmla="*/ 4643 w 4251"/>
                        <a:gd name="T5" fmla="*/ 2679 h 3794"/>
                        <a:gd name="T6" fmla="*/ 4505 w 4251"/>
                        <a:gd name="T7" fmla="*/ 2391 h 3794"/>
                        <a:gd name="T8" fmla="*/ 4331 w 4251"/>
                        <a:gd name="T9" fmla="*/ 2098 h 3794"/>
                        <a:gd name="T10" fmla="*/ 4119 w 4251"/>
                        <a:gd name="T11" fmla="*/ 1810 h 3794"/>
                        <a:gd name="T12" fmla="*/ 3876 w 4251"/>
                        <a:gd name="T13" fmla="*/ 1528 h 3794"/>
                        <a:gd name="T14" fmla="*/ 3597 w 4251"/>
                        <a:gd name="T15" fmla="*/ 1252 h 3794"/>
                        <a:gd name="T16" fmla="*/ 3220 w 4251"/>
                        <a:gd name="T17" fmla="*/ 935 h 3794"/>
                        <a:gd name="T18" fmla="*/ 2743 w 4251"/>
                        <a:gd name="T19" fmla="*/ 605 h 3794"/>
                        <a:gd name="T20" fmla="*/ 2241 w 4251"/>
                        <a:gd name="T21" fmla="*/ 341 h 3794"/>
                        <a:gd name="T22" fmla="*/ 1744 w 4251"/>
                        <a:gd name="T23" fmla="*/ 143 h 3794"/>
                        <a:gd name="T24" fmla="*/ 1273 w 4251"/>
                        <a:gd name="T25" fmla="*/ 35 h 3794"/>
                        <a:gd name="T26" fmla="*/ 819 w 4251"/>
                        <a:gd name="T27" fmla="*/ 0 h 3794"/>
                        <a:gd name="T28" fmla="*/ 440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302 w 4251"/>
                        <a:gd name="T35" fmla="*/ 101 h 3794"/>
                        <a:gd name="T36" fmla="*/ 664 w 4251"/>
                        <a:gd name="T37" fmla="*/ 18 h 3794"/>
                        <a:gd name="T38" fmla="*/ 1074 w 4251"/>
                        <a:gd name="T39" fmla="*/ 18 h 3794"/>
                        <a:gd name="T40" fmla="*/ 1523 w 4251"/>
                        <a:gd name="T41" fmla="*/ 95 h 3794"/>
                        <a:gd name="T42" fmla="*/ 2012 w 4251"/>
                        <a:gd name="T43" fmla="*/ 245 h 3794"/>
                        <a:gd name="T44" fmla="*/ 2489 w 4251"/>
                        <a:gd name="T45" fmla="*/ 467 h 3794"/>
                        <a:gd name="T46" fmla="*/ 2976 w 4251"/>
                        <a:gd name="T47" fmla="*/ 761 h 3794"/>
                        <a:gd name="T48" fmla="*/ 3446 w 4251"/>
                        <a:gd name="T49" fmla="*/ 1120 h 3794"/>
                        <a:gd name="T50" fmla="*/ 3735 w 4251"/>
                        <a:gd name="T51" fmla="*/ 1390 h 3794"/>
                        <a:gd name="T52" fmla="*/ 4001 w 4251"/>
                        <a:gd name="T53" fmla="*/ 1666 h 3794"/>
                        <a:gd name="T54" fmla="*/ 4233 w 4251"/>
                        <a:gd name="T55" fmla="*/ 1954 h 3794"/>
                        <a:gd name="T56" fmla="*/ 4415 w 4251"/>
                        <a:gd name="T57" fmla="*/ 2247 h 3794"/>
                        <a:gd name="T58" fmla="*/ 4575 w 4251"/>
                        <a:gd name="T59" fmla="*/ 2535 h 3794"/>
                        <a:gd name="T60" fmla="*/ 4688 w 4251"/>
                        <a:gd name="T61" fmla="*/ 2823 h 3794"/>
                        <a:gd name="T62" fmla="*/ 4752 w 4251"/>
                        <a:gd name="T63" fmla="*/ 3105 h 3794"/>
                        <a:gd name="T64" fmla="*/ 4779 w 4251"/>
                        <a:gd name="T65" fmla="*/ 3368 h 3794"/>
                        <a:gd name="T66" fmla="*/ 4766 w 4251"/>
                        <a:gd name="T67" fmla="*/ 3590 h 3794"/>
                        <a:gd name="T68" fmla="*/ 4713 w 4251"/>
                        <a:gd name="T69" fmla="*/ 3794 h 3794"/>
                        <a:gd name="T70" fmla="*/ 4745 w 4251"/>
                        <a:gd name="T71" fmla="*/ 3692 h 3794"/>
                        <a:gd name="T72" fmla="*/ 4779 w 4251"/>
                        <a:gd name="T73" fmla="*/ 3482 h 3794"/>
                        <a:gd name="T74" fmla="*/ 4787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" name="Group 12">
                      <a:extLst>
                        <a:ext uri="{FF2B5EF4-FFF2-40B4-BE49-F238E27FC236}">
                          <a16:creationId xmlns:a16="http://schemas.microsoft.com/office/drawing/2014/main" id="{7B41B987-A393-AB4D-A6F7-43222E76BD70}"/>
                        </a:ext>
                      </a:extLst>
                    </p:cNvPr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41" name="Freeform 13">
                        <a:extLst>
                          <a:ext uri="{FF2B5EF4-FFF2-40B4-BE49-F238E27FC236}">
                            <a16:creationId xmlns:a16="http://schemas.microsoft.com/office/drawing/2014/main" id="{0932420B-F55F-3B42-BD0A-37835FD34825}"/>
                          </a:ext>
                        </a:extLst>
                      </p:cNvPr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200 w 4108"/>
                          <a:gd name="T1" fmla="*/ 186 h 3657"/>
                          <a:gd name="T2" fmla="*/ 488 w 4108"/>
                          <a:gd name="T3" fmla="*/ 54 h 3657"/>
                          <a:gd name="T4" fmla="*/ 878 w 4108"/>
                          <a:gd name="T5" fmla="*/ 6 h 3657"/>
                          <a:gd name="T6" fmla="*/ 1292 w 4108"/>
                          <a:gd name="T7" fmla="*/ 36 h 3657"/>
                          <a:gd name="T8" fmla="*/ 1732 w 4108"/>
                          <a:gd name="T9" fmla="*/ 144 h 3657"/>
                          <a:gd name="T10" fmla="*/ 2204 w 4108"/>
                          <a:gd name="T11" fmla="*/ 324 h 3657"/>
                          <a:gd name="T12" fmla="*/ 2679 w 4108"/>
                          <a:gd name="T13" fmla="*/ 570 h 3657"/>
                          <a:gd name="T14" fmla="*/ 3145 w 4108"/>
                          <a:gd name="T15" fmla="*/ 888 h 3657"/>
                          <a:gd name="T16" fmla="*/ 3510 w 4108"/>
                          <a:gd name="T17" fmla="*/ 1193 h 3657"/>
                          <a:gd name="T18" fmla="*/ 3776 w 4108"/>
                          <a:gd name="T19" fmla="*/ 1451 h 3657"/>
                          <a:gd name="T20" fmla="*/ 4003 w 4108"/>
                          <a:gd name="T21" fmla="*/ 1721 h 3657"/>
                          <a:gd name="T22" fmla="*/ 4206 w 4108"/>
                          <a:gd name="T23" fmla="*/ 1997 h 3657"/>
                          <a:gd name="T24" fmla="*/ 4369 w 4108"/>
                          <a:gd name="T25" fmla="*/ 2272 h 3657"/>
                          <a:gd name="T26" fmla="*/ 4499 w 4108"/>
                          <a:gd name="T27" fmla="*/ 2548 h 3657"/>
                          <a:gd name="T28" fmla="*/ 4590 w 4108"/>
                          <a:gd name="T29" fmla="*/ 2818 h 3657"/>
                          <a:gd name="T30" fmla="*/ 4638 w 4108"/>
                          <a:gd name="T31" fmla="*/ 3070 h 3657"/>
                          <a:gd name="T32" fmla="*/ 4638 w 4108"/>
                          <a:gd name="T33" fmla="*/ 3321 h 3657"/>
                          <a:gd name="T34" fmla="*/ 4590 w 4108"/>
                          <a:gd name="T35" fmla="*/ 3549 h 3657"/>
                          <a:gd name="T36" fmla="*/ 4557 w 4108"/>
                          <a:gd name="T37" fmla="*/ 3657 h 3657"/>
                          <a:gd name="T38" fmla="*/ 4624 w 4108"/>
                          <a:gd name="T39" fmla="*/ 3447 h 3657"/>
                          <a:gd name="T40" fmla="*/ 4645 w 4108"/>
                          <a:gd name="T41" fmla="*/ 3213 h 3657"/>
                          <a:gd name="T42" fmla="*/ 4638 w 4108"/>
                          <a:gd name="T43" fmla="*/ 3070 h 3657"/>
                          <a:gd name="T44" fmla="*/ 4590 w 4108"/>
                          <a:gd name="T45" fmla="*/ 2812 h 3657"/>
                          <a:gd name="T46" fmla="*/ 4506 w 4108"/>
                          <a:gd name="T47" fmla="*/ 2548 h 3657"/>
                          <a:gd name="T48" fmla="*/ 4376 w 4108"/>
                          <a:gd name="T49" fmla="*/ 2272 h 3657"/>
                          <a:gd name="T50" fmla="*/ 4213 w 4108"/>
                          <a:gd name="T51" fmla="*/ 1997 h 3657"/>
                          <a:gd name="T52" fmla="*/ 4010 w 4108"/>
                          <a:gd name="T53" fmla="*/ 1721 h 3657"/>
                          <a:gd name="T54" fmla="*/ 3783 w 4108"/>
                          <a:gd name="T55" fmla="*/ 1451 h 3657"/>
                          <a:gd name="T56" fmla="*/ 3517 w 4108"/>
                          <a:gd name="T57" fmla="*/ 1187 h 3657"/>
                          <a:gd name="T58" fmla="*/ 3158 w 4108"/>
                          <a:gd name="T59" fmla="*/ 888 h 3657"/>
                          <a:gd name="T60" fmla="*/ 2699 w 4108"/>
                          <a:gd name="T61" fmla="*/ 576 h 3657"/>
                          <a:gd name="T62" fmla="*/ 2225 w 4108"/>
                          <a:gd name="T63" fmla="*/ 330 h 3657"/>
                          <a:gd name="T64" fmla="*/ 1738 w 4108"/>
                          <a:gd name="T65" fmla="*/ 144 h 3657"/>
                          <a:gd name="T66" fmla="*/ 1286 w 4108"/>
                          <a:gd name="T67" fmla="*/ 30 h 3657"/>
                          <a:gd name="T68" fmla="*/ 851 w 4108"/>
                          <a:gd name="T69" fmla="*/ 0 h 3657"/>
                          <a:gd name="T70" fmla="*/ 470 w 4108"/>
                          <a:gd name="T71" fmla="*/ 54 h 3657"/>
                          <a:gd name="T72" fmla="*/ 200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" name="Group 14">
                        <a:extLst>
                          <a:ext uri="{FF2B5EF4-FFF2-40B4-BE49-F238E27FC236}">
                            <a16:creationId xmlns:a16="http://schemas.microsoft.com/office/drawing/2014/main" id="{C4BAA58A-4F8D-2A49-813A-8060A8834C5D}"/>
                          </a:ext>
                        </a:extLst>
                      </p:cNvPr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43" name="Line 15">
                          <a:extLst>
                            <a:ext uri="{FF2B5EF4-FFF2-40B4-BE49-F238E27FC236}">
                              <a16:creationId xmlns:a16="http://schemas.microsoft.com/office/drawing/2014/main" id="{E0626835-8BDB-544B-9EDA-97AAA411B7B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" name="Line 16">
                          <a:extLst>
                            <a:ext uri="{FF2B5EF4-FFF2-40B4-BE49-F238E27FC236}">
                              <a16:creationId xmlns:a16="http://schemas.microsoft.com/office/drawing/2014/main" id="{77C88D45-5FD7-F448-991D-38D3A362239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5" name="Line 17">
                          <a:extLst>
                            <a:ext uri="{FF2B5EF4-FFF2-40B4-BE49-F238E27FC236}">
                              <a16:creationId xmlns:a16="http://schemas.microsoft.com/office/drawing/2014/main" id="{059010C4-FF8D-4B4B-B956-A4CB02E7E77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6" name="Line 18">
                          <a:extLst>
                            <a:ext uri="{FF2B5EF4-FFF2-40B4-BE49-F238E27FC236}">
                              <a16:creationId xmlns:a16="http://schemas.microsoft.com/office/drawing/2014/main" id="{5180E664-3757-4145-9676-1592E8C4D95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7" name="Line 19">
                          <a:extLst>
                            <a:ext uri="{FF2B5EF4-FFF2-40B4-BE49-F238E27FC236}">
                              <a16:creationId xmlns:a16="http://schemas.microsoft.com/office/drawing/2014/main" id="{74C10BF5-ED86-6E4D-A28E-C85FC7DF8E5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8" name="Line 20">
                          <a:extLst>
                            <a:ext uri="{FF2B5EF4-FFF2-40B4-BE49-F238E27FC236}">
                              <a16:creationId xmlns:a16="http://schemas.microsoft.com/office/drawing/2014/main" id="{137B788C-B6F6-FE41-85E6-6061761808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9" name="Line 21">
                          <a:extLst>
                            <a:ext uri="{FF2B5EF4-FFF2-40B4-BE49-F238E27FC236}">
                              <a16:creationId xmlns:a16="http://schemas.microsoft.com/office/drawing/2014/main" id="{7B052674-5F47-3942-8164-C8EBA38AEE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0" name="Line 22">
                          <a:extLst>
                            <a:ext uri="{FF2B5EF4-FFF2-40B4-BE49-F238E27FC236}">
                              <a16:creationId xmlns:a16="http://schemas.microsoft.com/office/drawing/2014/main" id="{F89C5C74-A568-194B-9783-8649FA3913A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1" name="Line 23">
                          <a:extLst>
                            <a:ext uri="{FF2B5EF4-FFF2-40B4-BE49-F238E27FC236}">
                              <a16:creationId xmlns:a16="http://schemas.microsoft.com/office/drawing/2014/main" id="{E07BDD7D-C1F6-4048-AEB6-EE090F4390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2" name="Line 24">
                          <a:extLst>
                            <a:ext uri="{FF2B5EF4-FFF2-40B4-BE49-F238E27FC236}">
                              <a16:creationId xmlns:a16="http://schemas.microsoft.com/office/drawing/2014/main" id="{A6382CD9-6862-0F45-A729-EA0CAC7E676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3" name="Line 25">
                          <a:extLst>
                            <a:ext uri="{FF2B5EF4-FFF2-40B4-BE49-F238E27FC236}">
                              <a16:creationId xmlns:a16="http://schemas.microsoft.com/office/drawing/2014/main" id="{3E1AAA63-8622-6748-B413-E7617F8C6C9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4" name="Line 26">
                          <a:extLst>
                            <a:ext uri="{FF2B5EF4-FFF2-40B4-BE49-F238E27FC236}">
                              <a16:creationId xmlns:a16="http://schemas.microsoft.com/office/drawing/2014/main" id="{BB515F0C-A209-554B-8645-E42D41E68F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" name="Line 27">
                          <a:extLst>
                            <a:ext uri="{FF2B5EF4-FFF2-40B4-BE49-F238E27FC236}">
                              <a16:creationId xmlns:a16="http://schemas.microsoft.com/office/drawing/2014/main" id="{420AAF8A-8248-0942-A79A-69C01DF0356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6" name="Line 28">
                          <a:extLst>
                            <a:ext uri="{FF2B5EF4-FFF2-40B4-BE49-F238E27FC236}">
                              <a16:creationId xmlns:a16="http://schemas.microsoft.com/office/drawing/2014/main" id="{1A250615-4530-AF45-B0B8-AD28CE191B8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" name="Line 29">
                          <a:extLst>
                            <a:ext uri="{FF2B5EF4-FFF2-40B4-BE49-F238E27FC236}">
                              <a16:creationId xmlns:a16="http://schemas.microsoft.com/office/drawing/2014/main" id="{3BD489F4-44C4-B247-AAEE-140EAA7F46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8" name="Line 30">
                          <a:extLst>
                            <a:ext uri="{FF2B5EF4-FFF2-40B4-BE49-F238E27FC236}">
                              <a16:creationId xmlns:a16="http://schemas.microsoft.com/office/drawing/2014/main" id="{600C03C0-1812-E44D-8EB2-12659D02666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9" name="Line 31">
                          <a:extLst>
                            <a:ext uri="{FF2B5EF4-FFF2-40B4-BE49-F238E27FC236}">
                              <a16:creationId xmlns:a16="http://schemas.microsoft.com/office/drawing/2014/main" id="{A4A73CA2-708B-3C4E-86CB-E87A6ADAACE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" name="Line 32">
                          <a:extLst>
                            <a:ext uri="{FF2B5EF4-FFF2-40B4-BE49-F238E27FC236}">
                              <a16:creationId xmlns:a16="http://schemas.microsoft.com/office/drawing/2014/main" id="{4FBFFAD5-D852-964D-948C-656BCC2FB96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" name="Line 33">
                          <a:extLst>
                            <a:ext uri="{FF2B5EF4-FFF2-40B4-BE49-F238E27FC236}">
                              <a16:creationId xmlns:a16="http://schemas.microsoft.com/office/drawing/2014/main" id="{A28E956A-B69B-E14F-98AF-6B1B3308407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2" name="Line 34">
                          <a:extLst>
                            <a:ext uri="{FF2B5EF4-FFF2-40B4-BE49-F238E27FC236}">
                              <a16:creationId xmlns:a16="http://schemas.microsoft.com/office/drawing/2014/main" id="{E702718F-47CE-544E-966A-4ACA7CCB2E2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" name="Line 35">
                          <a:extLst>
                            <a:ext uri="{FF2B5EF4-FFF2-40B4-BE49-F238E27FC236}">
                              <a16:creationId xmlns:a16="http://schemas.microsoft.com/office/drawing/2014/main" id="{6B919594-DE6B-1543-BE1A-7FC596052FB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4" name="Line 36">
                          <a:extLst>
                            <a:ext uri="{FF2B5EF4-FFF2-40B4-BE49-F238E27FC236}">
                              <a16:creationId xmlns:a16="http://schemas.microsoft.com/office/drawing/2014/main" id="{C00C1C4C-D1E2-A44E-9C68-722C157905C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" name="Line 37">
                          <a:extLst>
                            <a:ext uri="{FF2B5EF4-FFF2-40B4-BE49-F238E27FC236}">
                              <a16:creationId xmlns:a16="http://schemas.microsoft.com/office/drawing/2014/main" id="{4A28B649-ECE3-124B-96CF-3FD301A5844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" name="Line 38">
                          <a:extLst>
                            <a:ext uri="{FF2B5EF4-FFF2-40B4-BE49-F238E27FC236}">
                              <a16:creationId xmlns:a16="http://schemas.microsoft.com/office/drawing/2014/main" id="{4BE294DD-A421-E94C-98CF-E4211C98002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7" name="Line 39">
                          <a:extLst>
                            <a:ext uri="{FF2B5EF4-FFF2-40B4-BE49-F238E27FC236}">
                              <a16:creationId xmlns:a16="http://schemas.microsoft.com/office/drawing/2014/main" id="{645E4868-6983-9641-B01E-60F9E1C2CA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" name="Line 40">
                          <a:extLst>
                            <a:ext uri="{FF2B5EF4-FFF2-40B4-BE49-F238E27FC236}">
                              <a16:creationId xmlns:a16="http://schemas.microsoft.com/office/drawing/2014/main" id="{B1ADB3F3-AA83-434E-BA45-6AA325ADBC2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9" name="Line 41">
                          <a:extLst>
                            <a:ext uri="{FF2B5EF4-FFF2-40B4-BE49-F238E27FC236}">
                              <a16:creationId xmlns:a16="http://schemas.microsoft.com/office/drawing/2014/main" id="{BFFFAB3D-7601-7248-9604-114A4A6B68B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0" name="Line 42">
                          <a:extLst>
                            <a:ext uri="{FF2B5EF4-FFF2-40B4-BE49-F238E27FC236}">
                              <a16:creationId xmlns:a16="http://schemas.microsoft.com/office/drawing/2014/main" id="{2E515959-6CE4-164E-AE45-1C698E59A6D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1" name="Line 43">
                          <a:extLst>
                            <a:ext uri="{FF2B5EF4-FFF2-40B4-BE49-F238E27FC236}">
                              <a16:creationId xmlns:a16="http://schemas.microsoft.com/office/drawing/2014/main" id="{5F0835E9-B2CD-6F4D-8D12-708848FCC48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2" name="Line 44">
                          <a:extLst>
                            <a:ext uri="{FF2B5EF4-FFF2-40B4-BE49-F238E27FC236}">
                              <a16:creationId xmlns:a16="http://schemas.microsoft.com/office/drawing/2014/main" id="{77D5E7D1-132B-2043-B630-DFCF627E740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3" name="Line 45">
                          <a:extLst>
                            <a:ext uri="{FF2B5EF4-FFF2-40B4-BE49-F238E27FC236}">
                              <a16:creationId xmlns:a16="http://schemas.microsoft.com/office/drawing/2014/main" id="{1D72555B-04C4-9D4D-8B22-ECC0EC3126A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" name="Line 46">
                          <a:extLst>
                            <a:ext uri="{FF2B5EF4-FFF2-40B4-BE49-F238E27FC236}">
                              <a16:creationId xmlns:a16="http://schemas.microsoft.com/office/drawing/2014/main" id="{C722CD05-7720-9D44-84F3-3E4F56CDF70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" name="Line 47">
                          <a:extLst>
                            <a:ext uri="{FF2B5EF4-FFF2-40B4-BE49-F238E27FC236}">
                              <a16:creationId xmlns:a16="http://schemas.microsoft.com/office/drawing/2014/main" id="{CD36233B-E3F0-6F41-BA28-0EF4262A0B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6" name="Line 48">
                          <a:extLst>
                            <a:ext uri="{FF2B5EF4-FFF2-40B4-BE49-F238E27FC236}">
                              <a16:creationId xmlns:a16="http://schemas.microsoft.com/office/drawing/2014/main" id="{D7A1DFCB-CD51-D049-A9A2-1040964857D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" name="Line 49">
                          <a:extLst>
                            <a:ext uri="{FF2B5EF4-FFF2-40B4-BE49-F238E27FC236}">
                              <a16:creationId xmlns:a16="http://schemas.microsoft.com/office/drawing/2014/main" id="{E8C6B7F8-DE3E-E543-B324-82B9DB2E323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" name="Freeform 50">
                          <a:extLst>
                            <a:ext uri="{FF2B5EF4-FFF2-40B4-BE49-F238E27FC236}">
                              <a16:creationId xmlns:a16="http://schemas.microsoft.com/office/drawing/2014/main" id="{3D2FA0AD-8A8E-6645-9710-ABCEC468E875}"/>
                            </a:ext>
                          </a:extLst>
                        </p:cNvPr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1026 w 1537"/>
                            <a:gd name="T1" fmla="*/ 1264 h 1768"/>
                            <a:gd name="T2" fmla="*/ 1208 w 1537"/>
                            <a:gd name="T3" fmla="*/ 1402 h 1768"/>
                            <a:gd name="T4" fmla="*/ 1370 w 1537"/>
                            <a:gd name="T5" fmla="*/ 1528 h 1768"/>
                            <a:gd name="T6" fmla="*/ 1560 w 1537"/>
                            <a:gd name="T7" fmla="*/ 1654 h 1768"/>
                            <a:gd name="T8" fmla="*/ 1733 w 1537"/>
                            <a:gd name="T9" fmla="*/ 1768 h 1768"/>
                            <a:gd name="T10" fmla="*/ 1740 w 1537"/>
                            <a:gd name="T11" fmla="*/ 1768 h 1768"/>
                            <a:gd name="T12" fmla="*/ 1567 w 1537"/>
                            <a:gd name="T13" fmla="*/ 1654 h 1768"/>
                            <a:gd name="T14" fmla="*/ 1376 w 1537"/>
                            <a:gd name="T15" fmla="*/ 1534 h 1768"/>
                            <a:gd name="T16" fmla="*/ 1216 w 1537"/>
                            <a:gd name="T17" fmla="*/ 1402 h 1768"/>
                            <a:gd name="T18" fmla="*/ 1032 w 1537"/>
                            <a:gd name="T19" fmla="*/ 1258 h 1768"/>
                            <a:gd name="T20" fmla="*/ 880 w 1537"/>
                            <a:gd name="T21" fmla="*/ 1115 h 1768"/>
                            <a:gd name="T22" fmla="*/ 706 w 1537"/>
                            <a:gd name="T23" fmla="*/ 959 h 1768"/>
                            <a:gd name="T24" fmla="*/ 574 w 1537"/>
                            <a:gd name="T25" fmla="*/ 803 h 1768"/>
                            <a:gd name="T26" fmla="*/ 416 w 1537"/>
                            <a:gd name="T27" fmla="*/ 647 h 1768"/>
                            <a:gd name="T28" fmla="*/ 308 w 1537"/>
                            <a:gd name="T29" fmla="*/ 485 h 1768"/>
                            <a:gd name="T30" fmla="*/ 206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206 w 1537"/>
                            <a:gd name="T41" fmla="*/ 335 h 1768"/>
                            <a:gd name="T42" fmla="*/ 308 w 1537"/>
                            <a:gd name="T43" fmla="*/ 491 h 1768"/>
                            <a:gd name="T44" fmla="*/ 416 w 1537"/>
                            <a:gd name="T45" fmla="*/ 653 h 1768"/>
                            <a:gd name="T46" fmla="*/ 574 w 1537"/>
                            <a:gd name="T47" fmla="*/ 809 h 1768"/>
                            <a:gd name="T48" fmla="*/ 706 w 1537"/>
                            <a:gd name="T49" fmla="*/ 965 h 1768"/>
                            <a:gd name="T50" fmla="*/ 880 w 1537"/>
                            <a:gd name="T51" fmla="*/ 1121 h 1768"/>
                            <a:gd name="T52" fmla="*/ 1026 w 1537"/>
                            <a:gd name="T53" fmla="*/ 1264 h 1768"/>
                            <a:gd name="T54" fmla="*/ 1026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9" name="Group 51">
                          <a:extLst>
                            <a:ext uri="{FF2B5EF4-FFF2-40B4-BE49-F238E27FC236}">
                              <a16:creationId xmlns:a16="http://schemas.microsoft.com/office/drawing/2014/main" id="{836D24FB-89E7-214E-A1A8-DF11B7ACE8FF}"/>
                            </a:ext>
                          </a:extLst>
                        </p:cNvPr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16" name="Oval 52">
                            <a:extLst>
                              <a:ext uri="{FF2B5EF4-FFF2-40B4-BE49-F238E27FC236}">
                                <a16:creationId xmlns:a16="http://schemas.microsoft.com/office/drawing/2014/main" id="{CAF681B9-E094-C24B-A64B-50F65938A2A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7" name="Oval 53">
                            <a:extLst>
                              <a:ext uri="{FF2B5EF4-FFF2-40B4-BE49-F238E27FC236}">
                                <a16:creationId xmlns:a16="http://schemas.microsoft.com/office/drawing/2014/main" id="{E2CCEA91-81B0-1D44-9355-A284ECA53DE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8" name="Oval 54">
                            <a:extLst>
                              <a:ext uri="{FF2B5EF4-FFF2-40B4-BE49-F238E27FC236}">
                                <a16:creationId xmlns:a16="http://schemas.microsoft.com/office/drawing/2014/main" id="{A5232561-DD21-554E-9038-28A25D23E73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9" name="Oval 55">
                            <a:extLst>
                              <a:ext uri="{FF2B5EF4-FFF2-40B4-BE49-F238E27FC236}">
                                <a16:creationId xmlns:a16="http://schemas.microsoft.com/office/drawing/2014/main" id="{C4470403-D031-E94B-95EF-096ABB7185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0" name="Oval 56">
                            <a:extLst>
                              <a:ext uri="{FF2B5EF4-FFF2-40B4-BE49-F238E27FC236}">
                                <a16:creationId xmlns:a16="http://schemas.microsoft.com/office/drawing/2014/main" id="{D245F929-4006-EF43-8037-A032B426984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15"/>
                            <a:ext cx="757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1" name="Oval 57">
                            <a:extLst>
                              <a:ext uri="{FF2B5EF4-FFF2-40B4-BE49-F238E27FC236}">
                                <a16:creationId xmlns:a16="http://schemas.microsoft.com/office/drawing/2014/main" id="{F7DA65BB-D1F6-C84E-8832-65974E36A7D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09" y="2069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2" name="Oval 58">
                            <a:extLst>
                              <a:ext uri="{FF2B5EF4-FFF2-40B4-BE49-F238E27FC236}">
                                <a16:creationId xmlns:a16="http://schemas.microsoft.com/office/drawing/2014/main" id="{D01ABADD-7C53-FF47-B5FD-36A135D42958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3" name="Oval 59">
                            <a:extLst>
                              <a:ext uri="{FF2B5EF4-FFF2-40B4-BE49-F238E27FC236}">
                                <a16:creationId xmlns:a16="http://schemas.microsoft.com/office/drawing/2014/main" id="{9579FEF5-4422-6441-98DC-948EA6813D3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56" y="1712"/>
                            <a:ext cx="1346" cy="242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4" name="Oval 60">
                            <a:extLst>
                              <a:ext uri="{FF2B5EF4-FFF2-40B4-BE49-F238E27FC236}">
                                <a16:creationId xmlns:a16="http://schemas.microsoft.com/office/drawing/2014/main" id="{5ABEDACB-4A1E-0F4E-93AA-3081F6E1925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10"/>
                            <a:ext cx="1563" cy="272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5" name="Oval 61">
                            <a:extLst>
                              <a:ext uri="{FF2B5EF4-FFF2-40B4-BE49-F238E27FC236}">
                                <a16:creationId xmlns:a16="http://schemas.microsoft.com/office/drawing/2014/main" id="{E54F3DF8-A7B8-A043-9DEB-BD2902CED8F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61" y="1361"/>
                            <a:ext cx="1682" cy="301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6" name="Oval 62">
                            <a:extLst>
                              <a:ext uri="{FF2B5EF4-FFF2-40B4-BE49-F238E27FC236}">
                                <a16:creationId xmlns:a16="http://schemas.microsoft.com/office/drawing/2014/main" id="{EA81F90A-068A-E54F-8179-21540053F29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202"/>
                            <a:ext cx="1851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27" name="Oval 63">
                            <a:extLst>
                              <a:ext uri="{FF2B5EF4-FFF2-40B4-BE49-F238E27FC236}">
                                <a16:creationId xmlns:a16="http://schemas.microsoft.com/office/drawing/2014/main" id="{FD87957C-FC46-4444-9F83-E9E833B5A9B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80" name="Line 64">
                          <a:extLst>
                            <a:ext uri="{FF2B5EF4-FFF2-40B4-BE49-F238E27FC236}">
                              <a16:creationId xmlns:a16="http://schemas.microsoft.com/office/drawing/2014/main" id="{1B28ED28-7ADD-434C-A51D-3B91C04FC0F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" name="Line 65">
                          <a:extLst>
                            <a:ext uri="{FF2B5EF4-FFF2-40B4-BE49-F238E27FC236}">
                              <a16:creationId xmlns:a16="http://schemas.microsoft.com/office/drawing/2014/main" id="{772BDC70-3847-DA4E-B98B-F1CAE972888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" name="Line 66">
                          <a:extLst>
                            <a:ext uri="{FF2B5EF4-FFF2-40B4-BE49-F238E27FC236}">
                              <a16:creationId xmlns:a16="http://schemas.microsoft.com/office/drawing/2014/main" id="{35684242-14CA-5C45-BBD0-E5896B2D85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" name="Line 67">
                          <a:extLst>
                            <a:ext uri="{FF2B5EF4-FFF2-40B4-BE49-F238E27FC236}">
                              <a16:creationId xmlns:a16="http://schemas.microsoft.com/office/drawing/2014/main" id="{CE348AF9-19F3-1E4C-9019-5381DD5F664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" name="Line 68">
                          <a:extLst>
                            <a:ext uri="{FF2B5EF4-FFF2-40B4-BE49-F238E27FC236}">
                              <a16:creationId xmlns:a16="http://schemas.microsoft.com/office/drawing/2014/main" id="{80190B10-A4E6-774D-BCF3-9513AC7B0A8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" name="Line 69">
                          <a:extLst>
                            <a:ext uri="{FF2B5EF4-FFF2-40B4-BE49-F238E27FC236}">
                              <a16:creationId xmlns:a16="http://schemas.microsoft.com/office/drawing/2014/main" id="{A0D44513-B65E-464A-9199-3E7E214AD1A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" name="Line 70">
                          <a:extLst>
                            <a:ext uri="{FF2B5EF4-FFF2-40B4-BE49-F238E27FC236}">
                              <a16:creationId xmlns:a16="http://schemas.microsoft.com/office/drawing/2014/main" id="{8EC7713A-8322-E44F-89B1-3752612B125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" name="Line 71">
                          <a:extLst>
                            <a:ext uri="{FF2B5EF4-FFF2-40B4-BE49-F238E27FC236}">
                              <a16:creationId xmlns:a16="http://schemas.microsoft.com/office/drawing/2014/main" id="{63B895D3-3E8B-DF4B-BDB4-1AD48B1299E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8" name="Line 72">
                          <a:extLst>
                            <a:ext uri="{FF2B5EF4-FFF2-40B4-BE49-F238E27FC236}">
                              <a16:creationId xmlns:a16="http://schemas.microsoft.com/office/drawing/2014/main" id="{840DF54E-FCE3-994D-8A22-2D44AC860F4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9" name="Line 73">
                          <a:extLst>
                            <a:ext uri="{FF2B5EF4-FFF2-40B4-BE49-F238E27FC236}">
                              <a16:creationId xmlns:a16="http://schemas.microsoft.com/office/drawing/2014/main" id="{2E4F5637-28BF-A042-AE90-8EA7A1FB803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0" name="Line 74">
                          <a:extLst>
                            <a:ext uri="{FF2B5EF4-FFF2-40B4-BE49-F238E27FC236}">
                              <a16:creationId xmlns:a16="http://schemas.microsoft.com/office/drawing/2014/main" id="{C3C703A6-026E-C945-932E-1DE249D2670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1" name="Line 75">
                          <a:extLst>
                            <a:ext uri="{FF2B5EF4-FFF2-40B4-BE49-F238E27FC236}">
                              <a16:creationId xmlns:a16="http://schemas.microsoft.com/office/drawing/2014/main" id="{729A565A-D815-5648-8500-8197CED43BA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" name="Line 76">
                          <a:extLst>
                            <a:ext uri="{FF2B5EF4-FFF2-40B4-BE49-F238E27FC236}">
                              <a16:creationId xmlns:a16="http://schemas.microsoft.com/office/drawing/2014/main" id="{28218DCC-8414-904B-B581-E712C1B2AD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3" name="Line 77">
                          <a:extLst>
                            <a:ext uri="{FF2B5EF4-FFF2-40B4-BE49-F238E27FC236}">
                              <a16:creationId xmlns:a16="http://schemas.microsoft.com/office/drawing/2014/main" id="{E72CDF9D-EAAC-AD46-B100-B3ED508E5EE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4" name="Line 78">
                          <a:extLst>
                            <a:ext uri="{FF2B5EF4-FFF2-40B4-BE49-F238E27FC236}">
                              <a16:creationId xmlns:a16="http://schemas.microsoft.com/office/drawing/2014/main" id="{570ADB9E-1B83-7843-9A2C-B4A7826221F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" name="Line 79">
                          <a:extLst>
                            <a:ext uri="{FF2B5EF4-FFF2-40B4-BE49-F238E27FC236}">
                              <a16:creationId xmlns:a16="http://schemas.microsoft.com/office/drawing/2014/main" id="{9AF51599-FA20-284F-8175-5EFDFF4ECAB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6" name="Line 80">
                          <a:extLst>
                            <a:ext uri="{FF2B5EF4-FFF2-40B4-BE49-F238E27FC236}">
                              <a16:creationId xmlns:a16="http://schemas.microsoft.com/office/drawing/2014/main" id="{F0A3A335-F41B-634C-8960-E2C97148190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7" name="Line 81">
                          <a:extLst>
                            <a:ext uri="{FF2B5EF4-FFF2-40B4-BE49-F238E27FC236}">
                              <a16:creationId xmlns:a16="http://schemas.microsoft.com/office/drawing/2014/main" id="{A4D702EB-8BB6-E447-A6B9-3B9A300AAD4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8" name="Line 82">
                          <a:extLst>
                            <a:ext uri="{FF2B5EF4-FFF2-40B4-BE49-F238E27FC236}">
                              <a16:creationId xmlns:a16="http://schemas.microsoft.com/office/drawing/2014/main" id="{AEB586FF-04C0-374E-BCD5-753E5A894D3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9" name="Line 83">
                          <a:extLst>
                            <a:ext uri="{FF2B5EF4-FFF2-40B4-BE49-F238E27FC236}">
                              <a16:creationId xmlns:a16="http://schemas.microsoft.com/office/drawing/2014/main" id="{10A1494D-10C9-BE4A-8E39-0A8495C25BE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0" name="Line 84">
                          <a:extLst>
                            <a:ext uri="{FF2B5EF4-FFF2-40B4-BE49-F238E27FC236}">
                              <a16:creationId xmlns:a16="http://schemas.microsoft.com/office/drawing/2014/main" id="{CDB60B5F-916F-5741-AEF3-22B7339F1CA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1" name="Line 85">
                          <a:extLst>
                            <a:ext uri="{FF2B5EF4-FFF2-40B4-BE49-F238E27FC236}">
                              <a16:creationId xmlns:a16="http://schemas.microsoft.com/office/drawing/2014/main" id="{3BD01527-7B6A-954E-A58F-8F5915BF5B9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2" name="Line 86">
                          <a:extLst>
                            <a:ext uri="{FF2B5EF4-FFF2-40B4-BE49-F238E27FC236}">
                              <a16:creationId xmlns:a16="http://schemas.microsoft.com/office/drawing/2014/main" id="{C2F53917-3A95-A244-9731-DB97639615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3" name="Line 87">
                          <a:extLst>
                            <a:ext uri="{FF2B5EF4-FFF2-40B4-BE49-F238E27FC236}">
                              <a16:creationId xmlns:a16="http://schemas.microsoft.com/office/drawing/2014/main" id="{8E51CC82-4E75-9E48-A5D1-C580543745B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4" name="Line 88">
                          <a:extLst>
                            <a:ext uri="{FF2B5EF4-FFF2-40B4-BE49-F238E27FC236}">
                              <a16:creationId xmlns:a16="http://schemas.microsoft.com/office/drawing/2014/main" id="{7479F8C4-3416-D94F-8E9B-D9AA73168EB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5" name="Line 89">
                          <a:extLst>
                            <a:ext uri="{FF2B5EF4-FFF2-40B4-BE49-F238E27FC236}">
                              <a16:creationId xmlns:a16="http://schemas.microsoft.com/office/drawing/2014/main" id="{F8D92A06-01FA-4743-A03F-1052FED4668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6" name="Line 90">
                          <a:extLst>
                            <a:ext uri="{FF2B5EF4-FFF2-40B4-BE49-F238E27FC236}">
                              <a16:creationId xmlns:a16="http://schemas.microsoft.com/office/drawing/2014/main" id="{47BCD1EE-8B5E-FE44-93AD-62B3491F404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" name="Line 91">
                          <a:extLst>
                            <a:ext uri="{FF2B5EF4-FFF2-40B4-BE49-F238E27FC236}">
                              <a16:creationId xmlns:a16="http://schemas.microsoft.com/office/drawing/2014/main" id="{73247719-66DC-BF42-A2DE-587828BAA6B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" name="Line 92">
                          <a:extLst>
                            <a:ext uri="{FF2B5EF4-FFF2-40B4-BE49-F238E27FC236}">
                              <a16:creationId xmlns:a16="http://schemas.microsoft.com/office/drawing/2014/main" id="{B1A32EA3-7CD8-184E-A626-F86D6FA721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" name="Line 93">
                          <a:extLst>
                            <a:ext uri="{FF2B5EF4-FFF2-40B4-BE49-F238E27FC236}">
                              <a16:creationId xmlns:a16="http://schemas.microsoft.com/office/drawing/2014/main" id="{867BA3C4-11ED-2241-BB13-28F40726BC0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Line 94">
                          <a:extLst>
                            <a:ext uri="{FF2B5EF4-FFF2-40B4-BE49-F238E27FC236}">
                              <a16:creationId xmlns:a16="http://schemas.microsoft.com/office/drawing/2014/main" id="{DFEA0A86-34D2-944D-84B7-4EF9988BA08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" name="Line 95">
                          <a:extLst>
                            <a:ext uri="{FF2B5EF4-FFF2-40B4-BE49-F238E27FC236}">
                              <a16:creationId xmlns:a16="http://schemas.microsoft.com/office/drawing/2014/main" id="{D663ABA0-57C2-D447-92BB-C41BA06C177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" name="Line 96">
                          <a:extLst>
                            <a:ext uri="{FF2B5EF4-FFF2-40B4-BE49-F238E27FC236}">
                              <a16:creationId xmlns:a16="http://schemas.microsoft.com/office/drawing/2014/main" id="{14B9DDF9-3FBD-134E-9996-2640273A4E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" name="Line 97">
                          <a:extLst>
                            <a:ext uri="{FF2B5EF4-FFF2-40B4-BE49-F238E27FC236}">
                              <a16:creationId xmlns:a16="http://schemas.microsoft.com/office/drawing/2014/main" id="{D44E5DA4-1D8D-194E-9D20-B5E16F430F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Line 98">
                          <a:extLst>
                            <a:ext uri="{FF2B5EF4-FFF2-40B4-BE49-F238E27FC236}">
                              <a16:creationId xmlns:a16="http://schemas.microsoft.com/office/drawing/2014/main" id="{A0F1EE4A-6412-EA49-AA8B-837EA98CA1D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5" name="Line 99">
                          <a:extLst>
                            <a:ext uri="{FF2B5EF4-FFF2-40B4-BE49-F238E27FC236}">
                              <a16:creationId xmlns:a16="http://schemas.microsoft.com/office/drawing/2014/main" id="{B7C1117E-CCF9-434B-8737-5D4BEACD43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0" name="Group 100">
                <a:extLst>
                  <a:ext uri="{FF2B5EF4-FFF2-40B4-BE49-F238E27FC236}">
                    <a16:creationId xmlns:a16="http://schemas.microsoft.com/office/drawing/2014/main" id="{64EBBC55-4005-FE4E-AC4F-FBB79CDB40F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21" name="Line 101">
                  <a:extLst>
                    <a:ext uri="{FF2B5EF4-FFF2-40B4-BE49-F238E27FC236}">
                      <a16:creationId xmlns:a16="http://schemas.microsoft.com/office/drawing/2014/main" id="{35FAA219-FE2F-1F41-BF14-30D3648E008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02">
                  <a:extLst>
                    <a:ext uri="{FF2B5EF4-FFF2-40B4-BE49-F238E27FC236}">
                      <a16:creationId xmlns:a16="http://schemas.microsoft.com/office/drawing/2014/main" id="{5CE80DA7-0644-354C-9898-056E05501E3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" name="Group 103">
                  <a:extLst>
                    <a:ext uri="{FF2B5EF4-FFF2-40B4-BE49-F238E27FC236}">
                      <a16:creationId xmlns:a16="http://schemas.microsoft.com/office/drawing/2014/main" id="{C51C629C-B58A-B240-AA04-1530C0CC8130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24" name="Line 104">
                    <a:extLst>
                      <a:ext uri="{FF2B5EF4-FFF2-40B4-BE49-F238E27FC236}">
                        <a16:creationId xmlns:a16="http://schemas.microsoft.com/office/drawing/2014/main" id="{CF1D3AEE-E6F2-134C-8180-C5B510F7587D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105">
                    <a:extLst>
                      <a:ext uri="{FF2B5EF4-FFF2-40B4-BE49-F238E27FC236}">
                        <a16:creationId xmlns:a16="http://schemas.microsoft.com/office/drawing/2014/main" id="{8295FAF4-8E03-5B47-8F4A-BDE0C770CB43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06">
                    <a:extLst>
                      <a:ext uri="{FF2B5EF4-FFF2-40B4-BE49-F238E27FC236}">
                        <a16:creationId xmlns:a16="http://schemas.microsoft.com/office/drawing/2014/main" id="{2E734C9E-920A-FA47-A24F-0A2B5112678D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107">
                    <a:extLst>
                      <a:ext uri="{FF2B5EF4-FFF2-40B4-BE49-F238E27FC236}">
                        <a16:creationId xmlns:a16="http://schemas.microsoft.com/office/drawing/2014/main" id="{12EE8FE3-3DB2-CE46-A747-DA2CBDE2DA6A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108">
                    <a:extLst>
                      <a:ext uri="{FF2B5EF4-FFF2-40B4-BE49-F238E27FC236}">
                        <a16:creationId xmlns:a16="http://schemas.microsoft.com/office/drawing/2014/main" id="{5F787371-53D9-CA4D-B670-E6DCA86C3A31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109">
                    <a:extLst>
                      <a:ext uri="{FF2B5EF4-FFF2-40B4-BE49-F238E27FC236}">
                        <a16:creationId xmlns:a16="http://schemas.microsoft.com/office/drawing/2014/main" id="{615E076D-8644-D64C-8C3A-BA0EFE01BABD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110">
                    <a:extLst>
                      <a:ext uri="{FF2B5EF4-FFF2-40B4-BE49-F238E27FC236}">
                        <a16:creationId xmlns:a16="http://schemas.microsoft.com/office/drawing/2014/main" id="{3C6154EF-3165-EA46-826B-EB7E32435D23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111">
                    <a:extLst>
                      <a:ext uri="{FF2B5EF4-FFF2-40B4-BE49-F238E27FC236}">
                        <a16:creationId xmlns:a16="http://schemas.microsoft.com/office/drawing/2014/main" id="{0D68AAE4-EECF-EF49-8DD3-F3208A6C2A4E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112">
                    <a:extLst>
                      <a:ext uri="{FF2B5EF4-FFF2-40B4-BE49-F238E27FC236}">
                        <a16:creationId xmlns:a16="http://schemas.microsoft.com/office/drawing/2014/main" id="{60BFB528-3887-5844-8FD2-8FD25A5B3E10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113">
              <a:extLst>
                <a:ext uri="{FF2B5EF4-FFF2-40B4-BE49-F238E27FC236}">
                  <a16:creationId xmlns:a16="http://schemas.microsoft.com/office/drawing/2014/main" id="{CEDA27E1-68C8-D846-A9BB-6775F5B5BBD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7" name="Freeform 114">
                <a:extLst>
                  <a:ext uri="{FF2B5EF4-FFF2-40B4-BE49-F238E27FC236}">
                    <a16:creationId xmlns:a16="http://schemas.microsoft.com/office/drawing/2014/main" id="{5E9C93A8-3A65-4C42-97FF-301BC46EE8C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990 w 1435"/>
                  <a:gd name="T1" fmla="*/ 1150 h 1618"/>
                  <a:gd name="T2" fmla="*/ 858 w 1435"/>
                  <a:gd name="T3" fmla="*/ 1019 h 1618"/>
                  <a:gd name="T4" fmla="*/ 688 w 1435"/>
                  <a:gd name="T5" fmla="*/ 875 h 1618"/>
                  <a:gd name="T6" fmla="*/ 568 w 1435"/>
                  <a:gd name="T7" fmla="*/ 737 h 1618"/>
                  <a:gd name="T8" fmla="*/ 416 w 1435"/>
                  <a:gd name="T9" fmla="*/ 593 h 1618"/>
                  <a:gd name="T10" fmla="*/ 314 w 1435"/>
                  <a:gd name="T11" fmla="*/ 443 h 1618"/>
                  <a:gd name="T12" fmla="*/ 212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212 w 1435"/>
                  <a:gd name="T23" fmla="*/ 305 h 1618"/>
                  <a:gd name="T24" fmla="*/ 308 w 1435"/>
                  <a:gd name="T25" fmla="*/ 449 h 1618"/>
                  <a:gd name="T26" fmla="*/ 416 w 1435"/>
                  <a:gd name="T27" fmla="*/ 593 h 1618"/>
                  <a:gd name="T28" fmla="*/ 568 w 1435"/>
                  <a:gd name="T29" fmla="*/ 737 h 1618"/>
                  <a:gd name="T30" fmla="*/ 688 w 1435"/>
                  <a:gd name="T31" fmla="*/ 881 h 1618"/>
                  <a:gd name="T32" fmla="*/ 852 w 1435"/>
                  <a:gd name="T33" fmla="*/ 1019 h 1618"/>
                  <a:gd name="T34" fmla="*/ 990 w 1435"/>
                  <a:gd name="T35" fmla="*/ 1150 h 1618"/>
                  <a:gd name="T36" fmla="*/ 1166 w 1435"/>
                  <a:gd name="T37" fmla="*/ 1276 h 1618"/>
                  <a:gd name="T38" fmla="*/ 1307 w 1435"/>
                  <a:gd name="T39" fmla="*/ 1396 h 1618"/>
                  <a:gd name="T40" fmla="*/ 1479 w 1435"/>
                  <a:gd name="T41" fmla="*/ 1510 h 1618"/>
                  <a:gd name="T42" fmla="*/ 1633 w 1435"/>
                  <a:gd name="T43" fmla="*/ 1618 h 1618"/>
                  <a:gd name="T44" fmla="*/ 1640 w 1435"/>
                  <a:gd name="T45" fmla="*/ 1618 h 1618"/>
                  <a:gd name="T46" fmla="*/ 1487 w 1435"/>
                  <a:gd name="T47" fmla="*/ 1510 h 1618"/>
                  <a:gd name="T48" fmla="*/ 1314 w 1435"/>
                  <a:gd name="T49" fmla="*/ 1396 h 1618"/>
                  <a:gd name="T50" fmla="*/ 1166 w 1435"/>
                  <a:gd name="T51" fmla="*/ 1276 h 1618"/>
                  <a:gd name="T52" fmla="*/ 990 w 1435"/>
                  <a:gd name="T53" fmla="*/ 1150 h 1618"/>
                  <a:gd name="T54" fmla="*/ 990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15">
                <a:extLst>
                  <a:ext uri="{FF2B5EF4-FFF2-40B4-BE49-F238E27FC236}">
                    <a16:creationId xmlns:a16="http://schemas.microsoft.com/office/drawing/2014/main" id="{18F18DA2-F012-9C43-96ED-1AFE0371D7F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1074 w 1668"/>
                  <a:gd name="T1" fmla="*/ 1463 h 2014"/>
                  <a:gd name="T2" fmla="*/ 883 w 1668"/>
                  <a:gd name="T3" fmla="*/ 1289 h 2014"/>
                  <a:gd name="T4" fmla="*/ 712 w 1668"/>
                  <a:gd name="T5" fmla="*/ 1115 h 2014"/>
                  <a:gd name="T6" fmla="*/ 557 w 1668"/>
                  <a:gd name="T7" fmla="*/ 929 h 2014"/>
                  <a:gd name="T8" fmla="*/ 404 w 1668"/>
                  <a:gd name="T9" fmla="*/ 743 h 2014"/>
                  <a:gd name="T10" fmla="*/ 290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90 w 1668"/>
                  <a:gd name="T25" fmla="*/ 569 h 2014"/>
                  <a:gd name="T26" fmla="*/ 404 w 1668"/>
                  <a:gd name="T27" fmla="*/ 755 h 2014"/>
                  <a:gd name="T28" fmla="*/ 557 w 1668"/>
                  <a:gd name="T29" fmla="*/ 935 h 2014"/>
                  <a:gd name="T30" fmla="*/ 712 w 1668"/>
                  <a:gd name="T31" fmla="*/ 1115 h 2014"/>
                  <a:gd name="T32" fmla="*/ 883 w 1668"/>
                  <a:gd name="T33" fmla="*/ 1295 h 2014"/>
                  <a:gd name="T34" fmla="*/ 1074 w 1668"/>
                  <a:gd name="T35" fmla="*/ 1463 h 2014"/>
                  <a:gd name="T36" fmla="*/ 1273 w 1668"/>
                  <a:gd name="T37" fmla="*/ 1618 h 2014"/>
                  <a:gd name="T38" fmla="*/ 1459 w 1668"/>
                  <a:gd name="T39" fmla="*/ 1762 h 2014"/>
                  <a:gd name="T40" fmla="*/ 1673 w 1668"/>
                  <a:gd name="T41" fmla="*/ 1894 h 2014"/>
                  <a:gd name="T42" fmla="*/ 1861 w 1668"/>
                  <a:gd name="T43" fmla="*/ 2014 h 2014"/>
                  <a:gd name="T44" fmla="*/ 1868 w 1668"/>
                  <a:gd name="T45" fmla="*/ 2014 h 2014"/>
                  <a:gd name="T46" fmla="*/ 1673 w 1668"/>
                  <a:gd name="T47" fmla="*/ 1894 h 2014"/>
                  <a:gd name="T48" fmla="*/ 1459 w 1668"/>
                  <a:gd name="T49" fmla="*/ 1762 h 2014"/>
                  <a:gd name="T50" fmla="*/ 1273 w 1668"/>
                  <a:gd name="T51" fmla="*/ 1618 h 2014"/>
                  <a:gd name="T52" fmla="*/ 1074 w 1668"/>
                  <a:gd name="T53" fmla="*/ 1463 h 2014"/>
                  <a:gd name="T54" fmla="*/ 1074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116">
                <a:extLst>
                  <a:ext uri="{FF2B5EF4-FFF2-40B4-BE49-F238E27FC236}">
                    <a16:creationId xmlns:a16="http://schemas.microsoft.com/office/drawing/2014/main" id="{CB5424AB-3993-FA41-90FC-282E0F7E7A8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" name="Rectangle 117">
                <a:extLst>
                  <a:ext uri="{FF2B5EF4-FFF2-40B4-BE49-F238E27FC236}">
                    <a16:creationId xmlns:a16="http://schemas.microsoft.com/office/drawing/2014/main" id="{E2052F36-5010-4B41-BEF0-5484B4CF3E0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118">
                <a:extLst>
                  <a:ext uri="{FF2B5EF4-FFF2-40B4-BE49-F238E27FC236}">
                    <a16:creationId xmlns:a16="http://schemas.microsoft.com/office/drawing/2014/main" id="{4F9184B9-0B9A-9046-8414-52A0A870DAD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2" name="Rectangle 119">
                <a:extLst>
                  <a:ext uri="{FF2B5EF4-FFF2-40B4-BE49-F238E27FC236}">
                    <a16:creationId xmlns:a16="http://schemas.microsoft.com/office/drawing/2014/main" id="{26717F2E-98F7-4E4D-B49F-4C2BEC7ECC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835848">
                <a:off x="688" y="1719"/>
                <a:ext cx="2419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3" name="Group 120">
                <a:extLst>
                  <a:ext uri="{FF2B5EF4-FFF2-40B4-BE49-F238E27FC236}">
                    <a16:creationId xmlns:a16="http://schemas.microsoft.com/office/drawing/2014/main" id="{B181B415-9917-5945-A6A7-839519C12B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4" name="Oval 121">
                  <a:extLst>
                    <a:ext uri="{FF2B5EF4-FFF2-40B4-BE49-F238E27FC236}">
                      <a16:creationId xmlns:a16="http://schemas.microsoft.com/office/drawing/2014/main" id="{555FA2E8-D76F-7149-B13B-CA1F432E9D6B}"/>
                    </a:ext>
                  </a:extLst>
                </p:cNvPr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91" y="1416"/>
                  <a:ext cx="269" cy="16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Freeform 122">
                  <a:extLst>
                    <a:ext uri="{FF2B5EF4-FFF2-40B4-BE49-F238E27FC236}">
                      <a16:creationId xmlns:a16="http://schemas.microsoft.com/office/drawing/2014/main" id="{48DAFD6F-16DC-3044-B175-49108972C96B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Freeform 123">
                  <a:extLst>
                    <a:ext uri="{FF2B5EF4-FFF2-40B4-BE49-F238E27FC236}">
                      <a16:creationId xmlns:a16="http://schemas.microsoft.com/office/drawing/2014/main" id="{27E27FC9-52D8-8649-B20F-A096D33A7A17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144" y="1364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Freeform 124">
                  <a:extLst>
                    <a:ext uri="{FF2B5EF4-FFF2-40B4-BE49-F238E27FC236}">
                      <a16:creationId xmlns:a16="http://schemas.microsoft.com/office/drawing/2014/main" id="{3D3DFBA7-DF07-194B-A1C5-02BD8C6A033A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202" y="1270"/>
                  <a:ext cx="203" cy="195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" name="Freeform 125">
                  <a:extLst>
                    <a:ext uri="{FF2B5EF4-FFF2-40B4-BE49-F238E27FC236}">
                      <a16:creationId xmlns:a16="http://schemas.microsoft.com/office/drawing/2014/main" id="{96C480FD-1FE4-414E-AFFA-6B506331B678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330" y="1263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465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97025"/>
            <a:ext cx="7762875" cy="197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65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3878263"/>
            <a:ext cx="6391275" cy="17494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8" name="Rectangle 128">
            <a:extLst>
              <a:ext uri="{FF2B5EF4-FFF2-40B4-BE49-F238E27FC236}">
                <a16:creationId xmlns:a16="http://schemas.microsoft.com/office/drawing/2014/main" id="{6DC72A5D-7297-CA4C-A660-B22B0C47DA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" name="Rectangle 129">
            <a:extLst>
              <a:ext uri="{FF2B5EF4-FFF2-40B4-BE49-F238E27FC236}">
                <a16:creationId xmlns:a16="http://schemas.microsoft.com/office/drawing/2014/main" id="{D5773249-3145-5F49-805B-950BA4350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" name="Rectangle 130">
            <a:extLst>
              <a:ext uri="{FF2B5EF4-FFF2-40B4-BE49-F238E27FC236}">
                <a16:creationId xmlns:a16="http://schemas.microsoft.com/office/drawing/2014/main" id="{3172ED46-D009-CD48-BD29-50E36CBE7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84D8F9F-5C19-B34E-97DF-3BEBACBDA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1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2FE160F8-C4B6-3C4B-B1F0-0E557443C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B9479BAB-14A6-154A-8006-4A94C6266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34D90070-2460-E44D-8FF4-9E3B8C3F1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89DC4-C4E2-F54C-84EA-F56FF6D56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4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7813"/>
            <a:ext cx="2054225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0275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251F461D-40DC-C749-B7FB-9631B1AF2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7DB3A9C7-E96A-AF47-BC49-67F906275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50A13CF4-FAB7-7D4F-A20F-E1EF19D66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E545B-8D91-EB48-890C-208664F89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1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848" y="2126481"/>
            <a:ext cx="7761605" cy="14673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695" y="3879004"/>
            <a:ext cx="6391910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9529-4248-E64A-B248-2D07A629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C0FE-F6D7-D447-A3FA-E2628E0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A5EE-FE45-B742-9735-AFBB610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D1BC2-A76E-6546-BBA5-5278704C7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77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2FEF-6BFF-1B4D-9187-C44A78E6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75C7-F7EC-144C-BDB3-08240F3D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7CC7-C3DE-C245-B156-572E395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0460E-0E41-BA4E-AE60-A03945C24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7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11" y="4398740"/>
            <a:ext cx="7761605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11" y="2901332"/>
            <a:ext cx="7761605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8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2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1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8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49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DE16-8404-3F49-A5AB-494BE53A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B84E-082C-3F49-AC6B-D1801C4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052E-8E66-9F4E-BC91-67358F59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CEC67-0B5D-1C4C-8513-FED6C35A5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7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565" y="1594068"/>
            <a:ext cx="4026650" cy="4509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403" y="1594068"/>
            <a:ext cx="4026650" cy="4509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2A2DD-31B9-FF47-A580-0E17FBB2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884E36-903A-404D-8074-B9B7750C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04FEA8-5AA3-B44D-A66A-503793BD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AC39A-CC9C-C640-801B-A9D9A4A2A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53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274131"/>
            <a:ext cx="8218170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2270"/>
            <a:ext cx="403457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2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5" indent="0">
              <a:buNone/>
              <a:defRPr sz="1600" b="1"/>
            </a:lvl4pPr>
            <a:lvl5pPr marL="1825687" indent="0">
              <a:buNone/>
              <a:defRPr sz="1600" b="1"/>
            </a:lvl5pPr>
            <a:lvl6pPr marL="2282109" indent="0">
              <a:buNone/>
              <a:defRPr sz="1600" b="1"/>
            </a:lvl6pPr>
            <a:lvl7pPr marL="2738530" indent="0">
              <a:buNone/>
              <a:defRPr sz="1600" b="1"/>
            </a:lvl7pPr>
            <a:lvl8pPr marL="3194952" indent="0">
              <a:buNone/>
              <a:defRPr sz="1600" b="1"/>
            </a:lvl8pPr>
            <a:lvl9pPr marL="36513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0847"/>
            <a:ext cx="403457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575" y="1532270"/>
            <a:ext cx="4036161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2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5" indent="0">
              <a:buNone/>
              <a:defRPr sz="1600" b="1"/>
            </a:lvl4pPr>
            <a:lvl5pPr marL="1825687" indent="0">
              <a:buNone/>
              <a:defRPr sz="1600" b="1"/>
            </a:lvl5pPr>
            <a:lvl6pPr marL="2282109" indent="0">
              <a:buNone/>
              <a:defRPr sz="1600" b="1"/>
            </a:lvl6pPr>
            <a:lvl7pPr marL="2738530" indent="0">
              <a:buNone/>
              <a:defRPr sz="1600" b="1"/>
            </a:lvl7pPr>
            <a:lvl8pPr marL="3194952" indent="0">
              <a:buNone/>
              <a:defRPr sz="1600" b="1"/>
            </a:lvl8pPr>
            <a:lvl9pPr marL="36513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575" y="2170847"/>
            <a:ext cx="4036161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CFB672-6A57-5F47-A7D6-F791B1DF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834B50-DD9F-4C43-B076-7A286AB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517588-5D3D-F147-AEF3-C0010D54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FF3CA-47AB-784E-BC7C-8CCE0F41F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513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1D03AD-262A-2046-B931-4E37D352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E13F02-87AB-EA49-9D1D-6D5186D0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6745609-783E-BA4E-AE40-799E415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0AFF3-F2C7-1243-BA30-5F8DCDB17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68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30B6D0-A0E3-9E44-BDE7-F64BF860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9EF304-9103-9145-9CA3-74A880BE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1334D9-2C8E-1245-9CED-EBE151DE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957A-4931-C44E-A39D-298DC9533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36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44"/>
            <a:ext cx="3004135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085" y="272546"/>
            <a:ext cx="5104650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2444"/>
            <a:ext cx="3004135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6422" indent="0">
              <a:buNone/>
              <a:defRPr sz="1200"/>
            </a:lvl2pPr>
            <a:lvl3pPr marL="912843" indent="0">
              <a:buNone/>
              <a:defRPr sz="1000"/>
            </a:lvl3pPr>
            <a:lvl4pPr marL="1369265" indent="0">
              <a:buNone/>
              <a:defRPr sz="900"/>
            </a:lvl4pPr>
            <a:lvl5pPr marL="1825687" indent="0">
              <a:buNone/>
              <a:defRPr sz="900"/>
            </a:lvl5pPr>
            <a:lvl6pPr marL="2282109" indent="0">
              <a:buNone/>
              <a:defRPr sz="900"/>
            </a:lvl6pPr>
            <a:lvl7pPr marL="2738530" indent="0">
              <a:buNone/>
              <a:defRPr sz="900"/>
            </a:lvl7pPr>
            <a:lvl8pPr marL="3194952" indent="0">
              <a:buNone/>
              <a:defRPr sz="900"/>
            </a:lvl8pPr>
            <a:lvl9pPr marL="36513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D3D63A-32CB-EE44-B425-B5216FA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592CF6-8F46-1A42-9408-A11619A0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EFFCDB-2DFB-9147-B0F9-13B4D1E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F47F7-C32C-6F4F-9B56-A0EA2AC91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4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B61910E0-DD06-3D4B-93E9-3FF17DDF8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5D77156D-60EB-9548-8E05-4DABFDF9B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47D72901-B078-964F-A90E-FC03E4C32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707B0-3008-1F4F-AD65-9ADC8C7A4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031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799" y="4791710"/>
            <a:ext cx="5478780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799" y="611640"/>
            <a:ext cx="5478780" cy="410718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22" indent="0">
              <a:buNone/>
              <a:defRPr sz="2800"/>
            </a:lvl2pPr>
            <a:lvl3pPr marL="912843" indent="0">
              <a:buNone/>
              <a:defRPr sz="2400"/>
            </a:lvl3pPr>
            <a:lvl4pPr marL="1369265" indent="0">
              <a:buNone/>
              <a:defRPr sz="2000"/>
            </a:lvl4pPr>
            <a:lvl5pPr marL="1825687" indent="0">
              <a:buNone/>
              <a:defRPr sz="2000"/>
            </a:lvl5pPr>
            <a:lvl6pPr marL="2282109" indent="0">
              <a:buNone/>
              <a:defRPr sz="2000"/>
            </a:lvl6pPr>
            <a:lvl7pPr marL="2738530" indent="0">
              <a:buNone/>
              <a:defRPr sz="2000"/>
            </a:lvl7pPr>
            <a:lvl8pPr marL="3194952" indent="0">
              <a:buNone/>
              <a:defRPr sz="2000"/>
            </a:lvl8pPr>
            <a:lvl9pPr marL="365137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799" y="5357398"/>
            <a:ext cx="5478780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6422" indent="0">
              <a:buNone/>
              <a:defRPr sz="1200"/>
            </a:lvl2pPr>
            <a:lvl3pPr marL="912843" indent="0">
              <a:buNone/>
              <a:defRPr sz="1000"/>
            </a:lvl3pPr>
            <a:lvl4pPr marL="1369265" indent="0">
              <a:buNone/>
              <a:defRPr sz="900"/>
            </a:lvl4pPr>
            <a:lvl5pPr marL="1825687" indent="0">
              <a:buNone/>
              <a:defRPr sz="900"/>
            </a:lvl5pPr>
            <a:lvl6pPr marL="2282109" indent="0">
              <a:buNone/>
              <a:defRPr sz="900"/>
            </a:lvl6pPr>
            <a:lvl7pPr marL="2738530" indent="0">
              <a:buNone/>
              <a:defRPr sz="900"/>
            </a:lvl7pPr>
            <a:lvl8pPr marL="3194952" indent="0">
              <a:buNone/>
              <a:defRPr sz="900"/>
            </a:lvl8pPr>
            <a:lvl9pPr marL="36513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A025A9-B1EB-E243-9368-E6DE14D4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CC104D-6485-7146-93F4-91D95F30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EE61BD-0687-2A43-A967-6131628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61440-3F78-B647-9088-DBAB14562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6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5E80-E7F7-B146-A4A7-16BFCA2A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784C-1563-7541-89CA-745FD376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5AA1-2973-504C-ADC5-21537F64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DD49F-3A89-AD43-8989-BDC76A0B0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429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681" y="274130"/>
            <a:ext cx="2051372" cy="58295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567" y="274130"/>
            <a:ext cx="6001927" cy="5829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CD39-0090-094C-AF77-58342D0B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5F63-69C7-8841-AFA4-F9342232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8B2-3B50-354B-86B5-726EA2C1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F2E27-B373-5042-83C2-DD108805B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A13F31F-9709-2646-8B55-528742DA7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33DB068D-1932-8343-AA99-BA9BB9C35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5DEFC7DA-3279-8242-A033-5BFFC2F8E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D71A-7EFE-1A47-ABBA-A5C366000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7025"/>
            <a:ext cx="4032250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97025"/>
            <a:ext cx="4032250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0B59A61E-4DED-EC4F-A63D-B8A612ACC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61A58D21-B937-7342-85FF-586449D9C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3FC2D147-FABA-A742-BF1F-F18FEFF5A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61259-B054-1840-AF4F-C9AE90A29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8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6">
            <a:extLst>
              <a:ext uri="{FF2B5EF4-FFF2-40B4-BE49-F238E27FC236}">
                <a16:creationId xmlns:a16="http://schemas.microsoft.com/office/drawing/2014/main" id="{9100EF42-982F-BB43-8602-9CBB50D7A2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7">
            <a:extLst>
              <a:ext uri="{FF2B5EF4-FFF2-40B4-BE49-F238E27FC236}">
                <a16:creationId xmlns:a16="http://schemas.microsoft.com/office/drawing/2014/main" id="{B1CA2A6E-F6DB-F04B-8149-918D47E23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8">
            <a:extLst>
              <a:ext uri="{FF2B5EF4-FFF2-40B4-BE49-F238E27FC236}">
                <a16:creationId xmlns:a16="http://schemas.microsoft.com/office/drawing/2014/main" id="{9101187D-58E4-164E-93AD-B800A11D3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0D733-4209-6847-944A-9FF5CF1B6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6">
            <a:extLst>
              <a:ext uri="{FF2B5EF4-FFF2-40B4-BE49-F238E27FC236}">
                <a16:creationId xmlns:a16="http://schemas.microsoft.com/office/drawing/2014/main" id="{9DB6F425-8412-0841-B5A3-373E09679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2056116C-82F6-874F-83C7-DFC9F221C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C8AC5093-CC34-7845-BFE3-9A8D3872C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F8800-6FCC-FD4B-BBE1-4D90F7637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7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>
            <a:extLst>
              <a:ext uri="{FF2B5EF4-FFF2-40B4-BE49-F238E27FC236}">
                <a16:creationId xmlns:a16="http://schemas.microsoft.com/office/drawing/2014/main" id="{20BC495D-2AB2-D94D-94D3-D91A9B607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7">
            <a:extLst>
              <a:ext uri="{FF2B5EF4-FFF2-40B4-BE49-F238E27FC236}">
                <a16:creationId xmlns:a16="http://schemas.microsoft.com/office/drawing/2014/main" id="{C3C11F4A-2773-D240-99CE-EF616BE01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8">
            <a:extLst>
              <a:ext uri="{FF2B5EF4-FFF2-40B4-BE49-F238E27FC236}">
                <a16:creationId xmlns:a16="http://schemas.microsoft.com/office/drawing/2014/main" id="{ABF29248-877E-7D4D-B62E-231DD666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BDB0-C027-7147-96B2-216EF1CFE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3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7D51810E-EE39-844F-8209-22EE113A2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7672C658-B083-404D-9973-C1232B7DB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3E1DCD9A-9936-7E4A-B9FA-E515F661B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2BB47-2A84-544D-B01E-56EA5BE739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2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1700DA4B-E169-B845-AA12-57C9DE389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B2DA60A3-499E-A442-AF76-BDD32A96C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B89A5EA4-279B-CB49-975C-0C26E1C56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32696-0124-7244-8577-A440C227F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E1C5F09-74F3-C74B-90FF-4D3814C061C4}"/>
              </a:ext>
            </a:extLst>
          </p:cNvPr>
          <p:cNvGrpSpPr>
            <a:grpSpLocks/>
          </p:cNvGrpSpPr>
          <p:nvPr/>
        </p:nvGrpSpPr>
        <p:grpSpPr bwMode="auto">
          <a:xfrm>
            <a:off x="-608013" y="760413"/>
            <a:ext cx="7531101" cy="6018212"/>
            <a:chOff x="-384" y="480"/>
            <a:chExt cx="4751" cy="3798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8F4DD0E-3BD9-7F4B-B23B-13B2F7FAE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046" name="Group 4">
                <a:extLst>
                  <a:ext uri="{FF2B5EF4-FFF2-40B4-BE49-F238E27FC236}">
                    <a16:creationId xmlns:a16="http://schemas.microsoft.com/office/drawing/2014/main" id="{C4432525-8549-8A47-BCF3-9360DF719FD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060" name="Freeform 5">
                  <a:extLst>
                    <a:ext uri="{FF2B5EF4-FFF2-40B4-BE49-F238E27FC236}">
                      <a16:creationId xmlns:a16="http://schemas.microsoft.com/office/drawing/2014/main" id="{0A1D9F52-E959-7D4B-99FF-717EF493CC22}"/>
                    </a:ext>
                  </a:extLst>
                </p:cNvPr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80 w 3271"/>
                    <a:gd name="T1" fmla="*/ 1990 h 3075"/>
                    <a:gd name="T2" fmla="*/ 225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48 w 3271"/>
                    <a:gd name="T13" fmla="*/ 216 h 3075"/>
                    <a:gd name="T14" fmla="*/ 586 w 3271"/>
                    <a:gd name="T15" fmla="*/ 42 h 3075"/>
                    <a:gd name="T16" fmla="*/ 1008 w 3271"/>
                    <a:gd name="T17" fmla="*/ 6 h 3075"/>
                    <a:gd name="T18" fmla="*/ 1494 w 3271"/>
                    <a:gd name="T19" fmla="*/ 102 h 3075"/>
                    <a:gd name="T20" fmla="*/ 2040 w 3271"/>
                    <a:gd name="T21" fmla="*/ 324 h 3075"/>
                    <a:gd name="T22" fmla="*/ 2558 w 3271"/>
                    <a:gd name="T23" fmla="*/ 659 h 3075"/>
                    <a:gd name="T24" fmla="*/ 3119 w 3271"/>
                    <a:gd name="T25" fmla="*/ 1187 h 3075"/>
                    <a:gd name="T26" fmla="*/ 3475 w 3271"/>
                    <a:gd name="T27" fmla="*/ 1702 h 3075"/>
                    <a:gd name="T28" fmla="*/ 3611 w 3271"/>
                    <a:gd name="T29" fmla="*/ 2008 h 3075"/>
                    <a:gd name="T30" fmla="*/ 3670 w 3271"/>
                    <a:gd name="T31" fmla="*/ 2302 h 3075"/>
                    <a:gd name="T32" fmla="*/ 3663 w 3271"/>
                    <a:gd name="T33" fmla="*/ 2565 h 3075"/>
                    <a:gd name="T34" fmla="*/ 3591 w 3271"/>
                    <a:gd name="T35" fmla="*/ 2781 h 3075"/>
                    <a:gd name="T36" fmla="*/ 3454 w 3271"/>
                    <a:gd name="T37" fmla="*/ 2961 h 3075"/>
                    <a:gd name="T38" fmla="*/ 3286 w 3271"/>
                    <a:gd name="T39" fmla="*/ 3075 h 3075"/>
                    <a:gd name="T40" fmla="*/ 3454 w 3271"/>
                    <a:gd name="T41" fmla="*/ 2967 h 3075"/>
                    <a:gd name="T42" fmla="*/ 3597 w 3271"/>
                    <a:gd name="T43" fmla="*/ 2787 h 3075"/>
                    <a:gd name="T44" fmla="*/ 3670 w 3271"/>
                    <a:gd name="T45" fmla="*/ 2565 h 3075"/>
                    <a:gd name="T46" fmla="*/ 3677 w 3271"/>
                    <a:gd name="T47" fmla="*/ 2302 h 3075"/>
                    <a:gd name="T48" fmla="*/ 3617 w 3271"/>
                    <a:gd name="T49" fmla="*/ 2008 h 3075"/>
                    <a:gd name="T50" fmla="*/ 3483 w 3271"/>
                    <a:gd name="T51" fmla="*/ 1702 h 3075"/>
                    <a:gd name="T52" fmla="*/ 3126 w 3271"/>
                    <a:gd name="T53" fmla="*/ 1181 h 3075"/>
                    <a:gd name="T54" fmla="*/ 2564 w 3271"/>
                    <a:gd name="T55" fmla="*/ 653 h 3075"/>
                    <a:gd name="T56" fmla="*/ 2040 w 3271"/>
                    <a:gd name="T57" fmla="*/ 318 h 3075"/>
                    <a:gd name="T58" fmla="*/ 1494 w 3271"/>
                    <a:gd name="T59" fmla="*/ 96 h 3075"/>
                    <a:gd name="T60" fmla="*/ 1008 w 3271"/>
                    <a:gd name="T61" fmla="*/ 0 h 3075"/>
                    <a:gd name="T62" fmla="*/ 580 w 3271"/>
                    <a:gd name="T63" fmla="*/ 36 h 3075"/>
                    <a:gd name="T64" fmla="*/ 243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219 w 3271"/>
                    <a:gd name="T75" fmla="*/ 1474 h 3075"/>
                    <a:gd name="T76" fmla="*/ 392 w 3271"/>
                    <a:gd name="T77" fmla="*/ 1786 h 3075"/>
                    <a:gd name="T78" fmla="*/ 966 w 3271"/>
                    <a:gd name="T79" fmla="*/ 2380 h 3075"/>
                    <a:gd name="T80" fmla="*/ 1400 w 3271"/>
                    <a:gd name="T81" fmla="*/ 2709 h 3075"/>
                    <a:gd name="T82" fmla="*/ 1861 w 3271"/>
                    <a:gd name="T83" fmla="*/ 2961 h 3075"/>
                    <a:gd name="T84" fmla="*/ 2178 w 3271"/>
                    <a:gd name="T85" fmla="*/ 3075 h 3075"/>
                    <a:gd name="T86" fmla="*/ 1720 w 3271"/>
                    <a:gd name="T87" fmla="*/ 2889 h 3075"/>
                    <a:gd name="T88" fmla="*/ 1265 w 3271"/>
                    <a:gd name="T89" fmla="*/ 2607 h 3075"/>
                    <a:gd name="T90" fmla="*/ 966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61" name="Group 6">
                  <a:extLst>
                    <a:ext uri="{FF2B5EF4-FFF2-40B4-BE49-F238E27FC236}">
                      <a16:creationId xmlns:a16="http://schemas.microsoft.com/office/drawing/2014/main" id="{FBEEB266-04E9-E24A-A8D7-AF575CFA9BE8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062" name="Freeform 7">
                    <a:extLst>
                      <a:ext uri="{FF2B5EF4-FFF2-40B4-BE49-F238E27FC236}">
                        <a16:creationId xmlns:a16="http://schemas.microsoft.com/office/drawing/2014/main" id="{1A283F46-414D-E34A-8952-CEC897A95552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4438 w 3952"/>
                      <a:gd name="T1" fmla="*/ 2860 h 3501"/>
                      <a:gd name="T2" fmla="*/ 4399 w 3952"/>
                      <a:gd name="T3" fmla="*/ 2614 h 3501"/>
                      <a:gd name="T4" fmla="*/ 4322 w 3952"/>
                      <a:gd name="T5" fmla="*/ 2368 h 3501"/>
                      <a:gd name="T6" fmla="*/ 4199 w 3952"/>
                      <a:gd name="T7" fmla="*/ 2110 h 3501"/>
                      <a:gd name="T8" fmla="*/ 4043 w 3952"/>
                      <a:gd name="T9" fmla="*/ 1853 h 3501"/>
                      <a:gd name="T10" fmla="*/ 3864 w 3952"/>
                      <a:gd name="T11" fmla="*/ 1595 h 3501"/>
                      <a:gd name="T12" fmla="*/ 3648 w 3952"/>
                      <a:gd name="T13" fmla="*/ 1343 h 3501"/>
                      <a:gd name="T14" fmla="*/ 3403 w 3952"/>
                      <a:gd name="T15" fmla="*/ 1103 h 3501"/>
                      <a:gd name="T16" fmla="*/ 3062 w 3952"/>
                      <a:gd name="T17" fmla="*/ 815 h 3501"/>
                      <a:gd name="T18" fmla="*/ 2624 w 3952"/>
                      <a:gd name="T19" fmla="*/ 522 h 3501"/>
                      <a:gd name="T20" fmla="*/ 2183 w 3952"/>
                      <a:gd name="T21" fmla="*/ 288 h 3501"/>
                      <a:gd name="T22" fmla="*/ 1750 w 3952"/>
                      <a:gd name="T23" fmla="*/ 126 h 3501"/>
                      <a:gd name="T24" fmla="*/ 1340 w 3952"/>
                      <a:gd name="T25" fmla="*/ 24 h 3501"/>
                      <a:gd name="T26" fmla="*/ 954 w 3952"/>
                      <a:gd name="T27" fmla="*/ 0 h 3501"/>
                      <a:gd name="T28" fmla="*/ 604 w 3952"/>
                      <a:gd name="T29" fmla="*/ 48 h 3501"/>
                      <a:gd name="T30" fmla="*/ 302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308 w 3952"/>
                      <a:gd name="T39" fmla="*/ 174 h 3501"/>
                      <a:gd name="T40" fmla="*/ 604 w 3952"/>
                      <a:gd name="T41" fmla="*/ 48 h 3501"/>
                      <a:gd name="T42" fmla="*/ 954 w 3952"/>
                      <a:gd name="T43" fmla="*/ 6 h 3501"/>
                      <a:gd name="T44" fmla="*/ 1340 w 3952"/>
                      <a:gd name="T45" fmla="*/ 30 h 3501"/>
                      <a:gd name="T46" fmla="*/ 1750 w 3952"/>
                      <a:gd name="T47" fmla="*/ 132 h 3501"/>
                      <a:gd name="T48" fmla="*/ 2183 w 3952"/>
                      <a:gd name="T49" fmla="*/ 294 h 3501"/>
                      <a:gd name="T50" fmla="*/ 2624 w 3952"/>
                      <a:gd name="T51" fmla="*/ 528 h 3501"/>
                      <a:gd name="T52" fmla="*/ 3055 w 3952"/>
                      <a:gd name="T53" fmla="*/ 821 h 3501"/>
                      <a:gd name="T54" fmla="*/ 3521 w 3952"/>
                      <a:gd name="T55" fmla="*/ 1223 h 3501"/>
                      <a:gd name="T56" fmla="*/ 3752 w 3952"/>
                      <a:gd name="T57" fmla="*/ 1469 h 3501"/>
                      <a:gd name="T58" fmla="*/ 3952 w 3952"/>
                      <a:gd name="T59" fmla="*/ 1727 h 3501"/>
                      <a:gd name="T60" fmla="*/ 4121 w 3952"/>
                      <a:gd name="T61" fmla="*/ 1984 h 3501"/>
                      <a:gd name="T62" fmla="*/ 4263 w 3952"/>
                      <a:gd name="T63" fmla="*/ 2236 h 3501"/>
                      <a:gd name="T64" fmla="*/ 4361 w 3952"/>
                      <a:gd name="T65" fmla="*/ 2494 h 3501"/>
                      <a:gd name="T66" fmla="*/ 4425 w 3952"/>
                      <a:gd name="T67" fmla="*/ 2740 h 3501"/>
                      <a:gd name="T68" fmla="*/ 4445 w 3952"/>
                      <a:gd name="T69" fmla="*/ 2973 h 3501"/>
                      <a:gd name="T70" fmla="*/ 4412 w 3952"/>
                      <a:gd name="T71" fmla="*/ 3255 h 3501"/>
                      <a:gd name="T72" fmla="*/ 4316 w 3952"/>
                      <a:gd name="T73" fmla="*/ 3501 h 3501"/>
                      <a:gd name="T74" fmla="*/ 4373 w 3952"/>
                      <a:gd name="T75" fmla="*/ 3387 h 3501"/>
                      <a:gd name="T76" fmla="*/ 4438 w 3952"/>
                      <a:gd name="T77" fmla="*/ 3123 h 3501"/>
                      <a:gd name="T78" fmla="*/ 4445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3" name="Freeform 8">
                    <a:extLst>
                      <a:ext uri="{FF2B5EF4-FFF2-40B4-BE49-F238E27FC236}">
                        <a16:creationId xmlns:a16="http://schemas.microsoft.com/office/drawing/2014/main" id="{08EF1D43-44A7-FD4B-B3FA-0DB1FE6F8CC9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754 w 3791"/>
                      <a:gd name="T1" fmla="*/ 2416 h 3363"/>
                      <a:gd name="T2" fmla="*/ 458 w 3791"/>
                      <a:gd name="T3" fmla="*/ 2062 h 3363"/>
                      <a:gd name="T4" fmla="*/ 254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78 w 3791"/>
                      <a:gd name="T15" fmla="*/ 246 h 3363"/>
                      <a:gd name="T16" fmla="*/ 658 w 3791"/>
                      <a:gd name="T17" fmla="*/ 48 h 3363"/>
                      <a:gd name="T18" fmla="*/ 1158 w 3791"/>
                      <a:gd name="T19" fmla="*/ 6 h 3363"/>
                      <a:gd name="T20" fmla="*/ 1738 w 3791"/>
                      <a:gd name="T21" fmla="*/ 120 h 3363"/>
                      <a:gd name="T22" fmla="*/ 2360 w 3791"/>
                      <a:gd name="T23" fmla="*/ 378 h 3363"/>
                      <a:gd name="T24" fmla="*/ 2975 w 3791"/>
                      <a:gd name="T25" fmla="*/ 773 h 3363"/>
                      <a:gd name="T26" fmla="*/ 3523 w 3791"/>
                      <a:gd name="T27" fmla="*/ 1265 h 3363"/>
                      <a:gd name="T28" fmla="*/ 3822 w 3791"/>
                      <a:gd name="T29" fmla="*/ 1625 h 3363"/>
                      <a:gd name="T30" fmla="*/ 4053 w 3791"/>
                      <a:gd name="T31" fmla="*/ 1984 h 3363"/>
                      <a:gd name="T32" fmla="*/ 4206 w 3791"/>
                      <a:gd name="T33" fmla="*/ 2344 h 3363"/>
                      <a:gd name="T34" fmla="*/ 4279 w 3791"/>
                      <a:gd name="T35" fmla="*/ 2686 h 3363"/>
                      <a:gd name="T36" fmla="*/ 4239 w 3791"/>
                      <a:gd name="T37" fmla="*/ 3105 h 3363"/>
                      <a:gd name="T38" fmla="*/ 4108 w 3791"/>
                      <a:gd name="T39" fmla="*/ 3363 h 3363"/>
                      <a:gd name="T40" fmla="*/ 4271 w 3791"/>
                      <a:gd name="T41" fmla="*/ 2967 h 3363"/>
                      <a:gd name="T42" fmla="*/ 4285 w 3791"/>
                      <a:gd name="T43" fmla="*/ 2794 h 3363"/>
                      <a:gd name="T44" fmla="*/ 4239 w 3791"/>
                      <a:gd name="T45" fmla="*/ 2458 h 3363"/>
                      <a:gd name="T46" fmla="*/ 4115 w 3791"/>
                      <a:gd name="T47" fmla="*/ 2104 h 3363"/>
                      <a:gd name="T48" fmla="*/ 3907 w 3791"/>
                      <a:gd name="T49" fmla="*/ 1739 h 3363"/>
                      <a:gd name="T50" fmla="*/ 3629 w 3791"/>
                      <a:gd name="T51" fmla="*/ 1385 h 3363"/>
                      <a:gd name="T52" fmla="*/ 3172 w 3791"/>
                      <a:gd name="T53" fmla="*/ 929 h 3363"/>
                      <a:gd name="T54" fmla="*/ 2570 w 3791"/>
                      <a:gd name="T55" fmla="*/ 492 h 3363"/>
                      <a:gd name="T56" fmla="*/ 1952 w 3791"/>
                      <a:gd name="T57" fmla="*/ 192 h 3363"/>
                      <a:gd name="T58" fmla="*/ 1346 w 3791"/>
                      <a:gd name="T59" fmla="*/ 24 h 3363"/>
                      <a:gd name="T60" fmla="*/ 797 w 3791"/>
                      <a:gd name="T61" fmla="*/ 12 h 3363"/>
                      <a:gd name="T62" fmla="*/ 374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200 w 3791"/>
                      <a:gd name="T73" fmla="*/ 1583 h 3363"/>
                      <a:gd name="T74" fmla="*/ 380 w 3791"/>
                      <a:gd name="T75" fmla="*/ 1942 h 3363"/>
                      <a:gd name="T76" fmla="*/ 658 w 3791"/>
                      <a:gd name="T77" fmla="*/ 2302 h 3363"/>
                      <a:gd name="T78" fmla="*/ 1104 w 3791"/>
                      <a:gd name="T79" fmla="*/ 2758 h 3363"/>
                      <a:gd name="T80" fmla="*/ 1801 w 3791"/>
                      <a:gd name="T81" fmla="*/ 3237 h 3363"/>
                      <a:gd name="T82" fmla="*/ 1801 w 3791"/>
                      <a:gd name="T83" fmla="*/ 3237 h 3363"/>
                      <a:gd name="T84" fmla="*/ 1111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4" name="Freeform 9">
                    <a:extLst>
                      <a:ext uri="{FF2B5EF4-FFF2-40B4-BE49-F238E27FC236}">
                        <a16:creationId xmlns:a16="http://schemas.microsoft.com/office/drawing/2014/main" id="{BA271803-02D7-744D-B80F-7AFC92933AA4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616 w 3527"/>
                      <a:gd name="T1" fmla="*/ 2146 h 3225"/>
                      <a:gd name="T2" fmla="*/ 356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56 w 3527"/>
                      <a:gd name="T15" fmla="*/ 150 h 3225"/>
                      <a:gd name="T16" fmla="*/ 747 w 3527"/>
                      <a:gd name="T17" fmla="*/ 12 h 3225"/>
                      <a:gd name="T18" fmla="*/ 1264 w 3527"/>
                      <a:gd name="T19" fmla="*/ 24 h 3225"/>
                      <a:gd name="T20" fmla="*/ 1810 w 3527"/>
                      <a:gd name="T21" fmla="*/ 174 h 3225"/>
                      <a:gd name="T22" fmla="*/ 2389 w 3527"/>
                      <a:gd name="T23" fmla="*/ 456 h 3225"/>
                      <a:gd name="T24" fmla="*/ 2949 w 3527"/>
                      <a:gd name="T25" fmla="*/ 857 h 3225"/>
                      <a:gd name="T26" fmla="*/ 3472 w 3527"/>
                      <a:gd name="T27" fmla="*/ 1391 h 3225"/>
                      <a:gd name="T28" fmla="*/ 3695 w 3527"/>
                      <a:gd name="T29" fmla="*/ 1726 h 3225"/>
                      <a:gd name="T30" fmla="*/ 3870 w 3527"/>
                      <a:gd name="T31" fmla="*/ 2062 h 3225"/>
                      <a:gd name="T32" fmla="*/ 3960 w 3527"/>
                      <a:gd name="T33" fmla="*/ 2386 h 3225"/>
                      <a:gd name="T34" fmla="*/ 3973 w 3527"/>
                      <a:gd name="T35" fmla="*/ 2680 h 3225"/>
                      <a:gd name="T36" fmla="*/ 3922 w 3527"/>
                      <a:gd name="T37" fmla="*/ 2931 h 3225"/>
                      <a:gd name="T38" fmla="*/ 3797 w 3527"/>
                      <a:gd name="T39" fmla="*/ 3141 h 3225"/>
                      <a:gd name="T40" fmla="*/ 3703 w 3527"/>
                      <a:gd name="T41" fmla="*/ 3225 h 3225"/>
                      <a:gd name="T42" fmla="*/ 3739 w 3527"/>
                      <a:gd name="T43" fmla="*/ 3201 h 3225"/>
                      <a:gd name="T44" fmla="*/ 3889 w 3527"/>
                      <a:gd name="T45" fmla="*/ 3009 h 3225"/>
                      <a:gd name="T46" fmla="*/ 3967 w 3527"/>
                      <a:gd name="T47" fmla="*/ 2769 h 3225"/>
                      <a:gd name="T48" fmla="*/ 3973 w 3527"/>
                      <a:gd name="T49" fmla="*/ 2488 h 3225"/>
                      <a:gd name="T50" fmla="*/ 3909 w 3527"/>
                      <a:gd name="T51" fmla="*/ 2170 h 3225"/>
                      <a:gd name="T52" fmla="*/ 3767 w 3527"/>
                      <a:gd name="T53" fmla="*/ 1834 h 3225"/>
                      <a:gd name="T54" fmla="*/ 3551 w 3527"/>
                      <a:gd name="T55" fmla="*/ 1499 h 3225"/>
                      <a:gd name="T56" fmla="*/ 3180 w 3527"/>
                      <a:gd name="T57" fmla="*/ 1061 h 3225"/>
                      <a:gd name="T58" fmla="*/ 2578 w 3527"/>
                      <a:gd name="T59" fmla="*/ 575 h 3225"/>
                      <a:gd name="T60" fmla="*/ 2009 w 3527"/>
                      <a:gd name="T61" fmla="*/ 252 h 3225"/>
                      <a:gd name="T62" fmla="*/ 1429 w 3527"/>
                      <a:gd name="T63" fmla="*/ 60 h 3225"/>
                      <a:gd name="T64" fmla="*/ 924 w 3527"/>
                      <a:gd name="T65" fmla="*/ 0 h 3225"/>
                      <a:gd name="T66" fmla="*/ 457 w 3527"/>
                      <a:gd name="T67" fmla="*/ 84 h 3225"/>
                      <a:gd name="T68" fmla="*/ 206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90 w 3527"/>
                      <a:gd name="T79" fmla="*/ 1708 h 3225"/>
                      <a:gd name="T80" fmla="*/ 505 w 3527"/>
                      <a:gd name="T81" fmla="*/ 2038 h 3225"/>
                      <a:gd name="T82" fmla="*/ 1031 w 3527"/>
                      <a:gd name="T83" fmla="*/ 2572 h 3225"/>
                      <a:gd name="T84" fmla="*/ 1411 w 3527"/>
                      <a:gd name="T85" fmla="*/ 2865 h 3225"/>
                      <a:gd name="T86" fmla="*/ 1810 w 3527"/>
                      <a:gd name="T87" fmla="*/ 3099 h 3225"/>
                      <a:gd name="T88" fmla="*/ 2087 w 3527"/>
                      <a:gd name="T89" fmla="*/ 3225 h 3225"/>
                      <a:gd name="T90" fmla="*/ 1689 w 3527"/>
                      <a:gd name="T91" fmla="*/ 3027 h 3225"/>
                      <a:gd name="T92" fmla="*/ 1298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65" name="Group 10">
                    <a:extLst>
                      <a:ext uri="{FF2B5EF4-FFF2-40B4-BE49-F238E27FC236}">
                        <a16:creationId xmlns:a16="http://schemas.microsoft.com/office/drawing/2014/main" id="{DAA16E7E-43AB-0B4F-BEBA-FE5781113473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066" name="Freeform 11">
                      <a:extLst>
                        <a:ext uri="{FF2B5EF4-FFF2-40B4-BE49-F238E27FC236}">
                          <a16:creationId xmlns:a16="http://schemas.microsoft.com/office/drawing/2014/main" id="{7F244A53-F2A4-5448-A329-D5511CD895A9}"/>
                        </a:ext>
                      </a:extLst>
                    </p:cNvPr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779 w 4251"/>
                        <a:gd name="T1" fmla="*/ 3237 h 3794"/>
                        <a:gd name="T2" fmla="*/ 4732 w 4251"/>
                        <a:gd name="T3" fmla="*/ 2961 h 3794"/>
                        <a:gd name="T4" fmla="*/ 4643 w 4251"/>
                        <a:gd name="T5" fmla="*/ 2679 h 3794"/>
                        <a:gd name="T6" fmla="*/ 4505 w 4251"/>
                        <a:gd name="T7" fmla="*/ 2391 h 3794"/>
                        <a:gd name="T8" fmla="*/ 4331 w 4251"/>
                        <a:gd name="T9" fmla="*/ 2098 h 3794"/>
                        <a:gd name="T10" fmla="*/ 4119 w 4251"/>
                        <a:gd name="T11" fmla="*/ 1810 h 3794"/>
                        <a:gd name="T12" fmla="*/ 3876 w 4251"/>
                        <a:gd name="T13" fmla="*/ 1528 h 3794"/>
                        <a:gd name="T14" fmla="*/ 3597 w 4251"/>
                        <a:gd name="T15" fmla="*/ 1252 h 3794"/>
                        <a:gd name="T16" fmla="*/ 3220 w 4251"/>
                        <a:gd name="T17" fmla="*/ 935 h 3794"/>
                        <a:gd name="T18" fmla="*/ 2743 w 4251"/>
                        <a:gd name="T19" fmla="*/ 605 h 3794"/>
                        <a:gd name="T20" fmla="*/ 2241 w 4251"/>
                        <a:gd name="T21" fmla="*/ 341 h 3794"/>
                        <a:gd name="T22" fmla="*/ 1744 w 4251"/>
                        <a:gd name="T23" fmla="*/ 143 h 3794"/>
                        <a:gd name="T24" fmla="*/ 1273 w 4251"/>
                        <a:gd name="T25" fmla="*/ 35 h 3794"/>
                        <a:gd name="T26" fmla="*/ 819 w 4251"/>
                        <a:gd name="T27" fmla="*/ 0 h 3794"/>
                        <a:gd name="T28" fmla="*/ 440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302 w 4251"/>
                        <a:gd name="T35" fmla="*/ 101 h 3794"/>
                        <a:gd name="T36" fmla="*/ 664 w 4251"/>
                        <a:gd name="T37" fmla="*/ 18 h 3794"/>
                        <a:gd name="T38" fmla="*/ 1074 w 4251"/>
                        <a:gd name="T39" fmla="*/ 18 h 3794"/>
                        <a:gd name="T40" fmla="*/ 1523 w 4251"/>
                        <a:gd name="T41" fmla="*/ 95 h 3794"/>
                        <a:gd name="T42" fmla="*/ 2012 w 4251"/>
                        <a:gd name="T43" fmla="*/ 245 h 3794"/>
                        <a:gd name="T44" fmla="*/ 2489 w 4251"/>
                        <a:gd name="T45" fmla="*/ 467 h 3794"/>
                        <a:gd name="T46" fmla="*/ 2976 w 4251"/>
                        <a:gd name="T47" fmla="*/ 761 h 3794"/>
                        <a:gd name="T48" fmla="*/ 3446 w 4251"/>
                        <a:gd name="T49" fmla="*/ 1120 h 3794"/>
                        <a:gd name="T50" fmla="*/ 3735 w 4251"/>
                        <a:gd name="T51" fmla="*/ 1390 h 3794"/>
                        <a:gd name="T52" fmla="*/ 4001 w 4251"/>
                        <a:gd name="T53" fmla="*/ 1666 h 3794"/>
                        <a:gd name="T54" fmla="*/ 4233 w 4251"/>
                        <a:gd name="T55" fmla="*/ 1954 h 3794"/>
                        <a:gd name="T56" fmla="*/ 4415 w 4251"/>
                        <a:gd name="T57" fmla="*/ 2247 h 3794"/>
                        <a:gd name="T58" fmla="*/ 4575 w 4251"/>
                        <a:gd name="T59" fmla="*/ 2535 h 3794"/>
                        <a:gd name="T60" fmla="*/ 4688 w 4251"/>
                        <a:gd name="T61" fmla="*/ 2823 h 3794"/>
                        <a:gd name="T62" fmla="*/ 4752 w 4251"/>
                        <a:gd name="T63" fmla="*/ 3105 h 3794"/>
                        <a:gd name="T64" fmla="*/ 4779 w 4251"/>
                        <a:gd name="T65" fmla="*/ 3368 h 3794"/>
                        <a:gd name="T66" fmla="*/ 4766 w 4251"/>
                        <a:gd name="T67" fmla="*/ 3590 h 3794"/>
                        <a:gd name="T68" fmla="*/ 4713 w 4251"/>
                        <a:gd name="T69" fmla="*/ 3794 h 3794"/>
                        <a:gd name="T70" fmla="*/ 4745 w 4251"/>
                        <a:gd name="T71" fmla="*/ 3692 h 3794"/>
                        <a:gd name="T72" fmla="*/ 4779 w 4251"/>
                        <a:gd name="T73" fmla="*/ 3482 h 3794"/>
                        <a:gd name="T74" fmla="*/ 4787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67" name="Group 12">
                      <a:extLst>
                        <a:ext uri="{FF2B5EF4-FFF2-40B4-BE49-F238E27FC236}">
                          <a16:creationId xmlns:a16="http://schemas.microsoft.com/office/drawing/2014/main" id="{C5BF8EB1-0FAB-4248-98EB-B9A1E94BFCA4}"/>
                        </a:ext>
                      </a:extLst>
                    </p:cNvPr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068" name="Freeform 13">
                        <a:extLst>
                          <a:ext uri="{FF2B5EF4-FFF2-40B4-BE49-F238E27FC236}">
                            <a16:creationId xmlns:a16="http://schemas.microsoft.com/office/drawing/2014/main" id="{0DDD5105-A93F-3E47-8AFE-0F05D16A5F27}"/>
                          </a:ext>
                        </a:extLst>
                      </p:cNvPr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200 w 4108"/>
                          <a:gd name="T1" fmla="*/ 186 h 3657"/>
                          <a:gd name="T2" fmla="*/ 488 w 4108"/>
                          <a:gd name="T3" fmla="*/ 54 h 3657"/>
                          <a:gd name="T4" fmla="*/ 878 w 4108"/>
                          <a:gd name="T5" fmla="*/ 6 h 3657"/>
                          <a:gd name="T6" fmla="*/ 1292 w 4108"/>
                          <a:gd name="T7" fmla="*/ 36 h 3657"/>
                          <a:gd name="T8" fmla="*/ 1732 w 4108"/>
                          <a:gd name="T9" fmla="*/ 144 h 3657"/>
                          <a:gd name="T10" fmla="*/ 2204 w 4108"/>
                          <a:gd name="T11" fmla="*/ 324 h 3657"/>
                          <a:gd name="T12" fmla="*/ 2679 w 4108"/>
                          <a:gd name="T13" fmla="*/ 570 h 3657"/>
                          <a:gd name="T14" fmla="*/ 3145 w 4108"/>
                          <a:gd name="T15" fmla="*/ 888 h 3657"/>
                          <a:gd name="T16" fmla="*/ 3510 w 4108"/>
                          <a:gd name="T17" fmla="*/ 1193 h 3657"/>
                          <a:gd name="T18" fmla="*/ 3776 w 4108"/>
                          <a:gd name="T19" fmla="*/ 1451 h 3657"/>
                          <a:gd name="T20" fmla="*/ 4003 w 4108"/>
                          <a:gd name="T21" fmla="*/ 1721 h 3657"/>
                          <a:gd name="T22" fmla="*/ 4206 w 4108"/>
                          <a:gd name="T23" fmla="*/ 1997 h 3657"/>
                          <a:gd name="T24" fmla="*/ 4369 w 4108"/>
                          <a:gd name="T25" fmla="*/ 2272 h 3657"/>
                          <a:gd name="T26" fmla="*/ 4499 w 4108"/>
                          <a:gd name="T27" fmla="*/ 2548 h 3657"/>
                          <a:gd name="T28" fmla="*/ 4590 w 4108"/>
                          <a:gd name="T29" fmla="*/ 2818 h 3657"/>
                          <a:gd name="T30" fmla="*/ 4638 w 4108"/>
                          <a:gd name="T31" fmla="*/ 3070 h 3657"/>
                          <a:gd name="T32" fmla="*/ 4638 w 4108"/>
                          <a:gd name="T33" fmla="*/ 3321 h 3657"/>
                          <a:gd name="T34" fmla="*/ 4590 w 4108"/>
                          <a:gd name="T35" fmla="*/ 3549 h 3657"/>
                          <a:gd name="T36" fmla="*/ 4557 w 4108"/>
                          <a:gd name="T37" fmla="*/ 3657 h 3657"/>
                          <a:gd name="T38" fmla="*/ 4624 w 4108"/>
                          <a:gd name="T39" fmla="*/ 3447 h 3657"/>
                          <a:gd name="T40" fmla="*/ 4645 w 4108"/>
                          <a:gd name="T41" fmla="*/ 3213 h 3657"/>
                          <a:gd name="T42" fmla="*/ 4638 w 4108"/>
                          <a:gd name="T43" fmla="*/ 3070 h 3657"/>
                          <a:gd name="T44" fmla="*/ 4590 w 4108"/>
                          <a:gd name="T45" fmla="*/ 2812 h 3657"/>
                          <a:gd name="T46" fmla="*/ 4506 w 4108"/>
                          <a:gd name="T47" fmla="*/ 2548 h 3657"/>
                          <a:gd name="T48" fmla="*/ 4376 w 4108"/>
                          <a:gd name="T49" fmla="*/ 2272 h 3657"/>
                          <a:gd name="T50" fmla="*/ 4213 w 4108"/>
                          <a:gd name="T51" fmla="*/ 1997 h 3657"/>
                          <a:gd name="T52" fmla="*/ 4010 w 4108"/>
                          <a:gd name="T53" fmla="*/ 1721 h 3657"/>
                          <a:gd name="T54" fmla="*/ 3783 w 4108"/>
                          <a:gd name="T55" fmla="*/ 1451 h 3657"/>
                          <a:gd name="T56" fmla="*/ 3517 w 4108"/>
                          <a:gd name="T57" fmla="*/ 1187 h 3657"/>
                          <a:gd name="T58" fmla="*/ 3158 w 4108"/>
                          <a:gd name="T59" fmla="*/ 888 h 3657"/>
                          <a:gd name="T60" fmla="*/ 2699 w 4108"/>
                          <a:gd name="T61" fmla="*/ 576 h 3657"/>
                          <a:gd name="T62" fmla="*/ 2225 w 4108"/>
                          <a:gd name="T63" fmla="*/ 330 h 3657"/>
                          <a:gd name="T64" fmla="*/ 1738 w 4108"/>
                          <a:gd name="T65" fmla="*/ 144 h 3657"/>
                          <a:gd name="T66" fmla="*/ 1286 w 4108"/>
                          <a:gd name="T67" fmla="*/ 30 h 3657"/>
                          <a:gd name="T68" fmla="*/ 851 w 4108"/>
                          <a:gd name="T69" fmla="*/ 0 h 3657"/>
                          <a:gd name="T70" fmla="*/ 470 w 4108"/>
                          <a:gd name="T71" fmla="*/ 54 h 3657"/>
                          <a:gd name="T72" fmla="*/ 200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69" name="Group 14">
                        <a:extLst>
                          <a:ext uri="{FF2B5EF4-FFF2-40B4-BE49-F238E27FC236}">
                            <a16:creationId xmlns:a16="http://schemas.microsoft.com/office/drawing/2014/main" id="{F8B61789-6504-3F4D-ACD4-01C90979942C}"/>
                          </a:ext>
                        </a:extLst>
                      </p:cNvPr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070" name="Line 15">
                          <a:extLst>
                            <a:ext uri="{FF2B5EF4-FFF2-40B4-BE49-F238E27FC236}">
                              <a16:creationId xmlns:a16="http://schemas.microsoft.com/office/drawing/2014/main" id="{65CC0392-7353-9244-B937-3D63BE7EB90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1" name="Line 16">
                          <a:extLst>
                            <a:ext uri="{FF2B5EF4-FFF2-40B4-BE49-F238E27FC236}">
                              <a16:creationId xmlns:a16="http://schemas.microsoft.com/office/drawing/2014/main" id="{18D9DFBE-E3AB-9C4D-BE61-673235B604D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2" name="Line 17">
                          <a:extLst>
                            <a:ext uri="{FF2B5EF4-FFF2-40B4-BE49-F238E27FC236}">
                              <a16:creationId xmlns:a16="http://schemas.microsoft.com/office/drawing/2014/main" id="{203666B2-E668-B840-ACD9-286F5E72B94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3" name="Line 18">
                          <a:extLst>
                            <a:ext uri="{FF2B5EF4-FFF2-40B4-BE49-F238E27FC236}">
                              <a16:creationId xmlns:a16="http://schemas.microsoft.com/office/drawing/2014/main" id="{0EAF80FB-1721-234D-9230-4B9D00E468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4" name="Line 19">
                          <a:extLst>
                            <a:ext uri="{FF2B5EF4-FFF2-40B4-BE49-F238E27FC236}">
                              <a16:creationId xmlns:a16="http://schemas.microsoft.com/office/drawing/2014/main" id="{6DCCC292-AE13-E94C-9905-49C35EF61B2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5" name="Line 20">
                          <a:extLst>
                            <a:ext uri="{FF2B5EF4-FFF2-40B4-BE49-F238E27FC236}">
                              <a16:creationId xmlns:a16="http://schemas.microsoft.com/office/drawing/2014/main" id="{21AF0E7B-E2E4-374D-97BF-01EA8FCE229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6" name="Line 21">
                          <a:extLst>
                            <a:ext uri="{FF2B5EF4-FFF2-40B4-BE49-F238E27FC236}">
                              <a16:creationId xmlns:a16="http://schemas.microsoft.com/office/drawing/2014/main" id="{1651EDAD-7920-0948-B399-32D9ABA22BF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7" name="Line 22">
                          <a:extLst>
                            <a:ext uri="{FF2B5EF4-FFF2-40B4-BE49-F238E27FC236}">
                              <a16:creationId xmlns:a16="http://schemas.microsoft.com/office/drawing/2014/main" id="{507492E3-E3FD-FF41-B0E3-3689E6D10EC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8" name="Line 23">
                          <a:extLst>
                            <a:ext uri="{FF2B5EF4-FFF2-40B4-BE49-F238E27FC236}">
                              <a16:creationId xmlns:a16="http://schemas.microsoft.com/office/drawing/2014/main" id="{AAA7285F-2D9D-9D45-851E-C14022B1DBA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9" name="Line 24">
                          <a:extLst>
                            <a:ext uri="{FF2B5EF4-FFF2-40B4-BE49-F238E27FC236}">
                              <a16:creationId xmlns:a16="http://schemas.microsoft.com/office/drawing/2014/main" id="{C9729E3E-E4E4-D744-9B56-5C3F52A1FEA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0" name="Line 25">
                          <a:extLst>
                            <a:ext uri="{FF2B5EF4-FFF2-40B4-BE49-F238E27FC236}">
                              <a16:creationId xmlns:a16="http://schemas.microsoft.com/office/drawing/2014/main" id="{068507EF-0EE0-6647-8E6A-E05B03D08DA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1" name="Line 26">
                          <a:extLst>
                            <a:ext uri="{FF2B5EF4-FFF2-40B4-BE49-F238E27FC236}">
                              <a16:creationId xmlns:a16="http://schemas.microsoft.com/office/drawing/2014/main" id="{3C74CD04-7C53-D746-860F-68C96283296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2" name="Line 27">
                          <a:extLst>
                            <a:ext uri="{FF2B5EF4-FFF2-40B4-BE49-F238E27FC236}">
                              <a16:creationId xmlns:a16="http://schemas.microsoft.com/office/drawing/2014/main" id="{AFAD23EB-7FEB-404C-883F-29AF5F01CA9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3" name="Line 28">
                          <a:extLst>
                            <a:ext uri="{FF2B5EF4-FFF2-40B4-BE49-F238E27FC236}">
                              <a16:creationId xmlns:a16="http://schemas.microsoft.com/office/drawing/2014/main" id="{251F48F3-940D-3644-A80A-3872D9E734D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4" name="Line 29">
                          <a:extLst>
                            <a:ext uri="{FF2B5EF4-FFF2-40B4-BE49-F238E27FC236}">
                              <a16:creationId xmlns:a16="http://schemas.microsoft.com/office/drawing/2014/main" id="{4F85581F-0E7E-C84F-B614-0DB09C6F359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5" name="Line 30">
                          <a:extLst>
                            <a:ext uri="{FF2B5EF4-FFF2-40B4-BE49-F238E27FC236}">
                              <a16:creationId xmlns:a16="http://schemas.microsoft.com/office/drawing/2014/main" id="{3E6C1C8E-F76F-8845-86C2-C21E0668755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6" name="Line 31">
                          <a:extLst>
                            <a:ext uri="{FF2B5EF4-FFF2-40B4-BE49-F238E27FC236}">
                              <a16:creationId xmlns:a16="http://schemas.microsoft.com/office/drawing/2014/main" id="{CD08F7B4-F46B-824B-8FB1-304B07F7A3E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7" name="Line 32">
                          <a:extLst>
                            <a:ext uri="{FF2B5EF4-FFF2-40B4-BE49-F238E27FC236}">
                              <a16:creationId xmlns:a16="http://schemas.microsoft.com/office/drawing/2014/main" id="{FF5B2091-C107-DE42-9DF3-DD82BA1438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8" name="Line 33">
                          <a:extLst>
                            <a:ext uri="{FF2B5EF4-FFF2-40B4-BE49-F238E27FC236}">
                              <a16:creationId xmlns:a16="http://schemas.microsoft.com/office/drawing/2014/main" id="{815DF82A-CEEA-6847-88FD-3FA605DA3C3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9" name="Line 34">
                          <a:extLst>
                            <a:ext uri="{FF2B5EF4-FFF2-40B4-BE49-F238E27FC236}">
                              <a16:creationId xmlns:a16="http://schemas.microsoft.com/office/drawing/2014/main" id="{FD709882-0574-4343-A232-5B90150AD3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0" name="Line 35">
                          <a:extLst>
                            <a:ext uri="{FF2B5EF4-FFF2-40B4-BE49-F238E27FC236}">
                              <a16:creationId xmlns:a16="http://schemas.microsoft.com/office/drawing/2014/main" id="{BE771C5D-569C-5C41-85FB-582FF46727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1" name="Line 36">
                          <a:extLst>
                            <a:ext uri="{FF2B5EF4-FFF2-40B4-BE49-F238E27FC236}">
                              <a16:creationId xmlns:a16="http://schemas.microsoft.com/office/drawing/2014/main" id="{62C1F3AD-6E2D-1945-8E8E-C7015DA161A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2" name="Line 37">
                          <a:extLst>
                            <a:ext uri="{FF2B5EF4-FFF2-40B4-BE49-F238E27FC236}">
                              <a16:creationId xmlns:a16="http://schemas.microsoft.com/office/drawing/2014/main" id="{EFA098D4-3588-6B4B-9F2E-633F1D8D20F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3" name="Line 38">
                          <a:extLst>
                            <a:ext uri="{FF2B5EF4-FFF2-40B4-BE49-F238E27FC236}">
                              <a16:creationId xmlns:a16="http://schemas.microsoft.com/office/drawing/2014/main" id="{91BB9223-030E-2447-9C7A-B0AE3A4F2CF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4" name="Line 39">
                          <a:extLst>
                            <a:ext uri="{FF2B5EF4-FFF2-40B4-BE49-F238E27FC236}">
                              <a16:creationId xmlns:a16="http://schemas.microsoft.com/office/drawing/2014/main" id="{F18C8D14-5CA2-EA42-BB0B-633F43C9996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5" name="Line 40">
                          <a:extLst>
                            <a:ext uri="{FF2B5EF4-FFF2-40B4-BE49-F238E27FC236}">
                              <a16:creationId xmlns:a16="http://schemas.microsoft.com/office/drawing/2014/main" id="{D1BE7BF2-01E4-384D-9C70-292C48925C7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6" name="Line 41">
                          <a:extLst>
                            <a:ext uri="{FF2B5EF4-FFF2-40B4-BE49-F238E27FC236}">
                              <a16:creationId xmlns:a16="http://schemas.microsoft.com/office/drawing/2014/main" id="{E1EDE497-F8E8-E94A-9BA4-0D314061FA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7" name="Line 42">
                          <a:extLst>
                            <a:ext uri="{FF2B5EF4-FFF2-40B4-BE49-F238E27FC236}">
                              <a16:creationId xmlns:a16="http://schemas.microsoft.com/office/drawing/2014/main" id="{7B0E5D41-7AA3-3E42-9B5F-A998FCA12B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8" name="Line 43">
                          <a:extLst>
                            <a:ext uri="{FF2B5EF4-FFF2-40B4-BE49-F238E27FC236}">
                              <a16:creationId xmlns:a16="http://schemas.microsoft.com/office/drawing/2014/main" id="{C13B3A19-7AF5-A34C-AF3A-F8F815956BC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9" name="Line 44">
                          <a:extLst>
                            <a:ext uri="{FF2B5EF4-FFF2-40B4-BE49-F238E27FC236}">
                              <a16:creationId xmlns:a16="http://schemas.microsoft.com/office/drawing/2014/main" id="{E91CF57F-9852-5A41-B0F7-93C60B9CAF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0" name="Line 45">
                          <a:extLst>
                            <a:ext uri="{FF2B5EF4-FFF2-40B4-BE49-F238E27FC236}">
                              <a16:creationId xmlns:a16="http://schemas.microsoft.com/office/drawing/2014/main" id="{006EF151-F84B-634A-935B-1535F77F8E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1" name="Line 46">
                          <a:extLst>
                            <a:ext uri="{FF2B5EF4-FFF2-40B4-BE49-F238E27FC236}">
                              <a16:creationId xmlns:a16="http://schemas.microsoft.com/office/drawing/2014/main" id="{1E8B7EA5-32BB-514C-A917-DA113A7CC42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2" name="Line 47">
                          <a:extLst>
                            <a:ext uri="{FF2B5EF4-FFF2-40B4-BE49-F238E27FC236}">
                              <a16:creationId xmlns:a16="http://schemas.microsoft.com/office/drawing/2014/main" id="{663D96F5-5FDD-A94E-A072-1EFF921F356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3" name="Line 48">
                          <a:extLst>
                            <a:ext uri="{FF2B5EF4-FFF2-40B4-BE49-F238E27FC236}">
                              <a16:creationId xmlns:a16="http://schemas.microsoft.com/office/drawing/2014/main" id="{F46B0C2F-662A-3E47-AE55-3C1BD2AAE10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4" name="Line 49">
                          <a:extLst>
                            <a:ext uri="{FF2B5EF4-FFF2-40B4-BE49-F238E27FC236}">
                              <a16:creationId xmlns:a16="http://schemas.microsoft.com/office/drawing/2014/main" id="{142AF794-E09D-EE4D-93DE-9CA622E71F2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5" name="Freeform 50">
                          <a:extLst>
                            <a:ext uri="{FF2B5EF4-FFF2-40B4-BE49-F238E27FC236}">
                              <a16:creationId xmlns:a16="http://schemas.microsoft.com/office/drawing/2014/main" id="{17814BAB-3869-9D4B-BAEA-A7BB0E76412A}"/>
                            </a:ext>
                          </a:extLst>
                        </p:cNvPr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1026 w 1537"/>
                            <a:gd name="T1" fmla="*/ 1264 h 1768"/>
                            <a:gd name="T2" fmla="*/ 1208 w 1537"/>
                            <a:gd name="T3" fmla="*/ 1402 h 1768"/>
                            <a:gd name="T4" fmla="*/ 1370 w 1537"/>
                            <a:gd name="T5" fmla="*/ 1528 h 1768"/>
                            <a:gd name="T6" fmla="*/ 1560 w 1537"/>
                            <a:gd name="T7" fmla="*/ 1654 h 1768"/>
                            <a:gd name="T8" fmla="*/ 1733 w 1537"/>
                            <a:gd name="T9" fmla="*/ 1768 h 1768"/>
                            <a:gd name="T10" fmla="*/ 1740 w 1537"/>
                            <a:gd name="T11" fmla="*/ 1768 h 1768"/>
                            <a:gd name="T12" fmla="*/ 1567 w 1537"/>
                            <a:gd name="T13" fmla="*/ 1654 h 1768"/>
                            <a:gd name="T14" fmla="*/ 1376 w 1537"/>
                            <a:gd name="T15" fmla="*/ 1534 h 1768"/>
                            <a:gd name="T16" fmla="*/ 1216 w 1537"/>
                            <a:gd name="T17" fmla="*/ 1402 h 1768"/>
                            <a:gd name="T18" fmla="*/ 1032 w 1537"/>
                            <a:gd name="T19" fmla="*/ 1258 h 1768"/>
                            <a:gd name="T20" fmla="*/ 880 w 1537"/>
                            <a:gd name="T21" fmla="*/ 1115 h 1768"/>
                            <a:gd name="T22" fmla="*/ 706 w 1537"/>
                            <a:gd name="T23" fmla="*/ 959 h 1768"/>
                            <a:gd name="T24" fmla="*/ 574 w 1537"/>
                            <a:gd name="T25" fmla="*/ 803 h 1768"/>
                            <a:gd name="T26" fmla="*/ 416 w 1537"/>
                            <a:gd name="T27" fmla="*/ 647 h 1768"/>
                            <a:gd name="T28" fmla="*/ 308 w 1537"/>
                            <a:gd name="T29" fmla="*/ 485 h 1768"/>
                            <a:gd name="T30" fmla="*/ 206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206 w 1537"/>
                            <a:gd name="T41" fmla="*/ 335 h 1768"/>
                            <a:gd name="T42" fmla="*/ 308 w 1537"/>
                            <a:gd name="T43" fmla="*/ 491 h 1768"/>
                            <a:gd name="T44" fmla="*/ 416 w 1537"/>
                            <a:gd name="T45" fmla="*/ 653 h 1768"/>
                            <a:gd name="T46" fmla="*/ 574 w 1537"/>
                            <a:gd name="T47" fmla="*/ 809 h 1768"/>
                            <a:gd name="T48" fmla="*/ 706 w 1537"/>
                            <a:gd name="T49" fmla="*/ 965 h 1768"/>
                            <a:gd name="T50" fmla="*/ 880 w 1537"/>
                            <a:gd name="T51" fmla="*/ 1121 h 1768"/>
                            <a:gd name="T52" fmla="*/ 1026 w 1537"/>
                            <a:gd name="T53" fmla="*/ 1264 h 1768"/>
                            <a:gd name="T54" fmla="*/ 1026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06" name="Group 51">
                          <a:extLst>
                            <a:ext uri="{FF2B5EF4-FFF2-40B4-BE49-F238E27FC236}">
                              <a16:creationId xmlns:a16="http://schemas.microsoft.com/office/drawing/2014/main" id="{647AD584-A433-BD4C-80D6-762EB2FEC86D}"/>
                            </a:ext>
                          </a:extLst>
                        </p:cNvPr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143" name="Oval 52">
                            <a:extLst>
                              <a:ext uri="{FF2B5EF4-FFF2-40B4-BE49-F238E27FC236}">
                                <a16:creationId xmlns:a16="http://schemas.microsoft.com/office/drawing/2014/main" id="{2B37A9A6-EE37-4F97-8BF2-01A1DF82ECC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4" name="Oval 53">
                            <a:extLst>
                              <a:ext uri="{FF2B5EF4-FFF2-40B4-BE49-F238E27FC236}">
                                <a16:creationId xmlns:a16="http://schemas.microsoft.com/office/drawing/2014/main" id="{2053DEBA-D4CD-4A84-A210-F22BC7920BF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5" name="Oval 54">
                            <a:extLst>
                              <a:ext uri="{FF2B5EF4-FFF2-40B4-BE49-F238E27FC236}">
                                <a16:creationId xmlns:a16="http://schemas.microsoft.com/office/drawing/2014/main" id="{1C134907-5884-447F-B4AF-3340586ABF78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6" name="Oval 55">
                            <a:extLst>
                              <a:ext uri="{FF2B5EF4-FFF2-40B4-BE49-F238E27FC236}">
                                <a16:creationId xmlns:a16="http://schemas.microsoft.com/office/drawing/2014/main" id="{9C27C52E-0AA9-490F-9096-B885CF03878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7" name="Oval 56">
                            <a:extLst>
                              <a:ext uri="{FF2B5EF4-FFF2-40B4-BE49-F238E27FC236}">
                                <a16:creationId xmlns:a16="http://schemas.microsoft.com/office/drawing/2014/main" id="{D26F6569-9D95-4E53-9566-EDEE4F911B18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15"/>
                            <a:ext cx="757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8" name="Oval 57">
                            <a:extLst>
                              <a:ext uri="{FF2B5EF4-FFF2-40B4-BE49-F238E27FC236}">
                                <a16:creationId xmlns:a16="http://schemas.microsoft.com/office/drawing/2014/main" id="{5E50D94A-E537-4C4F-86DB-830AC3D64E5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09" y="2069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9" name="Oval 58">
                            <a:extLst>
                              <a:ext uri="{FF2B5EF4-FFF2-40B4-BE49-F238E27FC236}">
                                <a16:creationId xmlns:a16="http://schemas.microsoft.com/office/drawing/2014/main" id="{309B78CF-9E14-42A6-B33F-2F6EABF6B51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0" name="Oval 59">
                            <a:extLst>
                              <a:ext uri="{FF2B5EF4-FFF2-40B4-BE49-F238E27FC236}">
                                <a16:creationId xmlns:a16="http://schemas.microsoft.com/office/drawing/2014/main" id="{B5109B07-EDAB-4C08-90A6-4D4034F486A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56" y="1712"/>
                            <a:ext cx="1346" cy="242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1" name="Oval 60">
                            <a:extLst>
                              <a:ext uri="{FF2B5EF4-FFF2-40B4-BE49-F238E27FC236}">
                                <a16:creationId xmlns:a16="http://schemas.microsoft.com/office/drawing/2014/main" id="{922A9A1C-A11D-43A5-B689-D16EA35D966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10"/>
                            <a:ext cx="1563" cy="272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2" name="Oval 61">
                            <a:extLst>
                              <a:ext uri="{FF2B5EF4-FFF2-40B4-BE49-F238E27FC236}">
                                <a16:creationId xmlns:a16="http://schemas.microsoft.com/office/drawing/2014/main" id="{4644F6D1-8FDB-426E-AFF1-868752CAEA5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61" y="1361"/>
                            <a:ext cx="1682" cy="301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3" name="Oval 62">
                            <a:extLst>
                              <a:ext uri="{FF2B5EF4-FFF2-40B4-BE49-F238E27FC236}">
                                <a16:creationId xmlns:a16="http://schemas.microsoft.com/office/drawing/2014/main" id="{0F0F123F-7DE5-420C-B104-D4D89524A88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202"/>
                            <a:ext cx="1851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4" name="Oval 63">
                            <a:extLst>
                              <a:ext uri="{FF2B5EF4-FFF2-40B4-BE49-F238E27FC236}">
                                <a16:creationId xmlns:a16="http://schemas.microsoft.com/office/drawing/2014/main" id="{3695D105-7C5D-4C68-90B9-9E0537B37C1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</a:defRPr>
                            </a:lvl9pPr>
                          </a:lstStyle>
                          <a:p>
                            <a:pPr>
                              <a:defRPr/>
                            </a:pPr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1107" name="Line 64">
                          <a:extLst>
                            <a:ext uri="{FF2B5EF4-FFF2-40B4-BE49-F238E27FC236}">
                              <a16:creationId xmlns:a16="http://schemas.microsoft.com/office/drawing/2014/main" id="{89610E6A-12FD-CA40-AC6D-772774D6653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8" name="Line 65">
                          <a:extLst>
                            <a:ext uri="{FF2B5EF4-FFF2-40B4-BE49-F238E27FC236}">
                              <a16:creationId xmlns:a16="http://schemas.microsoft.com/office/drawing/2014/main" id="{47C19B14-ED29-BC4C-A755-0E7FCCAB618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9" name="Line 66">
                          <a:extLst>
                            <a:ext uri="{FF2B5EF4-FFF2-40B4-BE49-F238E27FC236}">
                              <a16:creationId xmlns:a16="http://schemas.microsoft.com/office/drawing/2014/main" id="{909E88F4-B59C-824E-AB7C-FC3BE36F6B3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0" name="Line 67">
                          <a:extLst>
                            <a:ext uri="{FF2B5EF4-FFF2-40B4-BE49-F238E27FC236}">
                              <a16:creationId xmlns:a16="http://schemas.microsoft.com/office/drawing/2014/main" id="{8AA2F1BF-379F-F949-B528-1040A881639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1" name="Line 68">
                          <a:extLst>
                            <a:ext uri="{FF2B5EF4-FFF2-40B4-BE49-F238E27FC236}">
                              <a16:creationId xmlns:a16="http://schemas.microsoft.com/office/drawing/2014/main" id="{42B528D0-706D-314B-B3DF-392B89F7289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2" name="Line 69">
                          <a:extLst>
                            <a:ext uri="{FF2B5EF4-FFF2-40B4-BE49-F238E27FC236}">
                              <a16:creationId xmlns:a16="http://schemas.microsoft.com/office/drawing/2014/main" id="{822B4222-18BE-2A43-B537-3CBBAEB6799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3" name="Line 70">
                          <a:extLst>
                            <a:ext uri="{FF2B5EF4-FFF2-40B4-BE49-F238E27FC236}">
                              <a16:creationId xmlns:a16="http://schemas.microsoft.com/office/drawing/2014/main" id="{D472DC9D-0442-2247-95F2-665AB108B3E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4" name="Line 71">
                          <a:extLst>
                            <a:ext uri="{FF2B5EF4-FFF2-40B4-BE49-F238E27FC236}">
                              <a16:creationId xmlns:a16="http://schemas.microsoft.com/office/drawing/2014/main" id="{62304953-3F03-D947-94DD-D9C3C552C29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5" name="Line 72">
                          <a:extLst>
                            <a:ext uri="{FF2B5EF4-FFF2-40B4-BE49-F238E27FC236}">
                              <a16:creationId xmlns:a16="http://schemas.microsoft.com/office/drawing/2014/main" id="{000B0F56-8DA0-3345-BC6A-8BCEF8320D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6" name="Line 73">
                          <a:extLst>
                            <a:ext uri="{FF2B5EF4-FFF2-40B4-BE49-F238E27FC236}">
                              <a16:creationId xmlns:a16="http://schemas.microsoft.com/office/drawing/2014/main" id="{9753BC67-54BB-E14A-94DC-1C2D27D5AF1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7" name="Line 74">
                          <a:extLst>
                            <a:ext uri="{FF2B5EF4-FFF2-40B4-BE49-F238E27FC236}">
                              <a16:creationId xmlns:a16="http://schemas.microsoft.com/office/drawing/2014/main" id="{BBE33922-74EF-4B49-BFEA-0B3AC32446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8" name="Line 75">
                          <a:extLst>
                            <a:ext uri="{FF2B5EF4-FFF2-40B4-BE49-F238E27FC236}">
                              <a16:creationId xmlns:a16="http://schemas.microsoft.com/office/drawing/2014/main" id="{53353833-56EC-AD4C-B8E3-ECEF8977CFB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9" name="Line 76">
                          <a:extLst>
                            <a:ext uri="{FF2B5EF4-FFF2-40B4-BE49-F238E27FC236}">
                              <a16:creationId xmlns:a16="http://schemas.microsoft.com/office/drawing/2014/main" id="{7286633D-891D-1D4E-92BE-D0140F04CDE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0" name="Line 77">
                          <a:extLst>
                            <a:ext uri="{FF2B5EF4-FFF2-40B4-BE49-F238E27FC236}">
                              <a16:creationId xmlns:a16="http://schemas.microsoft.com/office/drawing/2014/main" id="{00A8DADE-65B6-0646-ACB6-7DCD40AC836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1" name="Line 78">
                          <a:extLst>
                            <a:ext uri="{FF2B5EF4-FFF2-40B4-BE49-F238E27FC236}">
                              <a16:creationId xmlns:a16="http://schemas.microsoft.com/office/drawing/2014/main" id="{32393CF5-9264-3744-A86A-7F2E2240898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2" name="Line 79">
                          <a:extLst>
                            <a:ext uri="{FF2B5EF4-FFF2-40B4-BE49-F238E27FC236}">
                              <a16:creationId xmlns:a16="http://schemas.microsoft.com/office/drawing/2014/main" id="{F41D91BE-0824-634B-B0FC-CEB2B657373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3" name="Line 80">
                          <a:extLst>
                            <a:ext uri="{FF2B5EF4-FFF2-40B4-BE49-F238E27FC236}">
                              <a16:creationId xmlns:a16="http://schemas.microsoft.com/office/drawing/2014/main" id="{998AB538-B7EB-2645-B566-006D8FD2564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4" name="Line 81">
                          <a:extLst>
                            <a:ext uri="{FF2B5EF4-FFF2-40B4-BE49-F238E27FC236}">
                              <a16:creationId xmlns:a16="http://schemas.microsoft.com/office/drawing/2014/main" id="{96527476-E068-8D43-93BF-C311C56A9F6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5" name="Line 82">
                          <a:extLst>
                            <a:ext uri="{FF2B5EF4-FFF2-40B4-BE49-F238E27FC236}">
                              <a16:creationId xmlns:a16="http://schemas.microsoft.com/office/drawing/2014/main" id="{A15E5748-F59D-C94B-91B4-C24CFDA7A6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6" name="Line 83">
                          <a:extLst>
                            <a:ext uri="{FF2B5EF4-FFF2-40B4-BE49-F238E27FC236}">
                              <a16:creationId xmlns:a16="http://schemas.microsoft.com/office/drawing/2014/main" id="{4DC7DDAC-30DE-4E41-8C0F-31AA37C498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7" name="Line 84">
                          <a:extLst>
                            <a:ext uri="{FF2B5EF4-FFF2-40B4-BE49-F238E27FC236}">
                              <a16:creationId xmlns:a16="http://schemas.microsoft.com/office/drawing/2014/main" id="{5B42D261-3485-EB4D-830E-C7EE3C37306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8" name="Line 85">
                          <a:extLst>
                            <a:ext uri="{FF2B5EF4-FFF2-40B4-BE49-F238E27FC236}">
                              <a16:creationId xmlns:a16="http://schemas.microsoft.com/office/drawing/2014/main" id="{B3C5F613-B6BD-9D47-B419-0391185F13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9" name="Line 86">
                          <a:extLst>
                            <a:ext uri="{FF2B5EF4-FFF2-40B4-BE49-F238E27FC236}">
                              <a16:creationId xmlns:a16="http://schemas.microsoft.com/office/drawing/2014/main" id="{C776EC2B-CA86-8E49-884F-C0AF8C2D451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0" name="Line 87">
                          <a:extLst>
                            <a:ext uri="{FF2B5EF4-FFF2-40B4-BE49-F238E27FC236}">
                              <a16:creationId xmlns:a16="http://schemas.microsoft.com/office/drawing/2014/main" id="{3D8A7ED0-E7C0-9641-AF12-95D22966660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1" name="Line 88">
                          <a:extLst>
                            <a:ext uri="{FF2B5EF4-FFF2-40B4-BE49-F238E27FC236}">
                              <a16:creationId xmlns:a16="http://schemas.microsoft.com/office/drawing/2014/main" id="{61F9DBF5-371A-D740-9C44-FE3E975B3A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2" name="Line 89">
                          <a:extLst>
                            <a:ext uri="{FF2B5EF4-FFF2-40B4-BE49-F238E27FC236}">
                              <a16:creationId xmlns:a16="http://schemas.microsoft.com/office/drawing/2014/main" id="{91AED7F4-4B0A-DB4D-80CF-7B6EBCE30CE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3" name="Line 90">
                          <a:extLst>
                            <a:ext uri="{FF2B5EF4-FFF2-40B4-BE49-F238E27FC236}">
                              <a16:creationId xmlns:a16="http://schemas.microsoft.com/office/drawing/2014/main" id="{F39A4787-D142-4040-A9CC-AC107D3DCB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4" name="Line 91">
                          <a:extLst>
                            <a:ext uri="{FF2B5EF4-FFF2-40B4-BE49-F238E27FC236}">
                              <a16:creationId xmlns:a16="http://schemas.microsoft.com/office/drawing/2014/main" id="{C2EADC57-9A3B-9840-8EA1-35BE8F4CA4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5" name="Line 92">
                          <a:extLst>
                            <a:ext uri="{FF2B5EF4-FFF2-40B4-BE49-F238E27FC236}">
                              <a16:creationId xmlns:a16="http://schemas.microsoft.com/office/drawing/2014/main" id="{75C584B8-11AC-AC45-8CD0-01F14EDDD0C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6" name="Line 93">
                          <a:extLst>
                            <a:ext uri="{FF2B5EF4-FFF2-40B4-BE49-F238E27FC236}">
                              <a16:creationId xmlns:a16="http://schemas.microsoft.com/office/drawing/2014/main" id="{6FD8848F-F51B-5945-BFC7-B868982C36C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7" name="Line 94">
                          <a:extLst>
                            <a:ext uri="{FF2B5EF4-FFF2-40B4-BE49-F238E27FC236}">
                              <a16:creationId xmlns:a16="http://schemas.microsoft.com/office/drawing/2014/main" id="{A528A13B-2C5C-634B-A9E1-5B0FBF7DF38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8" name="Line 95">
                          <a:extLst>
                            <a:ext uri="{FF2B5EF4-FFF2-40B4-BE49-F238E27FC236}">
                              <a16:creationId xmlns:a16="http://schemas.microsoft.com/office/drawing/2014/main" id="{7B50C6FD-FDF8-5B4E-ABF1-D76870548F6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9" name="Line 96">
                          <a:extLst>
                            <a:ext uri="{FF2B5EF4-FFF2-40B4-BE49-F238E27FC236}">
                              <a16:creationId xmlns:a16="http://schemas.microsoft.com/office/drawing/2014/main" id="{70EF88BB-9303-F948-9839-907286B8A3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0" name="Line 97">
                          <a:extLst>
                            <a:ext uri="{FF2B5EF4-FFF2-40B4-BE49-F238E27FC236}">
                              <a16:creationId xmlns:a16="http://schemas.microsoft.com/office/drawing/2014/main" id="{89B58B75-BCC8-F843-ACAA-9A628AF1286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1" name="Line 98">
                          <a:extLst>
                            <a:ext uri="{FF2B5EF4-FFF2-40B4-BE49-F238E27FC236}">
                              <a16:creationId xmlns:a16="http://schemas.microsoft.com/office/drawing/2014/main" id="{8A020AF4-82BC-344F-9C85-1290DA9B959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2" name="Line 99">
                          <a:extLst>
                            <a:ext uri="{FF2B5EF4-FFF2-40B4-BE49-F238E27FC236}">
                              <a16:creationId xmlns:a16="http://schemas.microsoft.com/office/drawing/2014/main" id="{CBFE48A9-7C60-9A47-B11B-C110EDEA21E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47" name="Group 100">
                <a:extLst>
                  <a:ext uri="{FF2B5EF4-FFF2-40B4-BE49-F238E27FC236}">
                    <a16:creationId xmlns:a16="http://schemas.microsoft.com/office/drawing/2014/main" id="{5C2D97B3-0141-A446-9D27-B720131FEB9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048" name="Line 101">
                  <a:extLst>
                    <a:ext uri="{FF2B5EF4-FFF2-40B4-BE49-F238E27FC236}">
                      <a16:creationId xmlns:a16="http://schemas.microsoft.com/office/drawing/2014/main" id="{4E5DF299-43C8-CC43-AB64-5456CDDCF4E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102">
                  <a:extLst>
                    <a:ext uri="{FF2B5EF4-FFF2-40B4-BE49-F238E27FC236}">
                      <a16:creationId xmlns:a16="http://schemas.microsoft.com/office/drawing/2014/main" id="{99DD2C9A-97B6-8641-9299-434E212220C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0" name="Group 103">
                  <a:extLst>
                    <a:ext uri="{FF2B5EF4-FFF2-40B4-BE49-F238E27FC236}">
                      <a16:creationId xmlns:a16="http://schemas.microsoft.com/office/drawing/2014/main" id="{F63E945E-D7AE-3C4E-8576-0DDF1F15DBCC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051" name="Line 104">
                    <a:extLst>
                      <a:ext uri="{FF2B5EF4-FFF2-40B4-BE49-F238E27FC236}">
                        <a16:creationId xmlns:a16="http://schemas.microsoft.com/office/drawing/2014/main" id="{09C014E2-37CC-3445-A302-040F86550566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2" name="Freeform 105">
                    <a:extLst>
                      <a:ext uri="{FF2B5EF4-FFF2-40B4-BE49-F238E27FC236}">
                        <a16:creationId xmlns:a16="http://schemas.microsoft.com/office/drawing/2014/main" id="{2A6D12D5-3DDE-814A-978C-E8A415C1C571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3" name="Line 106">
                    <a:extLst>
                      <a:ext uri="{FF2B5EF4-FFF2-40B4-BE49-F238E27FC236}">
                        <a16:creationId xmlns:a16="http://schemas.microsoft.com/office/drawing/2014/main" id="{0603B390-17AC-4D47-A8AE-251927FAA9AD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" name="Line 107">
                    <a:extLst>
                      <a:ext uri="{FF2B5EF4-FFF2-40B4-BE49-F238E27FC236}">
                        <a16:creationId xmlns:a16="http://schemas.microsoft.com/office/drawing/2014/main" id="{E2F1E3BA-843F-5D45-AC4F-0440C5BFF5C4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108">
                    <a:extLst>
                      <a:ext uri="{FF2B5EF4-FFF2-40B4-BE49-F238E27FC236}">
                        <a16:creationId xmlns:a16="http://schemas.microsoft.com/office/drawing/2014/main" id="{BD961207-2710-7848-84A9-27C0F2F39574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Line 109">
                    <a:extLst>
                      <a:ext uri="{FF2B5EF4-FFF2-40B4-BE49-F238E27FC236}">
                        <a16:creationId xmlns:a16="http://schemas.microsoft.com/office/drawing/2014/main" id="{3CE31903-3339-FA47-9373-9C00273AA3FE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110">
                    <a:extLst>
                      <a:ext uri="{FF2B5EF4-FFF2-40B4-BE49-F238E27FC236}">
                        <a16:creationId xmlns:a16="http://schemas.microsoft.com/office/drawing/2014/main" id="{5997A887-2D40-1846-BDEC-4025AA36D51B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111">
                    <a:extLst>
                      <a:ext uri="{FF2B5EF4-FFF2-40B4-BE49-F238E27FC236}">
                        <a16:creationId xmlns:a16="http://schemas.microsoft.com/office/drawing/2014/main" id="{7C28D54A-772B-3747-A76E-D605665380A4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9" name="Line 112">
                    <a:extLst>
                      <a:ext uri="{FF2B5EF4-FFF2-40B4-BE49-F238E27FC236}">
                        <a16:creationId xmlns:a16="http://schemas.microsoft.com/office/drawing/2014/main" id="{917FA231-04EE-C341-BDC9-6A68BDB9E1B7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33" name="Group 113">
              <a:extLst>
                <a:ext uri="{FF2B5EF4-FFF2-40B4-BE49-F238E27FC236}">
                  <a16:creationId xmlns:a16="http://schemas.microsoft.com/office/drawing/2014/main" id="{477AAA8E-790C-9041-95C2-C6AAF06E62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034" name="Freeform 114">
                <a:extLst>
                  <a:ext uri="{FF2B5EF4-FFF2-40B4-BE49-F238E27FC236}">
                    <a16:creationId xmlns:a16="http://schemas.microsoft.com/office/drawing/2014/main" id="{52369D14-DFC1-1840-B136-908032BA72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990 w 1435"/>
                  <a:gd name="T1" fmla="*/ 1150 h 1618"/>
                  <a:gd name="T2" fmla="*/ 858 w 1435"/>
                  <a:gd name="T3" fmla="*/ 1019 h 1618"/>
                  <a:gd name="T4" fmla="*/ 688 w 1435"/>
                  <a:gd name="T5" fmla="*/ 875 h 1618"/>
                  <a:gd name="T6" fmla="*/ 568 w 1435"/>
                  <a:gd name="T7" fmla="*/ 737 h 1618"/>
                  <a:gd name="T8" fmla="*/ 416 w 1435"/>
                  <a:gd name="T9" fmla="*/ 593 h 1618"/>
                  <a:gd name="T10" fmla="*/ 314 w 1435"/>
                  <a:gd name="T11" fmla="*/ 443 h 1618"/>
                  <a:gd name="T12" fmla="*/ 212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212 w 1435"/>
                  <a:gd name="T23" fmla="*/ 305 h 1618"/>
                  <a:gd name="T24" fmla="*/ 308 w 1435"/>
                  <a:gd name="T25" fmla="*/ 449 h 1618"/>
                  <a:gd name="T26" fmla="*/ 416 w 1435"/>
                  <a:gd name="T27" fmla="*/ 593 h 1618"/>
                  <a:gd name="T28" fmla="*/ 568 w 1435"/>
                  <a:gd name="T29" fmla="*/ 737 h 1618"/>
                  <a:gd name="T30" fmla="*/ 688 w 1435"/>
                  <a:gd name="T31" fmla="*/ 881 h 1618"/>
                  <a:gd name="T32" fmla="*/ 852 w 1435"/>
                  <a:gd name="T33" fmla="*/ 1019 h 1618"/>
                  <a:gd name="T34" fmla="*/ 990 w 1435"/>
                  <a:gd name="T35" fmla="*/ 1150 h 1618"/>
                  <a:gd name="T36" fmla="*/ 1166 w 1435"/>
                  <a:gd name="T37" fmla="*/ 1276 h 1618"/>
                  <a:gd name="T38" fmla="*/ 1307 w 1435"/>
                  <a:gd name="T39" fmla="*/ 1396 h 1618"/>
                  <a:gd name="T40" fmla="*/ 1479 w 1435"/>
                  <a:gd name="T41" fmla="*/ 1510 h 1618"/>
                  <a:gd name="T42" fmla="*/ 1633 w 1435"/>
                  <a:gd name="T43" fmla="*/ 1618 h 1618"/>
                  <a:gd name="T44" fmla="*/ 1640 w 1435"/>
                  <a:gd name="T45" fmla="*/ 1618 h 1618"/>
                  <a:gd name="T46" fmla="*/ 1487 w 1435"/>
                  <a:gd name="T47" fmla="*/ 1510 h 1618"/>
                  <a:gd name="T48" fmla="*/ 1314 w 1435"/>
                  <a:gd name="T49" fmla="*/ 1396 h 1618"/>
                  <a:gd name="T50" fmla="*/ 1166 w 1435"/>
                  <a:gd name="T51" fmla="*/ 1276 h 1618"/>
                  <a:gd name="T52" fmla="*/ 990 w 1435"/>
                  <a:gd name="T53" fmla="*/ 1150 h 1618"/>
                  <a:gd name="T54" fmla="*/ 990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Freeform 115">
                <a:extLst>
                  <a:ext uri="{FF2B5EF4-FFF2-40B4-BE49-F238E27FC236}">
                    <a16:creationId xmlns:a16="http://schemas.microsoft.com/office/drawing/2014/main" id="{D0581F49-0206-5F41-8EE0-3548E525BC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1074 w 1668"/>
                  <a:gd name="T1" fmla="*/ 1463 h 2014"/>
                  <a:gd name="T2" fmla="*/ 883 w 1668"/>
                  <a:gd name="T3" fmla="*/ 1289 h 2014"/>
                  <a:gd name="T4" fmla="*/ 712 w 1668"/>
                  <a:gd name="T5" fmla="*/ 1115 h 2014"/>
                  <a:gd name="T6" fmla="*/ 557 w 1668"/>
                  <a:gd name="T7" fmla="*/ 929 h 2014"/>
                  <a:gd name="T8" fmla="*/ 404 w 1668"/>
                  <a:gd name="T9" fmla="*/ 743 h 2014"/>
                  <a:gd name="T10" fmla="*/ 290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90 w 1668"/>
                  <a:gd name="T25" fmla="*/ 569 h 2014"/>
                  <a:gd name="T26" fmla="*/ 404 w 1668"/>
                  <a:gd name="T27" fmla="*/ 755 h 2014"/>
                  <a:gd name="T28" fmla="*/ 557 w 1668"/>
                  <a:gd name="T29" fmla="*/ 935 h 2014"/>
                  <a:gd name="T30" fmla="*/ 712 w 1668"/>
                  <a:gd name="T31" fmla="*/ 1115 h 2014"/>
                  <a:gd name="T32" fmla="*/ 883 w 1668"/>
                  <a:gd name="T33" fmla="*/ 1295 h 2014"/>
                  <a:gd name="T34" fmla="*/ 1074 w 1668"/>
                  <a:gd name="T35" fmla="*/ 1463 h 2014"/>
                  <a:gd name="T36" fmla="*/ 1273 w 1668"/>
                  <a:gd name="T37" fmla="*/ 1618 h 2014"/>
                  <a:gd name="T38" fmla="*/ 1459 w 1668"/>
                  <a:gd name="T39" fmla="*/ 1762 h 2014"/>
                  <a:gd name="T40" fmla="*/ 1673 w 1668"/>
                  <a:gd name="T41" fmla="*/ 1894 h 2014"/>
                  <a:gd name="T42" fmla="*/ 1861 w 1668"/>
                  <a:gd name="T43" fmla="*/ 2014 h 2014"/>
                  <a:gd name="T44" fmla="*/ 1868 w 1668"/>
                  <a:gd name="T45" fmla="*/ 2014 h 2014"/>
                  <a:gd name="T46" fmla="*/ 1673 w 1668"/>
                  <a:gd name="T47" fmla="*/ 1894 h 2014"/>
                  <a:gd name="T48" fmla="*/ 1459 w 1668"/>
                  <a:gd name="T49" fmla="*/ 1762 h 2014"/>
                  <a:gd name="T50" fmla="*/ 1273 w 1668"/>
                  <a:gd name="T51" fmla="*/ 1618 h 2014"/>
                  <a:gd name="T52" fmla="*/ 1074 w 1668"/>
                  <a:gd name="T53" fmla="*/ 1463 h 2014"/>
                  <a:gd name="T54" fmla="*/ 1074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Rectangle 116">
                <a:extLst>
                  <a:ext uri="{FF2B5EF4-FFF2-40B4-BE49-F238E27FC236}">
                    <a16:creationId xmlns:a16="http://schemas.microsoft.com/office/drawing/2014/main" id="{9E8C489D-9D1A-4752-9900-46C770E804F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7" name="Rectangle 117">
                <a:extLst>
                  <a:ext uri="{FF2B5EF4-FFF2-40B4-BE49-F238E27FC236}">
                    <a16:creationId xmlns:a16="http://schemas.microsoft.com/office/drawing/2014/main" id="{39814404-6228-4580-9706-E630D5D54C5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8" name="Rectangle 118">
                <a:extLst>
                  <a:ext uri="{FF2B5EF4-FFF2-40B4-BE49-F238E27FC236}">
                    <a16:creationId xmlns:a16="http://schemas.microsoft.com/office/drawing/2014/main" id="{EB92B3C6-A2F0-46D1-922B-DAE7DE98E1E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9" name="Rectangle 119">
                <a:extLst>
                  <a:ext uri="{FF2B5EF4-FFF2-40B4-BE49-F238E27FC236}">
                    <a16:creationId xmlns:a16="http://schemas.microsoft.com/office/drawing/2014/main" id="{93F6AE7C-80E8-4C51-9B6E-B86A31FFF82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835848">
                <a:off x="688" y="1719"/>
                <a:ext cx="2419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120">
                <a:extLst>
                  <a:ext uri="{FF2B5EF4-FFF2-40B4-BE49-F238E27FC236}">
                    <a16:creationId xmlns:a16="http://schemas.microsoft.com/office/drawing/2014/main" id="{E5793189-1C36-034E-9366-A1F0D5AFD4D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45529" name="Oval 121">
                  <a:extLst>
                    <a:ext uri="{FF2B5EF4-FFF2-40B4-BE49-F238E27FC236}">
                      <a16:creationId xmlns:a16="http://schemas.microsoft.com/office/drawing/2014/main" id="{3BB5F7EF-2008-470A-8BA2-C56690CE87A4}"/>
                    </a:ext>
                  </a:extLst>
                </p:cNvPr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91" y="1416"/>
                  <a:ext cx="269" cy="16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530" name="Freeform 122">
                  <a:extLst>
                    <a:ext uri="{FF2B5EF4-FFF2-40B4-BE49-F238E27FC236}">
                      <a16:creationId xmlns:a16="http://schemas.microsoft.com/office/drawing/2014/main" id="{84CABA1D-65CC-4E7D-B389-B23BEBCB51AB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531" name="Freeform 123">
                  <a:extLst>
                    <a:ext uri="{FF2B5EF4-FFF2-40B4-BE49-F238E27FC236}">
                      <a16:creationId xmlns:a16="http://schemas.microsoft.com/office/drawing/2014/main" id="{D7C7495B-1381-4A7B-B080-023CF85120FA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144" y="1364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532" name="Freeform 124">
                  <a:extLst>
                    <a:ext uri="{FF2B5EF4-FFF2-40B4-BE49-F238E27FC236}">
                      <a16:creationId xmlns:a16="http://schemas.microsoft.com/office/drawing/2014/main" id="{4B9E573B-D9AB-435B-85B3-709F56470F94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202" y="1270"/>
                  <a:ext cx="203" cy="195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533" name="Freeform 125">
                  <a:extLst>
                    <a:ext uri="{FF2B5EF4-FFF2-40B4-BE49-F238E27FC236}">
                      <a16:creationId xmlns:a16="http://schemas.microsoft.com/office/drawing/2014/main" id="{AD1D095D-FEB7-43CD-9A96-A83625A92E22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330" y="1263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45534" name="Rectangle 126">
            <a:extLst>
              <a:ext uri="{FF2B5EF4-FFF2-40B4-BE49-F238E27FC236}">
                <a16:creationId xmlns:a16="http://schemas.microsoft.com/office/drawing/2014/main" id="{5FFD2BA6-4757-405A-A540-1D19B6879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2525"/>
            <a:ext cx="21304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535" name="Rectangle 127">
            <a:extLst>
              <a:ext uri="{FF2B5EF4-FFF2-40B4-BE49-F238E27FC236}">
                <a16:creationId xmlns:a16="http://schemas.microsoft.com/office/drawing/2014/main" id="{F84F57F0-9800-48A8-B87D-070B049837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438" y="6237288"/>
            <a:ext cx="28924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defTabSz="912813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536" name="Rectangle 128">
            <a:extLst>
              <a:ext uri="{FF2B5EF4-FFF2-40B4-BE49-F238E27FC236}">
                <a16:creationId xmlns:a16="http://schemas.microsoft.com/office/drawing/2014/main" id="{9022A770-AB98-4455-9C1C-1F191E2D63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3675" y="6232525"/>
            <a:ext cx="21304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8DE34A9-4FB7-F946-81E6-2B39AC8DCF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5537" name="Rectangle 129">
            <a:extLst>
              <a:ext uri="{FF2B5EF4-FFF2-40B4-BE49-F238E27FC236}">
                <a16:creationId xmlns:a16="http://schemas.microsoft.com/office/drawing/2014/main" id="{CDB0E25E-8728-43EF-B1BA-DAF79FA61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7025"/>
            <a:ext cx="82169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538" name="Rectangle 130">
            <a:extLst>
              <a:ext uri="{FF2B5EF4-FFF2-40B4-BE49-F238E27FC236}">
                <a16:creationId xmlns:a16="http://schemas.microsoft.com/office/drawing/2014/main" id="{18D0D559-4B23-4958-B64B-CE327BE60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1690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33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1413" indent="-228600" algn="l" defTabSz="9128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4225" indent="-228600" algn="l" defTabSz="91281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1425" indent="-228600" algn="l" defTabSz="912813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8625" indent="-228600" algn="l" defTabSz="912813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5825" indent="-228600" algn="l" defTabSz="912813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3025" indent="-228600" algn="l" defTabSz="912813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62C7F4B-3DB3-9B48-8B7B-71A2358372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69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5" tIns="45642" rIns="91285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3146CC8-077C-C84E-BB54-819D0C7EDB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597025"/>
            <a:ext cx="82169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4106-D19A-4A80-A4F6-D931DFD8D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45238"/>
            <a:ext cx="2130425" cy="363537"/>
          </a:xfrm>
          <a:prstGeom prst="rect">
            <a:avLst/>
          </a:prstGeom>
        </p:spPr>
        <p:txBody>
          <a:bodyPr vert="horz" lIns="91285" tIns="45642" rIns="91285" bIns="4564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1DC7-EFDE-4CBB-A6ED-0DD31B51B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9438" y="6345238"/>
            <a:ext cx="2892425" cy="363537"/>
          </a:xfrm>
          <a:prstGeom prst="rect">
            <a:avLst/>
          </a:prstGeom>
        </p:spPr>
        <p:txBody>
          <a:bodyPr vert="horz" lIns="91285" tIns="45642" rIns="91285" bIns="4564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79A7-B7E5-4151-868F-E2067D08C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3675" y="6345238"/>
            <a:ext cx="2130425" cy="363537"/>
          </a:xfrm>
          <a:prstGeom prst="rect">
            <a:avLst/>
          </a:prstGeom>
        </p:spPr>
        <p:txBody>
          <a:bodyPr vert="horz" wrap="square" lIns="91285" tIns="45642" rIns="91285" bIns="45642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18694E-26C5-ED4F-AAEE-00C2C41BA9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3" r:id="rId2"/>
    <p:sldLayoutId id="2147484624" r:id="rId3"/>
    <p:sldLayoutId id="2147484625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</p:sldLayoutIdLst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25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638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320" indent="-228210" algn="l" defTabSz="9128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42" indent="-228210" algn="l" defTabSz="9128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63" indent="-228210" algn="l" defTabSz="9128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85" indent="-228210" algn="l" defTabSz="9128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2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7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2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7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C79935AB-CD09-C54C-A304-FB49F21E2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1543050"/>
            <a:ext cx="6284913" cy="1111250"/>
          </a:xfrm>
        </p:spPr>
        <p:txBody>
          <a:bodyPr/>
          <a:lstStyle/>
          <a:p>
            <a:pPr eaLnBrk="1" hangingPunct="1"/>
            <a:r>
              <a:rPr lang="en-US" altLang="en-US"/>
              <a:t>File 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3D2C40E-EC21-6248-A927-EA64BB93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BFBAE13-A65E-B44A-8028-4A18F4B7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of file IO</a:t>
            </a:r>
          </a:p>
          <a:p>
            <a:pPr lvl="1"/>
            <a:r>
              <a:rPr lang="en-US" altLang="en-US"/>
              <a:t>reading/writing a line at a time</a:t>
            </a:r>
          </a:p>
          <a:p>
            <a:pPr lvl="1"/>
            <a:r>
              <a:rPr lang="en-US" altLang="en-US"/>
              <a:t>reading/writing objects</a:t>
            </a:r>
          </a:p>
          <a:p>
            <a:pPr lvl="1"/>
            <a:r>
              <a:rPr lang="en-US" altLang="en-US"/>
              <a:t>reading/writing a character at a time</a:t>
            </a:r>
          </a:p>
          <a:p>
            <a:r>
              <a:rPr lang="en-US" altLang="en-US"/>
              <a:t>Tokenizing – breaking up a line into its constitutent parts</a:t>
            </a:r>
          </a:p>
          <a:p>
            <a:r>
              <a:rPr lang="en-US" altLang="en-US"/>
              <a:t>Parsing – tokenizing with syntax check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28A546B-36FC-914B-BB20-3CE7BDF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Disclaimer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C61E826-5A09-3E45-BFFE-ED96CF07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Your instructor might want you to employ test-driven development techniques.</a:t>
            </a:r>
          </a:p>
          <a:p>
            <a:r>
              <a:rPr lang="en-US" altLang="en-US" sz="2400"/>
              <a:t>I will not be demonstrating those techniques today as important as they are because </a:t>
            </a:r>
          </a:p>
          <a:p>
            <a:pPr lvl="1"/>
            <a:r>
              <a:rPr lang="en-US" altLang="en-US" sz="2000"/>
              <a:t>there is so much to cover on two programming languages and </a:t>
            </a:r>
          </a:p>
          <a:p>
            <a:pPr lvl="1"/>
            <a:r>
              <a:rPr lang="en-US" altLang="en-US" sz="2000"/>
              <a:t>I will demonstrate multiple types of read/write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A945F7A-782C-C148-B471-3AAB2B4C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Tokenizing and Delimiters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2504660-CAF6-434F-90A3-6646D04A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Delimiters are markers that indicate the boundaries of items we might want to tokenize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spaces between words</a:t>
            </a:r>
          </a:p>
          <a:p>
            <a:pPr lvl="1"/>
            <a:r>
              <a:rPr lang="en-US" altLang="en-US"/>
              <a:t>tab-delimited files</a:t>
            </a:r>
          </a:p>
          <a:p>
            <a:pPr lvl="1"/>
            <a:r>
              <a:rPr lang="en-US" altLang="en-US"/>
              <a:t>commas (comma-separated value, csv files) </a:t>
            </a:r>
          </a:p>
          <a:p>
            <a:r>
              <a:rPr lang="en-US" altLang="en-US"/>
              <a:t>csv files: a very important type of file (Excel)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8D2D4-B7C6-5A40-87C0-C4A64A360F1D}"/>
                  </a:ext>
                </a:extLst>
              </p14:cNvPr>
              <p14:cNvContentPartPr/>
              <p14:nvPr/>
            </p14:nvContentPartPr>
            <p14:xfrm>
              <a:off x="3902883" y="84750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8D2D4-B7C6-5A40-87C0-C4A64A36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003" y="835621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17F22BE-D95C-EF4E-9300-08C20527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8"/>
            <a:ext cx="8216900" cy="1139825"/>
          </a:xfrm>
        </p:spPr>
        <p:txBody>
          <a:bodyPr/>
          <a:lstStyle/>
          <a:p>
            <a:r>
              <a:rPr lang="en-US" altLang="en-US"/>
              <a:t>Reading/Writing files: C++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8F799D2-47CC-9A4C-8EB6-3D2B463D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479550"/>
            <a:ext cx="8216900" cy="4518025"/>
          </a:xfrm>
        </p:spPr>
        <p:txBody>
          <a:bodyPr/>
          <a:lstStyle/>
          <a:p>
            <a:r>
              <a:rPr lang="en-US" altLang="en-US" sz="2000"/>
              <a:t>C++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Basic.cpp</a:t>
            </a:r>
            <a:r>
              <a:rPr lang="en-US" altLang="en-US" sz="2000"/>
              <a:t> (read three ints, write total to a file)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mixed.cpp</a:t>
            </a:r>
            <a:r>
              <a:rPr lang="en-US" altLang="en-US" sz="2000"/>
              <a:t> (read different data types, implicitly tokenize the line)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tokenAtATime.cpp</a:t>
            </a:r>
            <a:r>
              <a:rPr lang="en-US" altLang="en-US" sz="2000"/>
              <a:t> (read individual strings across newline boundaries)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charAtATime.cpp </a:t>
            </a:r>
            <a:r>
              <a:rPr lang="en-US" altLang="en-US" sz="2000"/>
              <a:t>(read individual characters and conditionally process)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makeNeat.cpp</a:t>
            </a:r>
            <a:r>
              <a:rPr lang="en-US" altLang="en-US" sz="2000"/>
              <a:t> (use of formatters, cleaning up an input file)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main.cpp/IODemo.cpp</a:t>
            </a:r>
            <a:r>
              <a:rPr lang="en-US" altLang="en-US" sz="2000"/>
              <a:t> </a:t>
            </a:r>
          </a:p>
          <a:p>
            <a:pPr lvl="2"/>
            <a:r>
              <a:rPr lang="en-US" altLang="en-US" sz="2000"/>
              <a:t>console</a:t>
            </a:r>
          </a:p>
          <a:p>
            <a:pPr lvl="2"/>
            <a:r>
              <a:rPr lang="en-US" altLang="en-US" sz="2000"/>
              <a:t>typical organization for a C++ program</a:t>
            </a:r>
          </a:p>
          <a:p>
            <a:pPr lvl="2"/>
            <a:r>
              <a:rPr lang="en-US" altLang="en-US" sz="2000"/>
              <a:t>main utilizing another user-defined class</a:t>
            </a:r>
          </a:p>
          <a:p>
            <a:pPr lvl="2"/>
            <a:r>
              <a:rPr lang="en-US" altLang="en-US" sz="2000"/>
              <a:t>processing a .csv file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56A35EC-D03E-154B-B927-E19E9E3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Reading/Writing files: Java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069E0F7-0F68-614B-B2ED-740EFF5F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Java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Basic.java</a:t>
            </a:r>
            <a:r>
              <a:rPr lang="en-US" altLang="en-US" sz="2000"/>
              <a:t> (read three ints, write total to a file)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LineNumberer.java </a:t>
            </a:r>
            <a:r>
              <a:rPr lang="en-US" altLang="en-US" sz="2000"/>
              <a:t>(read and write with iterator)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Tokenizer1.java</a:t>
            </a:r>
            <a:r>
              <a:rPr lang="en-US" altLang="en-US" sz="2000"/>
              <a:t> (use of split)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Tokenizer2.java</a:t>
            </a:r>
            <a:r>
              <a:rPr lang="en-US" altLang="en-US" sz="2000"/>
              <a:t> (read data, create instances of class Person, and place in a container)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JsonParseTest.java</a:t>
            </a:r>
            <a:r>
              <a:rPr lang="en-US" altLang="en-US" sz="2000"/>
              <a:t> (demonstrate automatic reading and parsing of JSON data, accessing attributes, arrays, and a structure)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46879AA-7BF7-E44A-9DB0-E29DF12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BABA745-5A51-4542-B2E9-2744E316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Files can be processed many different ways.</a:t>
            </a:r>
          </a:p>
          <a:p>
            <a:r>
              <a:rPr lang="en-US" altLang="en-US" sz="2000"/>
              <a:t>I did not review direct access files today, but they are critical for database operations on data in secondary storage.</a:t>
            </a:r>
          </a:p>
          <a:p>
            <a:r>
              <a:rPr lang="en-US" altLang="en-US" sz="2000"/>
              <a:t>Similarities and differences exist among various programming languages such as C++ and Java.</a:t>
            </a:r>
          </a:p>
          <a:p>
            <a:r>
              <a:rPr lang="en-US" altLang="en-US" sz="2000"/>
              <a:t>Tokenizing is breaking apart the constituent parts of a line of text.</a:t>
            </a:r>
          </a:p>
          <a:p>
            <a:r>
              <a:rPr lang="en-US" altLang="en-US" sz="2000"/>
              <a:t>Some important operations are automated (such as parsing JSON files)</a:t>
            </a:r>
          </a:p>
          <a:p>
            <a:r>
              <a:rPr lang="en-US" altLang="en-US" sz="2000"/>
              <a:t>Reading from or writing to networks is similar to reading/writing local file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tellite Dish">
  <a:themeElements>
    <a:clrScheme name="1_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1_Satellite Dish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Satellite Dish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tellite Dish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tellite Dish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</Template>
  <TotalTime>2065</TotalTime>
  <Pages>20</Pages>
  <Words>399</Words>
  <Application>Microsoft Macintosh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Verdana</vt:lpstr>
      <vt:lpstr>Arial</vt:lpstr>
      <vt:lpstr>Wingdings</vt:lpstr>
      <vt:lpstr>Calibri</vt:lpstr>
      <vt:lpstr>Courier New</vt:lpstr>
      <vt:lpstr>1_Satellite Dish</vt:lpstr>
      <vt:lpstr>Office Theme</vt:lpstr>
      <vt:lpstr>File IO</vt:lpstr>
      <vt:lpstr>Agenda</vt:lpstr>
      <vt:lpstr>Disclaimer</vt:lpstr>
      <vt:lpstr>Tokenizing and Delimiters</vt:lpstr>
      <vt:lpstr>Reading/Writing files: C++</vt:lpstr>
      <vt:lpstr>Reading/Writing files: Java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Software Crisis</dc:title>
  <dc:creator>Coffey</dc:creator>
  <cp:lastModifiedBy>Steve Bitner</cp:lastModifiedBy>
  <cp:revision>160</cp:revision>
  <cp:lastPrinted>2013-01-24T22:47:57Z</cp:lastPrinted>
  <dcterms:created xsi:type="dcterms:W3CDTF">1996-09-18T12:15:58Z</dcterms:created>
  <dcterms:modified xsi:type="dcterms:W3CDTF">2021-03-31T15:57:27Z</dcterms:modified>
</cp:coreProperties>
</file>