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4AA-655A-4200-B657-89569F6B809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DA8E-2077-4747-B5FD-371241AB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6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4AA-655A-4200-B657-89569F6B809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DA8E-2077-4747-B5FD-371241AB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2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4AA-655A-4200-B657-89569F6B809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DA8E-2077-4747-B5FD-371241AB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00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4AA-655A-4200-B657-89569F6B809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DA8E-2077-4747-B5FD-371241AB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44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4AA-655A-4200-B657-89569F6B809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DA8E-2077-4747-B5FD-371241AB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17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4AA-655A-4200-B657-89569F6B809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DA8E-2077-4747-B5FD-371241AB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62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4AA-655A-4200-B657-89569F6B809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DA8E-2077-4747-B5FD-371241AB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72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4AA-655A-4200-B657-89569F6B809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DA8E-2077-4747-B5FD-371241AB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5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4AA-655A-4200-B657-89569F6B809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DA8E-2077-4747-B5FD-371241AB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1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4AA-655A-4200-B657-89569F6B809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2AFDA8E-2077-4747-B5FD-371241AB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3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4AA-655A-4200-B657-89569F6B809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DA8E-2077-4747-B5FD-371241AB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2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4AA-655A-4200-B657-89569F6B809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DA8E-2077-4747-B5FD-371241AB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4AA-655A-4200-B657-89569F6B809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DA8E-2077-4747-B5FD-371241AB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6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4AA-655A-4200-B657-89569F6B809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DA8E-2077-4747-B5FD-371241AB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9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4AA-655A-4200-B657-89569F6B809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DA8E-2077-4747-B5FD-371241AB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4AA-655A-4200-B657-89569F6B809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DA8E-2077-4747-B5FD-371241AB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7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4AA-655A-4200-B657-89569F6B809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DA8E-2077-4747-B5FD-371241AB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3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4C74AA-655A-4200-B657-89569F6B809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AFDA8E-2077-4747-B5FD-371241AB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3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3434-0DC0-4B9D-A715-64C28E92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17231"/>
            <a:ext cx="10018713" cy="949569"/>
          </a:xfrm>
        </p:spPr>
        <p:txBody>
          <a:bodyPr/>
          <a:lstStyle/>
          <a:p>
            <a:pPr algn="l"/>
            <a:r>
              <a:rPr lang="en-US" dirty="0"/>
              <a:t>User Persona for Adopt-a-Dog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6300-31E2-4FC2-90F5-9E8DBE8B5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22131"/>
            <a:ext cx="10018713" cy="58282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Name: Sarah Greenleaf</a:t>
            </a:r>
          </a:p>
          <a:p>
            <a:r>
              <a:rPr lang="en-US" dirty="0"/>
              <a:t>Age: 32</a:t>
            </a:r>
          </a:p>
          <a:p>
            <a:r>
              <a:rPr lang="en-US" dirty="0"/>
              <a:t>Location:  Bellevue, WA</a:t>
            </a:r>
          </a:p>
          <a:p>
            <a:r>
              <a:rPr lang="en-US" dirty="0"/>
              <a:t>Family: Husband and 2 young daughters</a:t>
            </a:r>
          </a:p>
          <a:p>
            <a:r>
              <a:rPr lang="en-US" dirty="0"/>
              <a:t>Occupation: School District Educational Program Manager</a:t>
            </a:r>
          </a:p>
          <a:p>
            <a:r>
              <a:rPr lang="en-US" dirty="0"/>
              <a:t>Activities: Hiking, camping, going to the beach, walks around the city and the park, social media, volunteering.</a:t>
            </a:r>
          </a:p>
          <a:p>
            <a:r>
              <a:rPr lang="en-US" dirty="0"/>
              <a:t>Other details:</a:t>
            </a:r>
          </a:p>
          <a:p>
            <a:pPr lvl="1"/>
            <a:r>
              <a:rPr lang="en-US" dirty="0"/>
              <a:t>Uses a (2) year-old 13.3” screen MacBook for personal use and a (2) year-old 15.5” PC for work. Personal and work phones are both iPhone XRs (a year old each).</a:t>
            </a:r>
          </a:p>
          <a:p>
            <a:pPr lvl="1"/>
            <a:r>
              <a:rPr lang="en-US" dirty="0"/>
              <a:t>Wants to teach her daughters about social and environmental responsibility.</a:t>
            </a:r>
          </a:p>
          <a:p>
            <a:pPr lvl="1"/>
            <a:r>
              <a:rPr lang="en-US" dirty="0"/>
              <a:t>Has adopted dogs before and can handle dogs with behavioral or abandonment issues.</a:t>
            </a:r>
          </a:p>
          <a:p>
            <a:pPr lvl="1"/>
            <a:r>
              <a:rPr lang="en-US" dirty="0"/>
              <a:t>Interested in seeing pictures of dogs and learning their histories.</a:t>
            </a:r>
          </a:p>
          <a:p>
            <a:pPr lvl="1"/>
            <a:r>
              <a:rPr lang="en-US" dirty="0"/>
              <a:t>Loves reading blogs and making connections with others.</a:t>
            </a:r>
          </a:p>
          <a:p>
            <a:pPr lvl="1"/>
            <a:r>
              <a:rPr lang="en-US" dirty="0"/>
              <a:t>Enjoys supporting local businesses.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6" name="Picture 2" descr="caring teacher">
            <a:extLst>
              <a:ext uri="{FF2B5EF4-FFF2-40B4-BE49-F238E27FC236}">
                <a16:creationId xmlns:a16="http://schemas.microsoft.com/office/drawing/2014/main" id="{9ACA0F0B-27C4-42E7-A668-4C3DF8456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72562"/>
            <a:ext cx="3295650" cy="247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609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7D28CD"/>
      </a:accent1>
      <a:accent2>
        <a:srgbClr val="FFFF00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27</TotalTime>
  <Words>146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User Persona for Adopt-a-Dog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Dela Pena</dc:creator>
  <cp:lastModifiedBy>Chris Dela Pena</cp:lastModifiedBy>
  <cp:revision>4</cp:revision>
  <dcterms:created xsi:type="dcterms:W3CDTF">2020-04-07T08:13:51Z</dcterms:created>
  <dcterms:modified xsi:type="dcterms:W3CDTF">2020-04-08T02:11:34Z</dcterms:modified>
</cp:coreProperties>
</file>