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aran@goel.i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04126" y="2455601"/>
            <a:ext cx="7772400" cy="1470025"/>
          </a:xfrm>
        </p:spPr>
        <p:txBody>
          <a:bodyPr/>
          <a:lstStyle/>
          <a:p>
            <a:r>
              <a:rPr lang="en-US" dirty="0" smtClean="0"/>
              <a:t>An </a:t>
            </a:r>
            <a:br>
              <a:rPr lang="en-US" dirty="0" smtClean="0"/>
            </a:br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to </a:t>
            </a:r>
            <a:br>
              <a:rPr lang="en-US" dirty="0" smtClean="0"/>
            </a:b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893930" y="4460554"/>
            <a:ext cx="7770812" cy="1752600"/>
          </a:xfrm>
        </p:spPr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Soldiers</a:t>
            </a:r>
          </a:p>
          <a:p>
            <a:r>
              <a:rPr lang="en-US" dirty="0" smtClean="0"/>
              <a:t>Oct 27, 2013</a:t>
            </a:r>
            <a:endParaRPr lang="en-US" dirty="0"/>
          </a:p>
        </p:txBody>
      </p:sp>
      <p:pic>
        <p:nvPicPr>
          <p:cNvPr id="4" name="Picture 3" descr="pyth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337" y="503315"/>
            <a:ext cx="4897541" cy="555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karan@goel.im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thekarangoel</a:t>
            </a:r>
            <a:endParaRPr lang="en-US" dirty="0" smtClean="0"/>
          </a:p>
          <a:p>
            <a:r>
              <a:rPr lang="en-US" dirty="0" smtClean="0"/>
              <a:t>www: </a:t>
            </a:r>
            <a:r>
              <a:rPr lang="en-US" dirty="0" err="1" smtClean="0"/>
              <a:t>goel.im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6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general-purpose </a:t>
            </a:r>
            <a:r>
              <a:rPr lang="en-US" dirty="0" smtClean="0"/>
              <a:t>language.</a:t>
            </a:r>
          </a:p>
          <a:p>
            <a:r>
              <a:rPr lang="en-US" dirty="0" smtClean="0"/>
              <a:t>Object </a:t>
            </a:r>
            <a:r>
              <a:rPr lang="en-US" dirty="0"/>
              <a:t>Oriented, Procedural, </a:t>
            </a:r>
            <a:r>
              <a:rPr lang="en-US" dirty="0" smtClean="0"/>
              <a:t>Functional</a:t>
            </a:r>
          </a:p>
          <a:p>
            <a:r>
              <a:rPr lang="en-US" dirty="0" smtClean="0"/>
              <a:t>Easy </a:t>
            </a:r>
            <a:r>
              <a:rPr lang="en-US" dirty="0"/>
              <a:t>to interface with C/</a:t>
            </a:r>
            <a:r>
              <a:rPr lang="en-US" dirty="0" err="1"/>
              <a:t>ObjC</a:t>
            </a:r>
            <a:r>
              <a:rPr lang="en-US" dirty="0"/>
              <a:t>/Java/</a:t>
            </a:r>
            <a:r>
              <a:rPr lang="en-US" dirty="0" smtClean="0"/>
              <a:t>Fortran</a:t>
            </a:r>
          </a:p>
          <a:p>
            <a:r>
              <a:rPr lang="en-US" dirty="0" smtClean="0"/>
              <a:t>Easy</a:t>
            </a:r>
            <a:r>
              <a:rPr lang="en-US" dirty="0"/>
              <a:t>-</a:t>
            </a:r>
            <a:r>
              <a:rPr lang="en-US" dirty="0" err="1"/>
              <a:t>ish</a:t>
            </a:r>
            <a:r>
              <a:rPr lang="en-US" dirty="0"/>
              <a:t> to interface with C++ (via SWIG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Great </a:t>
            </a:r>
            <a:r>
              <a:rPr lang="en-US" dirty="0"/>
              <a:t>interactive environment</a:t>
            </a:r>
          </a:p>
        </p:txBody>
      </p:sp>
    </p:spTree>
    <p:extLst>
      <p:ext uri="{BB962C8B-B14F-4D97-AF65-F5344CB8AC3E}">
        <p14:creationId xmlns:p14="http://schemas.microsoft.com/office/powerpoint/2010/main" val="79320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You'll Need?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2.7 </a:t>
            </a:r>
            <a:r>
              <a:rPr lang="en-US" dirty="0"/>
              <a:t>Runtime (Pre-installed in Unix, Mac</a:t>
            </a:r>
            <a:r>
              <a:rPr lang="en-US" dirty="0" smtClean="0"/>
              <a:t>) – </a:t>
            </a:r>
            <a:r>
              <a:rPr lang="en-US" dirty="0" err="1" smtClean="0"/>
              <a:t>python.org</a:t>
            </a:r>
            <a:endParaRPr lang="en-US" dirty="0"/>
          </a:p>
          <a:p>
            <a:r>
              <a:rPr lang="en-US" dirty="0"/>
              <a:t>Optional: A text editor of choice</a:t>
            </a:r>
          </a:p>
        </p:txBody>
      </p:sp>
    </p:spTree>
    <p:extLst>
      <p:ext uri="{BB962C8B-B14F-4D97-AF65-F5344CB8AC3E}">
        <p14:creationId xmlns:p14="http://schemas.microsoft.com/office/powerpoint/2010/main" val="413768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Reddit</a:t>
            </a:r>
            <a:endParaRPr lang="en-US" dirty="0" smtClean="0"/>
          </a:p>
          <a:p>
            <a:r>
              <a:rPr lang="en-US" dirty="0" err="1" smtClean="0"/>
              <a:t>Pinterest</a:t>
            </a:r>
            <a:endParaRPr lang="en-US" dirty="0" smtClean="0"/>
          </a:p>
          <a:p>
            <a:r>
              <a:rPr lang="en-US" dirty="0" err="1" smtClean="0"/>
              <a:t>BitBucket</a:t>
            </a:r>
            <a:endParaRPr lang="en-US" dirty="0" smtClean="0"/>
          </a:p>
          <a:p>
            <a:r>
              <a:rPr lang="en-US" dirty="0" err="1" smtClean="0"/>
              <a:t>Disqus</a:t>
            </a:r>
            <a:endParaRPr lang="en-US" dirty="0" smtClean="0"/>
          </a:p>
          <a:p>
            <a:r>
              <a:rPr lang="en-US" dirty="0" err="1" smtClean="0"/>
              <a:t>Quora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93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11</TotalTime>
  <Words>96</Words>
  <Application>Microsoft Macintosh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Folio</vt:lpstr>
      <vt:lpstr>An  Introduction to  Python</vt:lpstr>
      <vt:lpstr>Reach Me</vt:lpstr>
      <vt:lpstr>What is Python?</vt:lpstr>
      <vt:lpstr>What You'll Need?</vt:lpstr>
      <vt:lpstr>Who uses Python?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 Introduction to  Python</dc:title>
  <dc:creator>Karan Goel</dc:creator>
  <cp:lastModifiedBy>Karan Goel</cp:lastModifiedBy>
  <cp:revision>2</cp:revision>
  <dcterms:created xsi:type="dcterms:W3CDTF">2013-10-26T02:57:47Z</dcterms:created>
  <dcterms:modified xsi:type="dcterms:W3CDTF">2013-10-26T03:09:16Z</dcterms:modified>
</cp:coreProperties>
</file>