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77ccab3c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4877ccab3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77ccab3c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4877ccab3c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77ccab3c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4877ccab3c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77ccab3c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4877ccab3c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77ccab3c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4877ccab3c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877ccab3c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877ccab3c_2_1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77ccab3c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4877ccab3c_2_1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77ccab3c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877ccab3c_2_1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877ccab3c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877ccab3c_2_1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5bcfe8d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4a5bcfe8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5bcfe8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5bcfe8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5bcfe8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5bcfe8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5bcfe8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5bcfe8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77ccab3c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4877ccab3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77ccab3c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877ccab3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a5bcfe8d1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4a5bcfe8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5bcfe8d1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4a5bcfe8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7" name="Google Shape;87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4" name="Google Shape;94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6" name="Google Shape;116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0" name="Google Shape;130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aheethao/CODERS/tree/master/session1/01-car-progra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aheethao/CODERS/tree/master/session1/02-car-program-with-method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aheethao/CODERS/tree/master/session1/03-car-program-with-more-ca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aheethao/CODERS/tree/master/session1/04-car-r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hVAjlJFqZYxc9KnU1FakFXV8u4mjaZcwzOIGW187sEk/edit#slide=id.g48794603d2_2_17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Java Crash Course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Session 1</a:t>
            </a:r>
            <a:endParaRPr sz="3000"/>
          </a:p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/>
              <a:t>CODERS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Objects</a:t>
            </a:r>
            <a:endParaRPr sz="3000"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297500" y="10532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Have attributes -&gt; Data that belongs to an object. A description or adjective.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Has a constructor -&gt; How to build the object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Behaviors or actions -&gt; Methods it contains. An action or verb.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/>
              <a:t>Declaration and Instantiation</a:t>
            </a:r>
            <a:endParaRPr sz="2700"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1213675" y="1422125"/>
            <a:ext cx="51144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Declaration: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Associate a variable name with a type.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 sz="1800">
                <a:solidFill>
                  <a:srgbClr val="F1C232"/>
                </a:solidFill>
              </a:rPr>
              <a:t>Box myBox;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Instantiation: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Calls the constructor, which builds the object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 sz="1800">
                <a:solidFill>
                  <a:srgbClr val="F1C232"/>
                </a:solidFill>
              </a:rPr>
              <a:t>myBox = new Box(5, 5, 5);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This can also be done on the same line: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400">
                <a:solidFill>
                  <a:srgbClr val="F1C232"/>
                </a:solidFill>
              </a:rPr>
              <a:t>Box</a:t>
            </a:r>
            <a:r>
              <a:rPr lang="en" sz="1400"/>
              <a:t> </a:t>
            </a:r>
            <a:r>
              <a:rPr lang="en" sz="1400">
                <a:solidFill>
                  <a:srgbClr val="F1C232"/>
                </a:solidFill>
              </a:rPr>
              <a:t>myBox</a:t>
            </a:r>
            <a:r>
              <a:rPr lang="en" sz="1400"/>
              <a:t> = new </a:t>
            </a:r>
            <a:r>
              <a:rPr lang="en" sz="1400">
                <a:solidFill>
                  <a:srgbClr val="F1C232"/>
                </a:solidFill>
              </a:rPr>
              <a:t>Box(5, 5, 5);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1614486" y="155704"/>
            <a:ext cx="5750719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Box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/* Attributes of the box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/* Constructor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Box(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/* Methods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getVolume()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volume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volume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grow()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length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width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height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shrink()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length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width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 height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1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Coding Conventions / Syntax: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Naming</a:t>
            </a:r>
            <a:endParaRPr sz="3000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1297500" y="1643750"/>
            <a:ext cx="6146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Variable names: 	variableName	(</a:t>
            </a:r>
            <a:r>
              <a:rPr lang="en" sz="1800">
                <a:solidFill>
                  <a:srgbClr val="F1C232"/>
                </a:solidFill>
              </a:rPr>
              <a:t>camel case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Class names: 		ClassName		</a:t>
            </a:r>
            <a:r>
              <a:rPr lang="en" sz="1800">
                <a:solidFill>
                  <a:srgbClr val="F1C232"/>
                </a:solidFill>
              </a:rPr>
              <a:t>(mixed case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" sz="1800"/>
              <a:t>Methods: 		methodName		(</a:t>
            </a:r>
            <a:r>
              <a:rPr lang="en" sz="1800">
                <a:solidFill>
                  <a:srgbClr val="F1C232"/>
                </a:solidFill>
              </a:rPr>
              <a:t>camel case</a:t>
            </a:r>
            <a:r>
              <a:rPr lang="en" sz="1800"/>
              <a:t>)</a:t>
            </a:r>
            <a:endParaRPr sz="1800"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600" y="1001725"/>
            <a:ext cx="2270350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Car Program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1297500" y="1567550"/>
            <a:ext cx="7038900" cy="602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https://github.com/saheethao/CODERS/tree/master/session1/01-car-program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Car Program With Methods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1297500" y="1567550"/>
            <a:ext cx="7038900" cy="602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https://github.com/saheethao/CODERS/tree/master/session1/02-car-program-with-methods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Car Program With More Cars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1297500" y="1567550"/>
            <a:ext cx="7038900" cy="602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https://github.com/saheethao/CODERS/tree/master/session1/03-car-program-with-more-cars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Car Program With Objects and Car Race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1297500" y="1567550"/>
            <a:ext cx="7038900" cy="602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https://github.com/saheethao/CODERS/tree/master/session1/04-car-race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Refresher</a:t>
            </a:r>
            <a:endParaRPr sz="30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052550" y="1596125"/>
            <a:ext cx="70389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https://docs.google.com/presentation/d/1hVAjlJFqZYxc9KnU1FakFXV8u4mjaZcwzOIGW187sEk/edit#slide=id.g48794603d2_2_176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This is a slightly more condensed version of last session.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me this program!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297500" y="1567550"/>
            <a:ext cx="70389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make a new Java project folder.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make this program!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a program that simulates a car moving! I want a car that has a position and a velocity (speed). Then I want to see where it is at the first second, second second, third second,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 want the car to start at 0 meters and to have a velocity of 5 meters per second (m/s). My program could print something like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297500" y="3654000"/>
            <a:ext cx="4572000" cy="7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I am at meter 5 traveling at 5 m/s.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I am at meter 10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traveling at 5 m/s.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I am at meter 15 traveling at 5 m/s.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41238" l="0" r="0" t="0"/>
          <a:stretch/>
        </p:blipFill>
        <p:spPr>
          <a:xfrm>
            <a:off x="1267926" y="1448900"/>
            <a:ext cx="7098049" cy="290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297500" y="872350"/>
            <a:ext cx="70389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your program to also include acceleration (the change of velocity). When you update your position, also update your speed according to your velocity.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set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</a:t>
            </a:r>
            <a:r>
              <a:rPr lang="en"/>
              <a:t> 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cceleration = -2.5;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348925" y="3273375"/>
            <a:ext cx="5934300" cy="7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Car is at position 2.5 and travelling at 2.5 m/s!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Car is at position 2.5 and travelling at 0.0 m/s!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Vroom! Car is at position 0.0 and travelling at -2.5 m/s!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Methods</a:t>
            </a:r>
            <a:endParaRPr sz="3000"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1052550" y="999475"/>
            <a:ext cx="70389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Use information to do something with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Give something.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How to make a method:</a:t>
            </a:r>
            <a:endParaRPr sz="180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6995" l="9405" r="5863" t="12039"/>
          <a:stretch/>
        </p:blipFill>
        <p:spPr>
          <a:xfrm>
            <a:off x="4248525" y="1674725"/>
            <a:ext cx="4217674" cy="3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Methods</a:t>
            </a:r>
            <a:endParaRPr sz="30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052550" y="958869"/>
            <a:ext cx="703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void methods</a:t>
            </a:r>
            <a:endParaRPr sz="1800"/>
          </a:p>
        </p:txBody>
      </p:sp>
      <p:sp>
        <p:nvSpPr>
          <p:cNvPr id="198" name="Google Shape;198;p30"/>
          <p:cNvSpPr txBox="1"/>
          <p:nvPr/>
        </p:nvSpPr>
        <p:spPr>
          <a:xfrm>
            <a:off x="1052550" y="2201607"/>
            <a:ext cx="703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non-void methods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1052550" y="2571750"/>
            <a:ext cx="4572000" cy="9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052550" y="1420284"/>
            <a:ext cx="4572000" cy="7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greet(</a:t>
            </a: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i="0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" sz="1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" sz="1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b="1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" sz="1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b="1" i="1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052550" y="3783700"/>
            <a:ext cx="45720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greet(</a:t>
            </a:r>
            <a:r>
              <a:rPr lang="en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"Marco"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= add(2,5);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Scope</a:t>
            </a:r>
            <a:endParaRPr sz="30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052550" y="1329194"/>
            <a:ext cx="703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Local scope</a:t>
            </a:r>
            <a:endParaRPr sz="1800"/>
          </a:p>
        </p:txBody>
      </p:sp>
      <p:sp>
        <p:nvSpPr>
          <p:cNvPr id="208" name="Google Shape;208;p31"/>
          <p:cNvSpPr/>
          <p:nvPr/>
        </p:nvSpPr>
        <p:spPr>
          <a:xfrm>
            <a:off x="1145125" y="2294652"/>
            <a:ext cx="6384900" cy="22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= 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&gt; 5)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" sz="1800"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y);</a:t>
            </a:r>
            <a:endParaRPr b="1" i="1" sz="18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1221300" y="165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Scope</a:t>
            </a:r>
            <a:endParaRPr sz="3000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052550" y="948194"/>
            <a:ext cx="703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Global Scope</a:t>
            </a:r>
            <a:endParaRPr sz="1800"/>
          </a:p>
        </p:txBody>
      </p:sp>
      <p:sp>
        <p:nvSpPr>
          <p:cNvPr id="215" name="Google Shape;215;p32"/>
          <p:cNvSpPr/>
          <p:nvPr/>
        </p:nvSpPr>
        <p:spPr>
          <a:xfrm>
            <a:off x="1134825" y="1409600"/>
            <a:ext cx="6384900" cy="11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int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 u="sng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100" u="sng"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b="1" sz="11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printX()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" sz="1100" u="sng">
                <a:latin typeface="Consolas"/>
                <a:ea typeface="Consolas"/>
                <a:cs typeface="Consolas"/>
                <a:sym typeface="Consolas"/>
              </a:rPr>
              <a:t>x);</a:t>
            </a:r>
            <a:endParaRPr b="1" i="1" sz="11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134825" y="2890375"/>
            <a:ext cx="6384900" cy="14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x</a:t>
            </a:r>
            <a:r>
              <a:rPr i="1" lang="en" sz="1100"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printX() {</a:t>
            </a:r>
            <a:endParaRPr b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i="1"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3394700" y="2538475"/>
            <a:ext cx="514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501900" y="4376100"/>
            <a:ext cx="4773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 the </a:t>
            </a:r>
            <a:r>
              <a:rPr lang="en">
                <a:solidFill>
                  <a:srgbClr val="FFFFFF"/>
                </a:solidFill>
              </a:rPr>
              <a:t>int x</a:t>
            </a:r>
            <a:r>
              <a:rPr lang="en">
                <a:solidFill>
                  <a:srgbClr val="FFFFFF"/>
                </a:solidFill>
              </a:rPr>
              <a:t> needs the keyword </a:t>
            </a:r>
            <a:r>
              <a:rPr i="1" lang="en">
                <a:solidFill>
                  <a:srgbClr val="FFFFFF"/>
                </a:solidFill>
              </a:rPr>
              <a:t>static </a:t>
            </a:r>
            <a:r>
              <a:rPr lang="en">
                <a:solidFill>
                  <a:srgbClr val="FFFFFF"/>
                </a:solidFill>
              </a:rPr>
              <a:t>before it because we are using a static method. You will see later where you don’t need to say </a:t>
            </a:r>
            <a:r>
              <a:rPr i="1" lang="en">
                <a:solidFill>
                  <a:srgbClr val="FFFFFF"/>
                </a:solidFill>
              </a:rPr>
              <a:t>static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