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2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6BB7-3156-4B9A-A2C1-7F9E1947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7838-007D-0B03-5EDC-EA17CFF5C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6D04-A162-5C17-6F21-C9603445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4E7B-40DF-76BE-EC1E-9385FD13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BE9B-6EAA-8C53-3D72-26525358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94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C79-69C5-B846-B03E-28BCCAEB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D0324-B1B0-0209-13C1-6BFB985D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E0C0-1D07-2BA6-EB9D-9A66712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4153-0FFE-8095-F0FF-95AD50A6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E1E6-6D57-40C6-24E2-C980A39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1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3ACB3-0D8E-C5ED-83FE-89E226E08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95011-612B-F8FB-9015-BDB168F67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E983-1E0D-410F-39E8-2BBAD3CA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15B3-E45F-0C38-682A-875DBF4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2E52-C552-F853-8CB9-0CB81041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5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22F7-D0A1-4BBF-8420-6F2DC663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9C43-60BB-F3CC-41C1-6913491D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1C37-5BBB-31FF-B912-629C269C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AD7F-5A88-F11D-ACD9-E3D020F6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E85C-4969-DAAF-0D1E-BB2360AC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3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5B5E-02B5-BFA8-E211-756A7121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5667-11CA-F6EF-B815-EBD127EBA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06B7-93E9-DF6D-7C4F-77F4B8C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E1E4-2926-B3C1-3E70-923BFEFE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27BA-9A86-91AB-AFF8-0DAACA56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5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715-4AA7-BCCE-943B-456FFBBE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1504-03FF-404C-A6FF-42EAE68B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EFEB7-0766-6E15-3A4E-B90A73DFE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7342-A2C2-8FA6-BFBC-8F321878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9037C-7022-6C85-84C0-233BD7E1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5E91A-008D-07D8-3143-4FB92EB2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23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C6BF-AFD6-9A46-1CD7-B6D18255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A5E3D-EDE3-DCD8-148A-A5EFD608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ADEF-731D-EF1E-E5CC-0A3A8BE9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36468-4133-A2BB-D375-4AB936D9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DBC88-DEE8-6F52-D97A-3EF70C71E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61988-D99A-FA4C-8C57-0C64E862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23AF9-6F35-5899-1524-A963D4A2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1D2F7-8BA5-AD52-4BDC-270850B6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7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72FC-0188-DCA2-E143-45264EEA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80116-D694-08C2-D5FC-E10EDAB5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9D890-2F96-7E1C-248C-2C96E646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15A26-2D73-9DF5-BCDA-7863747A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0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530D0-60CB-9CC0-AD1A-0DB8405D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04BEA-3FEA-604B-0FAC-AAAA078C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2E81C-2F01-E6B5-732E-68FBF1FA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01C1-F92C-A574-363D-31037FC0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6E0D-88EC-AC44-FDDD-88077B973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C4871-C263-898E-DA9E-DE246032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0825-C9CD-36EB-76C9-63E2A81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ABD3-30F9-3F41-EA51-5633187E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5017-E9E8-1096-8AC9-637E0234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8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BF2-7144-3F50-5D4F-2014B157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83BD-216F-FD98-2D5A-DF1580DB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CF25-8E65-74AC-0C75-0A6BBB7C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E42F-9A70-F4AD-8ECB-43B861A6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8CC08-8D0E-26C0-85B0-D96B05F9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690A-EAE1-635F-70FF-2146FAC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63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546B3-B389-5254-1E8F-0D35083D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EE580-83F1-5D8B-F161-2800114A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23397-CD7C-8093-B2FE-FF26656AA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EBB0-3E23-43DC-9AB8-7AF29B2AB3C7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0DB5-FA51-29AC-A537-93450C381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6172-11CA-0C8F-6137-193249D40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1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2503-9313-5AA6-B32C-C04FDB3B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Inference Time Estimates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9B6FC-B810-CBFE-B882-EB15DE151B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93945" y="2004920"/>
          <a:ext cx="6694445" cy="3655955"/>
        </p:xfrm>
        <a:graphic>
          <a:graphicData uri="http://schemas.openxmlformats.org/drawingml/2006/table">
            <a:tbl>
              <a:tblPr firstRow="1" bandRow="1"/>
              <a:tblGrid>
                <a:gridCol w="2231482">
                  <a:extLst>
                    <a:ext uri="{9D8B030D-6E8A-4147-A177-3AD203B41FA5}">
                      <a16:colId xmlns:a16="http://schemas.microsoft.com/office/drawing/2014/main" val="1185161738"/>
                    </a:ext>
                  </a:extLst>
                </a:gridCol>
                <a:gridCol w="1885360">
                  <a:extLst>
                    <a:ext uri="{9D8B030D-6E8A-4147-A177-3AD203B41FA5}">
                      <a16:colId xmlns:a16="http://schemas.microsoft.com/office/drawing/2014/main" val="2825839960"/>
                    </a:ext>
                  </a:extLst>
                </a:gridCol>
                <a:gridCol w="2577603">
                  <a:extLst>
                    <a:ext uri="{9D8B030D-6E8A-4147-A177-3AD203B41FA5}">
                      <a16:colId xmlns:a16="http://schemas.microsoft.com/office/drawing/2014/main" val="317798082"/>
                    </a:ext>
                  </a:extLst>
                </a:gridCol>
              </a:tblGrid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Inference time (second)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45813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Yolo8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7470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Yolo8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13130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Yolo8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604500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Raspberry Pi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Yolo8 nano/small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2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AC6C89-6AF8-BB0E-D210-81EBB1F129E5}"/>
              </a:ext>
            </a:extLst>
          </p:cNvPr>
          <p:cNvSpPr txBox="1"/>
          <p:nvPr/>
        </p:nvSpPr>
        <p:spPr>
          <a:xfrm>
            <a:off x="3134993" y="5976959"/>
            <a:ext cx="48525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Laptop = 12th Gen Intel(R) Core(TM) i7-12650H 2.30 GHz</a:t>
            </a:r>
          </a:p>
        </p:txBody>
      </p:sp>
    </p:spTree>
    <p:extLst>
      <p:ext uri="{BB962C8B-B14F-4D97-AF65-F5344CB8AC3E}">
        <p14:creationId xmlns:p14="http://schemas.microsoft.com/office/powerpoint/2010/main" val="42921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CA07-9F0E-987F-ABE4-C78055FB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Memory Profiling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FAC857-8F3F-0C87-C606-34A010EB4602}"/>
              </a:ext>
            </a:extLst>
          </p:cNvPr>
          <p:cNvGraphicFramePr>
            <a:graphicFrameLocks noGrp="1"/>
          </p:cNvGraphicFramePr>
          <p:nvPr/>
        </p:nvGraphicFramePr>
        <p:xfrm>
          <a:off x="1633903" y="1956288"/>
          <a:ext cx="4722202" cy="3039258"/>
        </p:xfrm>
        <a:graphic>
          <a:graphicData uri="http://schemas.openxmlformats.org/drawingml/2006/table">
            <a:tbl>
              <a:tblPr firstRow="1" bandRow="1"/>
              <a:tblGrid>
                <a:gridCol w="1648557">
                  <a:extLst>
                    <a:ext uri="{9D8B030D-6E8A-4147-A177-3AD203B41FA5}">
                      <a16:colId xmlns:a16="http://schemas.microsoft.com/office/drawing/2014/main" val="3858269312"/>
                    </a:ext>
                  </a:extLst>
                </a:gridCol>
                <a:gridCol w="1499577">
                  <a:extLst>
                    <a:ext uri="{9D8B030D-6E8A-4147-A177-3AD203B41FA5}">
                      <a16:colId xmlns:a16="http://schemas.microsoft.com/office/drawing/2014/main" val="3241088965"/>
                    </a:ext>
                  </a:extLst>
                </a:gridCol>
                <a:gridCol w="1574068">
                  <a:extLst>
                    <a:ext uri="{9D8B030D-6E8A-4147-A177-3AD203B41FA5}">
                      <a16:colId xmlns:a16="http://schemas.microsoft.com/office/drawing/2014/main" val="1390065678"/>
                    </a:ext>
                  </a:extLst>
                </a:gridCol>
              </a:tblGrid>
              <a:tr h="4881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load (MiB -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Inference (MiB - 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56475"/>
                  </a:ext>
                </a:extLst>
              </a:tr>
              <a:tr h="799726">
                <a:tc>
                  <a:txBody>
                    <a:bodyPr/>
                    <a:lstStyle/>
                    <a:p>
                      <a:r>
                        <a:rPr lang="en-US" dirty="0"/>
                        <a:t>Yolov8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19.2 - 20.6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96.7 - 101.4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11552"/>
                  </a:ext>
                </a:extLst>
              </a:tr>
              <a:tr h="79972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Yolov8 small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54.8 - 57.5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124.8 - 130.9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68396"/>
                  </a:ext>
                </a:extLst>
              </a:tr>
              <a:tr h="79972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Yolov8 medium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118.8 - 124.6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150.7 - 158.0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5807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375073C-4EE3-DB19-62BB-6FDC006AD474}"/>
              </a:ext>
            </a:extLst>
          </p:cNvPr>
          <p:cNvGrpSpPr/>
          <p:nvPr/>
        </p:nvGrpSpPr>
        <p:grpSpPr>
          <a:xfrm>
            <a:off x="6691680" y="1850418"/>
            <a:ext cx="3910338" cy="2723437"/>
            <a:chOff x="4508257" y="1850417"/>
            <a:chExt cx="4262030" cy="3404841"/>
          </a:xfrm>
        </p:grpSpPr>
        <p:pic>
          <p:nvPicPr>
            <p:cNvPr id="6" name="Picture 5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C8CF9200-3604-C17F-652E-3CCA9A17D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97" t="-472" r="10992" b="643"/>
            <a:stretch/>
          </p:blipFill>
          <p:spPr>
            <a:xfrm>
              <a:off x="4508257" y="1850417"/>
              <a:ext cx="4262030" cy="340484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2F5CC-A935-FBEE-DAC6-0B5D2AD86209}"/>
                </a:ext>
              </a:extLst>
            </p:cNvPr>
            <p:cNvSpPr/>
            <p:nvPr/>
          </p:nvSpPr>
          <p:spPr>
            <a:xfrm>
              <a:off x="4767079" y="3203698"/>
              <a:ext cx="1868364" cy="230796"/>
            </a:xfrm>
            <a:prstGeom prst="rect">
              <a:avLst/>
            </a:prstGeom>
            <a:solidFill>
              <a:srgbClr val="A2C445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748C7E-CE0C-B9F2-6B72-5D4966CA934F}"/>
                </a:ext>
              </a:extLst>
            </p:cNvPr>
            <p:cNvSpPr/>
            <p:nvPr/>
          </p:nvSpPr>
          <p:spPr>
            <a:xfrm>
              <a:off x="4767078" y="4335707"/>
              <a:ext cx="1868364" cy="230796"/>
            </a:xfrm>
            <a:prstGeom prst="rect">
              <a:avLst/>
            </a:prstGeom>
            <a:solidFill>
              <a:srgbClr val="A2C445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0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793B-4162-368C-7A34-25E62D0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puzzling situation...</a:t>
            </a:r>
          </a:p>
        </p:txBody>
      </p:sp>
      <p:pic>
        <p:nvPicPr>
          <p:cNvPr id="4" name="Picture 3" descr="No description available.">
            <a:extLst>
              <a:ext uri="{FF2B5EF4-FFF2-40B4-BE49-F238E27FC236}">
                <a16:creationId xmlns:a16="http://schemas.microsoft.com/office/drawing/2014/main" id="{4FDA5C54-E7CD-5442-F950-355D5B1E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400" y="1470611"/>
            <a:ext cx="5897440" cy="44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Inference Time Estimates</vt:lpstr>
      <vt:lpstr>Memory Profiling</vt:lpstr>
      <vt:lpstr>A puzzling situation...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Time Estimates</dc:title>
  <dc:creator>Chandan Swaraj Chandel</dc:creator>
  <cp:lastModifiedBy>Chandan Swaraj Chandel</cp:lastModifiedBy>
  <cp:revision>1</cp:revision>
  <dcterms:created xsi:type="dcterms:W3CDTF">2023-10-11T22:13:38Z</dcterms:created>
  <dcterms:modified xsi:type="dcterms:W3CDTF">2023-10-11T22:14:07Z</dcterms:modified>
</cp:coreProperties>
</file>