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BF4B-3BA4-4C47-9B4E-DF300DE10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659EA-0ADC-4728-B821-1561CFAD8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FB367-EACE-4A0F-A45A-9E9FEA82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637F-8604-4717-8F4D-9CDAB7DA481F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B00F9-F8EE-4290-ABC9-D152F41A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E8930-8906-4298-88B8-26C510BC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8881-A93A-4C69-B253-79CE5F29A1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5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8951-8C62-46A4-9C26-78405112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FDA91-4059-495B-AC6B-721159E0E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605E-F30A-4D09-9FE7-25CAB71B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637F-8604-4717-8F4D-9CDAB7DA481F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93F55-FD1E-4782-8E74-EA503F71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EE22C-8A43-40FE-9347-BC59E8B3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8881-A93A-4C69-B253-79CE5F29A1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2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4C71B-7932-46EB-8896-9DAFE4948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07BBA-2F6A-466D-81A4-52A13F6BB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7C1A2-770C-4354-9750-C9B3A583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637F-8604-4717-8F4D-9CDAB7DA481F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DC438-807E-41ED-8924-A5BB0D08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62595-DFF9-4C41-AA67-F06C803E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8881-A93A-4C69-B253-79CE5F29A1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0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EACC-BC6C-46B3-B132-6BE7723E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34793-F3F9-44F9-9213-C150B1D3A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76AB8-91AF-412F-AFC9-5EB00DE2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637F-8604-4717-8F4D-9CDAB7DA481F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C1B15-014C-4A40-8FA5-35FEA849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CED3F-362A-477B-96F8-8B07475C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8881-A93A-4C69-B253-79CE5F29A1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2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7688-454C-4182-A3EB-793B37760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997B9-BBDA-491C-AB20-5FEF8AEC9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9C0A4-5CBE-4DA7-B2C7-C62BF86A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637F-8604-4717-8F4D-9CDAB7DA481F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113E0-FF15-457F-8DDA-1205E492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49C19-06A6-410C-A4E6-63900325B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8881-A93A-4C69-B253-79CE5F29A1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7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1911-42D0-4394-935C-18EAFD83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E8785-8D59-4077-BE23-3B9C9E029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DD3EA-D4BE-4E74-B42F-5BBD7F637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AC706-2310-41B8-923D-FE829479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637F-8604-4717-8F4D-9CDAB7DA481F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DC776-E772-4557-B383-15B7653F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BD885-A5AC-42D4-99AA-C8D11491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8881-A93A-4C69-B253-79CE5F29A1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8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1108-C829-45C5-8138-E4DFC3CC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C0D43-5CE1-4C44-B25F-1C63FF5A2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F959-674E-4850-B6E5-CBEE0E5FD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1E830-CF77-4FAD-B7C6-A5AEFAFC1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E8599-1CD4-401B-91B5-70F2CF135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89AD2-8C39-4D12-B00F-654EC544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637F-8604-4717-8F4D-9CDAB7DA481F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F25DF-540B-4C5C-9336-C6F476E1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A37E5-4E9B-4825-B042-070E682D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8881-A93A-4C69-B253-79CE5F29A1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4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0464-538B-418A-97F0-20E7BC08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EB7ED-FA3A-4BB3-B31C-ADECFC72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637F-8604-4717-8F4D-9CDAB7DA481F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07303-45F7-4285-9362-A3475F7F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1EE6F-E379-46CD-962E-D95079EF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8881-A93A-4C69-B253-79CE5F29A1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6FE2D-F6B4-4A9B-8252-2FF559BE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637F-8604-4717-8F4D-9CDAB7DA481F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46CD6-AEEA-4ECC-BFD2-2892D57E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5B32A-73D0-4CA3-B2BB-23964383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8881-A93A-4C69-B253-79CE5F29A1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9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95E6-FEE7-4BBF-8C97-C683D625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9241-28BF-42DA-88B1-090A1605A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27F56-DC87-47DC-9047-6A8F98CA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E1248-BB60-4C39-BF21-00726CFA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637F-8604-4717-8F4D-9CDAB7DA481F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D78D4-3667-4A37-82B5-D67D1446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A0201-6C25-4418-B728-56F598B8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8881-A93A-4C69-B253-79CE5F29A1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6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415F-2CBB-4680-9448-4B57EAF9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DD3C0-C79C-4A5C-A0E6-B4CC20E58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4E8C5-EE3B-49C7-A1A2-CD3DE6382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67EEE-0993-48DD-90C7-C4F65E1B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637F-8604-4717-8F4D-9CDAB7DA481F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0908F-1236-4690-B4CD-6585A791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D4ACD-E96B-41F6-B128-97D4517A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8881-A93A-4C69-B253-79CE5F29A1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8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D8578-E06E-42BB-8B01-3730F87E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D1468-28F6-4136-A831-B89BC4801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D6789-69C3-433F-8007-5EC1B3029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8637F-8604-4717-8F4D-9CDAB7DA481F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98B0F-2361-4B18-B620-393148CF5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6B97E-703E-4FCE-BF13-76F81B78E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C8881-A93A-4C69-B253-79CE5F29A1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5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A39878-DDF4-4AFC-9F41-F2D0370F5779}"/>
              </a:ext>
            </a:extLst>
          </p:cNvPr>
          <p:cNvSpPr/>
          <p:nvPr/>
        </p:nvSpPr>
        <p:spPr>
          <a:xfrm>
            <a:off x="2601059" y="606669"/>
            <a:ext cx="2329961" cy="26113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4E4994-4BBB-40E7-97EA-BBB6975EDCAD}"/>
              </a:ext>
            </a:extLst>
          </p:cNvPr>
          <p:cNvSpPr/>
          <p:nvPr/>
        </p:nvSpPr>
        <p:spPr>
          <a:xfrm>
            <a:off x="4931019" y="3757245"/>
            <a:ext cx="2329961" cy="26113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1C6F88-767C-4851-8A62-7239249621C3}"/>
              </a:ext>
            </a:extLst>
          </p:cNvPr>
          <p:cNvSpPr/>
          <p:nvPr/>
        </p:nvSpPr>
        <p:spPr>
          <a:xfrm>
            <a:off x="7260980" y="606669"/>
            <a:ext cx="2329961" cy="26113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073DA-372A-4FF0-82DD-EFED2648B79F}"/>
              </a:ext>
            </a:extLst>
          </p:cNvPr>
          <p:cNvSpPr txBox="1"/>
          <p:nvPr/>
        </p:nvSpPr>
        <p:spPr>
          <a:xfrm>
            <a:off x="2688983" y="606668"/>
            <a:ext cx="21541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Person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person_name</a:t>
            </a:r>
          </a:p>
          <a:p>
            <a:pPr algn="ctr"/>
            <a:r>
              <a:rPr lang="en-US" dirty="0"/>
              <a:t>lives_in_town</a:t>
            </a:r>
          </a:p>
          <a:p>
            <a:pPr algn="ctr"/>
            <a:r>
              <a:rPr lang="en-US" dirty="0"/>
              <a:t>nickname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D12B0-EF4C-44BC-B4B1-8F5B1784C7DE}"/>
              </a:ext>
            </a:extLst>
          </p:cNvPr>
          <p:cNvSpPr txBox="1"/>
          <p:nvPr/>
        </p:nvSpPr>
        <p:spPr>
          <a:xfrm>
            <a:off x="7348902" y="606669"/>
            <a:ext cx="21541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Job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job_name</a:t>
            </a:r>
          </a:p>
          <a:p>
            <a:pPr algn="ctr"/>
            <a:r>
              <a:rPr lang="en-US" dirty="0"/>
              <a:t>start_date</a:t>
            </a:r>
          </a:p>
          <a:p>
            <a:pPr algn="ctr"/>
            <a:r>
              <a:rPr lang="en-US" dirty="0"/>
              <a:t>end_date</a:t>
            </a:r>
          </a:p>
          <a:p>
            <a:pPr algn="ctr"/>
            <a:r>
              <a:rPr lang="en-US" dirty="0"/>
              <a:t>salary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person_employed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27520-AB01-4C33-B9B1-696685276A13}"/>
              </a:ext>
            </a:extLst>
          </p:cNvPr>
          <p:cNvSpPr txBox="1"/>
          <p:nvPr/>
        </p:nvSpPr>
        <p:spPr>
          <a:xfrm>
            <a:off x="5018941" y="3757245"/>
            <a:ext cx="2154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Department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dept_number</a:t>
            </a:r>
          </a:p>
          <a:p>
            <a:pPr algn="ctr"/>
            <a:r>
              <a:rPr lang="en-US" dirty="0"/>
              <a:t>dept_name</a:t>
            </a:r>
          </a:p>
          <a:p>
            <a:pPr algn="ctr"/>
            <a:r>
              <a:rPr lang="en-US" dirty="0"/>
              <a:t>dept_manager</a:t>
            </a:r>
          </a:p>
          <a:p>
            <a:pPr algn="ctr"/>
            <a:r>
              <a:rPr lang="en-US" dirty="0"/>
              <a:t>dept_job_duration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dept_job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1B0050-9E27-41D3-8897-15DB7AE99E74}"/>
              </a:ext>
            </a:extLst>
          </p:cNvPr>
          <p:cNvSpPr txBox="1"/>
          <p:nvPr/>
        </p:nvSpPr>
        <p:spPr>
          <a:xfrm>
            <a:off x="2177545" y="11693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7CB0D-AC9D-413A-A3AB-B4A092C89138}"/>
              </a:ext>
            </a:extLst>
          </p:cNvPr>
          <p:cNvSpPr txBox="1"/>
          <p:nvPr/>
        </p:nvSpPr>
        <p:spPr>
          <a:xfrm>
            <a:off x="4507504" y="431116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4E3D2-5A69-4920-B0FD-9A256F455C8A}"/>
              </a:ext>
            </a:extLst>
          </p:cNvPr>
          <p:cNvSpPr txBox="1"/>
          <p:nvPr/>
        </p:nvSpPr>
        <p:spPr>
          <a:xfrm>
            <a:off x="6837465" y="11693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PK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653DA7C-7CF5-48B5-A004-177629BF7636}"/>
              </a:ext>
            </a:extLst>
          </p:cNvPr>
          <p:cNvCxnSpPr>
            <a:cxnSpLocks/>
          </p:cNvCxnSpPr>
          <p:nvPr/>
        </p:nvCxnSpPr>
        <p:spPr>
          <a:xfrm>
            <a:off x="4931018" y="1354044"/>
            <a:ext cx="2329961" cy="1107802"/>
          </a:xfrm>
          <a:prstGeom prst="curvedConnector3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CAC2F20-0D93-4EB9-9F80-6F86666762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96777" y="2327080"/>
            <a:ext cx="4258366" cy="2329962"/>
          </a:xfrm>
          <a:prstGeom prst="curvedConnector3">
            <a:avLst>
              <a:gd name="adj1" fmla="val 39263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C0C08E-4481-46D9-8AF0-02AEAA7F4855}"/>
              </a:ext>
            </a:extLst>
          </p:cNvPr>
          <p:cNvSpPr txBox="1"/>
          <p:nvPr/>
        </p:nvSpPr>
        <p:spPr>
          <a:xfrm>
            <a:off x="7274890" y="539847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A63DF7-1AF0-4090-B783-379F7F324695}"/>
              </a:ext>
            </a:extLst>
          </p:cNvPr>
          <p:cNvSpPr txBox="1"/>
          <p:nvPr/>
        </p:nvSpPr>
        <p:spPr>
          <a:xfrm>
            <a:off x="9590938" y="225913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161415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sekoraj</dc:creator>
  <cp:lastModifiedBy> sekoraj</cp:lastModifiedBy>
  <cp:revision>2</cp:revision>
  <dcterms:created xsi:type="dcterms:W3CDTF">2018-05-28T02:30:39Z</dcterms:created>
  <dcterms:modified xsi:type="dcterms:W3CDTF">2018-05-28T02:42:29Z</dcterms:modified>
</cp:coreProperties>
</file>