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E487-0C17-4520-9397-6A3EF124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0D85E-66F2-4122-BF30-6FE1EE913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614A-577C-4DC6-8A45-B5088E6E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2C88-7A50-4D6E-AA99-B4D9A37F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CA60-3A9A-4F62-ADA8-BF59E86F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3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26A9-D103-4650-ADD4-58C0A8EB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01A77-4A8C-4675-AAF1-28F66519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E287-F5A9-4535-9471-484E51B2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0FAA-33D4-403F-B169-62181DF0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8916-833E-489A-93F0-ACB9F843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E9C4C-168F-455B-91E1-6C29C33F9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9E9C9-BA44-4179-83A0-921603C7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CDDF-2498-4DE4-AAAE-447A84B5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0DED-2C42-4180-8525-BFFE50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ACFB-EFEA-496F-B464-ABB726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B3F9-5C76-4E68-9D7F-5F7B737D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9A2D-9965-4AB1-A505-CF38A4A7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3003-1C25-401D-8110-8FA31E37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231D-566F-46DD-972E-9CBC33E5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402B-2272-4E75-9554-8E0EED4A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11C7-6547-4F2D-95E4-96279F3C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B810-3822-4A34-9683-4FA0F635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87CD-53B1-4B00-A582-4256D48A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5782-35E5-4DD6-9928-4FD523FF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3B724-E017-40B7-AE31-C15DE62C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B32B-9A47-48ED-872F-6A8EB9A7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4154-C17B-46A7-B21A-2F8865EA0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97CA5-1758-4898-B95D-CC73C152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E8E4-F301-4584-921E-14C6FF25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8AE13-0241-465A-8EBD-2261800C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DDD99-A467-48BC-A942-3A8F3038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EF32-8CC4-42C4-916B-867BE5E9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9BAD-175A-4E06-AEFA-5CF6AA1B2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D01E-31C6-4118-B54B-5E21DAE5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22E75-0E3C-4EA7-AF97-76A6BF1E6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B28A3-6165-44C3-87D6-91FFF771B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3D12-0358-4882-9A3D-7E1A28A1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8C9E4-858E-4390-81E7-BB406772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889E-EB84-4A41-BB56-CD1D1158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6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C4D4-A721-4E05-88FA-CCB9C06A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AE51A-D80C-446E-A36C-12F70F27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05F4-7B63-42D4-9B3F-59DD7571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3800A-7A97-4BD3-B621-1DAC74E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5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21A7A-00E5-485C-8929-228F7E0D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4201B-A864-42BF-A7E0-C9CB1E3D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5D9B9-8B8E-4AA7-87BF-887CF7FB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9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CDAB-1137-42C7-8C89-597CC77F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8DDE-49CD-47F4-894E-358B9875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2BD9-6E52-4E6E-BD6D-B24AE4590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341A-79C4-49D2-B6A8-D17004BD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474C3-EDC9-41FB-9C7C-C0E54485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BAC0A-271F-4E1A-AE38-E977808B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726C-B511-482E-BE8D-AF65B846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6A80A-6979-4EDE-860D-054132CC1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ADDE0-7506-4C72-99C1-CAFCD36A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BF90E-F51D-4691-8439-B5F0F9C5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6806-D7CB-4581-B0AB-23DCE2DE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34DF8-DD36-4ADD-9566-B6ABE328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6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EA6AD-80B4-401C-8F79-90284A19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3F214-8A07-4C49-9EE6-816FC0AE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DEDC-8283-420D-B2CF-36CA154D3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9E10-1093-4519-87D4-8EC29375F8ED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F070-F1F7-416A-A659-197A7F0A4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414F-9F36-49C3-B358-460765FB2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7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10391-9F98-4E57-BAC0-ADDACCD617ED}"/>
              </a:ext>
            </a:extLst>
          </p:cNvPr>
          <p:cNvSpPr/>
          <p:nvPr/>
        </p:nvSpPr>
        <p:spPr>
          <a:xfrm>
            <a:off x="2601059" y="1608999"/>
            <a:ext cx="2436935" cy="2611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8053A1-B41C-4A69-860D-3280127C74F6}"/>
              </a:ext>
            </a:extLst>
          </p:cNvPr>
          <p:cNvSpPr/>
          <p:nvPr/>
        </p:nvSpPr>
        <p:spPr>
          <a:xfrm>
            <a:off x="7260980" y="1608999"/>
            <a:ext cx="2436935" cy="2611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CBAB1-7B40-4D37-8506-951180C33A73}"/>
              </a:ext>
            </a:extLst>
          </p:cNvPr>
          <p:cNvSpPr txBox="1"/>
          <p:nvPr/>
        </p:nvSpPr>
        <p:spPr>
          <a:xfrm>
            <a:off x="2688983" y="1608998"/>
            <a:ext cx="2154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Donors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Donor_name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9C6DC-D275-4373-BB23-CCBC306BF4D3}"/>
              </a:ext>
            </a:extLst>
          </p:cNvPr>
          <p:cNvSpPr txBox="1"/>
          <p:nvPr/>
        </p:nvSpPr>
        <p:spPr>
          <a:xfrm>
            <a:off x="7260980" y="1608999"/>
            <a:ext cx="2436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Donations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donation_amount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donation_donor_name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79E87-CC66-431B-BA1E-47AF433F1167}"/>
              </a:ext>
            </a:extLst>
          </p:cNvPr>
          <p:cNvSpPr txBox="1"/>
          <p:nvPr/>
        </p:nvSpPr>
        <p:spPr>
          <a:xfrm>
            <a:off x="2177545" y="21717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6C51B1C-2AF8-455B-B2AC-219F78208C7E}"/>
              </a:ext>
            </a:extLst>
          </p:cNvPr>
          <p:cNvCxnSpPr>
            <a:cxnSpLocks/>
          </p:cNvCxnSpPr>
          <p:nvPr/>
        </p:nvCxnSpPr>
        <p:spPr>
          <a:xfrm>
            <a:off x="5081953" y="2356374"/>
            <a:ext cx="2179026" cy="290254"/>
          </a:xfrm>
          <a:prstGeom prst="curved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B94A07-1132-47FD-8A58-D48E0EAF5E68}"/>
              </a:ext>
            </a:extLst>
          </p:cNvPr>
          <p:cNvSpPr txBox="1"/>
          <p:nvPr/>
        </p:nvSpPr>
        <p:spPr>
          <a:xfrm>
            <a:off x="9697914" y="2461962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22308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sekoraj</dc:creator>
  <cp:lastModifiedBy> sekoraj</cp:lastModifiedBy>
  <cp:revision>1</cp:revision>
  <dcterms:created xsi:type="dcterms:W3CDTF">2018-05-29T01:45:12Z</dcterms:created>
  <dcterms:modified xsi:type="dcterms:W3CDTF">2018-05-29T01:45:41Z</dcterms:modified>
</cp:coreProperties>
</file>