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3" r:id="rId5"/>
    <p:sldId id="269" r:id="rId6"/>
    <p:sldId id="268" r:id="rId7"/>
    <p:sldId id="264" r:id="rId8"/>
    <p:sldId id="265" r:id="rId9"/>
    <p:sldId id="271" r:id="rId10"/>
    <p:sldId id="266" r:id="rId11"/>
    <p:sldId id="270" r:id="rId12"/>
    <p:sldId id="272" r:id="rId13"/>
    <p:sldId id="273" r:id="rId14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524000"/>
            <a:ext cx="545044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057400" y="51816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Fork and follow instructions to fork copy to your own account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5400" y="381000"/>
            <a:ext cx="609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Configuration Buildup (create fork of upstream)</a:t>
            </a:r>
          </a:p>
        </p:txBody>
      </p:sp>
      <p:cxnSp>
        <p:nvCxnSpPr>
          <p:cNvPr id="12" name="Straight Arrow Connector 11"/>
          <p:cNvCxnSpPr>
            <a:stCxn id="5" idx="1"/>
            <a:endCxn id="4" idx="3"/>
          </p:cNvCxnSpPr>
          <p:nvPr/>
        </p:nvCxnSpPr>
        <p:spPr>
          <a:xfrm flipH="1">
            <a:off x="3486682" y="1638300"/>
            <a:ext cx="1466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581400"/>
            <a:ext cx="3914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3581400"/>
            <a:ext cx="3209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6934200" y="3505200"/>
            <a:ext cx="12192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419600" y="4191000"/>
            <a:ext cx="2667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914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914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0574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600200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295400" y="83403"/>
            <a:ext cx="5608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Upstream with changes from Origin</a:t>
            </a:r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486682" y="1485900"/>
            <a:ext cx="1466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0574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295400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38862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636415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36415" y="38862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124200" y="43434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Initiate a Pull Request</a:t>
            </a:r>
          </a:p>
          <a:p>
            <a:pPr marL="342900" indent="-342900"/>
            <a:r>
              <a:rPr lang="en-US" dirty="0" smtClean="0"/>
              <a:t>2) Follow </a:t>
            </a:r>
            <a:r>
              <a:rPr lang="en-US" dirty="0" smtClean="0"/>
              <a:t>instructions</a:t>
            </a:r>
          </a:p>
          <a:p>
            <a:pPr marL="342900" indent="-342900"/>
            <a:r>
              <a:rPr lang="en-US" dirty="0" smtClean="0"/>
              <a:t>3) Triggers e-mail to Upstream owner</a:t>
            </a:r>
            <a:endParaRPr lang="en-US" dirty="0" smtClean="0"/>
          </a:p>
          <a:p>
            <a:pPr marL="342900" indent="-342900"/>
            <a:r>
              <a:rPr lang="en-US" dirty="0" smtClean="0"/>
              <a:t>3) The pull will be at the discretion of the upstream owner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486400"/>
            <a:ext cx="30003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6096000"/>
            <a:ext cx="74390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Oval 22"/>
          <p:cNvSpPr/>
          <p:nvPr/>
        </p:nvSpPr>
        <p:spPr>
          <a:xfrm>
            <a:off x="6248400" y="6019800"/>
            <a:ext cx="1066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5943600" y="5486400"/>
            <a:ext cx="461029" cy="61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962400" y="685800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17526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3048000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3581400" y="0"/>
            <a:ext cx="1000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Merge</a:t>
            </a:r>
            <a:endParaRPr lang="en-US" sz="24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447800" y="17526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295400" y="2438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35814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636415" y="2438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36415" y="35814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" y="40386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pull upstream master</a:t>
            </a:r>
            <a:endParaRPr lang="en-US" dirty="0" smtClean="0"/>
          </a:p>
          <a:p>
            <a:r>
              <a:rPr lang="en-US" dirty="0" smtClean="0"/>
              <a:t>Changes that have occurred in Upstream must now be merged with existing files</a:t>
            </a:r>
            <a:endParaRPr lang="en-US" dirty="0" smtClean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3600" y="5486400"/>
            <a:ext cx="461029" cy="61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953000"/>
            <a:ext cx="70294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Arrow Connector 27"/>
          <p:cNvCxnSpPr/>
          <p:nvPr/>
        </p:nvCxnSpPr>
        <p:spPr>
          <a:xfrm>
            <a:off x="3505200" y="1371600"/>
            <a:ext cx="11430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17526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3048000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3276600" y="0"/>
            <a:ext cx="2276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Merge strategies</a:t>
            </a:r>
            <a:endParaRPr lang="en-US" sz="2400" dirty="0" smtClean="0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3486682" y="1181100"/>
            <a:ext cx="1161518" cy="1257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17526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295400" y="2438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35814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636415" y="2438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36415" y="35814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114800"/>
            <a:ext cx="21336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Oval 22"/>
          <p:cNvSpPr/>
          <p:nvPr/>
        </p:nvSpPr>
        <p:spPr>
          <a:xfrm>
            <a:off x="1600200" y="5334000"/>
            <a:ext cx="19812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581400" y="0"/>
            <a:ext cx="207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Merge strategy</a:t>
            </a:r>
            <a:endParaRPr lang="en-US" sz="2400" dirty="0" smtClean="0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57200" y="1325701"/>
            <a:ext cx="7572907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mergetool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prompt = false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keepBackup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false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keepTemporaries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false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[merge]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tool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mergetool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"]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name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trustExitCode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true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cmd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"/c/Program\\ Files\\ \\(x86\\)/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/WinMergeU.exe" -u -e -dl \"Local\" -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\"Remote\" $LOCAL $REMOTE $MERGED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[diff]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tool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difftool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"]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name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trustExitCode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true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cmd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"/c/Program\\ Files\\ \\(x86\\)/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/WinMergeU.exe" -u -e $LOCAL $REMOTE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43600" y="6096000"/>
            <a:ext cx="2816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s</a:t>
            </a:r>
            <a:r>
              <a:rPr lang="en-US" sz="1400" dirty="0" err="1" smtClean="0"/>
              <a:t>hawndamus</a:t>
            </a:r>
            <a:endParaRPr lang="en-US" sz="1400" dirty="0" smtClean="0"/>
          </a:p>
          <a:p>
            <a:r>
              <a:rPr lang="en-US" sz="1400" dirty="0" smtClean="0"/>
              <a:t>https</a:t>
            </a:r>
            <a:r>
              <a:rPr lang="en-US" sz="1400" dirty="0" smtClean="0"/>
              <a:t>://gist.github.com/6158524.git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609600" y="792301"/>
            <a:ext cx="3489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Modify .</a:t>
            </a:r>
            <a:r>
              <a:rPr lang="en-US" sz="1400" dirty="0" err="1" smtClean="0"/>
              <a:t>gitconfig</a:t>
            </a:r>
            <a:r>
              <a:rPr lang="en-US" sz="1400" dirty="0" smtClean="0"/>
              <a:t> to add </a:t>
            </a:r>
            <a:r>
              <a:rPr lang="en-US" sz="1400" dirty="0" err="1" smtClean="0"/>
              <a:t>WinMerge</a:t>
            </a:r>
            <a:r>
              <a:rPr lang="en-US" sz="1400" dirty="0" smtClean="0"/>
              <a:t> capability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676400"/>
            <a:ext cx="545044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029200" y="4800600"/>
            <a:ext cx="38862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on website clone URL to put address in paste buffer</a:t>
            </a:r>
          </a:p>
          <a:p>
            <a:r>
              <a:rPr lang="en-US" sz="1100" dirty="0" smtClean="0"/>
              <a:t>Open a </a:t>
            </a:r>
            <a:r>
              <a:rPr lang="en-US" sz="1100" dirty="0" err="1" smtClean="0"/>
              <a:t>gitBash</a:t>
            </a:r>
            <a:r>
              <a:rPr lang="en-US" sz="1100" dirty="0" smtClean="0"/>
              <a:t> window on local machine</a:t>
            </a:r>
          </a:p>
          <a:p>
            <a:r>
              <a:rPr lang="en-US" sz="1100" dirty="0" smtClean="0"/>
              <a:t>Navigate to desired location of clone repository</a:t>
            </a:r>
          </a:p>
          <a:p>
            <a:r>
              <a:rPr lang="en-US" sz="1100" dirty="0" smtClean="0"/>
              <a:t>Enter:</a:t>
            </a:r>
          </a:p>
          <a:p>
            <a:r>
              <a:rPr lang="en-US" sz="1100" dirty="0" smtClean="0"/>
              <a:t>&gt;&gt; </a:t>
            </a:r>
            <a:r>
              <a:rPr lang="en-US" sz="1100" dirty="0" err="1" smtClean="0"/>
              <a:t>git</a:t>
            </a:r>
            <a:r>
              <a:rPr lang="en-US" sz="1100" dirty="0" smtClean="0"/>
              <a:t> clone  https://github.com/tycobass/IntroPython2015.git</a:t>
            </a:r>
          </a:p>
          <a:p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09600" y="381000"/>
            <a:ext cx="8113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Configuration Buildup (create </a:t>
            </a:r>
            <a:r>
              <a:rPr lang="en-US" sz="2400" dirty="0" smtClean="0"/>
              <a:t>clone on local machine </a:t>
            </a:r>
            <a:r>
              <a:rPr lang="en-US" sz="2400" dirty="0" smtClean="0"/>
              <a:t>from fork)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858000" y="40386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895600"/>
            <a:ext cx="2857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352800"/>
            <a:ext cx="17621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7315200" y="3505200"/>
            <a:ext cx="1066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8862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endCxn id="14" idx="0"/>
          </p:cNvCxnSpPr>
          <p:nvPr/>
        </p:nvCxnSpPr>
        <p:spPr>
          <a:xfrm flipH="1">
            <a:off x="1219200" y="2438400"/>
            <a:ext cx="60495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276600"/>
            <a:ext cx="545044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524000"/>
            <a:ext cx="545044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733800" y="4267200"/>
            <a:ext cx="38862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on website clone URL to put address in paste buffer</a:t>
            </a:r>
          </a:p>
          <a:p>
            <a:r>
              <a:rPr lang="en-US" sz="1100" dirty="0" smtClean="0"/>
              <a:t>Open a </a:t>
            </a:r>
            <a:r>
              <a:rPr lang="en-US" sz="1100" dirty="0" err="1" smtClean="0"/>
              <a:t>gitBash</a:t>
            </a:r>
            <a:r>
              <a:rPr lang="en-US" sz="1100" dirty="0" smtClean="0"/>
              <a:t> window on </a:t>
            </a:r>
            <a:r>
              <a:rPr lang="en-US" sz="1100" dirty="0" err="1" smtClean="0"/>
              <a:t>pythonanywhere</a:t>
            </a:r>
            <a:r>
              <a:rPr lang="en-US" sz="1100" dirty="0" smtClean="0"/>
              <a:t> system</a:t>
            </a:r>
          </a:p>
          <a:p>
            <a:r>
              <a:rPr lang="en-US" sz="1100" dirty="0" smtClean="0"/>
              <a:t>Navigate to desired location of clone repository</a:t>
            </a:r>
          </a:p>
          <a:p>
            <a:r>
              <a:rPr lang="en-US" sz="1100" dirty="0" smtClean="0"/>
              <a:t>Enter:</a:t>
            </a:r>
          </a:p>
          <a:p>
            <a:r>
              <a:rPr lang="en-US" sz="1100" dirty="0" smtClean="0"/>
              <a:t>&gt;&gt; </a:t>
            </a:r>
            <a:r>
              <a:rPr lang="en-US" sz="1100" dirty="0" err="1" smtClean="0"/>
              <a:t>git</a:t>
            </a:r>
            <a:r>
              <a:rPr lang="en-US" sz="1100" dirty="0" smtClean="0"/>
              <a:t> clone  https://github.com/tycobass/IntroPython2015.git</a:t>
            </a:r>
          </a:p>
          <a:p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53113" y="152400"/>
            <a:ext cx="7981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Configuration Buildup (create </a:t>
            </a:r>
            <a:r>
              <a:rPr lang="en-US" sz="2000" dirty="0" smtClean="0"/>
              <a:t>clone on </a:t>
            </a:r>
            <a:r>
              <a:rPr lang="en-US" sz="2000" dirty="0" err="1" smtClean="0"/>
              <a:t>pythonanywhere</a:t>
            </a:r>
            <a:r>
              <a:rPr lang="en-US" sz="2000" dirty="0" smtClean="0"/>
              <a:t> system </a:t>
            </a:r>
            <a:r>
              <a:rPr lang="en-US" sz="2000" dirty="0" smtClean="0"/>
              <a:t>from </a:t>
            </a:r>
            <a:r>
              <a:rPr lang="en-US" sz="2000" dirty="0" smtClean="0"/>
              <a:t>fork )</a:t>
            </a:r>
            <a:endParaRPr lang="en-US" sz="20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562600"/>
            <a:ext cx="2857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5943600"/>
            <a:ext cx="17621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3962400" y="6096000"/>
            <a:ext cx="1066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8862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572000" y="5181600"/>
            <a:ext cx="685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69615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9615" y="38862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endCxn id="18" idx="0"/>
          </p:cNvCxnSpPr>
          <p:nvPr/>
        </p:nvCxnSpPr>
        <p:spPr>
          <a:xfrm>
            <a:off x="3581400" y="2209800"/>
            <a:ext cx="978815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352800"/>
            <a:ext cx="545044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5400" y="83403"/>
            <a:ext cx="6923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Final Configuration (Upstream, origin, and two clones)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" y="30450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5800" y="4188023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026815" y="30450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26815" y="4188023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426023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762000" y="83403"/>
            <a:ext cx="744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Configuration </a:t>
            </a:r>
            <a:r>
              <a:rPr lang="en-US" sz="2400" dirty="0" smtClean="0"/>
              <a:t>Buildup continued (define user information)</a:t>
            </a:r>
            <a:endParaRPr lang="en-US" sz="24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838200" y="29688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4111823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4179215" y="29688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79215" y="4111823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pic>
        <p:nvPicPr>
          <p:cNvPr id="23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426023"/>
            <a:ext cx="545044" cy="609600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609600" y="4724400"/>
            <a:ext cx="7848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Identify clone user</a:t>
            </a:r>
          </a:p>
          <a:p>
            <a:r>
              <a:rPr lang="en-US" sz="1600" dirty="0" smtClean="0"/>
              <a:t>&gt;&gt; </a:t>
            </a: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--global </a:t>
            </a:r>
            <a:r>
              <a:rPr lang="en-US" sz="1600" dirty="0" err="1" smtClean="0"/>
              <a:t>user.email</a:t>
            </a:r>
            <a:r>
              <a:rPr lang="en-US" sz="1600" dirty="0" smtClean="0"/>
              <a:t> </a:t>
            </a:r>
            <a:r>
              <a:rPr lang="en-US" sz="1600" dirty="0" smtClean="0"/>
              <a:t>“</a:t>
            </a:r>
            <a:r>
              <a:rPr lang="en-US" sz="1600" dirty="0" smtClean="0"/>
              <a:t>&lt;</a:t>
            </a:r>
            <a:r>
              <a:rPr lang="en-US" sz="1600" dirty="0" err="1" smtClean="0"/>
              <a:t>myname</a:t>
            </a:r>
            <a:r>
              <a:rPr lang="en-US" sz="1600" dirty="0" smtClean="0"/>
              <a:t>&gt;</a:t>
            </a:r>
            <a:r>
              <a:rPr lang="en-US" sz="1600" dirty="0" smtClean="0"/>
              <a:t>@</a:t>
            </a:r>
            <a:r>
              <a:rPr lang="en-US" sz="1600" dirty="0" err="1" smtClean="0"/>
              <a:t>gmail.com</a:t>
            </a:r>
            <a:r>
              <a:rPr lang="en-US" sz="1600" dirty="0" smtClean="0"/>
              <a:t>" </a:t>
            </a:r>
          </a:p>
          <a:p>
            <a:r>
              <a:rPr lang="en-US" sz="1600" dirty="0" smtClean="0"/>
              <a:t>&gt;&gt; </a:t>
            </a: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--global user.name </a:t>
            </a:r>
            <a:r>
              <a:rPr lang="en-US" sz="1600" dirty="0" smtClean="0"/>
              <a:t>“</a:t>
            </a:r>
            <a:r>
              <a:rPr lang="en-US" sz="1600" dirty="0" smtClean="0"/>
              <a:t>students name”</a:t>
            </a:r>
            <a:endParaRPr lang="en-US" sz="1600" dirty="0" smtClean="0"/>
          </a:p>
          <a:p>
            <a:r>
              <a:rPr lang="en-US" sz="1600" dirty="0" smtClean="0"/>
              <a:t>Add upstream remote</a:t>
            </a:r>
          </a:p>
          <a:p>
            <a:r>
              <a:rPr lang="en-US" sz="1600" dirty="0" smtClean="0"/>
              <a:t>&gt;&gt; </a:t>
            </a:r>
            <a:r>
              <a:rPr lang="en-US" sz="1600" dirty="0" err="1" smtClean="0"/>
              <a:t>git</a:t>
            </a:r>
            <a:r>
              <a:rPr lang="en-US" sz="1600" dirty="0" smtClean="0"/>
              <a:t> remote add upstream https://github.com/UWPCE-PythonCert/IntroPython2015.git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4600" y="0"/>
            <a:ext cx="3406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Communication Pathways</a:t>
            </a:r>
            <a:endParaRPr lang="en-US" sz="2400" dirty="0" smtClean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486682" y="1638300"/>
            <a:ext cx="1466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7200" y="34290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45720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638800" y="3352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38800" y="44958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295400" y="2362200"/>
            <a:ext cx="45255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81400" y="2133600"/>
            <a:ext cx="20574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3962400" y="838200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867400" y="2514600"/>
            <a:ext cx="3048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438400" y="2514600"/>
            <a:ext cx="34290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429000" y="2209800"/>
            <a:ext cx="2133602" cy="13716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524000" y="2514600"/>
            <a:ext cx="3810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578423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295400" y="83403"/>
            <a:ext cx="571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Clone2 with changes from Upstream</a:t>
            </a:r>
          </a:p>
        </p:txBody>
      </p:sp>
      <p:cxnSp>
        <p:nvCxnSpPr>
          <p:cNvPr id="12" name="Straight Arrow Connector 11"/>
          <p:cNvCxnSpPr>
            <a:endCxn id="17" idx="0"/>
          </p:cNvCxnSpPr>
          <p:nvPr/>
        </p:nvCxnSpPr>
        <p:spPr>
          <a:xfrm>
            <a:off x="5638800" y="2514600"/>
            <a:ext cx="140615" cy="5304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447800" y="30450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7800" y="4188023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788815" y="30450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88815" y="4188023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590800" y="5334000"/>
            <a:ext cx="3813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Update Clone2 with upstream </a:t>
            </a:r>
            <a:r>
              <a:rPr lang="en-US" dirty="0" smtClean="0"/>
              <a:t>changes</a:t>
            </a:r>
            <a:endParaRPr lang="en-US" dirty="0" smtClean="0"/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pull upstream master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503811"/>
            <a:ext cx="545044" cy="608012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295400" y="83403"/>
            <a:ext cx="5249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Origin with changes from Clone2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505200" y="1905000"/>
            <a:ext cx="15240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600200" y="2971799"/>
            <a:ext cx="1981200" cy="11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00200" y="4112625"/>
            <a:ext cx="2530565" cy="30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941215" y="2971799"/>
            <a:ext cx="1981200" cy="11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41215" y="4112625"/>
            <a:ext cx="2754985" cy="30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62000" y="4724400"/>
            <a:ext cx="823001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Commit/add  changes to get them into the cm system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add &lt;filename&gt;                                  ## adds file into CM system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commit -m 'added a readme file‘    ## load modifications to files into CM system</a:t>
            </a:r>
          </a:p>
          <a:p>
            <a:endParaRPr lang="en-US" dirty="0" smtClean="0"/>
          </a:p>
          <a:p>
            <a:r>
              <a:rPr lang="en-US" u="sng" dirty="0" smtClean="0"/>
              <a:t>Push the changes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push origin master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503811"/>
            <a:ext cx="545044" cy="608012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676400" y="0"/>
            <a:ext cx="5249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</a:t>
            </a:r>
            <a:r>
              <a:rPr lang="en-US" sz="2400" dirty="0" smtClean="0"/>
              <a:t>Clone2 </a:t>
            </a:r>
            <a:r>
              <a:rPr lang="en-US" sz="2400" dirty="0" smtClean="0"/>
              <a:t>with changes from </a:t>
            </a:r>
            <a:r>
              <a:rPr lang="en-US" sz="2400" dirty="0" smtClean="0"/>
              <a:t>Origin</a:t>
            </a:r>
            <a:endParaRPr lang="en-US" sz="2400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05200" y="1905000"/>
            <a:ext cx="14478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600200" y="2971799"/>
            <a:ext cx="1981200" cy="11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00200" y="4112625"/>
            <a:ext cx="2530565" cy="30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941215" y="2971799"/>
            <a:ext cx="1981200" cy="11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41215" y="4112625"/>
            <a:ext cx="2754985" cy="30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1371600" y="5029200"/>
            <a:ext cx="2459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Pull </a:t>
            </a:r>
            <a:r>
              <a:rPr lang="en-US" u="sng" dirty="0" smtClean="0"/>
              <a:t>the changes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pull </a:t>
            </a:r>
            <a:r>
              <a:rPr lang="en-US" dirty="0" smtClean="0"/>
              <a:t>origin master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13586</TotalTime>
  <Words>588</Words>
  <Application>Microsoft Office PowerPoint</Application>
  <PresentationFormat>On-screen Show (4:3)</PresentationFormat>
  <Paragraphs>171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The Boeing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vegorse</dc:creator>
  <cp:lastModifiedBy>vegorse</cp:lastModifiedBy>
  <cp:revision>738</cp:revision>
  <dcterms:created xsi:type="dcterms:W3CDTF">2015-10-23T19:14:53Z</dcterms:created>
  <dcterms:modified xsi:type="dcterms:W3CDTF">2015-11-16T22:05:55Z</dcterms:modified>
</cp:coreProperties>
</file>