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39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829F-C4CC-4933-85A6-DE9033699A1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66D1-22F2-4D95-9DC9-816196FD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9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829F-C4CC-4933-85A6-DE9033699A1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66D1-22F2-4D95-9DC9-816196FD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1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829F-C4CC-4933-85A6-DE9033699A1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66D1-22F2-4D95-9DC9-816196FD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2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829F-C4CC-4933-85A6-DE9033699A1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66D1-22F2-4D95-9DC9-816196FD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2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829F-C4CC-4933-85A6-DE9033699A1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66D1-22F2-4D95-9DC9-816196FD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6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829F-C4CC-4933-85A6-DE9033699A1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66D1-22F2-4D95-9DC9-816196FD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829F-C4CC-4933-85A6-DE9033699A1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66D1-22F2-4D95-9DC9-816196FD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829F-C4CC-4933-85A6-DE9033699A1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66D1-22F2-4D95-9DC9-816196FD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0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829F-C4CC-4933-85A6-DE9033699A1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66D1-22F2-4D95-9DC9-816196FD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829F-C4CC-4933-85A6-DE9033699A1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66D1-22F2-4D95-9DC9-816196FD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2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829F-C4CC-4933-85A6-DE9033699A1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66D1-22F2-4D95-9DC9-816196FD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0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3E829F-C4CC-4933-85A6-DE9033699A1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0266D1-22F2-4D95-9DC9-816196FD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ed fish with white fins&#10;&#10;AI-generated content may be incorrect.">
            <a:extLst>
              <a:ext uri="{FF2B5EF4-FFF2-40B4-BE49-F238E27FC236}">
                <a16:creationId xmlns:a16="http://schemas.microsoft.com/office/drawing/2014/main" id="{D308A610-4996-336A-27B4-05C163B80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5346" r="-3" b="26652"/>
          <a:stretch/>
        </p:blipFill>
        <p:spPr>
          <a:xfrm>
            <a:off x="3860816" y="1275166"/>
            <a:ext cx="4165648" cy="19995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F0E2D2-5A63-7725-4719-562BD4892AB4}"/>
              </a:ext>
            </a:extLst>
          </p:cNvPr>
          <p:cNvSpPr txBox="1"/>
          <p:nvPr/>
        </p:nvSpPr>
        <p:spPr>
          <a:xfrm>
            <a:off x="3398529" y="1166926"/>
            <a:ext cx="27542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E46C0A"/>
                </a:solidFill>
                <a:latin typeface="COCOMAT" panose="02000503020000020003" pitchFamily="2" charset="0"/>
                <a:ea typeface="Source Sans Pro" panose="020B0503030403020204" pitchFamily="34" charset="0"/>
                <a:cs typeface="Cordia New" panose="020B0502040204020203" pitchFamily="34" charset="-34"/>
              </a:rPr>
              <a:t>Comet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89D5A-08A6-E971-E5FF-1E7FA9E48AE6}"/>
              </a:ext>
            </a:extLst>
          </p:cNvPr>
          <p:cNvSpPr txBox="1"/>
          <p:nvPr/>
        </p:nvSpPr>
        <p:spPr>
          <a:xfrm>
            <a:off x="4572000" y="4109494"/>
            <a:ext cx="281840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ptos Mono" panose="020B0009020202020204" pitchFamily="49" charset="0"/>
              </a:rPr>
              <a:t>cometlogo_1</a:t>
            </a:r>
          </a:p>
          <a:p>
            <a:r>
              <a:rPr lang="en-US" sz="1100" dirty="0">
                <a:latin typeface="Aptos Mono" panose="020B0009020202020204" pitchFamily="49" charset="0"/>
              </a:rPr>
              <a:t>font is </a:t>
            </a:r>
            <a:r>
              <a:rPr lang="en-US" sz="1100" dirty="0" err="1">
                <a:latin typeface="Aptos Mono" panose="020B0009020202020204" pitchFamily="49" charset="0"/>
              </a:rPr>
              <a:t>Cocomat</a:t>
            </a:r>
            <a:r>
              <a:rPr lang="en-US" sz="1100" dirty="0">
                <a:latin typeface="Aptos Mono" panose="020B0009020202020204" pitchFamily="49" charset="0"/>
              </a:rPr>
              <a:t> from dafont.com</a:t>
            </a:r>
          </a:p>
          <a:p>
            <a:r>
              <a:rPr lang="en-US" sz="1100" dirty="0">
                <a:latin typeface="Aptos Mono" panose="020B0009020202020204" pitchFamily="49" charset="0"/>
              </a:rPr>
              <a:t>Font color #e46c0a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94277D3-AD53-AE5C-B967-A7B376E4A5D6}"/>
              </a:ext>
            </a:extLst>
          </p:cNvPr>
          <p:cNvGrpSpPr/>
          <p:nvPr/>
        </p:nvGrpSpPr>
        <p:grpSpPr>
          <a:xfrm>
            <a:off x="998694" y="4985921"/>
            <a:ext cx="1306495" cy="598766"/>
            <a:chOff x="729753" y="2607286"/>
            <a:chExt cx="1306495" cy="598766"/>
          </a:xfrm>
        </p:grpSpPr>
        <p:pic>
          <p:nvPicPr>
            <p:cNvPr id="10" name="Picture 9" descr="A red fish with white fins&#10;&#10;AI-generated content may be incorrect.">
              <a:extLst>
                <a:ext uri="{FF2B5EF4-FFF2-40B4-BE49-F238E27FC236}">
                  <a16:creationId xmlns:a16="http://schemas.microsoft.com/office/drawing/2014/main" id="{58560AF1-42D5-8A57-FB02-4B539E7B5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25346" r="-3" b="26652"/>
            <a:stretch/>
          </p:blipFill>
          <p:spPr>
            <a:xfrm>
              <a:off x="1010703" y="2713790"/>
              <a:ext cx="1025545" cy="49226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81A1D3-9CAD-AA36-5D7B-E8EBC9E24915}"/>
                </a:ext>
              </a:extLst>
            </p:cNvPr>
            <p:cNvSpPr txBox="1"/>
            <p:nvPr/>
          </p:nvSpPr>
          <p:spPr>
            <a:xfrm>
              <a:off x="729753" y="2607286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COMAT" panose="02000503020000020003" pitchFamily="2" charset="0"/>
                  <a:ea typeface="Source Sans Pro" panose="020B0503030403020204" pitchFamily="34" charset="0"/>
                  <a:cs typeface="Cordia New" panose="020B0502040204020203" pitchFamily="34" charset="-34"/>
                </a:rPr>
                <a:t>Comet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8A3054A-26AE-78BB-51D6-7A229D1A7D13}"/>
              </a:ext>
            </a:extLst>
          </p:cNvPr>
          <p:cNvSpPr txBox="1"/>
          <p:nvPr/>
        </p:nvSpPr>
        <p:spPr>
          <a:xfrm>
            <a:off x="861451" y="5784309"/>
            <a:ext cx="1628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ptos Mono" panose="020B0009020202020204" pitchFamily="49" charset="0"/>
              </a:rPr>
              <a:t>cometlogo_1_small</a:t>
            </a:r>
          </a:p>
        </p:txBody>
      </p:sp>
    </p:spTree>
    <p:extLst>
      <p:ext uri="{BB962C8B-B14F-4D97-AF65-F5344CB8AC3E}">
        <p14:creationId xmlns:p14="http://schemas.microsoft.com/office/powerpoint/2010/main" val="171393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DD4BB-D7FB-DD78-04CA-919E69659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C4A08AB-4EF9-AD08-5221-70250B22F716}"/>
              </a:ext>
            </a:extLst>
          </p:cNvPr>
          <p:cNvGrpSpPr/>
          <p:nvPr/>
        </p:nvGrpSpPr>
        <p:grpSpPr>
          <a:xfrm>
            <a:off x="1189943" y="5134087"/>
            <a:ext cx="1124308" cy="704933"/>
            <a:chOff x="944907" y="1082039"/>
            <a:chExt cx="1124308" cy="70493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55457E0-9B37-C9AB-37D5-114661DA0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4907" y="1082039"/>
              <a:ext cx="1097280" cy="656819"/>
            </a:xfrm>
            <a:prstGeom prst="roundRect">
              <a:avLst>
                <a:gd name="adj" fmla="val 8004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red fish with white fins&#10;&#10;AI-generated content may be incorrect.">
              <a:extLst>
                <a:ext uri="{FF2B5EF4-FFF2-40B4-BE49-F238E27FC236}">
                  <a16:creationId xmlns:a16="http://schemas.microsoft.com/office/drawing/2014/main" id="{F79DBA83-2B59-6F58-BC36-B67382280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25346" r="-3" b="26652"/>
            <a:stretch/>
          </p:blipFill>
          <p:spPr>
            <a:xfrm>
              <a:off x="982757" y="1127400"/>
              <a:ext cx="819066" cy="39315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9E1292-93DE-88DF-E911-83A9B774120A}"/>
                </a:ext>
              </a:extLst>
            </p:cNvPr>
            <p:cNvSpPr txBox="1"/>
            <p:nvPr/>
          </p:nvSpPr>
          <p:spPr>
            <a:xfrm>
              <a:off x="1182434" y="1417640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46C0A"/>
                  </a:solidFill>
                  <a:latin typeface="COCOMAT" panose="02000503020000020003" pitchFamily="2" charset="0"/>
                  <a:ea typeface="Source Sans Pro" panose="020B0503030403020204" pitchFamily="34" charset="0"/>
                  <a:cs typeface="Cordia New" panose="020B0502040204020203" pitchFamily="34" charset="-34"/>
                </a:rPr>
                <a:t>Comet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0AE3230-F8D0-B7A6-6C55-B803939E7C69}"/>
              </a:ext>
            </a:extLst>
          </p:cNvPr>
          <p:cNvGrpSpPr/>
          <p:nvPr/>
        </p:nvGrpSpPr>
        <p:grpSpPr>
          <a:xfrm>
            <a:off x="3108477" y="624890"/>
            <a:ext cx="5486400" cy="3381868"/>
            <a:chOff x="3108477" y="624890"/>
            <a:chExt cx="5486400" cy="338186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141858B-0CA6-DE07-B560-C7E5A377E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8477" y="624890"/>
              <a:ext cx="5486400" cy="3215390"/>
            </a:xfrm>
            <a:prstGeom prst="roundRect">
              <a:avLst>
                <a:gd name="adj" fmla="val 8004"/>
              </a:avLst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red fish with white fins&#10;&#10;AI-generated content may be incorrect.">
              <a:extLst>
                <a:ext uri="{FF2B5EF4-FFF2-40B4-BE49-F238E27FC236}">
                  <a16:creationId xmlns:a16="http://schemas.microsoft.com/office/drawing/2014/main" id="{0C7D01F0-3965-8412-65A1-1F30B6A54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25346" r="-3" b="26652"/>
            <a:stretch/>
          </p:blipFill>
          <p:spPr>
            <a:xfrm>
              <a:off x="3295930" y="779119"/>
              <a:ext cx="4165648" cy="199951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654010B-754C-D13A-149E-D62018B450AE}"/>
                </a:ext>
              </a:extLst>
            </p:cNvPr>
            <p:cNvSpPr txBox="1"/>
            <p:nvPr/>
          </p:nvSpPr>
          <p:spPr>
            <a:xfrm>
              <a:off x="4495502" y="2437098"/>
              <a:ext cx="392447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rgbClr val="E46C0A"/>
                  </a:solidFill>
                  <a:latin typeface="COCOMAT" panose="02000503020000020003" pitchFamily="2" charset="0"/>
                  <a:ea typeface="Source Sans Pro" panose="020B0503030403020204" pitchFamily="34" charset="0"/>
                  <a:cs typeface="Cordia New" panose="020B0502040204020203" pitchFamily="34" charset="-34"/>
                </a:rPr>
                <a:t>Comet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686A82F-9561-8EDE-F131-3157972943AC}"/>
              </a:ext>
            </a:extLst>
          </p:cNvPr>
          <p:cNvSpPr txBox="1"/>
          <p:nvPr/>
        </p:nvSpPr>
        <p:spPr>
          <a:xfrm>
            <a:off x="1008009" y="5995702"/>
            <a:ext cx="1628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ptos Mono" panose="020B0009020202020204" pitchFamily="49" charset="0"/>
              </a:rPr>
              <a:t>cometlogo_2_small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93746-FFD7-FDDA-E329-FA2BF61785D0}"/>
              </a:ext>
            </a:extLst>
          </p:cNvPr>
          <p:cNvSpPr txBox="1"/>
          <p:nvPr/>
        </p:nvSpPr>
        <p:spPr>
          <a:xfrm>
            <a:off x="751643" y="469883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ptos Mono" panose="020B0009020202020204" pitchFamily="49" charset="0"/>
              </a:rPr>
              <a:t>cometlogo_2</a:t>
            </a:r>
          </a:p>
        </p:txBody>
      </p:sp>
    </p:spTree>
    <p:extLst>
      <p:ext uri="{BB962C8B-B14F-4D97-AF65-F5344CB8AC3E}">
        <p14:creationId xmlns:p14="http://schemas.microsoft.com/office/powerpoint/2010/main" val="233650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fish with white fins&#10;&#10;AI-generated content may be incorrect.">
            <a:extLst>
              <a:ext uri="{FF2B5EF4-FFF2-40B4-BE49-F238E27FC236}">
                <a16:creationId xmlns:a16="http://schemas.microsoft.com/office/drawing/2014/main" id="{78F2112F-A076-F5AB-9BE9-E1DB93F92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0099"/>
            <a:ext cx="9144000" cy="427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31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Aptos Mono</vt:lpstr>
      <vt:lpstr>Arial</vt:lpstr>
      <vt:lpstr>COCOMAT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Jimmy Eng</dc:creator>
  <cp:lastModifiedBy>Jimmy Eng</cp:lastModifiedBy>
  <cp:revision>7</cp:revision>
  <dcterms:created xsi:type="dcterms:W3CDTF">2025-02-19T23:19:40Z</dcterms:created>
  <dcterms:modified xsi:type="dcterms:W3CDTF">2025-02-20T00:49:26Z</dcterms:modified>
</cp:coreProperties>
</file>