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5"/>
  </p:notesMasterIdLst>
  <p:sldIdLst>
    <p:sldId id="259" r:id="rId3"/>
    <p:sldId id="265" r:id="rId4"/>
    <p:sldId id="261" r:id="rId5"/>
    <p:sldId id="266" r:id="rId6"/>
    <p:sldId id="262" r:id="rId7"/>
    <p:sldId id="267" r:id="rId8"/>
    <p:sldId id="263" r:id="rId9"/>
    <p:sldId id="268" r:id="rId10"/>
    <p:sldId id="264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0" autoAdjust="0"/>
    <p:restoredTop sz="94622"/>
  </p:normalViewPr>
  <p:slideViewPr>
    <p:cSldViewPr snapToGrid="0" snapToObjects="1" showGuides="1">
      <p:cViewPr>
        <p:scale>
          <a:sx n="150" d="100"/>
          <a:sy n="150" d="100"/>
        </p:scale>
        <p:origin x="1064" y="-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FB1B-AA99-554D-A6D0-A8A0397EA8A9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3363-75FE-AE4F-9103-ED4DA7E8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HW1 for MOLSIM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Literature review. Read the paper and make a brief presentation (4 slides, &lt;= 10 minutes) that covers: </a:t>
            </a:r>
          </a:p>
          <a:p>
            <a:pPr lvl="1"/>
            <a:r>
              <a:rPr lang="en-US" dirty="0" smtClean="0"/>
              <a:t>Intro to purpose of paper </a:t>
            </a:r>
          </a:p>
          <a:p>
            <a:pPr lvl="1"/>
            <a:r>
              <a:rPr lang="en-US" dirty="0" smtClean="0"/>
              <a:t>Major methods used</a:t>
            </a:r>
          </a:p>
          <a:p>
            <a:pPr lvl="1"/>
            <a:r>
              <a:rPr lang="en-US" dirty="0" smtClean="0"/>
              <a:t>Major scientific conclusions </a:t>
            </a:r>
          </a:p>
          <a:p>
            <a:pPr lvl="1"/>
            <a:r>
              <a:rPr lang="en-US" dirty="0" smtClean="0"/>
              <a:t>Your assessment of the paper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Paper assignments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Sarah / </a:t>
            </a:r>
            <a:r>
              <a:rPr lang="en-US" dirty="0" err="1" smtClean="0"/>
              <a:t>Kejia</a:t>
            </a:r>
            <a:r>
              <a:rPr lang="en-US" dirty="0" smtClean="0"/>
              <a:t>: </a:t>
            </a:r>
            <a:r>
              <a:rPr lang="nb-NO" dirty="0"/>
              <a:t>DOI: </a:t>
            </a:r>
            <a:r>
              <a:rPr lang="nb-NO" b="0" dirty="0" smtClean="0"/>
              <a:t>10.1021/jacs.6b11247</a:t>
            </a:r>
          </a:p>
          <a:p>
            <a:r>
              <a:rPr lang="nb-NO" dirty="0" smtClean="0"/>
              <a:t>Luke / Daniel: </a:t>
            </a:r>
            <a:r>
              <a:rPr lang="nb-NO" dirty="0"/>
              <a:t>DOI:</a:t>
            </a:r>
            <a:r>
              <a:rPr lang="nb-NO" b="0" dirty="0"/>
              <a:t> 10.1021/jacs.6b08534</a:t>
            </a:r>
            <a:endParaRPr lang="nb-NO" dirty="0" smtClean="0"/>
          </a:p>
          <a:p>
            <a:r>
              <a:rPr lang="nb-NO" dirty="0" smtClean="0"/>
              <a:t>Garrett / </a:t>
            </a:r>
            <a:r>
              <a:rPr lang="nb-NO" dirty="0" err="1" smtClean="0"/>
              <a:t>Khushmeen</a:t>
            </a:r>
            <a:r>
              <a:rPr lang="nb-NO" smtClean="0"/>
              <a:t>: </a:t>
            </a:r>
            <a:r>
              <a:rPr lang="hr-HR" dirty="0"/>
              <a:t>DOI: </a:t>
            </a:r>
            <a:r>
              <a:rPr lang="hr-HR" b="0" dirty="0"/>
              <a:t>10.1021/jacs.5b00660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Save this template as “HW1_your </a:t>
            </a:r>
            <a:r>
              <a:rPr lang="en-US" dirty="0" err="1" smtClean="0"/>
              <a:t>name.pptx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You will turn it in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this week you should learn how to add this file to </a:t>
            </a:r>
            <a:r>
              <a:rPr lang="en-US" dirty="0" err="1" smtClean="0"/>
              <a:t>Github</a:t>
            </a:r>
            <a:r>
              <a:rPr lang="en-US" dirty="0" smtClean="0"/>
              <a:t>, must be done by 9 am on Friday (ask questions in Slack channel! #</a:t>
            </a:r>
            <a:r>
              <a:rPr lang="en-US" dirty="0" err="1" smtClean="0"/>
              <a:t>simulationclass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Part 1, for each of the 4 slides w/the discussion questions I posed at the end of my lecture, add one slide and have 2-4 bullet points for each </a:t>
            </a:r>
          </a:p>
          <a:p>
            <a:r>
              <a:rPr lang="en-US" dirty="0" smtClean="0"/>
              <a:t>Part 2, See slide 11 for info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homework has two parts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due 9 am on Friday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9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the basis for thinking simulations are accurate?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major limitations of molecular simulations?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the major benefits of molecular simulation?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do we sometimes work on new simulation methods?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211</Words>
  <Application>Microsoft Macintosh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W. J. Pfaendtner</cp:lastModifiedBy>
  <cp:revision>24</cp:revision>
  <cp:lastPrinted>2016-02-10T20:19:12Z</cp:lastPrinted>
  <dcterms:created xsi:type="dcterms:W3CDTF">2014-10-14T00:51:43Z</dcterms:created>
  <dcterms:modified xsi:type="dcterms:W3CDTF">2017-01-08T13:55:03Z</dcterms:modified>
</cp:coreProperties>
</file>