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5"/>
    <p:restoredTop sz="94661"/>
  </p:normalViewPr>
  <p:slideViewPr>
    <p:cSldViewPr snapToGrid="0" snapToObjects="1">
      <p:cViewPr varScale="1">
        <p:scale>
          <a:sx n="92" d="100"/>
          <a:sy n="92" d="100"/>
        </p:scale>
        <p:origin x="1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4D64-ECB3-C04E-90CA-435F2464A971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C88E-5B0E-AC4F-937A-902B19A39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4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4D64-ECB3-C04E-90CA-435F2464A971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C88E-5B0E-AC4F-937A-902B19A39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4D64-ECB3-C04E-90CA-435F2464A971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C88E-5B0E-AC4F-937A-902B19A39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9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4D64-ECB3-C04E-90CA-435F2464A971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C88E-5B0E-AC4F-937A-902B19A39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0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4D64-ECB3-C04E-90CA-435F2464A971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C88E-5B0E-AC4F-937A-902B19A39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6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4D64-ECB3-C04E-90CA-435F2464A971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C88E-5B0E-AC4F-937A-902B19A39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0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4D64-ECB3-C04E-90CA-435F2464A971}" type="datetimeFigureOut">
              <a:rPr lang="en-US" smtClean="0"/>
              <a:t>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C88E-5B0E-AC4F-937A-902B19A39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0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4D64-ECB3-C04E-90CA-435F2464A971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C88E-5B0E-AC4F-937A-902B19A39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6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4D64-ECB3-C04E-90CA-435F2464A971}" type="datetimeFigureOut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C88E-5B0E-AC4F-937A-902B19A39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4D64-ECB3-C04E-90CA-435F2464A971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C88E-5B0E-AC4F-937A-902B19A39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6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4D64-ECB3-C04E-90CA-435F2464A971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C88E-5B0E-AC4F-937A-902B19A39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2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A4D64-ECB3-C04E-90CA-435F2464A971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9C88E-5B0E-AC4F-937A-902B19A39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0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Sarah takes VMD by storm!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picture book written by Sarah Alamdari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3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145"/>
            <a:ext cx="4274127" cy="466681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Personal favorite because it’s cute</a:t>
            </a:r>
          </a:p>
          <a:p>
            <a:r>
              <a:rPr lang="en-US" dirty="0" smtClean="0"/>
              <a:t>Used: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harge, surf, protein (transparent)</a:t>
            </a:r>
          </a:p>
          <a:p>
            <a:pPr lvl="1"/>
            <a:r>
              <a:rPr lang="en-US" dirty="0" smtClean="0"/>
              <a:t>Conformation, VDW, protein</a:t>
            </a:r>
          </a:p>
          <a:p>
            <a:pPr lvl="1"/>
            <a:r>
              <a:rPr lang="en-US" dirty="0" smtClean="0"/>
              <a:t>Name, CPK, all solvent not water </a:t>
            </a:r>
          </a:p>
          <a:p>
            <a:r>
              <a:rPr lang="en-US" dirty="0" smtClean="0"/>
              <a:t>Closing remarks: how do you get rid of the rogue molecules?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387" y="1"/>
            <a:ext cx="7005613" cy="675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6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#2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810" y="665018"/>
            <a:ext cx="6740589" cy="552896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510145"/>
            <a:ext cx="4274127" cy="4666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Used:</a:t>
            </a:r>
          </a:p>
          <a:p>
            <a:pPr lvl="1"/>
            <a:r>
              <a:rPr lang="en-US" dirty="0" smtClean="0"/>
              <a:t>Charge, surf, protein (transparent)</a:t>
            </a:r>
          </a:p>
          <a:p>
            <a:pPr lvl="1"/>
            <a:r>
              <a:rPr lang="en-US" dirty="0" smtClean="0"/>
              <a:t>Secondary structure, New cartoon, protein</a:t>
            </a:r>
          </a:p>
          <a:p>
            <a:pPr lvl="1"/>
            <a:r>
              <a:rPr lang="en-US" dirty="0" smtClean="0"/>
              <a:t>Name, dynamic bonds, all solvent</a:t>
            </a:r>
          </a:p>
          <a:p>
            <a:r>
              <a:rPr lang="en-US" dirty="0" smtClean="0"/>
              <a:t>Conclusion: I don’t like water molecules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5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#3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8765" y="1510145"/>
            <a:ext cx="4031672" cy="4666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Used:</a:t>
            </a:r>
          </a:p>
          <a:p>
            <a:pPr lvl="1"/>
            <a:r>
              <a:rPr lang="en-US" dirty="0" err="1" smtClean="0"/>
              <a:t>Resname</a:t>
            </a:r>
            <a:r>
              <a:rPr lang="en-US" dirty="0" smtClean="0"/>
              <a:t>, surf, protein (transparent)</a:t>
            </a:r>
          </a:p>
          <a:p>
            <a:pPr lvl="1"/>
            <a:r>
              <a:rPr lang="en-US" dirty="0" smtClean="0"/>
              <a:t>Charge, VDW, protein</a:t>
            </a:r>
          </a:p>
          <a:p>
            <a:pPr lvl="1"/>
            <a:r>
              <a:rPr lang="en-US" dirty="0" smtClean="0"/>
              <a:t>Name, dynamic bonds, all solvent not water</a:t>
            </a:r>
          </a:p>
          <a:p>
            <a:r>
              <a:rPr lang="en-US" dirty="0" smtClean="0"/>
              <a:t>Conclusion: VMD is fun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620" y="246207"/>
            <a:ext cx="7722888" cy="6334702"/>
          </a:xfrm>
        </p:spPr>
      </p:pic>
    </p:spTree>
    <p:extLst>
      <p:ext uri="{BB962C8B-B14F-4D97-AF65-F5344CB8AC3E}">
        <p14:creationId xmlns:p14="http://schemas.microsoft.com/office/powerpoint/2010/main" val="2115551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123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Sarah takes VMD by storm!</vt:lpstr>
      <vt:lpstr>Image #1</vt:lpstr>
      <vt:lpstr>Image #2</vt:lpstr>
      <vt:lpstr>Image #3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Sarah takes VMD by storm!</dc:title>
  <dc:creator>Sarah Alamdari</dc:creator>
  <cp:lastModifiedBy>Sarah Alamdari</cp:lastModifiedBy>
  <cp:revision>1</cp:revision>
  <dcterms:created xsi:type="dcterms:W3CDTF">2017-02-10T04:09:19Z</dcterms:created>
  <dcterms:modified xsi:type="dcterms:W3CDTF">2017-02-10T04:17:25Z</dcterms:modified>
</cp:coreProperties>
</file>