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3A02-046F-4BDC-A230-C581CF09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4DCC7-C02D-426D-876A-A1423ED76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308B-1428-414F-A3B0-F2B8EF56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CDA6-23BE-45A6-8BA7-5AA03BB0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389A-40C2-49EE-9871-31DDA390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7D31-5DCE-48D5-AF5A-D660FF06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C46F4-B334-4FBC-89FC-07E56B529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25A0-2D6F-4C91-B6FF-D7728967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D68A-1D9E-4C5D-A228-8B6ECEEE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DCD5-E4B9-40E2-BAA3-42AD7778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3CE1E-66F5-4F79-8334-AA3EE37F6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08F9A-6A18-494C-847F-4174DCF5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7568-825B-46AB-9C6A-58748184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69D3-5F2D-4DE0-91ED-1E272130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0587B-FE8D-4A94-B15D-762FC05A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F731-F777-45F5-89F1-0DE0D383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3BAD-CF97-408F-9445-2375847D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4A59-AA81-4CEC-B6EC-B4C3F024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892C-2FBA-43EE-8B2F-FD62BFD8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AE37-C93C-4EFB-B2BA-2AED9363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BD3-1558-406B-AD6D-94BFA166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533A3-3DDE-45A2-93B3-98BDC95C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89BF-FD90-4F87-B9F3-EA3285FC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1616B-54E7-4E4E-B659-50E9FBFE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47E7-B675-429C-8C99-4C18AACC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1436-0E0F-4F2F-86A9-19DBD5D2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1180-A931-46F1-B0AC-12BFDE994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CC9FE-4FA9-411A-81DD-26FB33B84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57FA5-5F1B-4CFD-8DC7-69C4EED4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C397A-0E34-41CC-A7CE-AB297CC2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A14E-0E79-4BD0-80FB-D75A8235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DCF0-B794-4BF5-8920-90225251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18FBE-9C43-426D-9172-1B1AEDC1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E71DB-031D-4705-BFA9-E2BBA36D2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BB968-AB6C-48CB-B3C6-F7C42F2E5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14A5E-37F2-4764-8097-6238EA367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0E28C-8B1B-4488-AB80-292C8CA2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C99EE-7A66-4659-81FB-B6C7DCB7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F4B01-1A30-4816-909F-FBF4B3D4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4042-2CA3-4C87-9CE4-0847E43B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080A3-E944-4D9C-8836-2D4A2466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CD9C7-51DF-4CFD-B1C2-1980D706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0B66E-C699-4E48-B538-979ECB58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19304-351E-4323-BC17-909B358E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59246-B2EF-4EF2-99CC-F069106A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BDDC-260C-4B2A-B1CE-6AB68C11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28A3-2E26-4E9A-AB27-E52825A6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C289-CFB7-49F8-86CA-5AAB5F47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E67F-CB74-42AA-A841-8E90A74D5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AFFA2-DB71-4537-941A-4E8027C8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BF0FE-3D5C-48F1-BBA3-F63DAE04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505B1-D820-4D92-84FA-E81F8B8B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0536-609A-4F08-B8FA-1F06FE4B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CB481-466A-4212-81E8-84D5EF74D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E3A6C-3EFB-4FEA-9B8D-283B170A4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AAAF-0549-45EA-87F4-AD8F59E3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862B-7C7A-492F-9154-506BFB50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B1533-B5FA-47BC-B29C-D1DC2988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2F75-D777-4315-92A7-0640B1E7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42F6-D182-4696-83D7-068FA817D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197F-FF10-496D-804D-0782BF7B8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023D-7F65-4779-BA2C-DC5FC81CC2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5FEF-9FFC-4A2A-9A4F-DD479864D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0589-2142-4833-B8FE-BC15D339F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815D-092A-4A75-AE13-A17A15E8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3AFC-024B-402E-8C9A-A0BA13C37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MOLSIM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F0937-AB37-4C4D-8FB2-78D2EB458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Kullman</a:t>
            </a:r>
          </a:p>
        </p:txBody>
      </p:sp>
    </p:spTree>
    <p:extLst>
      <p:ext uri="{BB962C8B-B14F-4D97-AF65-F5344CB8AC3E}">
        <p14:creationId xmlns:p14="http://schemas.microsoft.com/office/powerpoint/2010/main" val="28291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ED73-978C-40C2-AE2C-F6D3D399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0061-8B3D-4976-AC56-06C7409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the box with water and cyclohexane</a:t>
            </a:r>
          </a:p>
          <a:p>
            <a:r>
              <a:rPr lang="en-US" dirty="0"/>
              <a:t>Performed energy minimization, and equilibration on the system</a:t>
            </a:r>
          </a:p>
          <a:p>
            <a:r>
              <a:rPr lang="en-US" dirty="0"/>
              <a:t>Production run</a:t>
            </a:r>
          </a:p>
          <a:p>
            <a:endParaRPr lang="en-US" dirty="0"/>
          </a:p>
          <a:p>
            <a:r>
              <a:rPr lang="en-US" dirty="0"/>
              <a:t>Set up a new box with KALP15 inserted into the water</a:t>
            </a:r>
          </a:p>
          <a:p>
            <a:r>
              <a:rPr lang="en-US" dirty="0"/>
              <a:t>Performed the same equilibration steps</a:t>
            </a:r>
          </a:p>
          <a:p>
            <a:r>
              <a:rPr lang="en-US" dirty="0"/>
              <a:t>Production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07E3C-15ED-4AE3-A4C8-47C31995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11" y="4583113"/>
            <a:ext cx="187331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0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30867F-F510-45E3-90A7-126D14D5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43" y="0"/>
            <a:ext cx="974411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EFC10F-9360-4FDF-AED2-221A30297E08}"/>
              </a:ext>
            </a:extLst>
          </p:cNvPr>
          <p:cNvSpPr/>
          <p:nvPr/>
        </p:nvSpPr>
        <p:spPr>
          <a:xfrm>
            <a:off x="7903329" y="2197610"/>
            <a:ext cx="2915438" cy="373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6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C3D60E-6B3B-40A0-BFF3-C2D6466F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4" y="-46653"/>
            <a:ext cx="6748852" cy="66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9E608-14CB-49F6-9A48-069B6787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90" y="-76124"/>
            <a:ext cx="7111219" cy="70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7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99D015-B946-4620-9B2E-C2B0EE34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69" y="1759590"/>
            <a:ext cx="4325901" cy="3338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17CC4-6DB3-43C2-B50A-C56F34DB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31" y="1759590"/>
            <a:ext cx="4325901" cy="333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8C595D-864D-4CEE-80A5-104896AF7DC1}"/>
              </a:ext>
            </a:extLst>
          </p:cNvPr>
          <p:cNvSpPr txBox="1"/>
          <p:nvPr/>
        </p:nvSpPr>
        <p:spPr>
          <a:xfrm>
            <a:off x="653830" y="1574924"/>
            <a:ext cx="43259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5E8D7-0BAD-453E-98BD-A5DDE3AF7055}"/>
              </a:ext>
            </a:extLst>
          </p:cNvPr>
          <p:cNvSpPr txBox="1"/>
          <p:nvPr/>
        </p:nvSpPr>
        <p:spPr>
          <a:xfrm>
            <a:off x="7212268" y="1574924"/>
            <a:ext cx="43259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Cyclohexane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FFA7DB1-FC6A-47F6-9E61-2BBC3A64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40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Density (kg/m3) as a function of distance along the z axis:</a:t>
            </a:r>
          </a:p>
        </p:txBody>
      </p:sp>
    </p:spTree>
    <p:extLst>
      <p:ext uri="{BB962C8B-B14F-4D97-AF65-F5344CB8AC3E}">
        <p14:creationId xmlns:p14="http://schemas.microsoft.com/office/powerpoint/2010/main" val="354007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9354-F77C-4CD4-9060-C224F03D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943F-3760-4B45-9143-29CB40CD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trajectory and investigate what happened to the peptide in the water</a:t>
            </a:r>
          </a:p>
          <a:p>
            <a:r>
              <a:rPr lang="en-US" dirty="0"/>
              <a:t>Insert peptide into the cyclohexane and compare results</a:t>
            </a:r>
          </a:p>
          <a:p>
            <a:r>
              <a:rPr lang="en-US" dirty="0"/>
              <a:t>Experiment with VDW radius sizes look specifically at the interface between water and cyclohexane</a:t>
            </a:r>
          </a:p>
          <a:p>
            <a:r>
              <a:rPr lang="en-US" dirty="0"/>
              <a:t>Look into using similar peptides and compare to KALP15</a:t>
            </a:r>
          </a:p>
        </p:txBody>
      </p:sp>
    </p:spTree>
    <p:extLst>
      <p:ext uri="{BB962C8B-B14F-4D97-AF65-F5344CB8AC3E}">
        <p14:creationId xmlns:p14="http://schemas.microsoft.com/office/powerpoint/2010/main" val="260133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MOLSIM Presentation</vt:lpstr>
      <vt:lpstr>The project:</vt:lpstr>
      <vt:lpstr>PowerPoint Presentation</vt:lpstr>
      <vt:lpstr>PowerPoint Presentation</vt:lpstr>
      <vt:lpstr>PowerPoint Presentation</vt:lpstr>
      <vt:lpstr>Density (kg/m3) as a function of distance along the z axis:</vt:lpstr>
      <vt:lpstr>Further Analysis: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MOLSIM Presentation</dc:title>
  <dc:creator>andrew kullman</dc:creator>
  <cp:lastModifiedBy>andrew kullman</cp:lastModifiedBy>
  <cp:revision>4</cp:revision>
  <dcterms:created xsi:type="dcterms:W3CDTF">2019-03-14T23:30:23Z</dcterms:created>
  <dcterms:modified xsi:type="dcterms:W3CDTF">2019-03-14T23:57:16Z</dcterms:modified>
</cp:coreProperties>
</file>