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3462" autoAdjust="0"/>
  </p:normalViewPr>
  <p:slideViewPr>
    <p:cSldViewPr snapToGrid="0">
      <p:cViewPr varScale="1">
        <p:scale>
          <a:sx n="46" d="100"/>
          <a:sy n="46" d="100"/>
        </p:scale>
        <p:origin x="62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9F8D-3D69-4E6F-B48C-667D640F1F25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218-9DBA-4F4C-859A-1300C64F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1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9F8D-3D69-4E6F-B48C-667D640F1F25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218-9DBA-4F4C-859A-1300C64F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4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9F8D-3D69-4E6F-B48C-667D640F1F25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218-9DBA-4F4C-859A-1300C64F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7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9F8D-3D69-4E6F-B48C-667D640F1F25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218-9DBA-4F4C-859A-1300C64F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7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9F8D-3D69-4E6F-B48C-667D640F1F25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218-9DBA-4F4C-859A-1300C64F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9F8D-3D69-4E6F-B48C-667D640F1F25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218-9DBA-4F4C-859A-1300C64F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9F8D-3D69-4E6F-B48C-667D640F1F25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218-9DBA-4F4C-859A-1300C64F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1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9F8D-3D69-4E6F-B48C-667D640F1F25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218-9DBA-4F4C-859A-1300C64F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5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9F8D-3D69-4E6F-B48C-667D640F1F25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218-9DBA-4F4C-859A-1300C64F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1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9F8D-3D69-4E6F-B48C-667D640F1F25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218-9DBA-4F4C-859A-1300C64F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9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9F8D-3D69-4E6F-B48C-667D640F1F25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218-9DBA-4F4C-859A-1300C64F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0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9F8D-3D69-4E6F-B48C-667D640F1F25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3D218-9DBA-4F4C-859A-1300C64F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Viscosity Calculations for Ionic Liquids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</a:t>
            </a:r>
            <a:r>
              <a:rPr lang="en-US" dirty="0" err="1"/>
              <a:t>Khushmeen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3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 identify and generate topologies of salts from the Ionic Liquid database.</a:t>
            </a:r>
          </a:p>
          <a:p>
            <a:r>
              <a:rPr lang="en-US" dirty="0"/>
              <a:t>These salts must  have experimental values of viscosity in the range of 0.01-0.09 Pa/s at 350K.</a:t>
            </a:r>
          </a:p>
          <a:p>
            <a:r>
              <a:rPr lang="en-US" dirty="0"/>
              <a:t>To compare the experimental values with the calculated values from the simulations.</a:t>
            </a:r>
          </a:p>
          <a:p>
            <a:r>
              <a:rPr lang="en-US" dirty="0"/>
              <a:t>Draw conclusions about the different cations and anions selected at that temperature.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4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Green-Kubo method is widely used in atomistic simulations to compute the viscosity of liquids.</a:t>
            </a:r>
          </a:p>
          <a:p>
            <a:r>
              <a:rPr lang="en-US" dirty="0"/>
              <a:t>It is the integral of the pressure tensor auto correlation function.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integral should ideally converge to a constant value for the viscosity but due to noise at long times it shows fluctuations.</a:t>
            </a:r>
          </a:p>
          <a:p>
            <a:r>
              <a:rPr lang="en-US" dirty="0"/>
              <a:t>Hence a time decomposition method is applied and the results  show stable values.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95" y="3160298"/>
            <a:ext cx="3665621" cy="11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8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657" y="0"/>
            <a:ext cx="10106891" cy="6822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Salts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79714"/>
              </p:ext>
            </p:extLst>
          </p:nvPr>
        </p:nvGraphicFramePr>
        <p:xfrm>
          <a:off x="1246909" y="899045"/>
          <a:ext cx="9942020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8404">
                  <a:extLst>
                    <a:ext uri="{9D8B030D-6E8A-4147-A177-3AD203B41FA5}">
                      <a16:colId xmlns:a16="http://schemas.microsoft.com/office/drawing/2014/main" val="89567420"/>
                    </a:ext>
                  </a:extLst>
                </a:gridCol>
                <a:gridCol w="1988404">
                  <a:extLst>
                    <a:ext uri="{9D8B030D-6E8A-4147-A177-3AD203B41FA5}">
                      <a16:colId xmlns:a16="http://schemas.microsoft.com/office/drawing/2014/main" val="217340811"/>
                    </a:ext>
                  </a:extLst>
                </a:gridCol>
                <a:gridCol w="1988404">
                  <a:extLst>
                    <a:ext uri="{9D8B030D-6E8A-4147-A177-3AD203B41FA5}">
                      <a16:colId xmlns:a16="http://schemas.microsoft.com/office/drawing/2014/main" val="429359188"/>
                    </a:ext>
                  </a:extLst>
                </a:gridCol>
                <a:gridCol w="1988404">
                  <a:extLst>
                    <a:ext uri="{9D8B030D-6E8A-4147-A177-3AD203B41FA5}">
                      <a16:colId xmlns:a16="http://schemas.microsoft.com/office/drawing/2014/main" val="3509343183"/>
                    </a:ext>
                  </a:extLst>
                </a:gridCol>
                <a:gridCol w="1988404">
                  <a:extLst>
                    <a:ext uri="{9D8B030D-6E8A-4147-A177-3AD203B41FA5}">
                      <a16:colId xmlns:a16="http://schemas.microsoft.com/office/drawing/2014/main" val="2438727588"/>
                    </a:ext>
                  </a:extLst>
                </a:gridCol>
              </a:tblGrid>
              <a:tr h="31969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Acronym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Acronym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Viscosity(Pa/s)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31967"/>
                  </a:ext>
                </a:extLst>
              </a:tr>
              <a:tr h="55946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1-ethyl-3-methylimidazolium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Chloride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0.065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3880287"/>
                  </a:ext>
                </a:extLst>
              </a:tr>
              <a:tr h="55946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1-butyl-3-methylimidazolium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hexafluorophosphate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76190"/>
                  </a:ext>
                </a:extLst>
              </a:tr>
              <a:tr h="799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1,2-dimethyl-3-propylimidazolium 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trifluoromethylsulfonyl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)amide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696687"/>
                  </a:ext>
                </a:extLst>
              </a:tr>
              <a:tr h="55946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1-butyl-3-methylimidazolium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Chloride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53525"/>
                  </a:ext>
                </a:extLst>
              </a:tr>
              <a:tr h="55946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1-butyl-3-methylimidazolium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Iodide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02620"/>
                  </a:ext>
                </a:extLst>
              </a:tr>
              <a:tr h="799242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1-butyl-2,3-dimethylimidazolium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trifluoromethylsulfonyl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)amide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85008"/>
                  </a:ext>
                </a:extLst>
              </a:tr>
              <a:tr h="68032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1-butyl-2,3-dimethylimidazolium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tetrafluoroborate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0.03713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87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07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There was trouble with the Gaussian calculation in my </a:t>
            </a:r>
            <a:r>
              <a:rPr lang="en-US" dirty="0" err="1"/>
              <a:t>ffmaker</a:t>
            </a:r>
            <a:r>
              <a:rPr lang="en-US" dirty="0"/>
              <a:t> and I haven’t been able to generate input files for my analysis.</a:t>
            </a:r>
          </a:p>
          <a:p>
            <a:r>
              <a:rPr lang="en-US" dirty="0"/>
              <a:t>The IL database doesn’t have too many viscosities above 0.06 Pa/s at 350 K, that limits the </a:t>
            </a:r>
            <a:r>
              <a:rPr lang="en-US"/>
              <a:t>simulation scope.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9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233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Viscosity Calculations for Ionic Liquids </vt:lpstr>
      <vt:lpstr>Motivation</vt:lpstr>
      <vt:lpstr>Background</vt:lpstr>
      <vt:lpstr>Salts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Viscosity Calculations for Ionic Liquids</dc:title>
  <dc:creator>Khushmeen Sakloth</dc:creator>
  <cp:lastModifiedBy>Khushmeeen Sakloth</cp:lastModifiedBy>
  <cp:revision>19</cp:revision>
  <dcterms:created xsi:type="dcterms:W3CDTF">2017-03-02T21:52:02Z</dcterms:created>
  <dcterms:modified xsi:type="dcterms:W3CDTF">2017-03-03T07:34:31Z</dcterms:modified>
</cp:coreProperties>
</file>