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5A97-2F09-714F-99B4-B270BA5762C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BCC7-72C2-5140-AF94-19D17890C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5A97-2F09-714F-99B4-B270BA5762C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BCC7-72C2-5140-AF94-19D17890C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5A97-2F09-714F-99B4-B270BA5762C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BCC7-72C2-5140-AF94-19D17890C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5A97-2F09-714F-99B4-B270BA5762C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BCC7-72C2-5140-AF94-19D17890C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5A97-2F09-714F-99B4-B270BA5762C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BCC7-72C2-5140-AF94-19D17890C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5A97-2F09-714F-99B4-B270BA5762C6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BCC7-72C2-5140-AF94-19D17890C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5A97-2F09-714F-99B4-B270BA5762C6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BCC7-72C2-5140-AF94-19D17890C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5A97-2F09-714F-99B4-B270BA5762C6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BCC7-72C2-5140-AF94-19D17890C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5A97-2F09-714F-99B4-B270BA5762C6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BCC7-72C2-5140-AF94-19D17890C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5A97-2F09-714F-99B4-B270BA5762C6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BCC7-72C2-5140-AF94-19D17890C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5A97-2F09-714F-99B4-B270BA5762C6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BCC7-72C2-5140-AF94-19D17890C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5A97-2F09-714F-99B4-B270BA5762C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BCC7-72C2-5140-AF94-19D17890C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2"/>
          <a:stretch/>
        </p:blipFill>
        <p:spPr>
          <a:xfrm>
            <a:off x="2260316" y="497519"/>
            <a:ext cx="6580986" cy="63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63" y="-98357"/>
            <a:ext cx="5231594" cy="6521899"/>
          </a:xfrm>
        </p:spPr>
      </p:pic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95" y="0"/>
            <a:ext cx="5282965" cy="6585940"/>
          </a:xfrm>
        </p:spPr>
      </p:pic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2017-02-09T22:53:54Z</dcterms:created>
  <dcterms:modified xsi:type="dcterms:W3CDTF">2017-02-09T22:55:58Z</dcterms:modified>
</cp:coreProperties>
</file>