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4A26-961A-6C4E-BF0B-317AF21864F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41D4-C385-2B49-B9DC-CD52C7F6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0"/>
          <a:stretch/>
        </p:blipFill>
        <p:spPr>
          <a:xfrm>
            <a:off x="2232917" y="308225"/>
            <a:ext cx="7317301" cy="69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39" y="140760"/>
            <a:ext cx="5303513" cy="6611556"/>
          </a:xfrm>
        </p:spPr>
      </p:pic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12" y="-342729"/>
            <a:ext cx="5776124" cy="7200730"/>
          </a:xfr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2017-02-09T23:01:04Z</dcterms:created>
  <dcterms:modified xsi:type="dcterms:W3CDTF">2017-02-09T23:02:14Z</dcterms:modified>
</cp:coreProperties>
</file>