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70" r:id="rId3"/>
    <p:sldId id="267" r:id="rId4"/>
    <p:sldId id="268" r:id="rId5"/>
    <p:sldId id="266" r:id="rId6"/>
    <p:sldId id="272" r:id="rId7"/>
    <p:sldId id="273" r:id="rId8"/>
    <p:sldId id="274" r:id="rId9"/>
    <p:sldId id="275" r:id="rId10"/>
    <p:sldId id="278" r:id="rId11"/>
    <p:sldId id="279" r:id="rId12"/>
    <p:sldId id="277" r:id="rId13"/>
    <p:sldId id="263" r:id="rId14"/>
    <p:sldId id="262" r:id="rId15"/>
    <p:sldId id="271" r:id="rId16"/>
    <p:sldId id="25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5F11BA-7980-4004-9C4E-59881D6AE289}" v="442" dt="2019-03-15T17:47:09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upcake and Company" userId="2130db4543c02e29" providerId="LiveId" clId="{675F11BA-7980-4004-9C4E-59881D6AE289}"/>
    <pc:docChg chg="custSel addSld delSld modSld sldOrd">
      <pc:chgData name="Cupcake and Company" userId="2130db4543c02e29" providerId="LiveId" clId="{675F11BA-7980-4004-9C4E-59881D6AE289}" dt="2019-03-15T17:47:09.796" v="441" actId="1076"/>
      <pc:docMkLst>
        <pc:docMk/>
      </pc:docMkLst>
      <pc:sldChg chg="del">
        <pc:chgData name="Cupcake and Company" userId="2130db4543c02e29" providerId="LiveId" clId="{675F11BA-7980-4004-9C4E-59881D6AE289}" dt="2019-03-15T16:36:29.533" v="285" actId="2696"/>
        <pc:sldMkLst>
          <pc:docMk/>
          <pc:sldMk cId="698557485" sldId="258"/>
        </pc:sldMkLst>
      </pc:sldChg>
      <pc:sldChg chg="del">
        <pc:chgData name="Cupcake and Company" userId="2130db4543c02e29" providerId="LiveId" clId="{675F11BA-7980-4004-9C4E-59881D6AE289}" dt="2019-03-15T16:28:33.521" v="1" actId="2696"/>
        <pc:sldMkLst>
          <pc:docMk/>
          <pc:sldMk cId="2108444916" sldId="260"/>
        </pc:sldMkLst>
      </pc:sldChg>
      <pc:sldChg chg="del">
        <pc:chgData name="Cupcake and Company" userId="2130db4543c02e29" providerId="LiveId" clId="{675F11BA-7980-4004-9C4E-59881D6AE289}" dt="2019-03-15T16:28:32.072" v="0" actId="2696"/>
        <pc:sldMkLst>
          <pc:docMk/>
          <pc:sldMk cId="2126731972" sldId="261"/>
        </pc:sldMkLst>
      </pc:sldChg>
      <pc:sldChg chg="addSp delSp modSp">
        <pc:chgData name="Cupcake and Company" userId="2130db4543c02e29" providerId="LiveId" clId="{675F11BA-7980-4004-9C4E-59881D6AE289}" dt="2019-03-15T16:30:29.227" v="20" actId="1076"/>
        <pc:sldMkLst>
          <pc:docMk/>
          <pc:sldMk cId="2781837976" sldId="266"/>
        </pc:sldMkLst>
        <pc:spChg chg="del">
          <ac:chgData name="Cupcake and Company" userId="2130db4543c02e29" providerId="LiveId" clId="{675F11BA-7980-4004-9C4E-59881D6AE289}" dt="2019-03-15T16:28:59.147" v="2" actId="931"/>
          <ac:spMkLst>
            <pc:docMk/>
            <pc:sldMk cId="2781837976" sldId="266"/>
            <ac:spMk id="3" creationId="{9156910D-97C9-4CFA-8D4B-322973740FC3}"/>
          </ac:spMkLst>
        </pc:spChg>
        <pc:picChg chg="add mod">
          <ac:chgData name="Cupcake and Company" userId="2130db4543c02e29" providerId="LiveId" clId="{675F11BA-7980-4004-9C4E-59881D6AE289}" dt="2019-03-15T16:30:29.227" v="20" actId="1076"/>
          <ac:picMkLst>
            <pc:docMk/>
            <pc:sldMk cId="2781837976" sldId="266"/>
            <ac:picMk id="5" creationId="{B4CF2322-8033-4C19-9641-5E8A32DEE05F}"/>
          </ac:picMkLst>
        </pc:picChg>
      </pc:sldChg>
      <pc:sldChg chg="addSp delSp modSp add">
        <pc:chgData name="Cupcake and Company" userId="2130db4543c02e29" providerId="LiveId" clId="{675F11BA-7980-4004-9C4E-59881D6AE289}" dt="2019-03-15T16:30:45.393" v="66" actId="5793"/>
        <pc:sldMkLst>
          <pc:docMk/>
          <pc:sldMk cId="3593259320" sldId="272"/>
        </pc:sldMkLst>
        <pc:spChg chg="mod">
          <ac:chgData name="Cupcake and Company" userId="2130db4543c02e29" providerId="LiveId" clId="{675F11BA-7980-4004-9C4E-59881D6AE289}" dt="2019-03-15T16:30:45.393" v="66" actId="5793"/>
          <ac:spMkLst>
            <pc:docMk/>
            <pc:sldMk cId="3593259320" sldId="272"/>
            <ac:spMk id="2" creationId="{FDDFB4D8-7656-48BD-B900-089B7AC87428}"/>
          </ac:spMkLst>
        </pc:spChg>
        <pc:spChg chg="del">
          <ac:chgData name="Cupcake and Company" userId="2130db4543c02e29" providerId="LiveId" clId="{675F11BA-7980-4004-9C4E-59881D6AE289}" dt="2019-03-15T16:29:28.624" v="7" actId="931"/>
          <ac:spMkLst>
            <pc:docMk/>
            <pc:sldMk cId="3593259320" sldId="272"/>
            <ac:spMk id="3" creationId="{3C31E9D9-2C15-40A0-8DF8-6E570F5DB676}"/>
          </ac:spMkLst>
        </pc:spChg>
        <pc:picChg chg="add mod">
          <ac:chgData name="Cupcake and Company" userId="2130db4543c02e29" providerId="LiveId" clId="{675F11BA-7980-4004-9C4E-59881D6AE289}" dt="2019-03-15T16:30:23.200" v="17" actId="1076"/>
          <ac:picMkLst>
            <pc:docMk/>
            <pc:sldMk cId="3593259320" sldId="272"/>
            <ac:picMk id="5" creationId="{57A4425F-7163-4A65-B809-42A6CD273017}"/>
          </ac:picMkLst>
        </pc:picChg>
      </pc:sldChg>
      <pc:sldChg chg="addSp delSp modSp add">
        <pc:chgData name="Cupcake and Company" userId="2130db4543c02e29" providerId="LiveId" clId="{675F11BA-7980-4004-9C4E-59881D6AE289}" dt="2019-03-15T16:31:33.128" v="75" actId="688"/>
        <pc:sldMkLst>
          <pc:docMk/>
          <pc:sldMk cId="483787005" sldId="273"/>
        </pc:sldMkLst>
        <pc:spChg chg="mod">
          <ac:chgData name="Cupcake and Company" userId="2130db4543c02e29" providerId="LiveId" clId="{675F11BA-7980-4004-9C4E-59881D6AE289}" dt="2019-03-15T16:30:53.982" v="71" actId="20577"/>
          <ac:spMkLst>
            <pc:docMk/>
            <pc:sldMk cId="483787005" sldId="273"/>
            <ac:spMk id="2" creationId="{C423D3C6-ACCE-4875-BE2A-3C1656B27C7D}"/>
          </ac:spMkLst>
        </pc:spChg>
        <pc:spChg chg="del">
          <ac:chgData name="Cupcake and Company" userId="2130db4543c02e29" providerId="LiveId" clId="{675F11BA-7980-4004-9C4E-59881D6AE289}" dt="2019-03-15T16:30:06.006" v="11" actId="931"/>
          <ac:spMkLst>
            <pc:docMk/>
            <pc:sldMk cId="483787005" sldId="273"/>
            <ac:spMk id="3" creationId="{4F55DAFB-2B78-46AB-9E2A-691E63EF4E18}"/>
          </ac:spMkLst>
        </pc:spChg>
        <pc:picChg chg="add mod">
          <ac:chgData name="Cupcake and Company" userId="2130db4543c02e29" providerId="LiveId" clId="{675F11BA-7980-4004-9C4E-59881D6AE289}" dt="2019-03-15T16:31:33.128" v="75" actId="688"/>
          <ac:picMkLst>
            <pc:docMk/>
            <pc:sldMk cId="483787005" sldId="273"/>
            <ac:picMk id="5" creationId="{75F32F0F-ED88-4A25-BF5B-364352D09E80}"/>
          </ac:picMkLst>
        </pc:picChg>
      </pc:sldChg>
      <pc:sldChg chg="addSp delSp modSp add">
        <pc:chgData name="Cupcake and Company" userId="2130db4543c02e29" providerId="LiveId" clId="{675F11BA-7980-4004-9C4E-59881D6AE289}" dt="2019-03-15T17:47:09.796" v="441" actId="1076"/>
        <pc:sldMkLst>
          <pc:docMk/>
          <pc:sldMk cId="3189692185" sldId="274"/>
        </pc:sldMkLst>
        <pc:spChg chg="mod">
          <ac:chgData name="Cupcake and Company" userId="2130db4543c02e29" providerId="LiveId" clId="{675F11BA-7980-4004-9C4E-59881D6AE289}" dt="2019-03-15T16:31:56.995" v="130" actId="20577"/>
          <ac:spMkLst>
            <pc:docMk/>
            <pc:sldMk cId="3189692185" sldId="274"/>
            <ac:spMk id="2" creationId="{E0BC2397-8636-46B5-A6D2-0960CEAC2AD6}"/>
          </ac:spMkLst>
        </pc:spChg>
        <pc:spChg chg="del">
          <ac:chgData name="Cupcake and Company" userId="2130db4543c02e29" providerId="LiveId" clId="{675F11BA-7980-4004-9C4E-59881D6AE289}" dt="2019-03-15T17:47:00.906" v="437" actId="931"/>
          <ac:spMkLst>
            <pc:docMk/>
            <pc:sldMk cId="3189692185" sldId="274"/>
            <ac:spMk id="3" creationId="{3CC7755A-7993-4E8B-BE3F-80CB12BA3F88}"/>
          </ac:spMkLst>
        </pc:spChg>
        <pc:picChg chg="add mod">
          <ac:chgData name="Cupcake and Company" userId="2130db4543c02e29" providerId="LiveId" clId="{675F11BA-7980-4004-9C4E-59881D6AE289}" dt="2019-03-15T17:47:09.796" v="441" actId="1076"/>
          <ac:picMkLst>
            <pc:docMk/>
            <pc:sldMk cId="3189692185" sldId="274"/>
            <ac:picMk id="5" creationId="{0EF49D8B-D953-4BE7-AE2A-AB5067E48AEB}"/>
          </ac:picMkLst>
        </pc:picChg>
      </pc:sldChg>
      <pc:sldChg chg="addSp delSp modSp add">
        <pc:chgData name="Cupcake and Company" userId="2130db4543c02e29" providerId="LiveId" clId="{675F11BA-7980-4004-9C4E-59881D6AE289}" dt="2019-03-15T16:33:05.518" v="164" actId="1076"/>
        <pc:sldMkLst>
          <pc:docMk/>
          <pc:sldMk cId="2557874610" sldId="275"/>
        </pc:sldMkLst>
        <pc:spChg chg="mod">
          <ac:chgData name="Cupcake and Company" userId="2130db4543c02e29" providerId="LiveId" clId="{675F11BA-7980-4004-9C4E-59881D6AE289}" dt="2019-03-15T16:32:54.994" v="159" actId="20577"/>
          <ac:spMkLst>
            <pc:docMk/>
            <pc:sldMk cId="2557874610" sldId="275"/>
            <ac:spMk id="2" creationId="{534BB3C0-10B7-464D-97EF-A12315469787}"/>
          </ac:spMkLst>
        </pc:spChg>
        <pc:spChg chg="del">
          <ac:chgData name="Cupcake and Company" userId="2130db4543c02e29" providerId="LiveId" clId="{675F11BA-7980-4004-9C4E-59881D6AE289}" dt="2019-03-15T16:32:44.309" v="145" actId="931"/>
          <ac:spMkLst>
            <pc:docMk/>
            <pc:sldMk cId="2557874610" sldId="275"/>
            <ac:spMk id="3" creationId="{2A17661D-5CDA-440D-89DF-B1AFB4BBBEFF}"/>
          </ac:spMkLst>
        </pc:spChg>
        <pc:picChg chg="add mod">
          <ac:chgData name="Cupcake and Company" userId="2130db4543c02e29" providerId="LiveId" clId="{675F11BA-7980-4004-9C4E-59881D6AE289}" dt="2019-03-15T16:33:05.518" v="164" actId="1076"/>
          <ac:picMkLst>
            <pc:docMk/>
            <pc:sldMk cId="2557874610" sldId="275"/>
            <ac:picMk id="5" creationId="{59725A1E-57E9-4E37-9EE3-01ABA0E64FBC}"/>
          </ac:picMkLst>
        </pc:picChg>
      </pc:sldChg>
      <pc:sldChg chg="modSp add del">
        <pc:chgData name="Cupcake and Company" userId="2130db4543c02e29" providerId="LiveId" clId="{675F11BA-7980-4004-9C4E-59881D6AE289}" dt="2019-03-15T17:31:37.927" v="288" actId="2696"/>
        <pc:sldMkLst>
          <pc:docMk/>
          <pc:sldMk cId="3040158256" sldId="276"/>
        </pc:sldMkLst>
        <pc:spChg chg="mod">
          <ac:chgData name="Cupcake and Company" userId="2130db4543c02e29" providerId="LiveId" clId="{675F11BA-7980-4004-9C4E-59881D6AE289}" dt="2019-03-15T16:36:10.104" v="242" actId="20577"/>
          <ac:spMkLst>
            <pc:docMk/>
            <pc:sldMk cId="3040158256" sldId="276"/>
            <ac:spMk id="2" creationId="{456CB42C-452B-441C-AFFE-520C9C31D131}"/>
          </ac:spMkLst>
        </pc:spChg>
      </pc:sldChg>
      <pc:sldChg chg="addSp delSp modSp add ord">
        <pc:chgData name="Cupcake and Company" userId="2130db4543c02e29" providerId="LiveId" clId="{675F11BA-7980-4004-9C4E-59881D6AE289}" dt="2019-03-15T17:34:15.159" v="436" actId="1076"/>
        <pc:sldMkLst>
          <pc:docMk/>
          <pc:sldMk cId="2239434619" sldId="277"/>
        </pc:sldMkLst>
        <pc:spChg chg="mod">
          <ac:chgData name="Cupcake and Company" userId="2130db4543c02e29" providerId="LiveId" clId="{675F11BA-7980-4004-9C4E-59881D6AE289}" dt="2019-03-15T17:32:28.656" v="417" actId="20577"/>
          <ac:spMkLst>
            <pc:docMk/>
            <pc:sldMk cId="2239434619" sldId="277"/>
            <ac:spMk id="2" creationId="{764203FB-53B6-4C06-B0C0-61BA40965553}"/>
          </ac:spMkLst>
        </pc:spChg>
        <pc:spChg chg="del">
          <ac:chgData name="Cupcake and Company" userId="2130db4543c02e29" providerId="LiveId" clId="{675F11BA-7980-4004-9C4E-59881D6AE289}" dt="2019-03-15T17:34:00.355" v="432" actId="931"/>
          <ac:spMkLst>
            <pc:docMk/>
            <pc:sldMk cId="2239434619" sldId="277"/>
            <ac:spMk id="3" creationId="{6F87097F-CFFA-444B-8834-140C47C8C86F}"/>
          </ac:spMkLst>
        </pc:spChg>
        <pc:picChg chg="add mod">
          <ac:chgData name="Cupcake and Company" userId="2130db4543c02e29" providerId="LiveId" clId="{675F11BA-7980-4004-9C4E-59881D6AE289}" dt="2019-03-15T17:34:12.125" v="435" actId="1076"/>
          <ac:picMkLst>
            <pc:docMk/>
            <pc:sldMk cId="2239434619" sldId="277"/>
            <ac:picMk id="5" creationId="{D7894882-1110-4149-828A-DFB21475E394}"/>
          </ac:picMkLst>
        </pc:picChg>
        <pc:picChg chg="add mod">
          <ac:chgData name="Cupcake and Company" userId="2130db4543c02e29" providerId="LiveId" clId="{675F11BA-7980-4004-9C4E-59881D6AE289}" dt="2019-03-15T17:34:15.159" v="436" actId="1076"/>
          <ac:picMkLst>
            <pc:docMk/>
            <pc:sldMk cId="2239434619" sldId="277"/>
            <ac:picMk id="7" creationId="{701469FA-7428-4B58-9BFB-E8F679C9A320}"/>
          </ac:picMkLst>
        </pc:picChg>
      </pc:sldChg>
      <pc:sldChg chg="add del">
        <pc:chgData name="Cupcake and Company" userId="2130db4543c02e29" providerId="LiveId" clId="{675F11BA-7980-4004-9C4E-59881D6AE289}" dt="2019-03-15T16:36:32.415" v="287"/>
        <pc:sldMkLst>
          <pc:docMk/>
          <pc:sldMk cId="1023006515" sldId="278"/>
        </pc:sldMkLst>
      </pc:sldChg>
      <pc:sldChg chg="addSp delSp modSp add">
        <pc:chgData name="Cupcake and Company" userId="2130db4543c02e29" providerId="LiveId" clId="{675F11BA-7980-4004-9C4E-59881D6AE289}" dt="2019-03-15T17:33:09.502" v="424" actId="1076"/>
        <pc:sldMkLst>
          <pc:docMk/>
          <pc:sldMk cId="1624148099" sldId="278"/>
        </pc:sldMkLst>
        <pc:spChg chg="mod">
          <ac:chgData name="Cupcake and Company" userId="2130db4543c02e29" providerId="LiveId" clId="{675F11BA-7980-4004-9C4E-59881D6AE289}" dt="2019-03-15T17:32:01.594" v="334" actId="20577"/>
          <ac:spMkLst>
            <pc:docMk/>
            <pc:sldMk cId="1624148099" sldId="278"/>
            <ac:spMk id="2" creationId="{44D1D98E-AD5C-4313-9277-5B75696BC1E5}"/>
          </ac:spMkLst>
        </pc:spChg>
        <pc:spChg chg="del">
          <ac:chgData name="Cupcake and Company" userId="2130db4543c02e29" providerId="LiveId" clId="{675F11BA-7980-4004-9C4E-59881D6AE289}" dt="2019-03-15T17:32:47.774" v="418" actId="931"/>
          <ac:spMkLst>
            <pc:docMk/>
            <pc:sldMk cId="1624148099" sldId="278"/>
            <ac:spMk id="3" creationId="{F988268E-F083-4AA2-B1F0-48B8BB3FF142}"/>
          </ac:spMkLst>
        </pc:spChg>
        <pc:picChg chg="add mod">
          <ac:chgData name="Cupcake and Company" userId="2130db4543c02e29" providerId="LiveId" clId="{675F11BA-7980-4004-9C4E-59881D6AE289}" dt="2019-03-15T17:33:04.401" v="422" actId="1076"/>
          <ac:picMkLst>
            <pc:docMk/>
            <pc:sldMk cId="1624148099" sldId="278"/>
            <ac:picMk id="5" creationId="{7D22695F-9997-403B-9414-502052B9CF87}"/>
          </ac:picMkLst>
        </pc:picChg>
        <pc:picChg chg="add mod">
          <ac:chgData name="Cupcake and Company" userId="2130db4543c02e29" providerId="LiveId" clId="{675F11BA-7980-4004-9C4E-59881D6AE289}" dt="2019-03-15T17:33:09.502" v="424" actId="1076"/>
          <ac:picMkLst>
            <pc:docMk/>
            <pc:sldMk cId="1624148099" sldId="278"/>
            <ac:picMk id="7" creationId="{9E549A2B-5299-4E40-B4C2-7194830AA609}"/>
          </ac:picMkLst>
        </pc:picChg>
      </pc:sldChg>
      <pc:sldChg chg="addSp delSp modSp add">
        <pc:chgData name="Cupcake and Company" userId="2130db4543c02e29" providerId="LiveId" clId="{675F11BA-7980-4004-9C4E-59881D6AE289}" dt="2019-03-15T17:33:49.912" v="431" actId="1076"/>
        <pc:sldMkLst>
          <pc:docMk/>
          <pc:sldMk cId="3125776587" sldId="279"/>
        </pc:sldMkLst>
        <pc:spChg chg="mod">
          <ac:chgData name="Cupcake and Company" userId="2130db4543c02e29" providerId="LiveId" clId="{675F11BA-7980-4004-9C4E-59881D6AE289}" dt="2019-03-15T17:32:15.156" v="373" actId="20577"/>
          <ac:spMkLst>
            <pc:docMk/>
            <pc:sldMk cId="3125776587" sldId="279"/>
            <ac:spMk id="2" creationId="{2ED7B3D7-F211-4266-BB68-5B5DE7C2FECC}"/>
          </ac:spMkLst>
        </pc:spChg>
        <pc:spChg chg="del">
          <ac:chgData name="Cupcake and Company" userId="2130db4543c02e29" providerId="LiveId" clId="{675F11BA-7980-4004-9C4E-59881D6AE289}" dt="2019-03-15T17:33:29.295" v="425" actId="931"/>
          <ac:spMkLst>
            <pc:docMk/>
            <pc:sldMk cId="3125776587" sldId="279"/>
            <ac:spMk id="3" creationId="{74B8493E-6C1E-4C92-9B1C-5A98C21119BD}"/>
          </ac:spMkLst>
        </pc:spChg>
        <pc:picChg chg="add mod">
          <ac:chgData name="Cupcake and Company" userId="2130db4543c02e29" providerId="LiveId" clId="{675F11BA-7980-4004-9C4E-59881D6AE289}" dt="2019-03-15T17:33:49.912" v="431" actId="1076"/>
          <ac:picMkLst>
            <pc:docMk/>
            <pc:sldMk cId="3125776587" sldId="279"/>
            <ac:picMk id="5" creationId="{57691B46-6E64-4ACF-AE26-25FBED02AB0E}"/>
          </ac:picMkLst>
        </pc:picChg>
        <pc:picChg chg="add mod">
          <ac:chgData name="Cupcake and Company" userId="2130db4543c02e29" providerId="LiveId" clId="{675F11BA-7980-4004-9C4E-59881D6AE289}" dt="2019-03-15T17:33:47.070" v="430" actId="1076"/>
          <ac:picMkLst>
            <pc:docMk/>
            <pc:sldMk cId="3125776587" sldId="279"/>
            <ac:picMk id="7" creationId="{FA9D3F5E-D19E-4D66-8005-C8657E52FFF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C907-819F-4D97-9573-95FE2DC2726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C7A7-5848-4C1D-93C3-88A4A2698EF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49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C907-819F-4D97-9573-95FE2DC2726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C7A7-5848-4C1D-93C3-88A4A2698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C907-819F-4D97-9573-95FE2DC2726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C7A7-5848-4C1D-93C3-88A4A2698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0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C907-819F-4D97-9573-95FE2DC2726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C7A7-5848-4C1D-93C3-88A4A2698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6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C907-819F-4D97-9573-95FE2DC2726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C7A7-5848-4C1D-93C3-88A4A2698EF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12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C907-819F-4D97-9573-95FE2DC2726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C7A7-5848-4C1D-93C3-88A4A2698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5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C907-819F-4D97-9573-95FE2DC2726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C7A7-5848-4C1D-93C3-88A4A2698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5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C907-819F-4D97-9573-95FE2DC2726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C7A7-5848-4C1D-93C3-88A4A2698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05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C907-819F-4D97-9573-95FE2DC2726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C7A7-5848-4C1D-93C3-88A4A2698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6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F3C907-819F-4D97-9573-95FE2DC2726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04C7A7-5848-4C1D-93C3-88A4A2698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2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C907-819F-4D97-9573-95FE2DC2726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C7A7-5848-4C1D-93C3-88A4A2698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8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F3C907-819F-4D97-9573-95FE2DC2726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04C7A7-5848-4C1D-93C3-88A4A2698EF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02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b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b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CEE4-7474-4761-98F5-BC22625F68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GROMACS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40A05-30A5-4530-A458-376CCDA38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en-US" dirty="0"/>
              <a:t>(Still friendlier than Gaussian)</a:t>
            </a:r>
          </a:p>
          <a:p>
            <a:r>
              <a:rPr lang="en-US" dirty="0" err="1"/>
              <a:t>MiwakO</a:t>
            </a:r>
            <a:r>
              <a:rPr lang="en-US" dirty="0"/>
              <a:t> Ito</a:t>
            </a:r>
          </a:p>
        </p:txBody>
      </p:sp>
    </p:spTree>
    <p:extLst>
      <p:ext uri="{BB962C8B-B14F-4D97-AF65-F5344CB8AC3E}">
        <p14:creationId xmlns:p14="http://schemas.microsoft.com/office/powerpoint/2010/main" val="28174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D98E-AD5C-4313-9277-5B75696B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NVT Density Profiles (Biphasic)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22695F-9997-403B-9414-502052B9C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0" y="1819402"/>
            <a:ext cx="5487650" cy="36584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549A2B-5299-4E40-B4C2-7194830AA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19401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48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7B3D7-F211-4266-BB68-5B5DE7C2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NPT Density Profiles (Biphasic)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691B46-6E64-4ACF-AE26-25FBED02A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71" y="1800079"/>
            <a:ext cx="5487650" cy="36584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9D3F5E-D19E-4D66-8005-C8657E52F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00080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76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03FB-53B6-4C06-B0C0-61BA4096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 ns MD Density Profiles (Biphasic)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894882-1110-4149-828A-DFB21475E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0" y="1993574"/>
            <a:ext cx="5487650" cy="36584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1469FA-7428-4B58-9BFB-E8F679C9A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99357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34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4604A-9914-4BD9-980D-81F3F5D7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Problems: Pure Biphasic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A2DFF-25E6-4B5A-AF56-26E5D27BD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 a huge (3E16 Coulombs) problem with the energy minimization step. </a:t>
            </a:r>
          </a:p>
          <a:p>
            <a:r>
              <a:rPr lang="en-US" dirty="0"/>
              <a:t>What was the problem?</a:t>
            </a:r>
          </a:p>
          <a:p>
            <a:r>
              <a:rPr lang="en-US" dirty="0"/>
              <a:t>- Main symptom: biphasic system was inherently unstable.</a:t>
            </a:r>
          </a:p>
          <a:p>
            <a:r>
              <a:rPr lang="en-US" dirty="0"/>
              <a:t>- Possible cause #1: cyclohexane seeping into water layer.</a:t>
            </a:r>
          </a:p>
          <a:p>
            <a:r>
              <a:rPr lang="en-US" dirty="0"/>
              <a:t>- Possible cause #2: beheaded cyclohexane molecules.</a:t>
            </a:r>
          </a:p>
          <a:p>
            <a:r>
              <a:rPr lang="en-US" dirty="0"/>
              <a:t>What fixed it? (Thanks Isaiah!)</a:t>
            </a:r>
          </a:p>
          <a:p>
            <a:r>
              <a:rPr lang="en-US" dirty="0"/>
              <a:t>- Increasing </a:t>
            </a:r>
            <a:r>
              <a:rPr lang="en-US" dirty="0" err="1"/>
              <a:t>vdw</a:t>
            </a:r>
            <a:r>
              <a:rPr lang="en-US" dirty="0"/>
              <a:t> radius of carbon past what the tutorial suggested.</a:t>
            </a:r>
          </a:p>
          <a:p>
            <a:r>
              <a:rPr lang="en-US" dirty="0"/>
              <a:t>- GROMACS command make the cyclohexane molecules whole again BEFORE expansion.</a:t>
            </a:r>
          </a:p>
        </p:txBody>
      </p:sp>
    </p:spTree>
    <p:extLst>
      <p:ext uri="{BB962C8B-B14F-4D97-AF65-F5344CB8AC3E}">
        <p14:creationId xmlns:p14="http://schemas.microsoft.com/office/powerpoint/2010/main" val="3110508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5631-34EC-48E4-875F-6C7EAFAB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KALP-15 never made it to MD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11F1E-ECB2-485E-9C36-5796A7FAC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went wrong?</a:t>
            </a:r>
          </a:p>
          <a:p>
            <a:endParaRPr lang="en-US" dirty="0"/>
          </a:p>
          <a:p>
            <a:r>
              <a:rPr lang="en-US" dirty="0"/>
              <a:t>- Errors with the topology file during energy minimization step.</a:t>
            </a:r>
          </a:p>
          <a:p>
            <a:r>
              <a:rPr lang="en-US" dirty="0"/>
              <a:t>- Likely due to choosing the wrong forcefield. </a:t>
            </a:r>
          </a:p>
        </p:txBody>
      </p:sp>
    </p:spTree>
    <p:extLst>
      <p:ext uri="{BB962C8B-B14F-4D97-AF65-F5344CB8AC3E}">
        <p14:creationId xmlns:p14="http://schemas.microsoft.com/office/powerpoint/2010/main" val="923208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AA50-2C13-426D-ACDF-886891CC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more could be done?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67D06-06E6-4554-92A0-E3CC8F6CB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1) Literally run the system for longer. Folding can be on the scale of </a:t>
            </a:r>
            <a:r>
              <a:rPr lang="en-US" dirty="0" err="1"/>
              <a:t>ms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2) Add more proteins! Proteins usually aren’t isolated.</a:t>
            </a:r>
          </a:p>
          <a:p>
            <a:endParaRPr lang="en-US" dirty="0"/>
          </a:p>
          <a:p>
            <a:r>
              <a:rPr lang="en-US" dirty="0"/>
              <a:t>3) Try different solvents. KALP-15 could be particularly disinterested or overactive in CHX or water. </a:t>
            </a:r>
          </a:p>
          <a:p>
            <a:endParaRPr lang="en-US" dirty="0"/>
          </a:p>
          <a:p>
            <a:r>
              <a:rPr lang="en-US" dirty="0"/>
              <a:t>4) Try adding the protein to the full biphasic system. </a:t>
            </a:r>
          </a:p>
          <a:p>
            <a:endParaRPr lang="en-US" dirty="0"/>
          </a:p>
          <a:p>
            <a:r>
              <a:rPr lang="en-US" dirty="0"/>
              <a:t>5) Try different arrangements for production steps (don’t steal Janani’s .</a:t>
            </a:r>
            <a:r>
              <a:rPr lang="en-US" dirty="0" err="1"/>
              <a:t>mdp</a:t>
            </a:r>
            <a:r>
              <a:rPr lang="en-US" dirty="0"/>
              <a:t> files :P )</a:t>
            </a:r>
          </a:p>
        </p:txBody>
      </p:sp>
    </p:spTree>
    <p:extLst>
      <p:ext uri="{BB962C8B-B14F-4D97-AF65-F5344CB8AC3E}">
        <p14:creationId xmlns:p14="http://schemas.microsoft.com/office/powerpoint/2010/main" val="134941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5B44-D62C-4B48-98D9-D21381BD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992E1-9504-4144-AA7B-E7C94CB42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Not investing an extended period of time for the initial setup. </a:t>
            </a:r>
          </a:p>
          <a:p>
            <a:endParaRPr lang="en-US" dirty="0"/>
          </a:p>
          <a:p>
            <a:r>
              <a:rPr lang="en-US" dirty="0"/>
              <a:t>2) Error and command documentation.</a:t>
            </a:r>
          </a:p>
          <a:p>
            <a:endParaRPr lang="en-US" dirty="0"/>
          </a:p>
          <a:p>
            <a:r>
              <a:rPr lang="en-US" dirty="0"/>
              <a:t>3) Didn’t use VMD enough. </a:t>
            </a:r>
          </a:p>
        </p:txBody>
      </p:sp>
    </p:spTree>
    <p:extLst>
      <p:ext uri="{BB962C8B-B14F-4D97-AF65-F5344CB8AC3E}">
        <p14:creationId xmlns:p14="http://schemas.microsoft.com/office/powerpoint/2010/main" val="117869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72A4-598C-4A27-AE23-49A3CA716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big idea?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4027A-5D37-42FB-8E64-7BCF64924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Simulate a CHX + water biphasic system.</a:t>
            </a:r>
          </a:p>
          <a:p>
            <a:endParaRPr lang="en-US" dirty="0"/>
          </a:p>
          <a:p>
            <a:r>
              <a:rPr lang="en-US" dirty="0"/>
              <a:t>2) Simulate a CHX + water + KALP-15 system with KALP-15 in the water phase.</a:t>
            </a:r>
          </a:p>
          <a:p>
            <a:endParaRPr lang="en-US" dirty="0"/>
          </a:p>
          <a:p>
            <a:r>
              <a:rPr lang="en-US" dirty="0"/>
              <a:t>3) Simulate a CHX + water + KALP-15 system wit KALP-15 in the CHX phase.</a:t>
            </a:r>
          </a:p>
          <a:p>
            <a:endParaRPr lang="en-US" dirty="0"/>
          </a:p>
          <a:p>
            <a:r>
              <a:rPr lang="en-US" dirty="0"/>
              <a:t>All using GROMACS! :D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8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D826-B992-4ABA-8C89-0DF71D8D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Overview: Pure Biphasic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0EFF5-03F0-4DDE-854C-BB85EC2F6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1) Create a CHX box </a:t>
            </a:r>
            <a:r>
              <a:rPr lang="en-US" dirty="0">
                <a:sym typeface="Wingdings" panose="05000000000000000000" pitchFamily="2" charset="2"/>
              </a:rPr>
              <a:t> EM  NPT  NVT  check density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- Let the system relax!</a:t>
            </a:r>
          </a:p>
          <a:p>
            <a:r>
              <a:rPr lang="en-US" dirty="0">
                <a:sym typeface="Wingdings" panose="05000000000000000000" pitchFamily="2" charset="2"/>
              </a:rPr>
              <a:t>2) Expanded CHX box to include some empty space.</a:t>
            </a:r>
          </a:p>
          <a:p>
            <a:r>
              <a:rPr lang="en-US" dirty="0">
                <a:sym typeface="Wingdings" panose="05000000000000000000" pitchFamily="2" charset="2"/>
              </a:rPr>
              <a:t>3) Solvate water to expanded CHX box of previous step  EM  NPT  NVT</a:t>
            </a:r>
          </a:p>
          <a:p>
            <a:r>
              <a:rPr lang="en-US" dirty="0">
                <a:sym typeface="Wingdings" panose="05000000000000000000" pitchFamily="2" charset="2"/>
              </a:rPr>
              <a:t>4) Scaling  MD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589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A218-69F2-4835-98BF-C7C876E3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Overview: Alt w/ KALP-15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ACD38-F95E-4D95-AB88-8EA4524F2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Create a CHX box </a:t>
            </a:r>
            <a:r>
              <a:rPr lang="en-US" dirty="0">
                <a:sym typeface="Wingdings" panose="05000000000000000000" pitchFamily="2" charset="2"/>
              </a:rPr>
              <a:t> EM  NPT  NVT  check density</a:t>
            </a:r>
          </a:p>
          <a:p>
            <a:r>
              <a:rPr lang="en-US" dirty="0">
                <a:sym typeface="Wingdings" panose="05000000000000000000" pitchFamily="2" charset="2"/>
              </a:rPr>
              <a:t>2) Expanded CHX box to include some empty space.</a:t>
            </a:r>
          </a:p>
          <a:p>
            <a:r>
              <a:rPr lang="en-US" dirty="0">
                <a:sym typeface="Wingdings" panose="05000000000000000000" pitchFamily="2" charset="2"/>
              </a:rPr>
              <a:t>3) Add KALP-15 to cyclohexane box in either empty OR cyclohexane portion of expanded CHX box. </a:t>
            </a:r>
          </a:p>
          <a:p>
            <a:r>
              <a:rPr lang="en-US" dirty="0">
                <a:sym typeface="Wingdings" panose="05000000000000000000" pitchFamily="2" charset="2"/>
              </a:rPr>
              <a:t>4) Solvate water to expanded CHX+KALP-15 box  EM  NPT  NVT</a:t>
            </a:r>
          </a:p>
          <a:p>
            <a:r>
              <a:rPr lang="en-US" dirty="0">
                <a:sym typeface="Wingdings" panose="05000000000000000000" pitchFamily="2" charset="2"/>
              </a:rPr>
              <a:t>5) Scaling  MD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87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D1C7-1277-41E7-9B96-1065D519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birth of a new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CF2322-8033-4C19-9641-5E8A32DEE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670" y="1933303"/>
            <a:ext cx="4264659" cy="4066903"/>
          </a:xfrm>
        </p:spPr>
      </p:pic>
    </p:spTree>
    <p:extLst>
      <p:ext uri="{BB962C8B-B14F-4D97-AF65-F5344CB8AC3E}">
        <p14:creationId xmlns:p14="http://schemas.microsoft.com/office/powerpoint/2010/main" val="278183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B4D8-7656-48BD-B900-089B7AC8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some room…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A4425F-7163-4A65-B809-42A6CD273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745" y="1889761"/>
            <a:ext cx="4344509" cy="4143050"/>
          </a:xfrm>
        </p:spPr>
      </p:pic>
    </p:spTree>
    <p:extLst>
      <p:ext uri="{BB962C8B-B14F-4D97-AF65-F5344CB8AC3E}">
        <p14:creationId xmlns:p14="http://schemas.microsoft.com/office/powerpoint/2010/main" val="359325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D3C6-ACCE-4875-BE2A-3C1656B27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F32F0F-ED88-4A25-BF5B-364352D09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047" y="1968137"/>
            <a:ext cx="4371906" cy="4169177"/>
          </a:xfrm>
        </p:spPr>
      </p:pic>
    </p:spTree>
    <p:extLst>
      <p:ext uri="{BB962C8B-B14F-4D97-AF65-F5344CB8AC3E}">
        <p14:creationId xmlns:p14="http://schemas.microsoft.com/office/powerpoint/2010/main" val="48378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C2397-8636-46B5-A6D2-0960CEAC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Optional: Add a KALP-15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F49D8B-D953-4BE7-AE2A-AB5067E48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517" y="1957950"/>
            <a:ext cx="4304966" cy="4105341"/>
          </a:xfrm>
        </p:spPr>
      </p:pic>
    </p:spTree>
    <p:extLst>
      <p:ext uri="{BB962C8B-B14F-4D97-AF65-F5344CB8AC3E}">
        <p14:creationId xmlns:p14="http://schemas.microsoft.com/office/powerpoint/2010/main" val="318969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B3C0-10B7-464D-97EF-A1231546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KALP-15 System (Aqueous)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725A1E-57E9-4E37-9EE3-01ABA0E64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579" y="1939142"/>
            <a:ext cx="4438841" cy="4233008"/>
          </a:xfrm>
        </p:spPr>
      </p:pic>
    </p:spTree>
    <p:extLst>
      <p:ext uri="{BB962C8B-B14F-4D97-AF65-F5344CB8AC3E}">
        <p14:creationId xmlns:p14="http://schemas.microsoft.com/office/powerpoint/2010/main" val="25578746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425</TotalTime>
  <Words>428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Wingdings</vt:lpstr>
      <vt:lpstr>Retrospect</vt:lpstr>
      <vt:lpstr>GROMACS </vt:lpstr>
      <vt:lpstr>What’s the big idea? </vt:lpstr>
      <vt:lpstr>Process Overview: Pure Biphasic</vt:lpstr>
      <vt:lpstr>Process Overview: Alt w/ KALP-15</vt:lpstr>
      <vt:lpstr>The birth of a new system</vt:lpstr>
      <vt:lpstr>Making some room…</vt:lpstr>
      <vt:lpstr>Water</vt:lpstr>
      <vt:lpstr>Optional: Add a KALP-15</vt:lpstr>
      <vt:lpstr>KALP-15 System (Aqueous)</vt:lpstr>
      <vt:lpstr>NVT Density Profiles (Biphasic)</vt:lpstr>
      <vt:lpstr>NPT Density Profiles (Biphasic)</vt:lpstr>
      <vt:lpstr>50 ns MD Density Profiles (Biphasic)</vt:lpstr>
      <vt:lpstr>EM Problems: Pure Biphasic</vt:lpstr>
      <vt:lpstr>KALP-15 never made it to MD </vt:lpstr>
      <vt:lpstr>What more could be done?  </vt:lpstr>
      <vt:lpstr>Mistakes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GROMACS</dc:title>
  <dc:creator>Cupcake and Company</dc:creator>
  <cp:lastModifiedBy>Cupcake and Company</cp:lastModifiedBy>
  <cp:revision>10</cp:revision>
  <dcterms:created xsi:type="dcterms:W3CDTF">2019-03-14T23:48:38Z</dcterms:created>
  <dcterms:modified xsi:type="dcterms:W3CDTF">2019-03-15T19:00:20Z</dcterms:modified>
</cp:coreProperties>
</file>